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6"/>
  </p:notesMasterIdLst>
  <p:sldIdLst>
    <p:sldId id="259" r:id="rId2"/>
    <p:sldId id="261" r:id="rId3"/>
    <p:sldId id="260" r:id="rId4"/>
    <p:sldId id="1004" r:id="rId5"/>
    <p:sldId id="1011" r:id="rId6"/>
    <p:sldId id="258" r:id="rId7"/>
    <p:sldId id="1007" r:id="rId8"/>
    <p:sldId id="799" r:id="rId9"/>
    <p:sldId id="1009" r:id="rId10"/>
    <p:sldId id="805" r:id="rId11"/>
    <p:sldId id="1001" r:id="rId12"/>
    <p:sldId id="1010" r:id="rId13"/>
    <p:sldId id="806" r:id="rId14"/>
    <p:sldId id="807" r:id="rId15"/>
    <p:sldId id="808" r:id="rId16"/>
    <p:sldId id="800" r:id="rId17"/>
    <p:sldId id="1014" r:id="rId18"/>
    <p:sldId id="997" r:id="rId19"/>
    <p:sldId id="1013" r:id="rId20"/>
    <p:sldId id="1006" r:id="rId21"/>
    <p:sldId id="1002" r:id="rId22"/>
    <p:sldId id="1000" r:id="rId23"/>
    <p:sldId id="802" r:id="rId24"/>
    <p:sldId id="1003" r:id="rId25"/>
    <p:sldId id="262" r:id="rId26"/>
    <p:sldId id="1012" r:id="rId27"/>
    <p:sldId id="809" r:id="rId28"/>
    <p:sldId id="810" r:id="rId29"/>
    <p:sldId id="811" r:id="rId30"/>
    <p:sldId id="1016" r:id="rId31"/>
    <p:sldId id="803" r:id="rId32"/>
    <p:sldId id="804" r:id="rId33"/>
    <p:sldId id="812" r:id="rId34"/>
    <p:sldId id="813" r:id="rId35"/>
    <p:sldId id="1005" r:id="rId36"/>
    <p:sldId id="981" r:id="rId37"/>
    <p:sldId id="982" r:id="rId38"/>
    <p:sldId id="983" r:id="rId39"/>
    <p:sldId id="984" r:id="rId40"/>
    <p:sldId id="985" r:id="rId41"/>
    <p:sldId id="986" r:id="rId42"/>
    <p:sldId id="1008" r:id="rId43"/>
    <p:sldId id="987" r:id="rId44"/>
    <p:sldId id="988" r:id="rId45"/>
    <p:sldId id="989" r:id="rId46"/>
    <p:sldId id="990" r:id="rId47"/>
    <p:sldId id="991" r:id="rId48"/>
    <p:sldId id="1017" r:id="rId49"/>
    <p:sldId id="992" r:id="rId50"/>
    <p:sldId id="993" r:id="rId51"/>
    <p:sldId id="994" r:id="rId52"/>
    <p:sldId id="1015" r:id="rId53"/>
    <p:sldId id="995" r:id="rId54"/>
    <p:sldId id="996" r:id="rId55"/>
  </p:sldIdLst>
  <p:sldSz cx="13716000" cy="1981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4F2"/>
    <a:srgbClr val="DACECC"/>
    <a:srgbClr val="958F81"/>
    <a:srgbClr val="9F7F79"/>
    <a:srgbClr val="6A3F2C"/>
    <a:srgbClr val="D7D4CF"/>
    <a:srgbClr val="EDE8E5"/>
    <a:srgbClr val="D0C5B9"/>
    <a:srgbClr val="ECE7E2"/>
    <a:srgbClr val="5842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15" autoAdjust="0"/>
    <p:restoredTop sz="97362" autoAdjust="0"/>
  </p:normalViewPr>
  <p:slideViewPr>
    <p:cSldViewPr snapToGrid="0">
      <p:cViewPr varScale="1">
        <p:scale>
          <a:sx n="55" d="100"/>
          <a:sy n="55" d="100"/>
        </p:scale>
        <p:origin x="4002" y="144"/>
      </p:cViewPr>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028237837625276"/>
          <c:y val="3.5305664237649546E-2"/>
          <c:w val="0.84825672611118375"/>
          <c:h val="0.75878024680440004"/>
        </c:manualLayout>
      </c:layout>
      <c:barChart>
        <c:barDir val="bar"/>
        <c:grouping val="clustered"/>
        <c:varyColors val="0"/>
        <c:ser>
          <c:idx val="0"/>
          <c:order val="0"/>
          <c:tx>
            <c:strRef>
              <c:f>Sheet1!$B$1</c:f>
              <c:strCache>
                <c:ptCount val="1"/>
                <c:pt idx="0">
                  <c:v>Series 1</c:v>
                </c:pt>
              </c:strCache>
            </c:strRef>
          </c:tx>
          <c:spPr>
            <a:solidFill>
              <a:srgbClr val="6A3F2C"/>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D661-415B-ABF7-A9F8602CE7F3}"/>
            </c:ext>
          </c:extLst>
        </c:ser>
        <c:ser>
          <c:idx val="1"/>
          <c:order val="1"/>
          <c:tx>
            <c:strRef>
              <c:f>Sheet1!$C$1</c:f>
              <c:strCache>
                <c:ptCount val="1"/>
                <c:pt idx="0">
                  <c:v>Series 2</c:v>
                </c:pt>
              </c:strCache>
            </c:strRef>
          </c:tx>
          <c:spPr>
            <a:solidFill>
              <a:srgbClr val="D0C5B9"/>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D661-415B-ABF7-A9F8602CE7F3}"/>
            </c:ext>
          </c:extLst>
        </c:ser>
        <c:dLbls>
          <c:showLegendKey val="0"/>
          <c:showVal val="0"/>
          <c:showCatName val="0"/>
          <c:showSerName val="0"/>
          <c:showPercent val="0"/>
          <c:showBubbleSize val="0"/>
        </c:dLbls>
        <c:gapWidth val="101"/>
        <c:axId val="354314928"/>
        <c:axId val="858985856"/>
      </c:barChart>
      <c:catAx>
        <c:axId val="3543149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crossAx val="858985856"/>
        <c:crosses val="autoZero"/>
        <c:auto val="1"/>
        <c:lblAlgn val="ctr"/>
        <c:lblOffset val="100"/>
        <c:noMultiLvlLbl val="0"/>
      </c:catAx>
      <c:valAx>
        <c:axId val="85898585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crossAx val="354314928"/>
        <c:crosses val="autoZero"/>
        <c:crossBetween val="between"/>
      </c:valAx>
      <c:spPr>
        <a:noFill/>
        <a:ln>
          <a:noFill/>
        </a:ln>
        <a:effectLst/>
      </c:spPr>
    </c:plotArea>
    <c:legend>
      <c:legendPos val="b"/>
      <c:layout>
        <c:manualLayout>
          <c:xMode val="edge"/>
          <c:yMode val="edge"/>
          <c:x val="0.20009971013469696"/>
          <c:y val="0.94258867716979733"/>
          <c:w val="0.43520716324666786"/>
          <c:h val="4.8647148474659861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legend>
    <c:plotVisOnly val="1"/>
    <c:dispBlanksAs val="gap"/>
    <c:showDLblsOverMax val="0"/>
  </c:chart>
  <c:spPr>
    <a:noFill/>
    <a:ln>
      <a:noFill/>
    </a:ln>
    <a:effectLst/>
  </c:spPr>
  <c:txPr>
    <a:bodyPr/>
    <a:lstStyle/>
    <a:p>
      <a:pPr>
        <a:defRPr sz="2400" b="0">
          <a:solidFill>
            <a:schemeClr val="tx1">
              <a:lumMod val="75000"/>
              <a:lumOff val="25000"/>
            </a:schemeClr>
          </a:solidFill>
          <a:latin typeface="EB Garamond Medium" panose="00000600000000000000" pitchFamily="2" charset="0"/>
          <a:ea typeface="EB Garamond Medium" panose="00000600000000000000" pitchFamily="2"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028237837625276"/>
          <c:y val="3.5305664237649546E-2"/>
          <c:w val="0.84825672611118375"/>
          <c:h val="0.69439437054268849"/>
        </c:manualLayout>
      </c:layout>
      <c:areaChart>
        <c:grouping val="standard"/>
        <c:varyColors val="0"/>
        <c:ser>
          <c:idx val="0"/>
          <c:order val="0"/>
          <c:tx>
            <c:strRef>
              <c:f>Sheet1!$B$1</c:f>
              <c:strCache>
                <c:ptCount val="1"/>
                <c:pt idx="0">
                  <c:v>Series 1</c:v>
                </c:pt>
              </c:strCache>
            </c:strRef>
          </c:tx>
          <c:spPr>
            <a:solidFill>
              <a:srgbClr val="58423A"/>
            </a:solidFill>
            <a:ln>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D661-415B-ABF7-A9F8602CE7F3}"/>
            </c:ext>
          </c:extLst>
        </c:ser>
        <c:ser>
          <c:idx val="1"/>
          <c:order val="1"/>
          <c:tx>
            <c:strRef>
              <c:f>Sheet1!$C$1</c:f>
              <c:strCache>
                <c:ptCount val="1"/>
                <c:pt idx="0">
                  <c:v>Series 2</c:v>
                </c:pt>
              </c:strCache>
            </c:strRef>
          </c:tx>
          <c:spPr>
            <a:solidFill>
              <a:srgbClr val="D7D4CF"/>
            </a:solidFill>
            <a:ln>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D661-415B-ABF7-A9F8602CE7F3}"/>
            </c:ext>
          </c:extLst>
        </c:ser>
        <c:dLbls>
          <c:showLegendKey val="0"/>
          <c:showVal val="0"/>
          <c:showCatName val="0"/>
          <c:showSerName val="0"/>
          <c:showPercent val="0"/>
          <c:showBubbleSize val="0"/>
        </c:dLbls>
        <c:axId val="354314928"/>
        <c:axId val="858985856"/>
      </c:areaChart>
      <c:catAx>
        <c:axId val="354314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20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crossAx val="858985856"/>
        <c:crosses val="autoZero"/>
        <c:auto val="1"/>
        <c:lblAlgn val="ctr"/>
        <c:lblOffset val="100"/>
        <c:noMultiLvlLbl val="0"/>
      </c:catAx>
      <c:valAx>
        <c:axId val="8589858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crossAx val="354314928"/>
        <c:crosses val="autoZero"/>
        <c:crossBetween val="midCat"/>
      </c:valAx>
      <c:spPr>
        <a:noFill/>
        <a:ln>
          <a:noFill/>
        </a:ln>
        <a:effectLst/>
      </c:spPr>
    </c:plotArea>
    <c:legend>
      <c:legendPos val="b"/>
      <c:layout>
        <c:manualLayout>
          <c:xMode val="edge"/>
          <c:yMode val="edge"/>
          <c:x val="0.20009971013469696"/>
          <c:y val="0.94258867716979733"/>
          <c:w val="0.36322339315121016"/>
          <c:h val="5.7411310105817008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legend>
    <c:plotVisOnly val="1"/>
    <c:dispBlanksAs val="gap"/>
    <c:showDLblsOverMax val="0"/>
  </c:chart>
  <c:spPr>
    <a:noFill/>
    <a:ln>
      <a:noFill/>
    </a:ln>
    <a:effectLst/>
  </c:spPr>
  <c:txPr>
    <a:bodyPr/>
    <a:lstStyle/>
    <a:p>
      <a:pPr>
        <a:defRPr sz="2400" b="0">
          <a:solidFill>
            <a:schemeClr val="tx1">
              <a:lumMod val="75000"/>
              <a:lumOff val="25000"/>
            </a:schemeClr>
          </a:solidFill>
          <a:latin typeface="EB Garamond Medium" panose="00000600000000000000" pitchFamily="2" charset="0"/>
          <a:ea typeface="EB Garamond Medium" panose="00000600000000000000" pitchFamily="2"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en-US" sz="2400" b="0" i="0" u="none" strike="noStrike" kern="1200" spc="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title>
    <c:autoTitleDeleted val="0"/>
    <c:plotArea>
      <c:layout/>
      <c:pieChart>
        <c:varyColors val="1"/>
        <c:ser>
          <c:idx val="0"/>
          <c:order val="0"/>
          <c:tx>
            <c:strRef>
              <c:f>Sheet1!$B$1</c:f>
              <c:strCache>
                <c:ptCount val="1"/>
                <c:pt idx="0">
                  <c:v>Sales</c:v>
                </c:pt>
              </c:strCache>
            </c:strRef>
          </c:tx>
          <c:spPr>
            <a:solidFill>
              <a:schemeClr val="bg1">
                <a:lumMod val="95000"/>
              </a:schemeClr>
            </a:solidFill>
          </c:spPr>
          <c:explosion val="10"/>
          <c:dPt>
            <c:idx val="0"/>
            <c:bubble3D val="0"/>
            <c:spPr>
              <a:solidFill>
                <a:srgbClr val="D0C5B9"/>
              </a:solidFill>
              <a:ln w="19050">
                <a:noFill/>
              </a:ln>
              <a:effectLst/>
            </c:spPr>
            <c:extLst>
              <c:ext xmlns:c16="http://schemas.microsoft.com/office/drawing/2014/chart" uri="{C3380CC4-5D6E-409C-BE32-E72D297353CC}">
                <c16:uniqueId val="{00000001-A9B5-44C3-B0ED-C03380E179D1}"/>
              </c:ext>
            </c:extLst>
          </c:dPt>
          <c:dPt>
            <c:idx val="1"/>
            <c:bubble3D val="0"/>
            <c:spPr>
              <a:solidFill>
                <a:srgbClr val="9F7F79"/>
              </a:solidFill>
              <a:ln w="19050">
                <a:noFill/>
              </a:ln>
              <a:effectLst/>
            </c:spPr>
            <c:extLst>
              <c:ext xmlns:c16="http://schemas.microsoft.com/office/drawing/2014/chart" uri="{C3380CC4-5D6E-409C-BE32-E72D297353CC}">
                <c16:uniqueId val="{00000003-A9B5-44C3-B0ED-C03380E179D1}"/>
              </c:ext>
            </c:extLst>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4-A9B5-44C3-B0ED-C03380E179D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lang="en-US" sz="20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legend>
    <c:plotVisOnly val="1"/>
    <c:dispBlanksAs val="gap"/>
    <c:showDLblsOverMax val="0"/>
  </c:chart>
  <c:spPr>
    <a:noFill/>
    <a:ln>
      <a:noFill/>
    </a:ln>
    <a:effectLst/>
  </c:spPr>
  <c:txPr>
    <a:bodyPr/>
    <a:lstStyle/>
    <a:p>
      <a:pPr>
        <a:defRPr lang="en-US" sz="2000" b="0" i="0" u="none" strike="noStrike" kern="1200" baseline="0">
          <a:solidFill>
            <a:schemeClr val="tx1">
              <a:lumMod val="75000"/>
              <a:lumOff val="25000"/>
            </a:schemeClr>
          </a:solidFill>
          <a:latin typeface="EB Garamond Medium" panose="00000600000000000000" pitchFamily="2" charset="0"/>
          <a:ea typeface="EB Garamond Medium" panose="00000600000000000000" pitchFamily="2" charset="0"/>
          <a:cs typeface="+mn-cs"/>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8D48E0-6424-4E12-98A1-D7C48305DA20}" type="datetimeFigureOut">
              <a:rPr lang="en-US" smtClean="0"/>
              <a:t>08-Aug-19</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D7FB36-2A09-4642-A662-BDBDB7C2DA02}" type="slidenum">
              <a:rPr lang="en-US" smtClean="0"/>
              <a:t>‹#›</a:t>
            </a:fld>
            <a:endParaRPr lang="en-US"/>
          </a:p>
        </p:txBody>
      </p:sp>
    </p:spTree>
    <p:extLst>
      <p:ext uri="{BB962C8B-B14F-4D97-AF65-F5344CB8AC3E}">
        <p14:creationId xmlns:p14="http://schemas.microsoft.com/office/powerpoint/2010/main" val="686744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82121D2-810A-4A80-B150-E247BF180B90}"/>
              </a:ext>
            </a:extLst>
          </p:cNvPr>
          <p:cNvSpPr>
            <a:spLocks noGrp="1"/>
          </p:cNvSpPr>
          <p:nvPr>
            <p:ph type="pic" sz="quarter" idx="10"/>
          </p:nvPr>
        </p:nvSpPr>
        <p:spPr>
          <a:xfrm>
            <a:off x="6474280" y="2139462"/>
            <a:ext cx="6325688" cy="15533076"/>
          </a:xfrm>
          <a:custGeom>
            <a:avLst/>
            <a:gdLst>
              <a:gd name="connsiteX0" fmla="*/ 0 w 6325688"/>
              <a:gd name="connsiteY0" fmla="*/ 0 h 15533076"/>
              <a:gd name="connsiteX1" fmla="*/ 6325688 w 6325688"/>
              <a:gd name="connsiteY1" fmla="*/ 0 h 15533076"/>
              <a:gd name="connsiteX2" fmla="*/ 6325688 w 6325688"/>
              <a:gd name="connsiteY2" fmla="*/ 15533076 h 15533076"/>
              <a:gd name="connsiteX3" fmla="*/ 0 w 6325688"/>
              <a:gd name="connsiteY3" fmla="*/ 15533076 h 15533076"/>
            </a:gdLst>
            <a:ahLst/>
            <a:cxnLst>
              <a:cxn ang="0">
                <a:pos x="connsiteX0" y="connsiteY0"/>
              </a:cxn>
              <a:cxn ang="0">
                <a:pos x="connsiteX1" y="connsiteY1"/>
              </a:cxn>
              <a:cxn ang="0">
                <a:pos x="connsiteX2" y="connsiteY2"/>
              </a:cxn>
              <a:cxn ang="0">
                <a:pos x="connsiteX3" y="connsiteY3"/>
              </a:cxn>
            </a:cxnLst>
            <a:rect l="l" t="t" r="r" b="b"/>
            <a:pathLst>
              <a:path w="6325688" h="15533076">
                <a:moveTo>
                  <a:pt x="0" y="0"/>
                </a:moveTo>
                <a:lnTo>
                  <a:pt x="6325688" y="0"/>
                </a:lnTo>
                <a:lnTo>
                  <a:pt x="6325688" y="15533076"/>
                </a:lnTo>
                <a:lnTo>
                  <a:pt x="0" y="15533076"/>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738036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99612D9-0ADC-45D7-AD50-8149BFA8B6A4}"/>
              </a:ext>
            </a:extLst>
          </p:cNvPr>
          <p:cNvSpPr>
            <a:spLocks noGrp="1"/>
          </p:cNvSpPr>
          <p:nvPr>
            <p:ph type="pic" sz="quarter" idx="13"/>
          </p:nvPr>
        </p:nvSpPr>
        <p:spPr>
          <a:xfrm>
            <a:off x="1" y="2819400"/>
            <a:ext cx="6792686" cy="14173200"/>
          </a:xfrm>
          <a:custGeom>
            <a:avLst/>
            <a:gdLst>
              <a:gd name="connsiteX0" fmla="*/ 0 w 6792686"/>
              <a:gd name="connsiteY0" fmla="*/ 0 h 14173200"/>
              <a:gd name="connsiteX1" fmla="*/ 6792686 w 6792686"/>
              <a:gd name="connsiteY1" fmla="*/ 0 h 14173200"/>
              <a:gd name="connsiteX2" fmla="*/ 6792686 w 6792686"/>
              <a:gd name="connsiteY2" fmla="*/ 14173200 h 14173200"/>
              <a:gd name="connsiteX3" fmla="*/ 0 w 6792686"/>
              <a:gd name="connsiteY3" fmla="*/ 14173200 h 14173200"/>
            </a:gdLst>
            <a:ahLst/>
            <a:cxnLst>
              <a:cxn ang="0">
                <a:pos x="connsiteX0" y="connsiteY0"/>
              </a:cxn>
              <a:cxn ang="0">
                <a:pos x="connsiteX1" y="connsiteY1"/>
              </a:cxn>
              <a:cxn ang="0">
                <a:pos x="connsiteX2" y="connsiteY2"/>
              </a:cxn>
              <a:cxn ang="0">
                <a:pos x="connsiteX3" y="connsiteY3"/>
              </a:cxn>
            </a:cxnLst>
            <a:rect l="l" t="t" r="r" b="b"/>
            <a:pathLst>
              <a:path w="6792686" h="14173200">
                <a:moveTo>
                  <a:pt x="0" y="0"/>
                </a:moveTo>
                <a:lnTo>
                  <a:pt x="6792686" y="0"/>
                </a:lnTo>
                <a:lnTo>
                  <a:pt x="6792686" y="14173200"/>
                </a:lnTo>
                <a:lnTo>
                  <a:pt x="0" y="141732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100373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01AC4C-4F2B-4B3F-B6BB-441B07CDE9E8}"/>
              </a:ext>
            </a:extLst>
          </p:cNvPr>
          <p:cNvSpPr>
            <a:spLocks noGrp="1"/>
          </p:cNvSpPr>
          <p:nvPr>
            <p:ph type="pic" sz="quarter" idx="13"/>
          </p:nvPr>
        </p:nvSpPr>
        <p:spPr>
          <a:xfrm>
            <a:off x="2059072" y="5750172"/>
            <a:ext cx="3981826" cy="6224953"/>
          </a:xfrm>
          <a:custGeom>
            <a:avLst/>
            <a:gdLst>
              <a:gd name="connsiteX0" fmla="*/ 0 w 3981826"/>
              <a:gd name="connsiteY0" fmla="*/ 0 h 6224953"/>
              <a:gd name="connsiteX1" fmla="*/ 3981826 w 3981826"/>
              <a:gd name="connsiteY1" fmla="*/ 0 h 6224953"/>
              <a:gd name="connsiteX2" fmla="*/ 3981826 w 3981826"/>
              <a:gd name="connsiteY2" fmla="*/ 6224953 h 6224953"/>
              <a:gd name="connsiteX3" fmla="*/ 0 w 3981826"/>
              <a:gd name="connsiteY3" fmla="*/ 6224953 h 6224953"/>
            </a:gdLst>
            <a:ahLst/>
            <a:cxnLst>
              <a:cxn ang="0">
                <a:pos x="connsiteX0" y="connsiteY0"/>
              </a:cxn>
              <a:cxn ang="0">
                <a:pos x="connsiteX1" y="connsiteY1"/>
              </a:cxn>
              <a:cxn ang="0">
                <a:pos x="connsiteX2" y="connsiteY2"/>
              </a:cxn>
              <a:cxn ang="0">
                <a:pos x="connsiteX3" y="connsiteY3"/>
              </a:cxn>
            </a:cxnLst>
            <a:rect l="l" t="t" r="r" b="b"/>
            <a:pathLst>
              <a:path w="3981826" h="6224953">
                <a:moveTo>
                  <a:pt x="0" y="0"/>
                </a:moveTo>
                <a:lnTo>
                  <a:pt x="3981826" y="0"/>
                </a:lnTo>
                <a:lnTo>
                  <a:pt x="3981826" y="6224953"/>
                </a:lnTo>
                <a:lnTo>
                  <a:pt x="0" y="6224953"/>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7" name="Picture Placeholder 6">
            <a:extLst>
              <a:ext uri="{FF2B5EF4-FFF2-40B4-BE49-F238E27FC236}">
                <a16:creationId xmlns:a16="http://schemas.microsoft.com/office/drawing/2014/main" id="{70115A42-DFCE-4134-A21F-665918CA36F9}"/>
              </a:ext>
            </a:extLst>
          </p:cNvPr>
          <p:cNvSpPr>
            <a:spLocks noGrp="1"/>
          </p:cNvSpPr>
          <p:nvPr>
            <p:ph type="pic" sz="quarter" idx="14"/>
          </p:nvPr>
        </p:nvSpPr>
        <p:spPr>
          <a:xfrm>
            <a:off x="7675102" y="5750172"/>
            <a:ext cx="3981826" cy="6224953"/>
          </a:xfrm>
          <a:custGeom>
            <a:avLst/>
            <a:gdLst>
              <a:gd name="connsiteX0" fmla="*/ 0 w 3981826"/>
              <a:gd name="connsiteY0" fmla="*/ 0 h 6224953"/>
              <a:gd name="connsiteX1" fmla="*/ 3981826 w 3981826"/>
              <a:gd name="connsiteY1" fmla="*/ 0 h 6224953"/>
              <a:gd name="connsiteX2" fmla="*/ 3981826 w 3981826"/>
              <a:gd name="connsiteY2" fmla="*/ 6224953 h 6224953"/>
              <a:gd name="connsiteX3" fmla="*/ 0 w 3981826"/>
              <a:gd name="connsiteY3" fmla="*/ 6224953 h 6224953"/>
            </a:gdLst>
            <a:ahLst/>
            <a:cxnLst>
              <a:cxn ang="0">
                <a:pos x="connsiteX0" y="connsiteY0"/>
              </a:cxn>
              <a:cxn ang="0">
                <a:pos x="connsiteX1" y="connsiteY1"/>
              </a:cxn>
              <a:cxn ang="0">
                <a:pos x="connsiteX2" y="connsiteY2"/>
              </a:cxn>
              <a:cxn ang="0">
                <a:pos x="connsiteX3" y="connsiteY3"/>
              </a:cxn>
            </a:cxnLst>
            <a:rect l="l" t="t" r="r" b="b"/>
            <a:pathLst>
              <a:path w="3981826" h="6224953">
                <a:moveTo>
                  <a:pt x="0" y="0"/>
                </a:moveTo>
                <a:lnTo>
                  <a:pt x="3981826" y="0"/>
                </a:lnTo>
                <a:lnTo>
                  <a:pt x="3981826" y="6224953"/>
                </a:lnTo>
                <a:lnTo>
                  <a:pt x="0" y="6224953"/>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71512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C895D9A-026A-46E0-AB94-7B3D20C0E2CD}"/>
              </a:ext>
            </a:extLst>
          </p:cNvPr>
          <p:cNvSpPr>
            <a:spLocks noGrp="1"/>
          </p:cNvSpPr>
          <p:nvPr>
            <p:ph type="pic" sz="quarter" idx="14"/>
          </p:nvPr>
        </p:nvSpPr>
        <p:spPr>
          <a:xfrm>
            <a:off x="1707048" y="4460634"/>
            <a:ext cx="5404757" cy="10890736"/>
          </a:xfrm>
          <a:custGeom>
            <a:avLst/>
            <a:gdLst>
              <a:gd name="connsiteX0" fmla="*/ 0 w 5404757"/>
              <a:gd name="connsiteY0" fmla="*/ 0 h 10890736"/>
              <a:gd name="connsiteX1" fmla="*/ 5404757 w 5404757"/>
              <a:gd name="connsiteY1" fmla="*/ 0 h 10890736"/>
              <a:gd name="connsiteX2" fmla="*/ 5404757 w 5404757"/>
              <a:gd name="connsiteY2" fmla="*/ 10890736 h 10890736"/>
              <a:gd name="connsiteX3" fmla="*/ 0 w 5404757"/>
              <a:gd name="connsiteY3" fmla="*/ 10890736 h 10890736"/>
            </a:gdLst>
            <a:ahLst/>
            <a:cxnLst>
              <a:cxn ang="0">
                <a:pos x="connsiteX0" y="connsiteY0"/>
              </a:cxn>
              <a:cxn ang="0">
                <a:pos x="connsiteX1" y="connsiteY1"/>
              </a:cxn>
              <a:cxn ang="0">
                <a:pos x="connsiteX2" y="connsiteY2"/>
              </a:cxn>
              <a:cxn ang="0">
                <a:pos x="connsiteX3" y="connsiteY3"/>
              </a:cxn>
            </a:cxnLst>
            <a:rect l="l" t="t" r="r" b="b"/>
            <a:pathLst>
              <a:path w="5404757" h="10890736">
                <a:moveTo>
                  <a:pt x="0" y="0"/>
                </a:moveTo>
                <a:lnTo>
                  <a:pt x="5404757" y="0"/>
                </a:lnTo>
                <a:lnTo>
                  <a:pt x="5404757" y="10890736"/>
                </a:lnTo>
                <a:lnTo>
                  <a:pt x="0" y="10890736"/>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9203273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63B5DF3-6937-4C08-8B21-6F043CCE22AC}"/>
              </a:ext>
            </a:extLst>
          </p:cNvPr>
          <p:cNvSpPr>
            <a:spLocks noGrp="1"/>
          </p:cNvSpPr>
          <p:nvPr>
            <p:ph type="pic" sz="quarter" idx="14"/>
          </p:nvPr>
        </p:nvSpPr>
        <p:spPr>
          <a:xfrm>
            <a:off x="1707047" y="7579499"/>
            <a:ext cx="5404757" cy="10620577"/>
          </a:xfrm>
          <a:custGeom>
            <a:avLst/>
            <a:gdLst>
              <a:gd name="connsiteX0" fmla="*/ 0 w 5404757"/>
              <a:gd name="connsiteY0" fmla="*/ 0 h 10620577"/>
              <a:gd name="connsiteX1" fmla="*/ 5404757 w 5404757"/>
              <a:gd name="connsiteY1" fmla="*/ 0 h 10620577"/>
              <a:gd name="connsiteX2" fmla="*/ 5404757 w 5404757"/>
              <a:gd name="connsiteY2" fmla="*/ 10620577 h 10620577"/>
              <a:gd name="connsiteX3" fmla="*/ 0 w 5404757"/>
              <a:gd name="connsiteY3" fmla="*/ 10620577 h 10620577"/>
            </a:gdLst>
            <a:ahLst/>
            <a:cxnLst>
              <a:cxn ang="0">
                <a:pos x="connsiteX0" y="connsiteY0"/>
              </a:cxn>
              <a:cxn ang="0">
                <a:pos x="connsiteX1" y="connsiteY1"/>
              </a:cxn>
              <a:cxn ang="0">
                <a:pos x="connsiteX2" y="connsiteY2"/>
              </a:cxn>
              <a:cxn ang="0">
                <a:pos x="connsiteX3" y="connsiteY3"/>
              </a:cxn>
            </a:cxnLst>
            <a:rect l="l" t="t" r="r" b="b"/>
            <a:pathLst>
              <a:path w="5404757" h="10620577">
                <a:moveTo>
                  <a:pt x="0" y="0"/>
                </a:moveTo>
                <a:lnTo>
                  <a:pt x="5404757" y="0"/>
                </a:lnTo>
                <a:lnTo>
                  <a:pt x="5404757" y="10620577"/>
                </a:lnTo>
                <a:lnTo>
                  <a:pt x="0" y="10620577"/>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1339127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CE1EA80-E64E-4FDD-B353-C5E96BC9A73D}"/>
              </a:ext>
            </a:extLst>
          </p:cNvPr>
          <p:cNvSpPr>
            <a:spLocks noGrp="1"/>
          </p:cNvSpPr>
          <p:nvPr>
            <p:ph type="pic" sz="quarter" idx="14"/>
          </p:nvPr>
        </p:nvSpPr>
        <p:spPr>
          <a:xfrm>
            <a:off x="8377050" y="5814648"/>
            <a:ext cx="4254919" cy="8182706"/>
          </a:xfrm>
          <a:custGeom>
            <a:avLst/>
            <a:gdLst>
              <a:gd name="connsiteX0" fmla="*/ 0 w 4254919"/>
              <a:gd name="connsiteY0" fmla="*/ 0 h 8182706"/>
              <a:gd name="connsiteX1" fmla="*/ 4254919 w 4254919"/>
              <a:gd name="connsiteY1" fmla="*/ 0 h 8182706"/>
              <a:gd name="connsiteX2" fmla="*/ 4254919 w 4254919"/>
              <a:gd name="connsiteY2" fmla="*/ 8182706 h 8182706"/>
              <a:gd name="connsiteX3" fmla="*/ 0 w 4254919"/>
              <a:gd name="connsiteY3" fmla="*/ 8182706 h 8182706"/>
            </a:gdLst>
            <a:ahLst/>
            <a:cxnLst>
              <a:cxn ang="0">
                <a:pos x="connsiteX0" y="connsiteY0"/>
              </a:cxn>
              <a:cxn ang="0">
                <a:pos x="connsiteX1" y="connsiteY1"/>
              </a:cxn>
              <a:cxn ang="0">
                <a:pos x="connsiteX2" y="connsiteY2"/>
              </a:cxn>
              <a:cxn ang="0">
                <a:pos x="connsiteX3" y="connsiteY3"/>
              </a:cxn>
            </a:cxnLst>
            <a:rect l="l" t="t" r="r" b="b"/>
            <a:pathLst>
              <a:path w="4254919" h="8182706">
                <a:moveTo>
                  <a:pt x="0" y="0"/>
                </a:moveTo>
                <a:lnTo>
                  <a:pt x="4254919" y="0"/>
                </a:lnTo>
                <a:lnTo>
                  <a:pt x="4254919" y="8182706"/>
                </a:lnTo>
                <a:lnTo>
                  <a:pt x="0" y="8182706"/>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632669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EDD01C1-0EC7-4D7E-828E-770AAE9FB438}"/>
              </a:ext>
            </a:extLst>
          </p:cNvPr>
          <p:cNvSpPr>
            <a:spLocks noGrp="1"/>
          </p:cNvSpPr>
          <p:nvPr>
            <p:ph type="pic" sz="quarter" idx="14"/>
          </p:nvPr>
        </p:nvSpPr>
        <p:spPr>
          <a:xfrm>
            <a:off x="4629152" y="0"/>
            <a:ext cx="9086849" cy="10734675"/>
          </a:xfrm>
          <a:custGeom>
            <a:avLst/>
            <a:gdLst>
              <a:gd name="connsiteX0" fmla="*/ 0 w 9086849"/>
              <a:gd name="connsiteY0" fmla="*/ 0 h 10734675"/>
              <a:gd name="connsiteX1" fmla="*/ 9086849 w 9086849"/>
              <a:gd name="connsiteY1" fmla="*/ 0 h 10734675"/>
              <a:gd name="connsiteX2" fmla="*/ 9086849 w 9086849"/>
              <a:gd name="connsiteY2" fmla="*/ 10734675 h 10734675"/>
              <a:gd name="connsiteX3" fmla="*/ 0 w 9086849"/>
              <a:gd name="connsiteY3" fmla="*/ 10734675 h 10734675"/>
            </a:gdLst>
            <a:ahLst/>
            <a:cxnLst>
              <a:cxn ang="0">
                <a:pos x="connsiteX0" y="connsiteY0"/>
              </a:cxn>
              <a:cxn ang="0">
                <a:pos x="connsiteX1" y="connsiteY1"/>
              </a:cxn>
              <a:cxn ang="0">
                <a:pos x="connsiteX2" y="connsiteY2"/>
              </a:cxn>
              <a:cxn ang="0">
                <a:pos x="connsiteX3" y="connsiteY3"/>
              </a:cxn>
            </a:cxnLst>
            <a:rect l="l" t="t" r="r" b="b"/>
            <a:pathLst>
              <a:path w="9086849" h="10734675">
                <a:moveTo>
                  <a:pt x="0" y="0"/>
                </a:moveTo>
                <a:lnTo>
                  <a:pt x="9086849" y="0"/>
                </a:lnTo>
                <a:lnTo>
                  <a:pt x="9086849" y="10734675"/>
                </a:lnTo>
                <a:lnTo>
                  <a:pt x="0" y="10734675"/>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488153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FA61383-1ED1-419E-9CB2-CE182D7A0028}"/>
              </a:ext>
            </a:extLst>
          </p:cNvPr>
          <p:cNvSpPr>
            <a:spLocks noGrp="1"/>
          </p:cNvSpPr>
          <p:nvPr>
            <p:ph type="pic" sz="quarter" idx="14"/>
          </p:nvPr>
        </p:nvSpPr>
        <p:spPr>
          <a:xfrm>
            <a:off x="2751366" y="4133851"/>
            <a:ext cx="8213271" cy="8972549"/>
          </a:xfrm>
          <a:custGeom>
            <a:avLst/>
            <a:gdLst>
              <a:gd name="connsiteX0" fmla="*/ 0 w 8213271"/>
              <a:gd name="connsiteY0" fmla="*/ 0 h 8972549"/>
              <a:gd name="connsiteX1" fmla="*/ 8213271 w 8213271"/>
              <a:gd name="connsiteY1" fmla="*/ 0 h 8972549"/>
              <a:gd name="connsiteX2" fmla="*/ 8213271 w 8213271"/>
              <a:gd name="connsiteY2" fmla="*/ 8972549 h 8972549"/>
              <a:gd name="connsiteX3" fmla="*/ 0 w 8213271"/>
              <a:gd name="connsiteY3" fmla="*/ 8972549 h 8972549"/>
            </a:gdLst>
            <a:ahLst/>
            <a:cxnLst>
              <a:cxn ang="0">
                <a:pos x="connsiteX0" y="connsiteY0"/>
              </a:cxn>
              <a:cxn ang="0">
                <a:pos x="connsiteX1" y="connsiteY1"/>
              </a:cxn>
              <a:cxn ang="0">
                <a:pos x="connsiteX2" y="connsiteY2"/>
              </a:cxn>
              <a:cxn ang="0">
                <a:pos x="connsiteX3" y="connsiteY3"/>
              </a:cxn>
            </a:cxnLst>
            <a:rect l="l" t="t" r="r" b="b"/>
            <a:pathLst>
              <a:path w="8213271" h="8972549">
                <a:moveTo>
                  <a:pt x="0" y="0"/>
                </a:moveTo>
                <a:lnTo>
                  <a:pt x="8213271" y="0"/>
                </a:lnTo>
                <a:lnTo>
                  <a:pt x="8213271" y="8972549"/>
                </a:lnTo>
                <a:lnTo>
                  <a:pt x="0" y="8972549"/>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606058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543423D-6313-4756-BA07-6D450DD60041}"/>
              </a:ext>
            </a:extLst>
          </p:cNvPr>
          <p:cNvSpPr>
            <a:spLocks noGrp="1"/>
          </p:cNvSpPr>
          <p:nvPr>
            <p:ph type="pic" sz="quarter" idx="14"/>
          </p:nvPr>
        </p:nvSpPr>
        <p:spPr>
          <a:xfrm>
            <a:off x="1" y="5294121"/>
            <a:ext cx="5502730" cy="14517879"/>
          </a:xfrm>
          <a:custGeom>
            <a:avLst/>
            <a:gdLst>
              <a:gd name="connsiteX0" fmla="*/ 0 w 5502730"/>
              <a:gd name="connsiteY0" fmla="*/ 0 h 14517879"/>
              <a:gd name="connsiteX1" fmla="*/ 5502730 w 5502730"/>
              <a:gd name="connsiteY1" fmla="*/ 0 h 14517879"/>
              <a:gd name="connsiteX2" fmla="*/ 5502730 w 5502730"/>
              <a:gd name="connsiteY2" fmla="*/ 14517879 h 14517879"/>
              <a:gd name="connsiteX3" fmla="*/ 0 w 5502730"/>
              <a:gd name="connsiteY3" fmla="*/ 14517879 h 14517879"/>
            </a:gdLst>
            <a:ahLst/>
            <a:cxnLst>
              <a:cxn ang="0">
                <a:pos x="connsiteX0" y="connsiteY0"/>
              </a:cxn>
              <a:cxn ang="0">
                <a:pos x="connsiteX1" y="connsiteY1"/>
              </a:cxn>
              <a:cxn ang="0">
                <a:pos x="connsiteX2" y="connsiteY2"/>
              </a:cxn>
              <a:cxn ang="0">
                <a:pos x="connsiteX3" y="connsiteY3"/>
              </a:cxn>
            </a:cxnLst>
            <a:rect l="l" t="t" r="r" b="b"/>
            <a:pathLst>
              <a:path w="5502730" h="14517879">
                <a:moveTo>
                  <a:pt x="0" y="0"/>
                </a:moveTo>
                <a:lnTo>
                  <a:pt x="5502730" y="0"/>
                </a:lnTo>
                <a:lnTo>
                  <a:pt x="5502730" y="14517879"/>
                </a:lnTo>
                <a:lnTo>
                  <a:pt x="0" y="14517879"/>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3413143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2756336-8865-4A78-9B6D-16EC64856788}"/>
              </a:ext>
            </a:extLst>
          </p:cNvPr>
          <p:cNvSpPr>
            <a:spLocks noGrp="1"/>
          </p:cNvSpPr>
          <p:nvPr>
            <p:ph type="pic" sz="quarter" idx="14"/>
          </p:nvPr>
        </p:nvSpPr>
        <p:spPr>
          <a:xfrm>
            <a:off x="1895476" y="10389094"/>
            <a:ext cx="3657600" cy="7130062"/>
          </a:xfrm>
          <a:custGeom>
            <a:avLst/>
            <a:gdLst>
              <a:gd name="connsiteX0" fmla="*/ 0 w 3657600"/>
              <a:gd name="connsiteY0" fmla="*/ 0 h 7130062"/>
              <a:gd name="connsiteX1" fmla="*/ 3657600 w 3657600"/>
              <a:gd name="connsiteY1" fmla="*/ 0 h 7130062"/>
              <a:gd name="connsiteX2" fmla="*/ 3657600 w 3657600"/>
              <a:gd name="connsiteY2" fmla="*/ 7130062 h 7130062"/>
              <a:gd name="connsiteX3" fmla="*/ 0 w 3657600"/>
              <a:gd name="connsiteY3" fmla="*/ 7130062 h 7130062"/>
            </a:gdLst>
            <a:ahLst/>
            <a:cxnLst>
              <a:cxn ang="0">
                <a:pos x="connsiteX0" y="connsiteY0"/>
              </a:cxn>
              <a:cxn ang="0">
                <a:pos x="connsiteX1" y="connsiteY1"/>
              </a:cxn>
              <a:cxn ang="0">
                <a:pos x="connsiteX2" y="connsiteY2"/>
              </a:cxn>
              <a:cxn ang="0">
                <a:pos x="connsiteX3" y="connsiteY3"/>
              </a:cxn>
            </a:cxnLst>
            <a:rect l="l" t="t" r="r" b="b"/>
            <a:pathLst>
              <a:path w="3657600" h="7130062">
                <a:moveTo>
                  <a:pt x="0" y="0"/>
                </a:moveTo>
                <a:lnTo>
                  <a:pt x="3657600" y="0"/>
                </a:lnTo>
                <a:lnTo>
                  <a:pt x="3657600" y="7130062"/>
                </a:lnTo>
                <a:lnTo>
                  <a:pt x="0" y="7130062"/>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7" name="Picture Placeholder 6">
            <a:extLst>
              <a:ext uri="{FF2B5EF4-FFF2-40B4-BE49-F238E27FC236}">
                <a16:creationId xmlns:a16="http://schemas.microsoft.com/office/drawing/2014/main" id="{DFDA7FAF-5A7B-45D3-82DC-6091FEE9DD9B}"/>
              </a:ext>
            </a:extLst>
          </p:cNvPr>
          <p:cNvSpPr>
            <a:spLocks noGrp="1"/>
          </p:cNvSpPr>
          <p:nvPr>
            <p:ph type="pic" sz="quarter" idx="15"/>
          </p:nvPr>
        </p:nvSpPr>
        <p:spPr>
          <a:xfrm>
            <a:off x="7486650" y="0"/>
            <a:ext cx="6236683" cy="19812000"/>
          </a:xfrm>
          <a:custGeom>
            <a:avLst/>
            <a:gdLst>
              <a:gd name="connsiteX0" fmla="*/ 0 w 3657600"/>
              <a:gd name="connsiteY0" fmla="*/ 0 h 7130062"/>
              <a:gd name="connsiteX1" fmla="*/ 3657600 w 3657600"/>
              <a:gd name="connsiteY1" fmla="*/ 0 h 7130062"/>
              <a:gd name="connsiteX2" fmla="*/ 3657600 w 3657600"/>
              <a:gd name="connsiteY2" fmla="*/ 7130062 h 7130062"/>
              <a:gd name="connsiteX3" fmla="*/ 0 w 3657600"/>
              <a:gd name="connsiteY3" fmla="*/ 7130062 h 7130062"/>
            </a:gdLst>
            <a:ahLst/>
            <a:cxnLst>
              <a:cxn ang="0">
                <a:pos x="connsiteX0" y="connsiteY0"/>
              </a:cxn>
              <a:cxn ang="0">
                <a:pos x="connsiteX1" y="connsiteY1"/>
              </a:cxn>
              <a:cxn ang="0">
                <a:pos x="connsiteX2" y="connsiteY2"/>
              </a:cxn>
              <a:cxn ang="0">
                <a:pos x="connsiteX3" y="connsiteY3"/>
              </a:cxn>
            </a:cxnLst>
            <a:rect l="l" t="t" r="r" b="b"/>
            <a:pathLst>
              <a:path w="3657600" h="7130062">
                <a:moveTo>
                  <a:pt x="0" y="0"/>
                </a:moveTo>
                <a:lnTo>
                  <a:pt x="3657600" y="0"/>
                </a:lnTo>
                <a:lnTo>
                  <a:pt x="3657600" y="7130062"/>
                </a:lnTo>
                <a:lnTo>
                  <a:pt x="0" y="7130062"/>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4601416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E83D537-F3B0-4F3D-BF95-034106F69D4E}"/>
              </a:ext>
            </a:extLst>
          </p:cNvPr>
          <p:cNvSpPr>
            <a:spLocks noGrp="1"/>
          </p:cNvSpPr>
          <p:nvPr>
            <p:ph type="pic" sz="quarter" idx="15"/>
          </p:nvPr>
        </p:nvSpPr>
        <p:spPr>
          <a:xfrm>
            <a:off x="1" y="6048374"/>
            <a:ext cx="6792686" cy="13763626"/>
          </a:xfrm>
          <a:custGeom>
            <a:avLst/>
            <a:gdLst>
              <a:gd name="connsiteX0" fmla="*/ 0 w 6792686"/>
              <a:gd name="connsiteY0" fmla="*/ 0 h 13763626"/>
              <a:gd name="connsiteX1" fmla="*/ 6792686 w 6792686"/>
              <a:gd name="connsiteY1" fmla="*/ 0 h 13763626"/>
              <a:gd name="connsiteX2" fmla="*/ 6792686 w 6792686"/>
              <a:gd name="connsiteY2" fmla="*/ 13763626 h 13763626"/>
              <a:gd name="connsiteX3" fmla="*/ 0 w 6792686"/>
              <a:gd name="connsiteY3" fmla="*/ 13763626 h 13763626"/>
            </a:gdLst>
            <a:ahLst/>
            <a:cxnLst>
              <a:cxn ang="0">
                <a:pos x="connsiteX0" y="connsiteY0"/>
              </a:cxn>
              <a:cxn ang="0">
                <a:pos x="connsiteX1" y="connsiteY1"/>
              </a:cxn>
              <a:cxn ang="0">
                <a:pos x="connsiteX2" y="connsiteY2"/>
              </a:cxn>
              <a:cxn ang="0">
                <a:pos x="connsiteX3" y="connsiteY3"/>
              </a:cxn>
            </a:cxnLst>
            <a:rect l="l" t="t" r="r" b="b"/>
            <a:pathLst>
              <a:path w="6792686" h="13763626">
                <a:moveTo>
                  <a:pt x="0" y="0"/>
                </a:moveTo>
                <a:lnTo>
                  <a:pt x="6792686" y="0"/>
                </a:lnTo>
                <a:lnTo>
                  <a:pt x="6792686" y="13763626"/>
                </a:lnTo>
                <a:lnTo>
                  <a:pt x="0" y="13763626"/>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566673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AA67955-72B3-4E5F-8381-C5BCDBE22FF1}"/>
              </a:ext>
            </a:extLst>
          </p:cNvPr>
          <p:cNvSpPr>
            <a:spLocks noGrp="1"/>
          </p:cNvSpPr>
          <p:nvPr>
            <p:ph type="pic" sz="quarter" idx="10"/>
          </p:nvPr>
        </p:nvSpPr>
        <p:spPr>
          <a:xfrm>
            <a:off x="1" y="3727938"/>
            <a:ext cx="6760029" cy="11816862"/>
          </a:xfrm>
          <a:custGeom>
            <a:avLst/>
            <a:gdLst>
              <a:gd name="connsiteX0" fmla="*/ 0 w 6760029"/>
              <a:gd name="connsiteY0" fmla="*/ 0 h 11816862"/>
              <a:gd name="connsiteX1" fmla="*/ 6760029 w 6760029"/>
              <a:gd name="connsiteY1" fmla="*/ 0 h 11816862"/>
              <a:gd name="connsiteX2" fmla="*/ 6760029 w 6760029"/>
              <a:gd name="connsiteY2" fmla="*/ 11816862 h 11816862"/>
              <a:gd name="connsiteX3" fmla="*/ 0 w 6760029"/>
              <a:gd name="connsiteY3" fmla="*/ 11816862 h 11816862"/>
            </a:gdLst>
            <a:ahLst/>
            <a:cxnLst>
              <a:cxn ang="0">
                <a:pos x="connsiteX0" y="connsiteY0"/>
              </a:cxn>
              <a:cxn ang="0">
                <a:pos x="connsiteX1" y="connsiteY1"/>
              </a:cxn>
              <a:cxn ang="0">
                <a:pos x="connsiteX2" y="connsiteY2"/>
              </a:cxn>
              <a:cxn ang="0">
                <a:pos x="connsiteX3" y="connsiteY3"/>
              </a:cxn>
            </a:cxnLst>
            <a:rect l="l" t="t" r="r" b="b"/>
            <a:pathLst>
              <a:path w="6760029" h="11816862">
                <a:moveTo>
                  <a:pt x="0" y="0"/>
                </a:moveTo>
                <a:lnTo>
                  <a:pt x="6760029" y="0"/>
                </a:lnTo>
                <a:lnTo>
                  <a:pt x="6760029" y="11816862"/>
                </a:lnTo>
                <a:lnTo>
                  <a:pt x="0" y="11816862"/>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8622911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0817E3A-6BAF-40F4-A0B4-0D792D38919D}"/>
              </a:ext>
            </a:extLst>
          </p:cNvPr>
          <p:cNvSpPr>
            <a:spLocks noGrp="1"/>
          </p:cNvSpPr>
          <p:nvPr>
            <p:ph type="pic" sz="quarter" idx="16"/>
          </p:nvPr>
        </p:nvSpPr>
        <p:spPr>
          <a:xfrm>
            <a:off x="8946415" y="12622342"/>
            <a:ext cx="3016633" cy="4944691"/>
          </a:xfrm>
          <a:custGeom>
            <a:avLst/>
            <a:gdLst>
              <a:gd name="connsiteX0" fmla="*/ 0 w 3016633"/>
              <a:gd name="connsiteY0" fmla="*/ 0 h 4944691"/>
              <a:gd name="connsiteX1" fmla="*/ 3016633 w 3016633"/>
              <a:gd name="connsiteY1" fmla="*/ 0 h 4944691"/>
              <a:gd name="connsiteX2" fmla="*/ 3016633 w 3016633"/>
              <a:gd name="connsiteY2" fmla="*/ 4944691 h 4944691"/>
              <a:gd name="connsiteX3" fmla="*/ 0 w 3016633"/>
              <a:gd name="connsiteY3" fmla="*/ 4944691 h 4944691"/>
            </a:gdLst>
            <a:ahLst/>
            <a:cxnLst>
              <a:cxn ang="0">
                <a:pos x="connsiteX0" y="connsiteY0"/>
              </a:cxn>
              <a:cxn ang="0">
                <a:pos x="connsiteX1" y="connsiteY1"/>
              </a:cxn>
              <a:cxn ang="0">
                <a:pos x="connsiteX2" y="connsiteY2"/>
              </a:cxn>
              <a:cxn ang="0">
                <a:pos x="connsiteX3" y="connsiteY3"/>
              </a:cxn>
            </a:cxnLst>
            <a:rect l="l" t="t" r="r" b="b"/>
            <a:pathLst>
              <a:path w="3016633" h="4944691">
                <a:moveTo>
                  <a:pt x="0" y="0"/>
                </a:moveTo>
                <a:lnTo>
                  <a:pt x="3016633" y="0"/>
                </a:lnTo>
                <a:lnTo>
                  <a:pt x="3016633" y="4944691"/>
                </a:lnTo>
                <a:lnTo>
                  <a:pt x="0" y="4944691"/>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6" name="Picture Placeholder 5">
            <a:extLst>
              <a:ext uri="{FF2B5EF4-FFF2-40B4-BE49-F238E27FC236}">
                <a16:creationId xmlns:a16="http://schemas.microsoft.com/office/drawing/2014/main" id="{2985FF65-13EE-4277-AA8F-86F40524B7D7}"/>
              </a:ext>
            </a:extLst>
          </p:cNvPr>
          <p:cNvSpPr>
            <a:spLocks noGrp="1"/>
          </p:cNvSpPr>
          <p:nvPr>
            <p:ph type="pic" sz="quarter" idx="15"/>
          </p:nvPr>
        </p:nvSpPr>
        <p:spPr>
          <a:xfrm>
            <a:off x="1" y="8396788"/>
            <a:ext cx="5666014" cy="11415212"/>
          </a:xfrm>
          <a:custGeom>
            <a:avLst/>
            <a:gdLst>
              <a:gd name="connsiteX0" fmla="*/ 0 w 5666014"/>
              <a:gd name="connsiteY0" fmla="*/ 0 h 11415212"/>
              <a:gd name="connsiteX1" fmla="*/ 5666014 w 5666014"/>
              <a:gd name="connsiteY1" fmla="*/ 0 h 11415212"/>
              <a:gd name="connsiteX2" fmla="*/ 5666014 w 5666014"/>
              <a:gd name="connsiteY2" fmla="*/ 11415212 h 11415212"/>
              <a:gd name="connsiteX3" fmla="*/ 0 w 5666014"/>
              <a:gd name="connsiteY3" fmla="*/ 11415212 h 11415212"/>
            </a:gdLst>
            <a:ahLst/>
            <a:cxnLst>
              <a:cxn ang="0">
                <a:pos x="connsiteX0" y="connsiteY0"/>
              </a:cxn>
              <a:cxn ang="0">
                <a:pos x="connsiteX1" y="connsiteY1"/>
              </a:cxn>
              <a:cxn ang="0">
                <a:pos x="connsiteX2" y="connsiteY2"/>
              </a:cxn>
              <a:cxn ang="0">
                <a:pos x="connsiteX3" y="connsiteY3"/>
              </a:cxn>
            </a:cxnLst>
            <a:rect l="l" t="t" r="r" b="b"/>
            <a:pathLst>
              <a:path w="5666014" h="11415212">
                <a:moveTo>
                  <a:pt x="0" y="0"/>
                </a:moveTo>
                <a:lnTo>
                  <a:pt x="5666014" y="0"/>
                </a:lnTo>
                <a:lnTo>
                  <a:pt x="5666014" y="11415212"/>
                </a:lnTo>
                <a:lnTo>
                  <a:pt x="0" y="11415212"/>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1717100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9563A7F-A7DA-4881-A8F4-949C5CB1D0A9}"/>
              </a:ext>
            </a:extLst>
          </p:cNvPr>
          <p:cNvSpPr>
            <a:spLocks noGrp="1"/>
          </p:cNvSpPr>
          <p:nvPr>
            <p:ph type="pic" sz="quarter" idx="15"/>
          </p:nvPr>
        </p:nvSpPr>
        <p:spPr>
          <a:xfrm>
            <a:off x="2" y="6084280"/>
            <a:ext cx="13715999" cy="12343765"/>
          </a:xfrm>
          <a:custGeom>
            <a:avLst/>
            <a:gdLst>
              <a:gd name="connsiteX0" fmla="*/ 0 w 13715999"/>
              <a:gd name="connsiteY0" fmla="*/ 0 h 12343765"/>
              <a:gd name="connsiteX1" fmla="*/ 13715999 w 13715999"/>
              <a:gd name="connsiteY1" fmla="*/ 0 h 12343765"/>
              <a:gd name="connsiteX2" fmla="*/ 13715999 w 13715999"/>
              <a:gd name="connsiteY2" fmla="*/ 12343765 h 12343765"/>
              <a:gd name="connsiteX3" fmla="*/ 0 w 13715999"/>
              <a:gd name="connsiteY3" fmla="*/ 12343765 h 12343765"/>
            </a:gdLst>
            <a:ahLst/>
            <a:cxnLst>
              <a:cxn ang="0">
                <a:pos x="connsiteX0" y="connsiteY0"/>
              </a:cxn>
              <a:cxn ang="0">
                <a:pos x="connsiteX1" y="connsiteY1"/>
              </a:cxn>
              <a:cxn ang="0">
                <a:pos x="connsiteX2" y="connsiteY2"/>
              </a:cxn>
              <a:cxn ang="0">
                <a:pos x="connsiteX3" y="connsiteY3"/>
              </a:cxn>
            </a:cxnLst>
            <a:rect l="l" t="t" r="r" b="b"/>
            <a:pathLst>
              <a:path w="13715999" h="12343765">
                <a:moveTo>
                  <a:pt x="0" y="0"/>
                </a:moveTo>
                <a:lnTo>
                  <a:pt x="13715999" y="0"/>
                </a:lnTo>
                <a:lnTo>
                  <a:pt x="13715999" y="12343765"/>
                </a:lnTo>
                <a:lnTo>
                  <a:pt x="0" y="12343765"/>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5866075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9A715B0-A6E9-4BB8-BE32-D9428BCBD377}"/>
              </a:ext>
            </a:extLst>
          </p:cNvPr>
          <p:cNvSpPr>
            <a:spLocks noGrp="1"/>
          </p:cNvSpPr>
          <p:nvPr>
            <p:ph type="pic" sz="quarter" idx="15"/>
          </p:nvPr>
        </p:nvSpPr>
        <p:spPr>
          <a:xfrm>
            <a:off x="1" y="0"/>
            <a:ext cx="7091228" cy="13159467"/>
          </a:xfrm>
          <a:custGeom>
            <a:avLst/>
            <a:gdLst>
              <a:gd name="connsiteX0" fmla="*/ 0 w 7091228"/>
              <a:gd name="connsiteY0" fmla="*/ 0 h 13159467"/>
              <a:gd name="connsiteX1" fmla="*/ 7091228 w 7091228"/>
              <a:gd name="connsiteY1" fmla="*/ 0 h 13159467"/>
              <a:gd name="connsiteX2" fmla="*/ 7091228 w 7091228"/>
              <a:gd name="connsiteY2" fmla="*/ 13159467 h 13159467"/>
              <a:gd name="connsiteX3" fmla="*/ 0 w 7091228"/>
              <a:gd name="connsiteY3" fmla="*/ 13159467 h 13159467"/>
            </a:gdLst>
            <a:ahLst/>
            <a:cxnLst>
              <a:cxn ang="0">
                <a:pos x="connsiteX0" y="connsiteY0"/>
              </a:cxn>
              <a:cxn ang="0">
                <a:pos x="connsiteX1" y="connsiteY1"/>
              </a:cxn>
              <a:cxn ang="0">
                <a:pos x="connsiteX2" y="connsiteY2"/>
              </a:cxn>
              <a:cxn ang="0">
                <a:pos x="connsiteX3" y="connsiteY3"/>
              </a:cxn>
            </a:cxnLst>
            <a:rect l="l" t="t" r="r" b="b"/>
            <a:pathLst>
              <a:path w="7091228" h="13159467">
                <a:moveTo>
                  <a:pt x="0" y="0"/>
                </a:moveTo>
                <a:lnTo>
                  <a:pt x="7091228" y="0"/>
                </a:lnTo>
                <a:lnTo>
                  <a:pt x="7091228" y="13159467"/>
                </a:lnTo>
                <a:lnTo>
                  <a:pt x="0" y="13159467"/>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9764985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16C1731-BDB6-43F4-BDDC-E944B5BA3CFB}"/>
              </a:ext>
            </a:extLst>
          </p:cNvPr>
          <p:cNvSpPr>
            <a:spLocks noGrp="1"/>
          </p:cNvSpPr>
          <p:nvPr>
            <p:ph type="pic" sz="quarter" idx="15"/>
          </p:nvPr>
        </p:nvSpPr>
        <p:spPr>
          <a:xfrm>
            <a:off x="2004688" y="1"/>
            <a:ext cx="11711312" cy="13763625"/>
          </a:xfrm>
          <a:custGeom>
            <a:avLst/>
            <a:gdLst>
              <a:gd name="connsiteX0" fmla="*/ 0 w 11711312"/>
              <a:gd name="connsiteY0" fmla="*/ 0 h 13763625"/>
              <a:gd name="connsiteX1" fmla="*/ 11711312 w 11711312"/>
              <a:gd name="connsiteY1" fmla="*/ 0 h 13763625"/>
              <a:gd name="connsiteX2" fmla="*/ 11711312 w 11711312"/>
              <a:gd name="connsiteY2" fmla="*/ 13763625 h 13763625"/>
              <a:gd name="connsiteX3" fmla="*/ 0 w 11711312"/>
              <a:gd name="connsiteY3" fmla="*/ 13763625 h 13763625"/>
            </a:gdLst>
            <a:ahLst/>
            <a:cxnLst>
              <a:cxn ang="0">
                <a:pos x="connsiteX0" y="connsiteY0"/>
              </a:cxn>
              <a:cxn ang="0">
                <a:pos x="connsiteX1" y="connsiteY1"/>
              </a:cxn>
              <a:cxn ang="0">
                <a:pos x="connsiteX2" y="connsiteY2"/>
              </a:cxn>
              <a:cxn ang="0">
                <a:pos x="connsiteX3" y="connsiteY3"/>
              </a:cxn>
            </a:cxnLst>
            <a:rect l="l" t="t" r="r" b="b"/>
            <a:pathLst>
              <a:path w="11711312" h="13763625">
                <a:moveTo>
                  <a:pt x="0" y="0"/>
                </a:moveTo>
                <a:lnTo>
                  <a:pt x="11711312" y="0"/>
                </a:lnTo>
                <a:lnTo>
                  <a:pt x="11711312" y="13763625"/>
                </a:lnTo>
                <a:lnTo>
                  <a:pt x="0" y="13763625"/>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8" name="Picture Placeholder 7">
            <a:extLst>
              <a:ext uri="{FF2B5EF4-FFF2-40B4-BE49-F238E27FC236}">
                <a16:creationId xmlns:a16="http://schemas.microsoft.com/office/drawing/2014/main" id="{8CADCF7F-B3D2-4BB3-80FA-0F77AC20C5D9}"/>
              </a:ext>
            </a:extLst>
          </p:cNvPr>
          <p:cNvSpPr>
            <a:spLocks noGrp="1"/>
          </p:cNvSpPr>
          <p:nvPr>
            <p:ph type="pic" sz="quarter" idx="16"/>
          </p:nvPr>
        </p:nvSpPr>
        <p:spPr>
          <a:xfrm>
            <a:off x="9622066" y="14028420"/>
            <a:ext cx="4093934" cy="5783580"/>
          </a:xfrm>
          <a:custGeom>
            <a:avLst/>
            <a:gdLst>
              <a:gd name="connsiteX0" fmla="*/ 0 w 11711312"/>
              <a:gd name="connsiteY0" fmla="*/ 0 h 13763625"/>
              <a:gd name="connsiteX1" fmla="*/ 11711312 w 11711312"/>
              <a:gd name="connsiteY1" fmla="*/ 0 h 13763625"/>
              <a:gd name="connsiteX2" fmla="*/ 11711312 w 11711312"/>
              <a:gd name="connsiteY2" fmla="*/ 13763625 h 13763625"/>
              <a:gd name="connsiteX3" fmla="*/ 0 w 11711312"/>
              <a:gd name="connsiteY3" fmla="*/ 13763625 h 13763625"/>
            </a:gdLst>
            <a:ahLst/>
            <a:cxnLst>
              <a:cxn ang="0">
                <a:pos x="connsiteX0" y="connsiteY0"/>
              </a:cxn>
              <a:cxn ang="0">
                <a:pos x="connsiteX1" y="connsiteY1"/>
              </a:cxn>
              <a:cxn ang="0">
                <a:pos x="connsiteX2" y="connsiteY2"/>
              </a:cxn>
              <a:cxn ang="0">
                <a:pos x="connsiteX3" y="connsiteY3"/>
              </a:cxn>
            </a:cxnLst>
            <a:rect l="l" t="t" r="r" b="b"/>
            <a:pathLst>
              <a:path w="11711312" h="13763625">
                <a:moveTo>
                  <a:pt x="0" y="0"/>
                </a:moveTo>
                <a:lnTo>
                  <a:pt x="11711312" y="0"/>
                </a:lnTo>
                <a:lnTo>
                  <a:pt x="11711312" y="13763625"/>
                </a:lnTo>
                <a:lnTo>
                  <a:pt x="0" y="13763625"/>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9" name="Picture Placeholder 8">
            <a:extLst>
              <a:ext uri="{FF2B5EF4-FFF2-40B4-BE49-F238E27FC236}">
                <a16:creationId xmlns:a16="http://schemas.microsoft.com/office/drawing/2014/main" id="{40D9E162-4BD1-48D9-AFAF-338A08B271B8}"/>
              </a:ext>
            </a:extLst>
          </p:cNvPr>
          <p:cNvSpPr>
            <a:spLocks noGrp="1"/>
          </p:cNvSpPr>
          <p:nvPr>
            <p:ph type="pic" sz="quarter" idx="17"/>
          </p:nvPr>
        </p:nvSpPr>
        <p:spPr>
          <a:xfrm>
            <a:off x="2004688" y="14028420"/>
            <a:ext cx="7319733" cy="5783580"/>
          </a:xfrm>
          <a:custGeom>
            <a:avLst/>
            <a:gdLst>
              <a:gd name="connsiteX0" fmla="*/ 0 w 11711312"/>
              <a:gd name="connsiteY0" fmla="*/ 0 h 13763625"/>
              <a:gd name="connsiteX1" fmla="*/ 11711312 w 11711312"/>
              <a:gd name="connsiteY1" fmla="*/ 0 h 13763625"/>
              <a:gd name="connsiteX2" fmla="*/ 11711312 w 11711312"/>
              <a:gd name="connsiteY2" fmla="*/ 13763625 h 13763625"/>
              <a:gd name="connsiteX3" fmla="*/ 0 w 11711312"/>
              <a:gd name="connsiteY3" fmla="*/ 13763625 h 13763625"/>
            </a:gdLst>
            <a:ahLst/>
            <a:cxnLst>
              <a:cxn ang="0">
                <a:pos x="connsiteX0" y="connsiteY0"/>
              </a:cxn>
              <a:cxn ang="0">
                <a:pos x="connsiteX1" y="connsiteY1"/>
              </a:cxn>
              <a:cxn ang="0">
                <a:pos x="connsiteX2" y="connsiteY2"/>
              </a:cxn>
              <a:cxn ang="0">
                <a:pos x="connsiteX3" y="connsiteY3"/>
              </a:cxn>
            </a:cxnLst>
            <a:rect l="l" t="t" r="r" b="b"/>
            <a:pathLst>
              <a:path w="11711312" h="13763625">
                <a:moveTo>
                  <a:pt x="0" y="0"/>
                </a:moveTo>
                <a:lnTo>
                  <a:pt x="11711312" y="0"/>
                </a:lnTo>
                <a:lnTo>
                  <a:pt x="11711312" y="13763625"/>
                </a:lnTo>
                <a:lnTo>
                  <a:pt x="0" y="13763625"/>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4234788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3469C97-5988-46BE-9E75-C056D1311EED}"/>
              </a:ext>
            </a:extLst>
          </p:cNvPr>
          <p:cNvSpPr>
            <a:spLocks noGrp="1"/>
          </p:cNvSpPr>
          <p:nvPr>
            <p:ph type="pic" sz="quarter" idx="15"/>
          </p:nvPr>
        </p:nvSpPr>
        <p:spPr>
          <a:xfrm>
            <a:off x="0" y="11252817"/>
            <a:ext cx="13716000" cy="8559177"/>
          </a:xfrm>
          <a:custGeom>
            <a:avLst/>
            <a:gdLst>
              <a:gd name="connsiteX0" fmla="*/ 0 w 13716000"/>
              <a:gd name="connsiteY0" fmla="*/ 0 h 8559177"/>
              <a:gd name="connsiteX1" fmla="*/ 13716000 w 13716000"/>
              <a:gd name="connsiteY1" fmla="*/ 0 h 8559177"/>
              <a:gd name="connsiteX2" fmla="*/ 13716000 w 13716000"/>
              <a:gd name="connsiteY2" fmla="*/ 8559177 h 8559177"/>
              <a:gd name="connsiteX3" fmla="*/ 0 w 13716000"/>
              <a:gd name="connsiteY3" fmla="*/ 8559177 h 8559177"/>
            </a:gdLst>
            <a:ahLst/>
            <a:cxnLst>
              <a:cxn ang="0">
                <a:pos x="connsiteX0" y="connsiteY0"/>
              </a:cxn>
              <a:cxn ang="0">
                <a:pos x="connsiteX1" y="connsiteY1"/>
              </a:cxn>
              <a:cxn ang="0">
                <a:pos x="connsiteX2" y="connsiteY2"/>
              </a:cxn>
              <a:cxn ang="0">
                <a:pos x="connsiteX3" y="connsiteY3"/>
              </a:cxn>
            </a:cxnLst>
            <a:rect l="l" t="t" r="r" b="b"/>
            <a:pathLst>
              <a:path w="13716000" h="8559177">
                <a:moveTo>
                  <a:pt x="0" y="0"/>
                </a:moveTo>
                <a:lnTo>
                  <a:pt x="13716000" y="0"/>
                </a:lnTo>
                <a:lnTo>
                  <a:pt x="13716000" y="8559177"/>
                </a:lnTo>
                <a:lnTo>
                  <a:pt x="0" y="8559177"/>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219897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9DAB7FA-235F-48FF-BA57-F067B28D7CD4}"/>
              </a:ext>
            </a:extLst>
          </p:cNvPr>
          <p:cNvSpPr>
            <a:spLocks noGrp="1"/>
          </p:cNvSpPr>
          <p:nvPr>
            <p:ph type="pic" sz="quarter" idx="15"/>
          </p:nvPr>
        </p:nvSpPr>
        <p:spPr>
          <a:xfrm>
            <a:off x="5225144" y="5476010"/>
            <a:ext cx="8490856" cy="9937447"/>
          </a:xfrm>
          <a:custGeom>
            <a:avLst/>
            <a:gdLst>
              <a:gd name="connsiteX0" fmla="*/ 0 w 8490856"/>
              <a:gd name="connsiteY0" fmla="*/ 0 h 9937447"/>
              <a:gd name="connsiteX1" fmla="*/ 8490856 w 8490856"/>
              <a:gd name="connsiteY1" fmla="*/ 0 h 9937447"/>
              <a:gd name="connsiteX2" fmla="*/ 8490856 w 8490856"/>
              <a:gd name="connsiteY2" fmla="*/ 9937447 h 9937447"/>
              <a:gd name="connsiteX3" fmla="*/ 0 w 8490856"/>
              <a:gd name="connsiteY3" fmla="*/ 9937447 h 9937447"/>
            </a:gdLst>
            <a:ahLst/>
            <a:cxnLst>
              <a:cxn ang="0">
                <a:pos x="connsiteX0" y="connsiteY0"/>
              </a:cxn>
              <a:cxn ang="0">
                <a:pos x="connsiteX1" y="connsiteY1"/>
              </a:cxn>
              <a:cxn ang="0">
                <a:pos x="connsiteX2" y="connsiteY2"/>
              </a:cxn>
              <a:cxn ang="0">
                <a:pos x="connsiteX3" y="connsiteY3"/>
              </a:cxn>
            </a:cxnLst>
            <a:rect l="l" t="t" r="r" b="b"/>
            <a:pathLst>
              <a:path w="8490856" h="9937447">
                <a:moveTo>
                  <a:pt x="0" y="0"/>
                </a:moveTo>
                <a:lnTo>
                  <a:pt x="8490856" y="0"/>
                </a:lnTo>
                <a:lnTo>
                  <a:pt x="8490856" y="9937447"/>
                </a:lnTo>
                <a:lnTo>
                  <a:pt x="0" y="9937447"/>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607241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1AAA838-1977-4539-AF2D-D5B1DF25D4DF}"/>
              </a:ext>
            </a:extLst>
          </p:cNvPr>
          <p:cNvSpPr>
            <a:spLocks noGrp="1"/>
          </p:cNvSpPr>
          <p:nvPr>
            <p:ph type="pic" sz="quarter" idx="15"/>
          </p:nvPr>
        </p:nvSpPr>
        <p:spPr>
          <a:xfrm>
            <a:off x="4343402" y="10106028"/>
            <a:ext cx="4147457" cy="7232400"/>
          </a:xfrm>
          <a:custGeom>
            <a:avLst/>
            <a:gdLst>
              <a:gd name="connsiteX0" fmla="*/ 0 w 4147457"/>
              <a:gd name="connsiteY0" fmla="*/ 0 h 7232400"/>
              <a:gd name="connsiteX1" fmla="*/ 4147457 w 4147457"/>
              <a:gd name="connsiteY1" fmla="*/ 0 h 7232400"/>
              <a:gd name="connsiteX2" fmla="*/ 4147457 w 4147457"/>
              <a:gd name="connsiteY2" fmla="*/ 7232400 h 7232400"/>
              <a:gd name="connsiteX3" fmla="*/ 0 w 4147457"/>
              <a:gd name="connsiteY3" fmla="*/ 7232400 h 7232400"/>
            </a:gdLst>
            <a:ahLst/>
            <a:cxnLst>
              <a:cxn ang="0">
                <a:pos x="connsiteX0" y="connsiteY0"/>
              </a:cxn>
              <a:cxn ang="0">
                <a:pos x="connsiteX1" y="connsiteY1"/>
              </a:cxn>
              <a:cxn ang="0">
                <a:pos x="connsiteX2" y="connsiteY2"/>
              </a:cxn>
              <a:cxn ang="0">
                <a:pos x="connsiteX3" y="connsiteY3"/>
              </a:cxn>
            </a:cxnLst>
            <a:rect l="l" t="t" r="r" b="b"/>
            <a:pathLst>
              <a:path w="4147457" h="7232400">
                <a:moveTo>
                  <a:pt x="0" y="0"/>
                </a:moveTo>
                <a:lnTo>
                  <a:pt x="4147457" y="0"/>
                </a:lnTo>
                <a:lnTo>
                  <a:pt x="4147457" y="7232400"/>
                </a:lnTo>
                <a:lnTo>
                  <a:pt x="0" y="72324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7" name="Picture Placeholder 6">
            <a:extLst>
              <a:ext uri="{FF2B5EF4-FFF2-40B4-BE49-F238E27FC236}">
                <a16:creationId xmlns:a16="http://schemas.microsoft.com/office/drawing/2014/main" id="{0A95EE13-FCE0-4F43-8FD3-DEC794904676}"/>
              </a:ext>
            </a:extLst>
          </p:cNvPr>
          <p:cNvSpPr>
            <a:spLocks noGrp="1"/>
          </p:cNvSpPr>
          <p:nvPr>
            <p:ph type="pic" sz="quarter" idx="16"/>
          </p:nvPr>
        </p:nvSpPr>
        <p:spPr>
          <a:xfrm>
            <a:off x="1" y="10106028"/>
            <a:ext cx="4147457" cy="7232400"/>
          </a:xfrm>
          <a:custGeom>
            <a:avLst/>
            <a:gdLst>
              <a:gd name="connsiteX0" fmla="*/ 0 w 4147457"/>
              <a:gd name="connsiteY0" fmla="*/ 0 h 7232400"/>
              <a:gd name="connsiteX1" fmla="*/ 4147457 w 4147457"/>
              <a:gd name="connsiteY1" fmla="*/ 0 h 7232400"/>
              <a:gd name="connsiteX2" fmla="*/ 4147457 w 4147457"/>
              <a:gd name="connsiteY2" fmla="*/ 7232400 h 7232400"/>
              <a:gd name="connsiteX3" fmla="*/ 0 w 4147457"/>
              <a:gd name="connsiteY3" fmla="*/ 7232400 h 7232400"/>
            </a:gdLst>
            <a:ahLst/>
            <a:cxnLst>
              <a:cxn ang="0">
                <a:pos x="connsiteX0" y="connsiteY0"/>
              </a:cxn>
              <a:cxn ang="0">
                <a:pos x="connsiteX1" y="connsiteY1"/>
              </a:cxn>
              <a:cxn ang="0">
                <a:pos x="connsiteX2" y="connsiteY2"/>
              </a:cxn>
              <a:cxn ang="0">
                <a:pos x="connsiteX3" y="connsiteY3"/>
              </a:cxn>
            </a:cxnLst>
            <a:rect l="l" t="t" r="r" b="b"/>
            <a:pathLst>
              <a:path w="4147457" h="7232400">
                <a:moveTo>
                  <a:pt x="0" y="0"/>
                </a:moveTo>
                <a:lnTo>
                  <a:pt x="4147457" y="0"/>
                </a:lnTo>
                <a:lnTo>
                  <a:pt x="4147457" y="7232400"/>
                </a:lnTo>
                <a:lnTo>
                  <a:pt x="0" y="72324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6223158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6A8CB52-1295-4B83-B3F3-7D229DEE6547}"/>
              </a:ext>
            </a:extLst>
          </p:cNvPr>
          <p:cNvSpPr>
            <a:spLocks noGrp="1"/>
          </p:cNvSpPr>
          <p:nvPr>
            <p:ph type="pic" sz="quarter" idx="15"/>
          </p:nvPr>
        </p:nvSpPr>
        <p:spPr>
          <a:xfrm>
            <a:off x="2132410" y="4817039"/>
            <a:ext cx="6358448" cy="11395976"/>
          </a:xfrm>
          <a:custGeom>
            <a:avLst/>
            <a:gdLst>
              <a:gd name="connsiteX0" fmla="*/ 0 w 6358448"/>
              <a:gd name="connsiteY0" fmla="*/ 0 h 11395976"/>
              <a:gd name="connsiteX1" fmla="*/ 6358448 w 6358448"/>
              <a:gd name="connsiteY1" fmla="*/ 0 h 11395976"/>
              <a:gd name="connsiteX2" fmla="*/ 6358448 w 6358448"/>
              <a:gd name="connsiteY2" fmla="*/ 11395976 h 11395976"/>
              <a:gd name="connsiteX3" fmla="*/ 0 w 6358448"/>
              <a:gd name="connsiteY3" fmla="*/ 11395976 h 11395976"/>
            </a:gdLst>
            <a:ahLst/>
            <a:cxnLst>
              <a:cxn ang="0">
                <a:pos x="connsiteX0" y="connsiteY0"/>
              </a:cxn>
              <a:cxn ang="0">
                <a:pos x="connsiteX1" y="connsiteY1"/>
              </a:cxn>
              <a:cxn ang="0">
                <a:pos x="connsiteX2" y="connsiteY2"/>
              </a:cxn>
              <a:cxn ang="0">
                <a:pos x="connsiteX3" y="connsiteY3"/>
              </a:cxn>
            </a:cxnLst>
            <a:rect l="l" t="t" r="r" b="b"/>
            <a:pathLst>
              <a:path w="6358448" h="11395976">
                <a:moveTo>
                  <a:pt x="0" y="0"/>
                </a:moveTo>
                <a:lnTo>
                  <a:pt x="6358448" y="0"/>
                </a:lnTo>
                <a:lnTo>
                  <a:pt x="6358448" y="11395976"/>
                </a:lnTo>
                <a:lnTo>
                  <a:pt x="0" y="11395976"/>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6684559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FF26C4D-FC97-451F-B950-2A7A6C082F14}"/>
              </a:ext>
            </a:extLst>
          </p:cNvPr>
          <p:cNvSpPr>
            <a:spLocks noGrp="1"/>
          </p:cNvSpPr>
          <p:nvPr>
            <p:ph type="pic" sz="quarter" idx="15"/>
          </p:nvPr>
        </p:nvSpPr>
        <p:spPr>
          <a:xfrm>
            <a:off x="2004686" y="15544800"/>
            <a:ext cx="11711306" cy="4267200"/>
          </a:xfrm>
          <a:custGeom>
            <a:avLst/>
            <a:gdLst>
              <a:gd name="connsiteX0" fmla="*/ 0 w 11711306"/>
              <a:gd name="connsiteY0" fmla="*/ 0 h 4267200"/>
              <a:gd name="connsiteX1" fmla="*/ 11711306 w 11711306"/>
              <a:gd name="connsiteY1" fmla="*/ 0 h 4267200"/>
              <a:gd name="connsiteX2" fmla="*/ 11711306 w 11711306"/>
              <a:gd name="connsiteY2" fmla="*/ 4267200 h 4267200"/>
              <a:gd name="connsiteX3" fmla="*/ 0 w 11711306"/>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11711306" h="4267200">
                <a:moveTo>
                  <a:pt x="0" y="0"/>
                </a:moveTo>
                <a:lnTo>
                  <a:pt x="11711306" y="0"/>
                </a:lnTo>
                <a:lnTo>
                  <a:pt x="11711306" y="4267200"/>
                </a:lnTo>
                <a:lnTo>
                  <a:pt x="0" y="42672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11" name="Picture Placeholder 10">
            <a:extLst>
              <a:ext uri="{FF2B5EF4-FFF2-40B4-BE49-F238E27FC236}">
                <a16:creationId xmlns:a16="http://schemas.microsoft.com/office/drawing/2014/main" id="{5EAEAA9E-1F23-4DE2-968A-FE330BD1E2A4}"/>
              </a:ext>
            </a:extLst>
          </p:cNvPr>
          <p:cNvSpPr>
            <a:spLocks noGrp="1"/>
          </p:cNvSpPr>
          <p:nvPr>
            <p:ph type="pic" sz="quarter" idx="16"/>
          </p:nvPr>
        </p:nvSpPr>
        <p:spPr>
          <a:xfrm>
            <a:off x="2004686" y="8299204"/>
            <a:ext cx="11711306" cy="6978895"/>
          </a:xfrm>
          <a:custGeom>
            <a:avLst/>
            <a:gdLst>
              <a:gd name="connsiteX0" fmla="*/ 0 w 11711306"/>
              <a:gd name="connsiteY0" fmla="*/ 0 h 4267200"/>
              <a:gd name="connsiteX1" fmla="*/ 11711306 w 11711306"/>
              <a:gd name="connsiteY1" fmla="*/ 0 h 4267200"/>
              <a:gd name="connsiteX2" fmla="*/ 11711306 w 11711306"/>
              <a:gd name="connsiteY2" fmla="*/ 4267200 h 4267200"/>
              <a:gd name="connsiteX3" fmla="*/ 0 w 11711306"/>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11711306" h="4267200">
                <a:moveTo>
                  <a:pt x="0" y="0"/>
                </a:moveTo>
                <a:lnTo>
                  <a:pt x="11711306" y="0"/>
                </a:lnTo>
                <a:lnTo>
                  <a:pt x="11711306" y="4267200"/>
                </a:lnTo>
                <a:lnTo>
                  <a:pt x="0" y="42672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12" name="Picture Placeholder 11">
            <a:extLst>
              <a:ext uri="{FF2B5EF4-FFF2-40B4-BE49-F238E27FC236}">
                <a16:creationId xmlns:a16="http://schemas.microsoft.com/office/drawing/2014/main" id="{6AD8F316-4908-4888-AACC-ABEC95FA4D80}"/>
              </a:ext>
            </a:extLst>
          </p:cNvPr>
          <p:cNvSpPr>
            <a:spLocks noGrp="1"/>
          </p:cNvSpPr>
          <p:nvPr>
            <p:ph type="pic" sz="quarter" idx="17"/>
          </p:nvPr>
        </p:nvSpPr>
        <p:spPr>
          <a:xfrm>
            <a:off x="2004686" y="-3666"/>
            <a:ext cx="11711306" cy="8036169"/>
          </a:xfrm>
          <a:custGeom>
            <a:avLst/>
            <a:gdLst>
              <a:gd name="connsiteX0" fmla="*/ 0 w 11711306"/>
              <a:gd name="connsiteY0" fmla="*/ 0 h 4267200"/>
              <a:gd name="connsiteX1" fmla="*/ 11711306 w 11711306"/>
              <a:gd name="connsiteY1" fmla="*/ 0 h 4267200"/>
              <a:gd name="connsiteX2" fmla="*/ 11711306 w 11711306"/>
              <a:gd name="connsiteY2" fmla="*/ 4267200 h 4267200"/>
              <a:gd name="connsiteX3" fmla="*/ 0 w 11711306"/>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11711306" h="4267200">
                <a:moveTo>
                  <a:pt x="0" y="0"/>
                </a:moveTo>
                <a:lnTo>
                  <a:pt x="11711306" y="0"/>
                </a:lnTo>
                <a:lnTo>
                  <a:pt x="11711306" y="4267200"/>
                </a:lnTo>
                <a:lnTo>
                  <a:pt x="0" y="42672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1917796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C10877-D6D4-43B7-BEBA-25C33E67751D}"/>
              </a:ext>
            </a:extLst>
          </p:cNvPr>
          <p:cNvSpPr>
            <a:spLocks noGrp="1"/>
          </p:cNvSpPr>
          <p:nvPr>
            <p:ph type="pic" sz="quarter" idx="15"/>
          </p:nvPr>
        </p:nvSpPr>
        <p:spPr>
          <a:xfrm>
            <a:off x="5265967" y="6205807"/>
            <a:ext cx="3184071" cy="5399629"/>
          </a:xfrm>
          <a:custGeom>
            <a:avLst/>
            <a:gdLst>
              <a:gd name="connsiteX0" fmla="*/ 0 w 3184071"/>
              <a:gd name="connsiteY0" fmla="*/ 0 h 5399629"/>
              <a:gd name="connsiteX1" fmla="*/ 3184071 w 3184071"/>
              <a:gd name="connsiteY1" fmla="*/ 0 h 5399629"/>
              <a:gd name="connsiteX2" fmla="*/ 3184071 w 3184071"/>
              <a:gd name="connsiteY2" fmla="*/ 5399629 h 5399629"/>
              <a:gd name="connsiteX3" fmla="*/ 0 w 3184071"/>
              <a:gd name="connsiteY3" fmla="*/ 5399629 h 5399629"/>
            </a:gdLst>
            <a:ahLst/>
            <a:cxnLst>
              <a:cxn ang="0">
                <a:pos x="connsiteX0" y="connsiteY0"/>
              </a:cxn>
              <a:cxn ang="0">
                <a:pos x="connsiteX1" y="connsiteY1"/>
              </a:cxn>
              <a:cxn ang="0">
                <a:pos x="connsiteX2" y="connsiteY2"/>
              </a:cxn>
              <a:cxn ang="0">
                <a:pos x="connsiteX3" y="connsiteY3"/>
              </a:cxn>
            </a:cxnLst>
            <a:rect l="l" t="t" r="r" b="b"/>
            <a:pathLst>
              <a:path w="3184071" h="5399629">
                <a:moveTo>
                  <a:pt x="0" y="0"/>
                </a:moveTo>
                <a:lnTo>
                  <a:pt x="3184071" y="0"/>
                </a:lnTo>
                <a:lnTo>
                  <a:pt x="3184071" y="5399629"/>
                </a:lnTo>
                <a:lnTo>
                  <a:pt x="0" y="5399629"/>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821302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48D0AD5-CCCC-4122-A013-BFAC233D9CE5}"/>
              </a:ext>
            </a:extLst>
          </p:cNvPr>
          <p:cNvSpPr>
            <a:spLocks noGrp="1"/>
          </p:cNvSpPr>
          <p:nvPr>
            <p:ph type="pic" sz="quarter" idx="10"/>
          </p:nvPr>
        </p:nvSpPr>
        <p:spPr>
          <a:xfrm>
            <a:off x="2628900" y="3586748"/>
            <a:ext cx="8458200" cy="3367210"/>
          </a:xfrm>
          <a:custGeom>
            <a:avLst/>
            <a:gdLst>
              <a:gd name="connsiteX0" fmla="*/ 0 w 8458200"/>
              <a:gd name="connsiteY0" fmla="*/ 0 h 3367210"/>
              <a:gd name="connsiteX1" fmla="*/ 8458200 w 8458200"/>
              <a:gd name="connsiteY1" fmla="*/ 0 h 3367210"/>
              <a:gd name="connsiteX2" fmla="*/ 8458200 w 8458200"/>
              <a:gd name="connsiteY2" fmla="*/ 3367210 h 3367210"/>
              <a:gd name="connsiteX3" fmla="*/ 0 w 8458200"/>
              <a:gd name="connsiteY3" fmla="*/ 3367210 h 3367210"/>
            </a:gdLst>
            <a:ahLst/>
            <a:cxnLst>
              <a:cxn ang="0">
                <a:pos x="connsiteX0" y="connsiteY0"/>
              </a:cxn>
              <a:cxn ang="0">
                <a:pos x="connsiteX1" y="connsiteY1"/>
              </a:cxn>
              <a:cxn ang="0">
                <a:pos x="connsiteX2" y="connsiteY2"/>
              </a:cxn>
              <a:cxn ang="0">
                <a:pos x="connsiteX3" y="connsiteY3"/>
              </a:cxn>
            </a:cxnLst>
            <a:rect l="l" t="t" r="r" b="b"/>
            <a:pathLst>
              <a:path w="8458200" h="3367210">
                <a:moveTo>
                  <a:pt x="0" y="0"/>
                </a:moveTo>
                <a:lnTo>
                  <a:pt x="8458200" y="0"/>
                </a:lnTo>
                <a:lnTo>
                  <a:pt x="8458200" y="3367210"/>
                </a:lnTo>
                <a:lnTo>
                  <a:pt x="0" y="336721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961491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5508002-8B41-4827-8CCB-9077D98A1210}"/>
              </a:ext>
            </a:extLst>
          </p:cNvPr>
          <p:cNvSpPr>
            <a:spLocks noGrp="1"/>
          </p:cNvSpPr>
          <p:nvPr>
            <p:ph type="pic" sz="quarter" idx="15"/>
          </p:nvPr>
        </p:nvSpPr>
        <p:spPr>
          <a:xfrm>
            <a:off x="3037389" y="3825070"/>
            <a:ext cx="2557054" cy="2582000"/>
          </a:xfrm>
          <a:custGeom>
            <a:avLst/>
            <a:gdLst>
              <a:gd name="connsiteX0" fmla="*/ 0 w 2557054"/>
              <a:gd name="connsiteY0" fmla="*/ 0 h 2582000"/>
              <a:gd name="connsiteX1" fmla="*/ 2557054 w 2557054"/>
              <a:gd name="connsiteY1" fmla="*/ 0 h 2582000"/>
              <a:gd name="connsiteX2" fmla="*/ 2557054 w 2557054"/>
              <a:gd name="connsiteY2" fmla="*/ 2582000 h 2582000"/>
              <a:gd name="connsiteX3" fmla="*/ 0 w 2557054"/>
              <a:gd name="connsiteY3" fmla="*/ 2582000 h 2582000"/>
            </a:gdLst>
            <a:ahLst/>
            <a:cxnLst>
              <a:cxn ang="0">
                <a:pos x="connsiteX0" y="connsiteY0"/>
              </a:cxn>
              <a:cxn ang="0">
                <a:pos x="connsiteX1" y="connsiteY1"/>
              </a:cxn>
              <a:cxn ang="0">
                <a:pos x="connsiteX2" y="connsiteY2"/>
              </a:cxn>
              <a:cxn ang="0">
                <a:pos x="connsiteX3" y="connsiteY3"/>
              </a:cxn>
            </a:cxnLst>
            <a:rect l="l" t="t" r="r" b="b"/>
            <a:pathLst>
              <a:path w="2557054" h="2582000">
                <a:moveTo>
                  <a:pt x="0" y="0"/>
                </a:moveTo>
                <a:lnTo>
                  <a:pt x="2557054" y="0"/>
                </a:lnTo>
                <a:lnTo>
                  <a:pt x="2557054" y="2582000"/>
                </a:lnTo>
                <a:lnTo>
                  <a:pt x="0" y="25820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9" name="Picture Placeholder 8">
            <a:extLst>
              <a:ext uri="{FF2B5EF4-FFF2-40B4-BE49-F238E27FC236}">
                <a16:creationId xmlns:a16="http://schemas.microsoft.com/office/drawing/2014/main" id="{34981916-4A49-4B84-A681-B45D83958506}"/>
              </a:ext>
            </a:extLst>
          </p:cNvPr>
          <p:cNvSpPr>
            <a:spLocks noGrp="1"/>
          </p:cNvSpPr>
          <p:nvPr>
            <p:ph type="pic" sz="quarter" idx="16"/>
          </p:nvPr>
        </p:nvSpPr>
        <p:spPr>
          <a:xfrm>
            <a:off x="8121557" y="3825070"/>
            <a:ext cx="2557054" cy="2582000"/>
          </a:xfrm>
          <a:custGeom>
            <a:avLst/>
            <a:gdLst>
              <a:gd name="connsiteX0" fmla="*/ 0 w 2557054"/>
              <a:gd name="connsiteY0" fmla="*/ 0 h 2582000"/>
              <a:gd name="connsiteX1" fmla="*/ 2557054 w 2557054"/>
              <a:gd name="connsiteY1" fmla="*/ 0 h 2582000"/>
              <a:gd name="connsiteX2" fmla="*/ 2557054 w 2557054"/>
              <a:gd name="connsiteY2" fmla="*/ 2582000 h 2582000"/>
              <a:gd name="connsiteX3" fmla="*/ 0 w 2557054"/>
              <a:gd name="connsiteY3" fmla="*/ 2582000 h 2582000"/>
            </a:gdLst>
            <a:ahLst/>
            <a:cxnLst>
              <a:cxn ang="0">
                <a:pos x="connsiteX0" y="connsiteY0"/>
              </a:cxn>
              <a:cxn ang="0">
                <a:pos x="connsiteX1" y="connsiteY1"/>
              </a:cxn>
              <a:cxn ang="0">
                <a:pos x="connsiteX2" y="connsiteY2"/>
              </a:cxn>
              <a:cxn ang="0">
                <a:pos x="connsiteX3" y="connsiteY3"/>
              </a:cxn>
            </a:cxnLst>
            <a:rect l="l" t="t" r="r" b="b"/>
            <a:pathLst>
              <a:path w="2557054" h="2582000">
                <a:moveTo>
                  <a:pt x="0" y="0"/>
                </a:moveTo>
                <a:lnTo>
                  <a:pt x="2557054" y="0"/>
                </a:lnTo>
                <a:lnTo>
                  <a:pt x="2557054" y="2582000"/>
                </a:lnTo>
                <a:lnTo>
                  <a:pt x="0" y="25820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10" name="Picture Placeholder 9">
            <a:extLst>
              <a:ext uri="{FF2B5EF4-FFF2-40B4-BE49-F238E27FC236}">
                <a16:creationId xmlns:a16="http://schemas.microsoft.com/office/drawing/2014/main" id="{6B10D5F9-34BA-4F23-A926-FEDB13183240}"/>
              </a:ext>
            </a:extLst>
          </p:cNvPr>
          <p:cNvSpPr>
            <a:spLocks noGrp="1"/>
          </p:cNvSpPr>
          <p:nvPr>
            <p:ph type="pic" sz="quarter" idx="17"/>
          </p:nvPr>
        </p:nvSpPr>
        <p:spPr>
          <a:xfrm>
            <a:off x="3037389" y="10836956"/>
            <a:ext cx="2557054" cy="2582000"/>
          </a:xfrm>
          <a:custGeom>
            <a:avLst/>
            <a:gdLst>
              <a:gd name="connsiteX0" fmla="*/ 0 w 2557054"/>
              <a:gd name="connsiteY0" fmla="*/ 0 h 2582000"/>
              <a:gd name="connsiteX1" fmla="*/ 2557054 w 2557054"/>
              <a:gd name="connsiteY1" fmla="*/ 0 h 2582000"/>
              <a:gd name="connsiteX2" fmla="*/ 2557054 w 2557054"/>
              <a:gd name="connsiteY2" fmla="*/ 2582000 h 2582000"/>
              <a:gd name="connsiteX3" fmla="*/ 0 w 2557054"/>
              <a:gd name="connsiteY3" fmla="*/ 2582000 h 2582000"/>
            </a:gdLst>
            <a:ahLst/>
            <a:cxnLst>
              <a:cxn ang="0">
                <a:pos x="connsiteX0" y="connsiteY0"/>
              </a:cxn>
              <a:cxn ang="0">
                <a:pos x="connsiteX1" y="connsiteY1"/>
              </a:cxn>
              <a:cxn ang="0">
                <a:pos x="connsiteX2" y="connsiteY2"/>
              </a:cxn>
              <a:cxn ang="0">
                <a:pos x="connsiteX3" y="connsiteY3"/>
              </a:cxn>
            </a:cxnLst>
            <a:rect l="l" t="t" r="r" b="b"/>
            <a:pathLst>
              <a:path w="2557054" h="2582000">
                <a:moveTo>
                  <a:pt x="0" y="0"/>
                </a:moveTo>
                <a:lnTo>
                  <a:pt x="2557054" y="0"/>
                </a:lnTo>
                <a:lnTo>
                  <a:pt x="2557054" y="2582000"/>
                </a:lnTo>
                <a:lnTo>
                  <a:pt x="0" y="25820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11" name="Picture Placeholder 10">
            <a:extLst>
              <a:ext uri="{FF2B5EF4-FFF2-40B4-BE49-F238E27FC236}">
                <a16:creationId xmlns:a16="http://schemas.microsoft.com/office/drawing/2014/main" id="{65481FD9-D822-470B-9EB1-5270F91FB7E8}"/>
              </a:ext>
            </a:extLst>
          </p:cNvPr>
          <p:cNvSpPr>
            <a:spLocks noGrp="1"/>
          </p:cNvSpPr>
          <p:nvPr>
            <p:ph type="pic" sz="quarter" idx="18"/>
          </p:nvPr>
        </p:nvSpPr>
        <p:spPr>
          <a:xfrm>
            <a:off x="8121557" y="10836956"/>
            <a:ext cx="2557054" cy="2582000"/>
          </a:xfrm>
          <a:custGeom>
            <a:avLst/>
            <a:gdLst>
              <a:gd name="connsiteX0" fmla="*/ 0 w 2557054"/>
              <a:gd name="connsiteY0" fmla="*/ 0 h 2582000"/>
              <a:gd name="connsiteX1" fmla="*/ 2557054 w 2557054"/>
              <a:gd name="connsiteY1" fmla="*/ 0 h 2582000"/>
              <a:gd name="connsiteX2" fmla="*/ 2557054 w 2557054"/>
              <a:gd name="connsiteY2" fmla="*/ 2582000 h 2582000"/>
              <a:gd name="connsiteX3" fmla="*/ 0 w 2557054"/>
              <a:gd name="connsiteY3" fmla="*/ 2582000 h 2582000"/>
            </a:gdLst>
            <a:ahLst/>
            <a:cxnLst>
              <a:cxn ang="0">
                <a:pos x="connsiteX0" y="connsiteY0"/>
              </a:cxn>
              <a:cxn ang="0">
                <a:pos x="connsiteX1" y="connsiteY1"/>
              </a:cxn>
              <a:cxn ang="0">
                <a:pos x="connsiteX2" y="connsiteY2"/>
              </a:cxn>
              <a:cxn ang="0">
                <a:pos x="connsiteX3" y="connsiteY3"/>
              </a:cxn>
            </a:cxnLst>
            <a:rect l="l" t="t" r="r" b="b"/>
            <a:pathLst>
              <a:path w="2557054" h="2582000">
                <a:moveTo>
                  <a:pt x="0" y="0"/>
                </a:moveTo>
                <a:lnTo>
                  <a:pt x="2557054" y="0"/>
                </a:lnTo>
                <a:lnTo>
                  <a:pt x="2557054" y="2582000"/>
                </a:lnTo>
                <a:lnTo>
                  <a:pt x="0" y="258200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1523000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F3F48B3-4210-4588-9108-2729B0DBA2CB}"/>
              </a:ext>
            </a:extLst>
          </p:cNvPr>
          <p:cNvSpPr>
            <a:spLocks noGrp="1"/>
          </p:cNvSpPr>
          <p:nvPr>
            <p:ph type="pic" sz="quarter" idx="15"/>
          </p:nvPr>
        </p:nvSpPr>
        <p:spPr>
          <a:xfrm>
            <a:off x="1892302" y="9158654"/>
            <a:ext cx="9931398" cy="8809894"/>
          </a:xfrm>
          <a:custGeom>
            <a:avLst/>
            <a:gdLst>
              <a:gd name="connsiteX0" fmla="*/ 0 w 9931398"/>
              <a:gd name="connsiteY0" fmla="*/ 0 h 8809894"/>
              <a:gd name="connsiteX1" fmla="*/ 9931398 w 9931398"/>
              <a:gd name="connsiteY1" fmla="*/ 0 h 8809894"/>
              <a:gd name="connsiteX2" fmla="*/ 9931398 w 9931398"/>
              <a:gd name="connsiteY2" fmla="*/ 8809894 h 8809894"/>
              <a:gd name="connsiteX3" fmla="*/ 0 w 9931398"/>
              <a:gd name="connsiteY3" fmla="*/ 8809894 h 8809894"/>
            </a:gdLst>
            <a:ahLst/>
            <a:cxnLst>
              <a:cxn ang="0">
                <a:pos x="connsiteX0" y="connsiteY0"/>
              </a:cxn>
              <a:cxn ang="0">
                <a:pos x="connsiteX1" y="connsiteY1"/>
              </a:cxn>
              <a:cxn ang="0">
                <a:pos x="connsiteX2" y="connsiteY2"/>
              </a:cxn>
              <a:cxn ang="0">
                <a:pos x="connsiteX3" y="connsiteY3"/>
              </a:cxn>
            </a:cxnLst>
            <a:rect l="l" t="t" r="r" b="b"/>
            <a:pathLst>
              <a:path w="9931398" h="8809894">
                <a:moveTo>
                  <a:pt x="0" y="0"/>
                </a:moveTo>
                <a:lnTo>
                  <a:pt x="9931398" y="0"/>
                </a:lnTo>
                <a:lnTo>
                  <a:pt x="9931398" y="8809894"/>
                </a:lnTo>
                <a:lnTo>
                  <a:pt x="0" y="8809894"/>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763617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02156AE-8D71-4ED9-8B75-3F59888D1E88}"/>
              </a:ext>
            </a:extLst>
          </p:cNvPr>
          <p:cNvSpPr>
            <a:spLocks noGrp="1"/>
          </p:cNvSpPr>
          <p:nvPr>
            <p:ph type="pic" sz="quarter" idx="15"/>
          </p:nvPr>
        </p:nvSpPr>
        <p:spPr>
          <a:xfrm>
            <a:off x="0" y="6048376"/>
            <a:ext cx="13716000" cy="8730910"/>
          </a:xfrm>
          <a:custGeom>
            <a:avLst/>
            <a:gdLst>
              <a:gd name="connsiteX0" fmla="*/ 0 w 13716000"/>
              <a:gd name="connsiteY0" fmla="*/ 0 h 8730910"/>
              <a:gd name="connsiteX1" fmla="*/ 13716000 w 13716000"/>
              <a:gd name="connsiteY1" fmla="*/ 0 h 8730910"/>
              <a:gd name="connsiteX2" fmla="*/ 13716000 w 13716000"/>
              <a:gd name="connsiteY2" fmla="*/ 8730910 h 8730910"/>
              <a:gd name="connsiteX3" fmla="*/ 0 w 13716000"/>
              <a:gd name="connsiteY3" fmla="*/ 8730910 h 8730910"/>
            </a:gdLst>
            <a:ahLst/>
            <a:cxnLst>
              <a:cxn ang="0">
                <a:pos x="connsiteX0" y="connsiteY0"/>
              </a:cxn>
              <a:cxn ang="0">
                <a:pos x="connsiteX1" y="connsiteY1"/>
              </a:cxn>
              <a:cxn ang="0">
                <a:pos x="connsiteX2" y="connsiteY2"/>
              </a:cxn>
              <a:cxn ang="0">
                <a:pos x="connsiteX3" y="connsiteY3"/>
              </a:cxn>
            </a:cxnLst>
            <a:rect l="l" t="t" r="r" b="b"/>
            <a:pathLst>
              <a:path w="13716000" h="8730910">
                <a:moveTo>
                  <a:pt x="0" y="0"/>
                </a:moveTo>
                <a:lnTo>
                  <a:pt x="13716000" y="0"/>
                </a:lnTo>
                <a:lnTo>
                  <a:pt x="13716000" y="8730910"/>
                </a:lnTo>
                <a:lnTo>
                  <a:pt x="0" y="873091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6292482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B7920A3-E040-447F-9604-82E56B5C821D}"/>
              </a:ext>
            </a:extLst>
          </p:cNvPr>
          <p:cNvSpPr>
            <a:spLocks noGrp="1"/>
          </p:cNvSpPr>
          <p:nvPr>
            <p:ph type="pic" sz="quarter" idx="15"/>
          </p:nvPr>
        </p:nvSpPr>
        <p:spPr>
          <a:xfrm>
            <a:off x="5728928" y="9599364"/>
            <a:ext cx="3683745" cy="7890373"/>
          </a:xfrm>
          <a:custGeom>
            <a:avLst/>
            <a:gdLst>
              <a:gd name="connsiteX0" fmla="*/ 408713 w 3683745"/>
              <a:gd name="connsiteY0" fmla="*/ 0 h 7890373"/>
              <a:gd name="connsiteX1" fmla="*/ 3275033 w 3683745"/>
              <a:gd name="connsiteY1" fmla="*/ 0 h 7890373"/>
              <a:gd name="connsiteX2" fmla="*/ 3683745 w 3683745"/>
              <a:gd name="connsiteY2" fmla="*/ 408712 h 7890373"/>
              <a:gd name="connsiteX3" fmla="*/ 3683745 w 3683745"/>
              <a:gd name="connsiteY3" fmla="*/ 7481661 h 7890373"/>
              <a:gd name="connsiteX4" fmla="*/ 3275033 w 3683745"/>
              <a:gd name="connsiteY4" fmla="*/ 7890373 h 7890373"/>
              <a:gd name="connsiteX5" fmla="*/ 408713 w 3683745"/>
              <a:gd name="connsiteY5" fmla="*/ 7890373 h 7890373"/>
              <a:gd name="connsiteX6" fmla="*/ 0 w 3683745"/>
              <a:gd name="connsiteY6" fmla="*/ 7481661 h 7890373"/>
              <a:gd name="connsiteX7" fmla="*/ 0 w 3683745"/>
              <a:gd name="connsiteY7" fmla="*/ 408712 h 7890373"/>
              <a:gd name="connsiteX8" fmla="*/ 408713 w 3683745"/>
              <a:gd name="connsiteY8" fmla="*/ 0 h 7890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83745" h="7890373">
                <a:moveTo>
                  <a:pt x="408713" y="0"/>
                </a:moveTo>
                <a:lnTo>
                  <a:pt x="3275033" y="0"/>
                </a:lnTo>
                <a:cubicBezTo>
                  <a:pt x="3500758" y="0"/>
                  <a:pt x="3683745" y="182987"/>
                  <a:pt x="3683745" y="408712"/>
                </a:cubicBezTo>
                <a:lnTo>
                  <a:pt x="3683745" y="7481661"/>
                </a:lnTo>
                <a:cubicBezTo>
                  <a:pt x="3683745" y="7707387"/>
                  <a:pt x="3500758" y="7890373"/>
                  <a:pt x="3275033" y="7890373"/>
                </a:cubicBezTo>
                <a:lnTo>
                  <a:pt x="408713" y="7890373"/>
                </a:lnTo>
                <a:cubicBezTo>
                  <a:pt x="182987" y="7890373"/>
                  <a:pt x="0" y="7707387"/>
                  <a:pt x="0" y="7481661"/>
                </a:cubicBezTo>
                <a:lnTo>
                  <a:pt x="0" y="408712"/>
                </a:lnTo>
                <a:cubicBezTo>
                  <a:pt x="0" y="182987"/>
                  <a:pt x="182987" y="0"/>
                  <a:pt x="408713" y="0"/>
                </a:cubicBez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3770725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6C5838A-FCD9-4204-BAC8-BBAE61CCE100}"/>
              </a:ext>
            </a:extLst>
          </p:cNvPr>
          <p:cNvSpPr>
            <a:spLocks noGrp="1"/>
          </p:cNvSpPr>
          <p:nvPr>
            <p:ph type="pic" sz="quarter" idx="15"/>
          </p:nvPr>
        </p:nvSpPr>
        <p:spPr>
          <a:xfrm>
            <a:off x="5196535" y="11356965"/>
            <a:ext cx="4813788" cy="3025020"/>
          </a:xfrm>
          <a:custGeom>
            <a:avLst/>
            <a:gdLst>
              <a:gd name="connsiteX0" fmla="*/ 0 w 4813788"/>
              <a:gd name="connsiteY0" fmla="*/ 0 h 3025020"/>
              <a:gd name="connsiteX1" fmla="*/ 4813788 w 4813788"/>
              <a:gd name="connsiteY1" fmla="*/ 0 h 3025020"/>
              <a:gd name="connsiteX2" fmla="*/ 4813788 w 4813788"/>
              <a:gd name="connsiteY2" fmla="*/ 3025020 h 3025020"/>
              <a:gd name="connsiteX3" fmla="*/ 0 w 4813788"/>
              <a:gd name="connsiteY3" fmla="*/ 3025020 h 3025020"/>
            </a:gdLst>
            <a:ahLst/>
            <a:cxnLst>
              <a:cxn ang="0">
                <a:pos x="connsiteX0" y="connsiteY0"/>
              </a:cxn>
              <a:cxn ang="0">
                <a:pos x="connsiteX1" y="connsiteY1"/>
              </a:cxn>
              <a:cxn ang="0">
                <a:pos x="connsiteX2" y="connsiteY2"/>
              </a:cxn>
              <a:cxn ang="0">
                <a:pos x="connsiteX3" y="connsiteY3"/>
              </a:cxn>
            </a:cxnLst>
            <a:rect l="l" t="t" r="r" b="b"/>
            <a:pathLst>
              <a:path w="4813788" h="3025020">
                <a:moveTo>
                  <a:pt x="0" y="0"/>
                </a:moveTo>
                <a:lnTo>
                  <a:pt x="4813788" y="0"/>
                </a:lnTo>
                <a:lnTo>
                  <a:pt x="4813788" y="3025020"/>
                </a:lnTo>
                <a:lnTo>
                  <a:pt x="0" y="3025020"/>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8467535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9FAE2EC-5CFE-4F59-8160-6E928D74E331}"/>
              </a:ext>
            </a:extLst>
          </p:cNvPr>
          <p:cNvSpPr>
            <a:spLocks noGrp="1"/>
          </p:cNvSpPr>
          <p:nvPr>
            <p:ph type="pic" sz="quarter" idx="15"/>
          </p:nvPr>
        </p:nvSpPr>
        <p:spPr>
          <a:xfrm>
            <a:off x="4764865" y="11043710"/>
            <a:ext cx="5619852" cy="3539313"/>
          </a:xfrm>
          <a:custGeom>
            <a:avLst/>
            <a:gdLst>
              <a:gd name="connsiteX0" fmla="*/ 0 w 5619852"/>
              <a:gd name="connsiteY0" fmla="*/ 0 h 3539313"/>
              <a:gd name="connsiteX1" fmla="*/ 5619852 w 5619852"/>
              <a:gd name="connsiteY1" fmla="*/ 0 h 3539313"/>
              <a:gd name="connsiteX2" fmla="*/ 5619852 w 5619852"/>
              <a:gd name="connsiteY2" fmla="*/ 3539313 h 3539313"/>
              <a:gd name="connsiteX3" fmla="*/ 0 w 5619852"/>
              <a:gd name="connsiteY3" fmla="*/ 3539313 h 3539313"/>
            </a:gdLst>
            <a:ahLst/>
            <a:cxnLst>
              <a:cxn ang="0">
                <a:pos x="connsiteX0" y="connsiteY0"/>
              </a:cxn>
              <a:cxn ang="0">
                <a:pos x="connsiteX1" y="connsiteY1"/>
              </a:cxn>
              <a:cxn ang="0">
                <a:pos x="connsiteX2" y="connsiteY2"/>
              </a:cxn>
              <a:cxn ang="0">
                <a:pos x="connsiteX3" y="connsiteY3"/>
              </a:cxn>
            </a:cxnLst>
            <a:rect l="l" t="t" r="r" b="b"/>
            <a:pathLst>
              <a:path w="5619852" h="3539313">
                <a:moveTo>
                  <a:pt x="0" y="0"/>
                </a:moveTo>
                <a:lnTo>
                  <a:pt x="5619852" y="0"/>
                </a:lnTo>
                <a:lnTo>
                  <a:pt x="5619852" y="3539313"/>
                </a:lnTo>
                <a:lnTo>
                  <a:pt x="0" y="3539313"/>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3647467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CC8C1EB-D667-4327-AA61-480417B218EA}"/>
              </a:ext>
            </a:extLst>
          </p:cNvPr>
          <p:cNvSpPr>
            <a:spLocks noGrp="1"/>
          </p:cNvSpPr>
          <p:nvPr>
            <p:ph type="pic" sz="quarter" idx="15"/>
          </p:nvPr>
        </p:nvSpPr>
        <p:spPr>
          <a:xfrm>
            <a:off x="5605960" y="10383071"/>
            <a:ext cx="3898871" cy="5202136"/>
          </a:xfrm>
          <a:custGeom>
            <a:avLst/>
            <a:gdLst>
              <a:gd name="connsiteX0" fmla="*/ 0 w 3898871"/>
              <a:gd name="connsiteY0" fmla="*/ 0 h 5202136"/>
              <a:gd name="connsiteX1" fmla="*/ 3898871 w 3898871"/>
              <a:gd name="connsiteY1" fmla="*/ 0 h 5202136"/>
              <a:gd name="connsiteX2" fmla="*/ 3898871 w 3898871"/>
              <a:gd name="connsiteY2" fmla="*/ 5202136 h 5202136"/>
              <a:gd name="connsiteX3" fmla="*/ 0 w 3898871"/>
              <a:gd name="connsiteY3" fmla="*/ 5202136 h 5202136"/>
            </a:gdLst>
            <a:ahLst/>
            <a:cxnLst>
              <a:cxn ang="0">
                <a:pos x="connsiteX0" y="connsiteY0"/>
              </a:cxn>
              <a:cxn ang="0">
                <a:pos x="connsiteX1" y="connsiteY1"/>
              </a:cxn>
              <a:cxn ang="0">
                <a:pos x="connsiteX2" y="connsiteY2"/>
              </a:cxn>
              <a:cxn ang="0">
                <a:pos x="connsiteX3" y="connsiteY3"/>
              </a:cxn>
            </a:cxnLst>
            <a:rect l="l" t="t" r="r" b="b"/>
            <a:pathLst>
              <a:path w="3898871" h="5202136">
                <a:moveTo>
                  <a:pt x="0" y="0"/>
                </a:moveTo>
                <a:lnTo>
                  <a:pt x="3898871" y="0"/>
                </a:lnTo>
                <a:lnTo>
                  <a:pt x="3898871" y="5202136"/>
                </a:lnTo>
                <a:lnTo>
                  <a:pt x="0" y="5202136"/>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4285361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75A979A-ABA5-4570-9F34-7096D58095A5}"/>
              </a:ext>
            </a:extLst>
          </p:cNvPr>
          <p:cNvSpPr>
            <a:spLocks noGrp="1"/>
          </p:cNvSpPr>
          <p:nvPr>
            <p:ph type="pic" sz="quarter" idx="15"/>
          </p:nvPr>
        </p:nvSpPr>
        <p:spPr>
          <a:xfrm>
            <a:off x="3619500" y="14782802"/>
            <a:ext cx="6477000" cy="3924971"/>
          </a:xfrm>
          <a:custGeom>
            <a:avLst/>
            <a:gdLst>
              <a:gd name="connsiteX0" fmla="*/ 0 w 6477000"/>
              <a:gd name="connsiteY0" fmla="*/ 0 h 3924971"/>
              <a:gd name="connsiteX1" fmla="*/ 6477000 w 6477000"/>
              <a:gd name="connsiteY1" fmla="*/ 0 h 3924971"/>
              <a:gd name="connsiteX2" fmla="*/ 6477000 w 6477000"/>
              <a:gd name="connsiteY2" fmla="*/ 3924971 h 3924971"/>
              <a:gd name="connsiteX3" fmla="*/ 0 w 6477000"/>
              <a:gd name="connsiteY3" fmla="*/ 3924971 h 3924971"/>
            </a:gdLst>
            <a:ahLst/>
            <a:cxnLst>
              <a:cxn ang="0">
                <a:pos x="connsiteX0" y="connsiteY0"/>
              </a:cxn>
              <a:cxn ang="0">
                <a:pos x="connsiteX1" y="connsiteY1"/>
              </a:cxn>
              <a:cxn ang="0">
                <a:pos x="connsiteX2" y="connsiteY2"/>
              </a:cxn>
              <a:cxn ang="0">
                <a:pos x="connsiteX3" y="connsiteY3"/>
              </a:cxn>
            </a:cxnLst>
            <a:rect l="l" t="t" r="r" b="b"/>
            <a:pathLst>
              <a:path w="6477000" h="3924971">
                <a:moveTo>
                  <a:pt x="0" y="0"/>
                </a:moveTo>
                <a:lnTo>
                  <a:pt x="6477000" y="0"/>
                </a:lnTo>
                <a:lnTo>
                  <a:pt x="6477000" y="3924971"/>
                </a:lnTo>
                <a:lnTo>
                  <a:pt x="0" y="3924971"/>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4254320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0E72E79-DA0C-4E22-904B-89F4F8181635}"/>
              </a:ext>
            </a:extLst>
          </p:cNvPr>
          <p:cNvSpPr>
            <a:spLocks noGrp="1"/>
          </p:cNvSpPr>
          <p:nvPr>
            <p:ph type="pic" sz="quarter" idx="15"/>
          </p:nvPr>
        </p:nvSpPr>
        <p:spPr>
          <a:xfrm>
            <a:off x="5185656" y="11736216"/>
            <a:ext cx="4661730" cy="5269524"/>
          </a:xfrm>
          <a:custGeom>
            <a:avLst/>
            <a:gdLst>
              <a:gd name="connsiteX0" fmla="*/ 0 w 4661730"/>
              <a:gd name="connsiteY0" fmla="*/ 0 h 5269524"/>
              <a:gd name="connsiteX1" fmla="*/ 4661730 w 4661730"/>
              <a:gd name="connsiteY1" fmla="*/ 0 h 5269524"/>
              <a:gd name="connsiteX2" fmla="*/ 4661730 w 4661730"/>
              <a:gd name="connsiteY2" fmla="*/ 5269524 h 5269524"/>
              <a:gd name="connsiteX3" fmla="*/ 0 w 4661730"/>
              <a:gd name="connsiteY3" fmla="*/ 5269524 h 5269524"/>
            </a:gdLst>
            <a:ahLst/>
            <a:cxnLst>
              <a:cxn ang="0">
                <a:pos x="connsiteX0" y="connsiteY0"/>
              </a:cxn>
              <a:cxn ang="0">
                <a:pos x="connsiteX1" y="connsiteY1"/>
              </a:cxn>
              <a:cxn ang="0">
                <a:pos x="connsiteX2" y="connsiteY2"/>
              </a:cxn>
              <a:cxn ang="0">
                <a:pos x="connsiteX3" y="connsiteY3"/>
              </a:cxn>
            </a:cxnLst>
            <a:rect l="l" t="t" r="r" b="b"/>
            <a:pathLst>
              <a:path w="4661730" h="5269524">
                <a:moveTo>
                  <a:pt x="0" y="0"/>
                </a:moveTo>
                <a:lnTo>
                  <a:pt x="4661730" y="0"/>
                </a:lnTo>
                <a:lnTo>
                  <a:pt x="4661730" y="5269524"/>
                </a:lnTo>
                <a:lnTo>
                  <a:pt x="0" y="5269524"/>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2458014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9">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A33DC16-3E0B-4BD7-A2AE-9FBE8183C361}"/>
              </a:ext>
            </a:extLst>
          </p:cNvPr>
          <p:cNvSpPr>
            <a:spLocks noGrp="1"/>
          </p:cNvSpPr>
          <p:nvPr>
            <p:ph type="pic" sz="quarter" idx="15"/>
          </p:nvPr>
        </p:nvSpPr>
        <p:spPr>
          <a:xfrm>
            <a:off x="5585494" y="12844204"/>
            <a:ext cx="4179263" cy="6220342"/>
          </a:xfrm>
          <a:custGeom>
            <a:avLst/>
            <a:gdLst>
              <a:gd name="connsiteX0" fmla="*/ 0 w 4179263"/>
              <a:gd name="connsiteY0" fmla="*/ 0 h 6220342"/>
              <a:gd name="connsiteX1" fmla="*/ 4179263 w 4179263"/>
              <a:gd name="connsiteY1" fmla="*/ 0 h 6220342"/>
              <a:gd name="connsiteX2" fmla="*/ 4179263 w 4179263"/>
              <a:gd name="connsiteY2" fmla="*/ 6220342 h 6220342"/>
              <a:gd name="connsiteX3" fmla="*/ 0 w 4179263"/>
              <a:gd name="connsiteY3" fmla="*/ 6220342 h 6220342"/>
            </a:gdLst>
            <a:ahLst/>
            <a:cxnLst>
              <a:cxn ang="0">
                <a:pos x="connsiteX0" y="connsiteY0"/>
              </a:cxn>
              <a:cxn ang="0">
                <a:pos x="connsiteX1" y="connsiteY1"/>
              </a:cxn>
              <a:cxn ang="0">
                <a:pos x="connsiteX2" y="connsiteY2"/>
              </a:cxn>
              <a:cxn ang="0">
                <a:pos x="connsiteX3" y="connsiteY3"/>
              </a:cxn>
            </a:cxnLst>
            <a:rect l="l" t="t" r="r" b="b"/>
            <a:pathLst>
              <a:path w="4179263" h="6220342">
                <a:moveTo>
                  <a:pt x="0" y="0"/>
                </a:moveTo>
                <a:lnTo>
                  <a:pt x="4179263" y="0"/>
                </a:lnTo>
                <a:lnTo>
                  <a:pt x="4179263" y="6220342"/>
                </a:lnTo>
                <a:lnTo>
                  <a:pt x="0" y="6220342"/>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780751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E69CA0C-F486-4337-97B8-B17E3199496E}"/>
              </a:ext>
            </a:extLst>
          </p:cNvPr>
          <p:cNvSpPr>
            <a:spLocks noGrp="1"/>
          </p:cNvSpPr>
          <p:nvPr>
            <p:ph type="pic" sz="quarter" idx="10"/>
          </p:nvPr>
        </p:nvSpPr>
        <p:spPr>
          <a:xfrm>
            <a:off x="0" y="11544299"/>
            <a:ext cx="13715998" cy="8267701"/>
          </a:xfrm>
          <a:custGeom>
            <a:avLst/>
            <a:gdLst>
              <a:gd name="connsiteX0" fmla="*/ 0 w 13715998"/>
              <a:gd name="connsiteY0" fmla="*/ 0 h 8267701"/>
              <a:gd name="connsiteX1" fmla="*/ 13715998 w 13715998"/>
              <a:gd name="connsiteY1" fmla="*/ 0 h 8267701"/>
              <a:gd name="connsiteX2" fmla="*/ 13715998 w 13715998"/>
              <a:gd name="connsiteY2" fmla="*/ 8267701 h 8267701"/>
              <a:gd name="connsiteX3" fmla="*/ 0 w 13715998"/>
              <a:gd name="connsiteY3" fmla="*/ 8267701 h 8267701"/>
            </a:gdLst>
            <a:ahLst/>
            <a:cxnLst>
              <a:cxn ang="0">
                <a:pos x="connsiteX0" y="connsiteY0"/>
              </a:cxn>
              <a:cxn ang="0">
                <a:pos x="connsiteX1" y="connsiteY1"/>
              </a:cxn>
              <a:cxn ang="0">
                <a:pos x="connsiteX2" y="connsiteY2"/>
              </a:cxn>
              <a:cxn ang="0">
                <a:pos x="connsiteX3" y="connsiteY3"/>
              </a:cxn>
            </a:cxnLst>
            <a:rect l="l" t="t" r="r" b="b"/>
            <a:pathLst>
              <a:path w="13715998" h="8267701">
                <a:moveTo>
                  <a:pt x="0" y="0"/>
                </a:moveTo>
                <a:lnTo>
                  <a:pt x="13715998" y="0"/>
                </a:lnTo>
                <a:lnTo>
                  <a:pt x="13715998" y="8267701"/>
                </a:lnTo>
                <a:lnTo>
                  <a:pt x="0" y="8267701"/>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40474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3E65B7-8444-4462-87E9-AC4A0CB4719C}"/>
              </a:ext>
            </a:extLst>
          </p:cNvPr>
          <p:cNvSpPr>
            <a:spLocks noGrp="1"/>
          </p:cNvSpPr>
          <p:nvPr>
            <p:ph type="pic" sz="quarter" idx="10"/>
          </p:nvPr>
        </p:nvSpPr>
        <p:spPr>
          <a:xfrm>
            <a:off x="3265714" y="10592031"/>
            <a:ext cx="7184572" cy="6687443"/>
          </a:xfrm>
          <a:custGeom>
            <a:avLst/>
            <a:gdLst>
              <a:gd name="connsiteX0" fmla="*/ 0 w 7184572"/>
              <a:gd name="connsiteY0" fmla="*/ 0 h 6687443"/>
              <a:gd name="connsiteX1" fmla="*/ 7184572 w 7184572"/>
              <a:gd name="connsiteY1" fmla="*/ 0 h 6687443"/>
              <a:gd name="connsiteX2" fmla="*/ 7184572 w 7184572"/>
              <a:gd name="connsiteY2" fmla="*/ 6687443 h 6687443"/>
              <a:gd name="connsiteX3" fmla="*/ 0 w 7184572"/>
              <a:gd name="connsiteY3" fmla="*/ 6687443 h 6687443"/>
            </a:gdLst>
            <a:ahLst/>
            <a:cxnLst>
              <a:cxn ang="0">
                <a:pos x="connsiteX0" y="connsiteY0"/>
              </a:cxn>
              <a:cxn ang="0">
                <a:pos x="connsiteX1" y="connsiteY1"/>
              </a:cxn>
              <a:cxn ang="0">
                <a:pos x="connsiteX2" y="connsiteY2"/>
              </a:cxn>
              <a:cxn ang="0">
                <a:pos x="connsiteX3" y="connsiteY3"/>
              </a:cxn>
            </a:cxnLst>
            <a:rect l="l" t="t" r="r" b="b"/>
            <a:pathLst>
              <a:path w="7184572" h="6687443">
                <a:moveTo>
                  <a:pt x="0" y="0"/>
                </a:moveTo>
                <a:lnTo>
                  <a:pt x="7184572" y="0"/>
                </a:lnTo>
                <a:lnTo>
                  <a:pt x="7184572" y="6687443"/>
                </a:lnTo>
                <a:lnTo>
                  <a:pt x="0" y="6687443"/>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89738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AA3CA83-4269-46C3-93D1-D33CFE826A50}"/>
              </a:ext>
            </a:extLst>
          </p:cNvPr>
          <p:cNvSpPr>
            <a:spLocks noGrp="1"/>
          </p:cNvSpPr>
          <p:nvPr>
            <p:ph type="pic" sz="quarter" idx="10"/>
          </p:nvPr>
        </p:nvSpPr>
        <p:spPr>
          <a:xfrm>
            <a:off x="7782342" y="14349046"/>
            <a:ext cx="4908703" cy="5462954"/>
          </a:xfrm>
          <a:custGeom>
            <a:avLst/>
            <a:gdLst>
              <a:gd name="connsiteX0" fmla="*/ 0 w 4908703"/>
              <a:gd name="connsiteY0" fmla="*/ 0 h 5462954"/>
              <a:gd name="connsiteX1" fmla="*/ 4908703 w 4908703"/>
              <a:gd name="connsiteY1" fmla="*/ 0 h 5462954"/>
              <a:gd name="connsiteX2" fmla="*/ 4908703 w 4908703"/>
              <a:gd name="connsiteY2" fmla="*/ 5462954 h 5462954"/>
              <a:gd name="connsiteX3" fmla="*/ 0 w 4908703"/>
              <a:gd name="connsiteY3" fmla="*/ 5462954 h 5462954"/>
            </a:gdLst>
            <a:ahLst/>
            <a:cxnLst>
              <a:cxn ang="0">
                <a:pos x="connsiteX0" y="connsiteY0"/>
              </a:cxn>
              <a:cxn ang="0">
                <a:pos x="connsiteX1" y="connsiteY1"/>
              </a:cxn>
              <a:cxn ang="0">
                <a:pos x="connsiteX2" y="connsiteY2"/>
              </a:cxn>
              <a:cxn ang="0">
                <a:pos x="connsiteX3" y="connsiteY3"/>
              </a:cxn>
            </a:cxnLst>
            <a:rect l="l" t="t" r="r" b="b"/>
            <a:pathLst>
              <a:path w="4908703" h="5462954">
                <a:moveTo>
                  <a:pt x="0" y="0"/>
                </a:moveTo>
                <a:lnTo>
                  <a:pt x="4908703" y="0"/>
                </a:lnTo>
                <a:lnTo>
                  <a:pt x="4908703" y="5462954"/>
                </a:lnTo>
                <a:lnTo>
                  <a:pt x="0" y="5462954"/>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8" name="Picture Placeholder 7">
            <a:extLst>
              <a:ext uri="{FF2B5EF4-FFF2-40B4-BE49-F238E27FC236}">
                <a16:creationId xmlns:a16="http://schemas.microsoft.com/office/drawing/2014/main" id="{F435D23A-3F4F-4A0E-89D3-B4E6BFF3A882}"/>
              </a:ext>
            </a:extLst>
          </p:cNvPr>
          <p:cNvSpPr>
            <a:spLocks noGrp="1"/>
          </p:cNvSpPr>
          <p:nvPr>
            <p:ph type="pic" sz="quarter" idx="11"/>
          </p:nvPr>
        </p:nvSpPr>
        <p:spPr>
          <a:xfrm>
            <a:off x="7782342" y="0"/>
            <a:ext cx="4908703" cy="5462954"/>
          </a:xfrm>
          <a:custGeom>
            <a:avLst/>
            <a:gdLst>
              <a:gd name="connsiteX0" fmla="*/ 0 w 4908703"/>
              <a:gd name="connsiteY0" fmla="*/ 0 h 5462954"/>
              <a:gd name="connsiteX1" fmla="*/ 4908703 w 4908703"/>
              <a:gd name="connsiteY1" fmla="*/ 0 h 5462954"/>
              <a:gd name="connsiteX2" fmla="*/ 4908703 w 4908703"/>
              <a:gd name="connsiteY2" fmla="*/ 5462954 h 5462954"/>
              <a:gd name="connsiteX3" fmla="*/ 0 w 4908703"/>
              <a:gd name="connsiteY3" fmla="*/ 5462954 h 5462954"/>
            </a:gdLst>
            <a:ahLst/>
            <a:cxnLst>
              <a:cxn ang="0">
                <a:pos x="connsiteX0" y="connsiteY0"/>
              </a:cxn>
              <a:cxn ang="0">
                <a:pos x="connsiteX1" y="connsiteY1"/>
              </a:cxn>
              <a:cxn ang="0">
                <a:pos x="connsiteX2" y="connsiteY2"/>
              </a:cxn>
              <a:cxn ang="0">
                <a:pos x="connsiteX3" y="connsiteY3"/>
              </a:cxn>
            </a:cxnLst>
            <a:rect l="l" t="t" r="r" b="b"/>
            <a:pathLst>
              <a:path w="4908703" h="5462954">
                <a:moveTo>
                  <a:pt x="0" y="0"/>
                </a:moveTo>
                <a:lnTo>
                  <a:pt x="4908703" y="0"/>
                </a:lnTo>
                <a:lnTo>
                  <a:pt x="4908703" y="5462954"/>
                </a:lnTo>
                <a:lnTo>
                  <a:pt x="0" y="5462954"/>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9" name="Picture Placeholder 8">
            <a:extLst>
              <a:ext uri="{FF2B5EF4-FFF2-40B4-BE49-F238E27FC236}">
                <a16:creationId xmlns:a16="http://schemas.microsoft.com/office/drawing/2014/main" id="{7EC083F7-3DBE-416F-A3B6-CBCE6AA91C0D}"/>
              </a:ext>
            </a:extLst>
          </p:cNvPr>
          <p:cNvSpPr>
            <a:spLocks noGrp="1"/>
          </p:cNvSpPr>
          <p:nvPr>
            <p:ph type="pic" sz="quarter" idx="12"/>
          </p:nvPr>
        </p:nvSpPr>
        <p:spPr>
          <a:xfrm>
            <a:off x="7782342" y="6048374"/>
            <a:ext cx="4908703" cy="7715248"/>
          </a:xfrm>
          <a:custGeom>
            <a:avLst/>
            <a:gdLst>
              <a:gd name="connsiteX0" fmla="*/ 0 w 4908703"/>
              <a:gd name="connsiteY0" fmla="*/ 0 h 5462954"/>
              <a:gd name="connsiteX1" fmla="*/ 4908703 w 4908703"/>
              <a:gd name="connsiteY1" fmla="*/ 0 h 5462954"/>
              <a:gd name="connsiteX2" fmla="*/ 4908703 w 4908703"/>
              <a:gd name="connsiteY2" fmla="*/ 5462954 h 5462954"/>
              <a:gd name="connsiteX3" fmla="*/ 0 w 4908703"/>
              <a:gd name="connsiteY3" fmla="*/ 5462954 h 5462954"/>
            </a:gdLst>
            <a:ahLst/>
            <a:cxnLst>
              <a:cxn ang="0">
                <a:pos x="connsiteX0" y="connsiteY0"/>
              </a:cxn>
              <a:cxn ang="0">
                <a:pos x="connsiteX1" y="connsiteY1"/>
              </a:cxn>
              <a:cxn ang="0">
                <a:pos x="connsiteX2" y="connsiteY2"/>
              </a:cxn>
              <a:cxn ang="0">
                <a:pos x="connsiteX3" y="connsiteY3"/>
              </a:cxn>
            </a:cxnLst>
            <a:rect l="l" t="t" r="r" b="b"/>
            <a:pathLst>
              <a:path w="4908703" h="5462954">
                <a:moveTo>
                  <a:pt x="0" y="0"/>
                </a:moveTo>
                <a:lnTo>
                  <a:pt x="4908703" y="0"/>
                </a:lnTo>
                <a:lnTo>
                  <a:pt x="4908703" y="5462954"/>
                </a:lnTo>
                <a:lnTo>
                  <a:pt x="0" y="5462954"/>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1384070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86A4A4B-AD48-4AEE-81ED-10A0859D6F41}"/>
              </a:ext>
            </a:extLst>
          </p:cNvPr>
          <p:cNvSpPr>
            <a:spLocks noGrp="1"/>
          </p:cNvSpPr>
          <p:nvPr>
            <p:ph type="pic" sz="quarter" idx="11"/>
          </p:nvPr>
        </p:nvSpPr>
        <p:spPr>
          <a:xfrm>
            <a:off x="0" y="1"/>
            <a:ext cx="13715999" cy="5416061"/>
          </a:xfrm>
          <a:custGeom>
            <a:avLst/>
            <a:gdLst>
              <a:gd name="connsiteX0" fmla="*/ 0 w 13715999"/>
              <a:gd name="connsiteY0" fmla="*/ 0 h 5416061"/>
              <a:gd name="connsiteX1" fmla="*/ 13715999 w 13715999"/>
              <a:gd name="connsiteY1" fmla="*/ 0 h 5416061"/>
              <a:gd name="connsiteX2" fmla="*/ 13715999 w 13715999"/>
              <a:gd name="connsiteY2" fmla="*/ 5416061 h 5416061"/>
              <a:gd name="connsiteX3" fmla="*/ 0 w 13715999"/>
              <a:gd name="connsiteY3" fmla="*/ 5416061 h 5416061"/>
            </a:gdLst>
            <a:ahLst/>
            <a:cxnLst>
              <a:cxn ang="0">
                <a:pos x="connsiteX0" y="connsiteY0"/>
              </a:cxn>
              <a:cxn ang="0">
                <a:pos x="connsiteX1" y="connsiteY1"/>
              </a:cxn>
              <a:cxn ang="0">
                <a:pos x="connsiteX2" y="connsiteY2"/>
              </a:cxn>
              <a:cxn ang="0">
                <a:pos x="connsiteX3" y="connsiteY3"/>
              </a:cxn>
            </a:cxnLst>
            <a:rect l="l" t="t" r="r" b="b"/>
            <a:pathLst>
              <a:path w="13715999" h="5416061">
                <a:moveTo>
                  <a:pt x="0" y="0"/>
                </a:moveTo>
                <a:lnTo>
                  <a:pt x="13715999" y="0"/>
                </a:lnTo>
                <a:lnTo>
                  <a:pt x="13715999" y="5416061"/>
                </a:lnTo>
                <a:lnTo>
                  <a:pt x="0" y="5416061"/>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11" name="Picture Placeholder 10">
            <a:extLst>
              <a:ext uri="{FF2B5EF4-FFF2-40B4-BE49-F238E27FC236}">
                <a16:creationId xmlns:a16="http://schemas.microsoft.com/office/drawing/2014/main" id="{2B2697FD-E285-4766-A26B-446EE5906A8A}"/>
              </a:ext>
            </a:extLst>
          </p:cNvPr>
          <p:cNvSpPr>
            <a:spLocks noGrp="1"/>
          </p:cNvSpPr>
          <p:nvPr>
            <p:ph type="pic" sz="quarter" idx="12"/>
          </p:nvPr>
        </p:nvSpPr>
        <p:spPr>
          <a:xfrm>
            <a:off x="0" y="10767333"/>
            <a:ext cx="13715999" cy="9044666"/>
          </a:xfrm>
          <a:custGeom>
            <a:avLst/>
            <a:gdLst>
              <a:gd name="connsiteX0" fmla="*/ 0 w 13715999"/>
              <a:gd name="connsiteY0" fmla="*/ 0 h 5416061"/>
              <a:gd name="connsiteX1" fmla="*/ 13715999 w 13715999"/>
              <a:gd name="connsiteY1" fmla="*/ 0 h 5416061"/>
              <a:gd name="connsiteX2" fmla="*/ 13715999 w 13715999"/>
              <a:gd name="connsiteY2" fmla="*/ 5416061 h 5416061"/>
              <a:gd name="connsiteX3" fmla="*/ 0 w 13715999"/>
              <a:gd name="connsiteY3" fmla="*/ 5416061 h 5416061"/>
            </a:gdLst>
            <a:ahLst/>
            <a:cxnLst>
              <a:cxn ang="0">
                <a:pos x="connsiteX0" y="connsiteY0"/>
              </a:cxn>
              <a:cxn ang="0">
                <a:pos x="connsiteX1" y="connsiteY1"/>
              </a:cxn>
              <a:cxn ang="0">
                <a:pos x="connsiteX2" y="connsiteY2"/>
              </a:cxn>
              <a:cxn ang="0">
                <a:pos x="connsiteX3" y="connsiteY3"/>
              </a:cxn>
            </a:cxnLst>
            <a:rect l="l" t="t" r="r" b="b"/>
            <a:pathLst>
              <a:path w="13715999" h="5416061">
                <a:moveTo>
                  <a:pt x="0" y="0"/>
                </a:moveTo>
                <a:lnTo>
                  <a:pt x="13715999" y="0"/>
                </a:lnTo>
                <a:lnTo>
                  <a:pt x="13715999" y="5416061"/>
                </a:lnTo>
                <a:lnTo>
                  <a:pt x="0" y="5416061"/>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3251212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D8D88F7-2B97-4A5F-BAF5-E9AAB341D1AE}"/>
              </a:ext>
            </a:extLst>
          </p:cNvPr>
          <p:cNvSpPr>
            <a:spLocks noGrp="1"/>
          </p:cNvSpPr>
          <p:nvPr>
            <p:ph type="pic" sz="quarter" idx="12"/>
          </p:nvPr>
        </p:nvSpPr>
        <p:spPr>
          <a:xfrm>
            <a:off x="1" y="7513864"/>
            <a:ext cx="8093780" cy="12298136"/>
          </a:xfrm>
          <a:custGeom>
            <a:avLst/>
            <a:gdLst>
              <a:gd name="connsiteX0" fmla="*/ 0 w 8093780"/>
              <a:gd name="connsiteY0" fmla="*/ 0 h 12298136"/>
              <a:gd name="connsiteX1" fmla="*/ 8093780 w 8093780"/>
              <a:gd name="connsiteY1" fmla="*/ 0 h 12298136"/>
              <a:gd name="connsiteX2" fmla="*/ 8093780 w 8093780"/>
              <a:gd name="connsiteY2" fmla="*/ 12298136 h 12298136"/>
              <a:gd name="connsiteX3" fmla="*/ 0 w 8093780"/>
              <a:gd name="connsiteY3" fmla="*/ 12298136 h 12298136"/>
            </a:gdLst>
            <a:ahLst/>
            <a:cxnLst>
              <a:cxn ang="0">
                <a:pos x="connsiteX0" y="connsiteY0"/>
              </a:cxn>
              <a:cxn ang="0">
                <a:pos x="connsiteX1" y="connsiteY1"/>
              </a:cxn>
              <a:cxn ang="0">
                <a:pos x="connsiteX2" y="connsiteY2"/>
              </a:cxn>
              <a:cxn ang="0">
                <a:pos x="connsiteX3" y="connsiteY3"/>
              </a:cxn>
            </a:cxnLst>
            <a:rect l="l" t="t" r="r" b="b"/>
            <a:pathLst>
              <a:path w="8093780" h="12298136">
                <a:moveTo>
                  <a:pt x="0" y="0"/>
                </a:moveTo>
                <a:lnTo>
                  <a:pt x="8093780" y="0"/>
                </a:lnTo>
                <a:lnTo>
                  <a:pt x="8093780" y="12298136"/>
                </a:lnTo>
                <a:lnTo>
                  <a:pt x="0" y="12298136"/>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2332135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9">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A064C-9599-4137-B0CE-9717EBE42E9E}"/>
              </a:ext>
            </a:extLst>
          </p:cNvPr>
          <p:cNvSpPr>
            <a:spLocks noGrp="1"/>
          </p:cNvSpPr>
          <p:nvPr>
            <p:ph type="pic" sz="quarter" idx="12"/>
          </p:nvPr>
        </p:nvSpPr>
        <p:spPr>
          <a:xfrm>
            <a:off x="7854045" y="12953594"/>
            <a:ext cx="4514847" cy="5110981"/>
          </a:xfrm>
          <a:custGeom>
            <a:avLst/>
            <a:gdLst>
              <a:gd name="connsiteX0" fmla="*/ 0 w 4514847"/>
              <a:gd name="connsiteY0" fmla="*/ 0 h 5110981"/>
              <a:gd name="connsiteX1" fmla="*/ 4514847 w 4514847"/>
              <a:gd name="connsiteY1" fmla="*/ 0 h 5110981"/>
              <a:gd name="connsiteX2" fmla="*/ 4514847 w 4514847"/>
              <a:gd name="connsiteY2" fmla="*/ 5110981 h 5110981"/>
              <a:gd name="connsiteX3" fmla="*/ 0 w 4514847"/>
              <a:gd name="connsiteY3" fmla="*/ 5110981 h 5110981"/>
            </a:gdLst>
            <a:ahLst/>
            <a:cxnLst>
              <a:cxn ang="0">
                <a:pos x="connsiteX0" y="connsiteY0"/>
              </a:cxn>
              <a:cxn ang="0">
                <a:pos x="connsiteX1" y="connsiteY1"/>
              </a:cxn>
              <a:cxn ang="0">
                <a:pos x="connsiteX2" y="connsiteY2"/>
              </a:cxn>
              <a:cxn ang="0">
                <a:pos x="connsiteX3" y="connsiteY3"/>
              </a:cxn>
            </a:cxnLst>
            <a:rect l="l" t="t" r="r" b="b"/>
            <a:pathLst>
              <a:path w="4514847" h="5110981">
                <a:moveTo>
                  <a:pt x="0" y="0"/>
                </a:moveTo>
                <a:lnTo>
                  <a:pt x="4514847" y="0"/>
                </a:lnTo>
                <a:lnTo>
                  <a:pt x="4514847" y="5110981"/>
                </a:lnTo>
                <a:lnTo>
                  <a:pt x="0" y="5110981"/>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
        <p:nvSpPr>
          <p:cNvPr id="7" name="Picture Placeholder 6">
            <a:extLst>
              <a:ext uri="{FF2B5EF4-FFF2-40B4-BE49-F238E27FC236}">
                <a16:creationId xmlns:a16="http://schemas.microsoft.com/office/drawing/2014/main" id="{E9F05085-ED12-49DF-AE1C-C72B248D4126}"/>
              </a:ext>
            </a:extLst>
          </p:cNvPr>
          <p:cNvSpPr>
            <a:spLocks noGrp="1"/>
          </p:cNvSpPr>
          <p:nvPr>
            <p:ph type="pic" sz="quarter" idx="13"/>
          </p:nvPr>
        </p:nvSpPr>
        <p:spPr>
          <a:xfrm>
            <a:off x="7854045" y="1747425"/>
            <a:ext cx="4514847" cy="10714067"/>
          </a:xfrm>
          <a:custGeom>
            <a:avLst/>
            <a:gdLst>
              <a:gd name="connsiteX0" fmla="*/ 0 w 4514847"/>
              <a:gd name="connsiteY0" fmla="*/ 0 h 5110981"/>
              <a:gd name="connsiteX1" fmla="*/ 4514847 w 4514847"/>
              <a:gd name="connsiteY1" fmla="*/ 0 h 5110981"/>
              <a:gd name="connsiteX2" fmla="*/ 4514847 w 4514847"/>
              <a:gd name="connsiteY2" fmla="*/ 5110981 h 5110981"/>
              <a:gd name="connsiteX3" fmla="*/ 0 w 4514847"/>
              <a:gd name="connsiteY3" fmla="*/ 5110981 h 5110981"/>
            </a:gdLst>
            <a:ahLst/>
            <a:cxnLst>
              <a:cxn ang="0">
                <a:pos x="connsiteX0" y="connsiteY0"/>
              </a:cxn>
              <a:cxn ang="0">
                <a:pos x="connsiteX1" y="connsiteY1"/>
              </a:cxn>
              <a:cxn ang="0">
                <a:pos x="connsiteX2" y="connsiteY2"/>
              </a:cxn>
              <a:cxn ang="0">
                <a:pos x="connsiteX3" y="connsiteY3"/>
              </a:cxn>
            </a:cxnLst>
            <a:rect l="l" t="t" r="r" b="b"/>
            <a:pathLst>
              <a:path w="4514847" h="5110981">
                <a:moveTo>
                  <a:pt x="0" y="0"/>
                </a:moveTo>
                <a:lnTo>
                  <a:pt x="4514847" y="0"/>
                </a:lnTo>
                <a:lnTo>
                  <a:pt x="4514847" y="5110981"/>
                </a:lnTo>
                <a:lnTo>
                  <a:pt x="0" y="5110981"/>
                </a:lnTo>
                <a:close/>
              </a:path>
            </a:pathLst>
          </a:custGeom>
          <a:solidFill>
            <a:schemeClr val="bg1">
              <a:lumMod val="65000"/>
            </a:schemeClr>
          </a:solidFill>
        </p:spPr>
        <p:txBody>
          <a:bodyPr wrap="square">
            <a:noAutofit/>
          </a:bodyPr>
          <a:lstStyle>
            <a:lvl1pPr marL="0" indent="0">
              <a:buNone/>
              <a:defRPr>
                <a:latin typeface="EB Garamond Medium" panose="00000600000000000000" pitchFamily="2" charset="0"/>
                <a:ea typeface="EB Garamond Medium" panose="00000600000000000000" pitchFamily="2" charset="0"/>
              </a:defRPr>
            </a:lvl1pPr>
          </a:lstStyle>
          <a:p>
            <a:endParaRPr lang="en-US"/>
          </a:p>
        </p:txBody>
      </p:sp>
    </p:spTree>
    <p:extLst>
      <p:ext uri="{BB962C8B-B14F-4D97-AF65-F5344CB8AC3E}">
        <p14:creationId xmlns:p14="http://schemas.microsoft.com/office/powerpoint/2010/main" val="423453679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2975" y="4068498"/>
            <a:ext cx="11830050" cy="946413"/>
          </a:xfrm>
          <a:prstGeom prst="rect">
            <a:avLst/>
          </a:prstGeom>
          <a:noFill/>
        </p:spPr>
        <p:txBody>
          <a:bodyPr wrap="square" rtlCol="0" anchor="b">
            <a:spAutoFit/>
          </a:bodyPr>
          <a:lstStyle/>
          <a:p>
            <a:pPr marL="0" lvl="0" algn="ctr" defTabSz="457200"/>
            <a:r>
              <a:rPr lang="en-US"/>
              <a:t>Click to edit Master title style</a:t>
            </a:r>
            <a:endParaRPr lang="en-US" dirty="0"/>
          </a:p>
        </p:txBody>
      </p:sp>
      <p:sp>
        <p:nvSpPr>
          <p:cNvPr id="3" name="Text Placeholder 2"/>
          <p:cNvSpPr>
            <a:spLocks noGrp="1"/>
          </p:cNvSpPr>
          <p:nvPr>
            <p:ph type="body" idx="1"/>
          </p:nvPr>
        </p:nvSpPr>
        <p:spPr>
          <a:xfrm>
            <a:off x="942975" y="5274028"/>
            <a:ext cx="11830050" cy="12570532"/>
          </a:xfrm>
          <a:prstGeom prst="rect">
            <a:avLst/>
          </a:prstGeom>
        </p:spPr>
        <p:txBody>
          <a:bodyPr vert="horz" lIns="91440" tIns="45720" rIns="91440" bIns="45720" rtlCol="0">
            <a:normAutofit/>
          </a:bodyPr>
          <a:lstStyle/>
          <a:p>
            <a:pPr lvl="1"/>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42975" y="18362793"/>
            <a:ext cx="3086100" cy="1054806"/>
          </a:xfrm>
          <a:prstGeom prst="rect">
            <a:avLst/>
          </a:prstGeom>
        </p:spPr>
        <p:txBody>
          <a:bodyPr vert="horz" lIns="91440" tIns="45720" rIns="91440" bIns="45720" rtlCol="0" anchor="ctr"/>
          <a:lstStyle>
            <a:lvl1pPr algn="l">
              <a:defRPr sz="1800">
                <a:solidFill>
                  <a:schemeClr val="tx1">
                    <a:tint val="75000"/>
                  </a:schemeClr>
                </a:solidFill>
              </a:defRPr>
            </a:lvl1pPr>
          </a:lstStyle>
          <a:p>
            <a:fld id="{48F49300-8599-4972-A2FA-958CC5362CC6}" type="datetimeFigureOut">
              <a:rPr lang="en-US" smtClean="0"/>
              <a:t>08-Aug-19</a:t>
            </a:fld>
            <a:endParaRPr lang="en-US"/>
          </a:p>
        </p:txBody>
      </p:sp>
      <p:sp>
        <p:nvSpPr>
          <p:cNvPr id="5" name="Footer Placeholder 4"/>
          <p:cNvSpPr>
            <a:spLocks noGrp="1"/>
          </p:cNvSpPr>
          <p:nvPr>
            <p:ph type="ftr" sz="quarter" idx="3"/>
          </p:nvPr>
        </p:nvSpPr>
        <p:spPr>
          <a:xfrm>
            <a:off x="4543425" y="18362793"/>
            <a:ext cx="4629150" cy="1054806"/>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686925" y="18362793"/>
            <a:ext cx="3086100" cy="1054806"/>
          </a:xfrm>
          <a:prstGeom prst="rect">
            <a:avLst/>
          </a:prstGeom>
        </p:spPr>
        <p:txBody>
          <a:bodyPr vert="horz" lIns="91440" tIns="45720" rIns="91440" bIns="45720" rtlCol="0" anchor="ctr"/>
          <a:lstStyle>
            <a:lvl1pPr algn="r">
              <a:defRPr sz="1800">
                <a:solidFill>
                  <a:schemeClr val="tx1">
                    <a:tint val="75000"/>
                  </a:schemeClr>
                </a:solidFill>
              </a:defRPr>
            </a:lvl1pPr>
          </a:lstStyle>
          <a:p>
            <a:fld id="{E9A15C1F-0F4E-4243-AC81-D36EC58B277A}" type="slidenum">
              <a:rPr lang="en-US" smtClean="0"/>
              <a:t>‹#›</a:t>
            </a:fld>
            <a:endParaRPr lang="en-US"/>
          </a:p>
        </p:txBody>
      </p:sp>
    </p:spTree>
    <p:extLst>
      <p:ext uri="{BB962C8B-B14F-4D97-AF65-F5344CB8AC3E}">
        <p14:creationId xmlns:p14="http://schemas.microsoft.com/office/powerpoint/2010/main" val="17990055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 id="2147483705" r:id="rId33"/>
    <p:sldLayoutId id="2147483706" r:id="rId34"/>
    <p:sldLayoutId id="2147483707" r:id="rId35"/>
    <p:sldLayoutId id="2147483708" r:id="rId36"/>
    <p:sldLayoutId id="2147483709" r:id="rId37"/>
    <p:sldLayoutId id="2147483710" r:id="rId38"/>
    <p:sldLayoutId id="2147483711" r:id="rId39"/>
  </p:sldLayoutIdLst>
  <p:txStyles>
    <p:titleStyle>
      <a:lvl1pPr algn="l" defTabSz="1371600" rtl="0" eaLnBrk="1" latinLnBrk="0" hangingPunct="1">
        <a:lnSpc>
          <a:spcPct val="90000"/>
        </a:lnSpc>
        <a:spcBef>
          <a:spcPct val="0"/>
        </a:spcBef>
        <a:buNone/>
        <a:defRPr lang="en-US" sz="6000" kern="1200" spc="338" dirty="0">
          <a:solidFill>
            <a:schemeClr val="tx1">
              <a:lumMod val="75000"/>
              <a:lumOff val="25000"/>
            </a:schemeClr>
          </a:solidFill>
          <a:latin typeface="EB Garamond 12" panose="02020502060206020403" pitchFamily="18" charset="0"/>
          <a:ea typeface="EB Garamond 12" panose="02020502060206020403" pitchFamily="18" charset="0"/>
          <a:cs typeface="+mn-cs"/>
        </a:defRPr>
      </a:lvl1pPr>
    </p:titleStyle>
    <p:bodyStyle>
      <a:lvl1pPr marL="0" indent="-342900" algn="ctr" defTabSz="457200" rtl="0" eaLnBrk="1" latinLnBrk="0" hangingPunct="1">
        <a:lnSpc>
          <a:spcPct val="90000"/>
        </a:lnSpc>
        <a:spcBef>
          <a:spcPts val="1500"/>
        </a:spcBef>
        <a:buFont typeface="Arial" panose="020B0604020202020204" pitchFamily="34" charset="0"/>
        <a:buChar char="•"/>
        <a:defRPr lang="en-US" sz="2800" kern="1200" spc="600">
          <a:solidFill>
            <a:schemeClr val="tx1">
              <a:lumMod val="75000"/>
              <a:lumOff val="25000"/>
            </a:schemeClr>
          </a:solidFill>
          <a:latin typeface="Lato Light" panose="020F0302020204030203" pitchFamily="34" charset="0"/>
          <a:ea typeface="EB Garamond Medium" panose="00000600000000000000" pitchFamily="2" charset="0"/>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2000" kern="1200">
          <a:solidFill>
            <a:schemeClr val="tx1"/>
          </a:solidFill>
          <a:latin typeface="Lato Light" panose="020F0302020204030203" pitchFamily="34" charset="0"/>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000" kern="1200">
          <a:solidFill>
            <a:schemeClr val="tx1"/>
          </a:solidFill>
          <a:latin typeface="Lato Light" panose="020F0302020204030203" pitchFamily="34" charset="0"/>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000" kern="1200">
          <a:solidFill>
            <a:schemeClr val="tx1"/>
          </a:solidFill>
          <a:latin typeface="Lato Light" panose="020F0302020204030203" pitchFamily="34" charset="0"/>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000" kern="1200">
          <a:solidFill>
            <a:schemeClr val="tx1"/>
          </a:solidFill>
          <a:latin typeface="Lato Light" panose="020F0302020204030203" pitchFamily="34" charset="0"/>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3.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6573B24-69D4-44D7-9405-51B610D7A42F}"/>
              </a:ext>
            </a:extLst>
          </p:cNvPr>
          <p:cNvSpPr/>
          <p:nvPr/>
        </p:nvSpPr>
        <p:spPr>
          <a:xfrm>
            <a:off x="6474278" y="3"/>
            <a:ext cx="7241722" cy="19811998"/>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3" name="Rectangle 12">
            <a:extLst>
              <a:ext uri="{FF2B5EF4-FFF2-40B4-BE49-F238E27FC236}">
                <a16:creationId xmlns:a16="http://schemas.microsoft.com/office/drawing/2014/main" id="{CB7E7121-C18D-408B-86AE-21851F5DCC8E}"/>
              </a:ext>
            </a:extLst>
          </p:cNvPr>
          <p:cNvSpPr/>
          <p:nvPr/>
        </p:nvSpPr>
        <p:spPr>
          <a:xfrm>
            <a:off x="916034" y="914400"/>
            <a:ext cx="5558244" cy="18014949"/>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endParaRPr lang="en-US" sz="1013"/>
          </a:p>
        </p:txBody>
      </p:sp>
      <p:sp>
        <p:nvSpPr>
          <p:cNvPr id="7" name="TextBox 6">
            <a:extLst>
              <a:ext uri="{FF2B5EF4-FFF2-40B4-BE49-F238E27FC236}">
                <a16:creationId xmlns:a16="http://schemas.microsoft.com/office/drawing/2014/main" id="{853E5EDA-E28F-4471-988D-CAD048E3FB34}"/>
              </a:ext>
            </a:extLst>
          </p:cNvPr>
          <p:cNvSpPr txBox="1"/>
          <p:nvPr/>
        </p:nvSpPr>
        <p:spPr>
          <a:xfrm>
            <a:off x="1712535" y="13702783"/>
            <a:ext cx="3479839" cy="1200329"/>
          </a:xfrm>
          <a:prstGeom prst="rect">
            <a:avLst/>
          </a:prstGeom>
          <a:noFill/>
        </p:spPr>
        <p:txBody>
          <a:bodyPr wrap="square" rtlCol="0">
            <a:spAutoFit/>
          </a:bodyPr>
          <a:lstStyle/>
          <a:p>
            <a:r>
              <a:rPr lang="en-US" sz="7200" spc="563">
                <a:solidFill>
                  <a:schemeClr val="tx1">
                    <a:lumMod val="75000"/>
                    <a:lumOff val="25000"/>
                  </a:schemeClr>
                </a:solidFill>
                <a:latin typeface="EB Garamond SC 08" panose="02020502060206020403" pitchFamily="18" charset="0"/>
                <a:ea typeface="EB Garamond ExtraBold" panose="00000900000000000000" pitchFamily="2" charset="0"/>
              </a:rPr>
              <a:t>Gemini</a:t>
            </a:r>
          </a:p>
        </p:txBody>
      </p:sp>
      <p:sp>
        <p:nvSpPr>
          <p:cNvPr id="11" name="TextBox 10">
            <a:extLst>
              <a:ext uri="{FF2B5EF4-FFF2-40B4-BE49-F238E27FC236}">
                <a16:creationId xmlns:a16="http://schemas.microsoft.com/office/drawing/2014/main" id="{A863DD2E-CA85-4A3B-BAA3-879808D1010F}"/>
              </a:ext>
            </a:extLst>
          </p:cNvPr>
          <p:cNvSpPr txBox="1"/>
          <p:nvPr/>
        </p:nvSpPr>
        <p:spPr>
          <a:xfrm>
            <a:off x="1712533" y="15911718"/>
            <a:ext cx="3479839" cy="1569660"/>
          </a:xfrm>
          <a:prstGeom prst="rect">
            <a:avLst/>
          </a:prstGeom>
          <a:noFill/>
        </p:spPr>
        <p:txBody>
          <a:bodyPr wrap="square" rtlCol="0">
            <a:spAutoFit/>
          </a:bodyPr>
          <a:lstStyle/>
          <a:p>
            <a:r>
              <a:rPr lang="en-US" sz="3200" spc="338">
                <a:solidFill>
                  <a:schemeClr val="tx1">
                    <a:lumMod val="75000"/>
                    <a:lumOff val="25000"/>
                  </a:schemeClr>
                </a:solidFill>
                <a:latin typeface="EB Garamond SC 12" panose="02020502060206020403" pitchFamily="18" charset="0"/>
                <a:ea typeface="EB Garamond SC 12" panose="02020502060206020403" pitchFamily="18" charset="0"/>
              </a:rPr>
              <a:t>Vertical</a:t>
            </a:r>
          </a:p>
          <a:p>
            <a:r>
              <a:rPr lang="en-US" sz="3200" spc="338">
                <a:solidFill>
                  <a:schemeClr val="tx1">
                    <a:lumMod val="75000"/>
                    <a:lumOff val="25000"/>
                  </a:schemeClr>
                </a:solidFill>
                <a:latin typeface="EB Garamond SC 12" panose="02020502060206020403" pitchFamily="18" charset="0"/>
                <a:ea typeface="EB Garamond SC 12" panose="02020502060206020403" pitchFamily="18" charset="0"/>
              </a:rPr>
              <a:t>Presentation</a:t>
            </a:r>
          </a:p>
          <a:p>
            <a:r>
              <a:rPr lang="en-US" sz="3200" spc="338">
                <a:solidFill>
                  <a:schemeClr val="tx1">
                    <a:lumMod val="75000"/>
                    <a:lumOff val="25000"/>
                  </a:schemeClr>
                </a:solidFill>
                <a:latin typeface="EB Garamond SC 12" panose="02020502060206020403" pitchFamily="18" charset="0"/>
                <a:ea typeface="EB Garamond SC 12" panose="02020502060206020403" pitchFamily="18" charset="0"/>
              </a:rPr>
              <a:t>Template</a:t>
            </a:r>
          </a:p>
        </p:txBody>
      </p:sp>
      <p:sp>
        <p:nvSpPr>
          <p:cNvPr id="15" name="TextBox 14">
            <a:extLst>
              <a:ext uri="{FF2B5EF4-FFF2-40B4-BE49-F238E27FC236}">
                <a16:creationId xmlns:a16="http://schemas.microsoft.com/office/drawing/2014/main" id="{E8631638-8BE0-4A53-8B56-902E0877CCF8}"/>
              </a:ext>
            </a:extLst>
          </p:cNvPr>
          <p:cNvSpPr txBox="1"/>
          <p:nvPr/>
        </p:nvSpPr>
        <p:spPr>
          <a:xfrm>
            <a:off x="1712534" y="2145956"/>
            <a:ext cx="3479839" cy="369332"/>
          </a:xfrm>
          <a:prstGeom prst="rect">
            <a:avLst/>
          </a:prstGeom>
          <a:noFill/>
        </p:spPr>
        <p:txBody>
          <a:bodyPr wrap="square" rtlCol="0">
            <a:spAutoFit/>
          </a:bodyPr>
          <a:lstStyle/>
          <a:p>
            <a:r>
              <a:rPr lang="en-US" i="1" spc="338">
                <a:solidFill>
                  <a:schemeClr val="tx1">
                    <a:lumMod val="75000"/>
                    <a:lumOff val="25000"/>
                  </a:schemeClr>
                </a:solidFill>
                <a:latin typeface="EB Garamond" panose="00000500000000000000" pitchFamily="2" charset="0"/>
                <a:ea typeface="EB Garamond" panose="00000500000000000000" pitchFamily="2" charset="0"/>
              </a:rPr>
              <a:t>By Slidestation</a:t>
            </a:r>
          </a:p>
        </p:txBody>
      </p:sp>
      <p:sp>
        <p:nvSpPr>
          <p:cNvPr id="8" name="TextBox 7">
            <a:extLst>
              <a:ext uri="{FF2B5EF4-FFF2-40B4-BE49-F238E27FC236}">
                <a16:creationId xmlns:a16="http://schemas.microsoft.com/office/drawing/2014/main" id="{4923DAC7-A0B4-4889-AD3B-EC8C3FB31E20}"/>
              </a:ext>
            </a:extLst>
          </p:cNvPr>
          <p:cNvSpPr txBox="1"/>
          <p:nvPr/>
        </p:nvSpPr>
        <p:spPr>
          <a:xfrm rot="5400000">
            <a:off x="11817802" y="9705946"/>
            <a:ext cx="2880362" cy="400110"/>
          </a:xfrm>
          <a:prstGeom prst="rect">
            <a:avLst/>
          </a:prstGeom>
          <a:noFill/>
        </p:spPr>
        <p:txBody>
          <a:bodyPr wrap="square" rtlCol="0">
            <a:spAutoFit/>
          </a:bodyPr>
          <a:lstStyle/>
          <a:p>
            <a:pPr algn="ctr"/>
            <a:r>
              <a:rPr lang="en-US" sz="2000" i="1" spc="338">
                <a:solidFill>
                  <a:srgbClr val="EDE8E5"/>
                </a:solidFill>
                <a:latin typeface="EB Garamond SC 12" panose="02020502060206020403" pitchFamily="18" charset="0"/>
                <a:ea typeface="EB Garamond SC 12" panose="02020502060206020403" pitchFamily="18" charset="0"/>
              </a:rPr>
              <a:t>fall ‘22</a:t>
            </a:r>
          </a:p>
        </p:txBody>
      </p:sp>
      <p:sp>
        <p:nvSpPr>
          <p:cNvPr id="2" name="Picture Placeholder 1">
            <a:extLst>
              <a:ext uri="{FF2B5EF4-FFF2-40B4-BE49-F238E27FC236}">
                <a16:creationId xmlns:a16="http://schemas.microsoft.com/office/drawing/2014/main" id="{6F20B14E-62FA-456B-B397-FABC65222939}"/>
              </a:ext>
            </a:extLst>
          </p:cNvPr>
          <p:cNvSpPr>
            <a:spLocks noGrp="1"/>
          </p:cNvSpPr>
          <p:nvPr>
            <p:ph type="pic" sz="quarter" idx="10"/>
          </p:nvPr>
        </p:nvSpPr>
        <p:spPr/>
      </p:sp>
    </p:spTree>
    <p:extLst>
      <p:ext uri="{BB962C8B-B14F-4D97-AF65-F5344CB8AC3E}">
        <p14:creationId xmlns:p14="http://schemas.microsoft.com/office/powerpoint/2010/main" val="1573730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6D082E65-E20E-4135-BF89-31112D8D09E9}"/>
              </a:ext>
            </a:extLst>
          </p:cNvPr>
          <p:cNvSpPr/>
          <p:nvPr/>
        </p:nvSpPr>
        <p:spPr>
          <a:xfrm>
            <a:off x="1707046" y="0"/>
            <a:ext cx="8596288" cy="19812000"/>
          </a:xfrm>
          <a:prstGeom prst="rect">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Rectangle 1">
            <a:extLst>
              <a:ext uri="{FF2B5EF4-FFF2-40B4-BE49-F238E27FC236}">
                <a16:creationId xmlns:a16="http://schemas.microsoft.com/office/drawing/2014/main" id="{9C05ED52-0D6D-4425-A9F8-9F7DE3C0B350}"/>
              </a:ext>
            </a:extLst>
          </p:cNvPr>
          <p:cNvSpPr/>
          <p:nvPr/>
        </p:nvSpPr>
        <p:spPr>
          <a:xfrm>
            <a:off x="10303333" y="0"/>
            <a:ext cx="3412667" cy="1981200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7" name="TextBox 36">
            <a:extLst>
              <a:ext uri="{FF2B5EF4-FFF2-40B4-BE49-F238E27FC236}">
                <a16:creationId xmlns:a16="http://schemas.microsoft.com/office/drawing/2014/main" id="{810950F3-7977-4940-A7BC-7CC030F02B05}"/>
              </a:ext>
            </a:extLst>
          </p:cNvPr>
          <p:cNvSpPr txBox="1"/>
          <p:nvPr/>
        </p:nvSpPr>
        <p:spPr>
          <a:xfrm>
            <a:off x="3537316" y="2945103"/>
            <a:ext cx="2486458" cy="954107"/>
          </a:xfrm>
          <a:prstGeom prst="rect">
            <a:avLst/>
          </a:prstGeom>
          <a:noFill/>
        </p:spPr>
        <p:txBody>
          <a:bodyPr wrap="square" rtlCol="0">
            <a:spAutoFit/>
          </a:bodyPr>
          <a:lstStyle/>
          <a:p>
            <a:pPr algn="ctr"/>
            <a:r>
              <a:rPr lang="en-US" sz="2800" spc="338">
                <a:solidFill>
                  <a:schemeClr val="tx1">
                    <a:lumMod val="75000"/>
                    <a:lumOff val="25000"/>
                  </a:schemeClr>
                </a:solidFill>
                <a:latin typeface="EB Garamond Medium" panose="00000600000000000000" pitchFamily="2" charset="0"/>
                <a:ea typeface="EB Garamond Medium" panose="00000600000000000000" pitchFamily="2" charset="0"/>
              </a:rPr>
              <a:t>Empowered Markets</a:t>
            </a:r>
          </a:p>
        </p:txBody>
      </p:sp>
      <p:sp>
        <p:nvSpPr>
          <p:cNvPr id="38" name="TextBox 37">
            <a:extLst>
              <a:ext uri="{FF2B5EF4-FFF2-40B4-BE49-F238E27FC236}">
                <a16:creationId xmlns:a16="http://schemas.microsoft.com/office/drawing/2014/main" id="{07722621-EFD6-44C1-A3BA-6FEE77B4DCA3}"/>
              </a:ext>
            </a:extLst>
          </p:cNvPr>
          <p:cNvSpPr txBox="1"/>
          <p:nvPr/>
        </p:nvSpPr>
        <p:spPr>
          <a:xfrm>
            <a:off x="3198391" y="3911365"/>
            <a:ext cx="3164308"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aver high level overviews. Iterative doesan approaches provide agileto.</a:t>
            </a:r>
          </a:p>
        </p:txBody>
      </p:sp>
      <p:sp>
        <p:nvSpPr>
          <p:cNvPr id="40" name="TextBox 39">
            <a:extLst>
              <a:ext uri="{FF2B5EF4-FFF2-40B4-BE49-F238E27FC236}">
                <a16:creationId xmlns:a16="http://schemas.microsoft.com/office/drawing/2014/main" id="{CAAE8EB8-6586-4F74-B21C-61A73DAFFF3D}"/>
              </a:ext>
            </a:extLst>
          </p:cNvPr>
          <p:cNvSpPr txBox="1"/>
          <p:nvPr/>
        </p:nvSpPr>
        <p:spPr>
          <a:xfrm>
            <a:off x="3537316" y="8726338"/>
            <a:ext cx="2486458" cy="954107"/>
          </a:xfrm>
          <a:prstGeom prst="rect">
            <a:avLst/>
          </a:prstGeom>
          <a:noFill/>
        </p:spPr>
        <p:txBody>
          <a:bodyPr wrap="square" rtlCol="0">
            <a:spAutoFit/>
          </a:bodyPr>
          <a:lstStyle/>
          <a:p>
            <a:pPr algn="ctr"/>
            <a:r>
              <a:rPr lang="en-US" sz="2800" spc="338">
                <a:solidFill>
                  <a:schemeClr val="tx1">
                    <a:lumMod val="75000"/>
                    <a:lumOff val="25000"/>
                  </a:schemeClr>
                </a:solidFill>
                <a:latin typeface="EB Garamond Medium" panose="00000600000000000000" pitchFamily="2" charset="0"/>
                <a:ea typeface="EB Garamond Medium" panose="00000600000000000000" pitchFamily="2" charset="0"/>
              </a:rPr>
              <a:t>Proactive</a:t>
            </a:r>
          </a:p>
          <a:p>
            <a:pPr algn="ctr"/>
            <a:r>
              <a:rPr lang="en-US" sz="2800" spc="338">
                <a:solidFill>
                  <a:schemeClr val="tx1">
                    <a:lumMod val="75000"/>
                    <a:lumOff val="25000"/>
                  </a:schemeClr>
                </a:solidFill>
                <a:latin typeface="EB Garamond Medium" panose="00000600000000000000" pitchFamily="2" charset="0"/>
                <a:ea typeface="EB Garamond Medium" panose="00000600000000000000" pitchFamily="2" charset="0"/>
              </a:rPr>
              <a:t>Media</a:t>
            </a:r>
          </a:p>
        </p:txBody>
      </p:sp>
      <p:sp>
        <p:nvSpPr>
          <p:cNvPr id="41" name="TextBox 40">
            <a:extLst>
              <a:ext uri="{FF2B5EF4-FFF2-40B4-BE49-F238E27FC236}">
                <a16:creationId xmlns:a16="http://schemas.microsoft.com/office/drawing/2014/main" id="{407C0F78-BC8B-4147-B2CA-A6CA6DE72AAD}"/>
              </a:ext>
            </a:extLst>
          </p:cNvPr>
          <p:cNvSpPr txBox="1"/>
          <p:nvPr/>
        </p:nvSpPr>
        <p:spPr>
          <a:xfrm>
            <a:off x="3198391" y="9715500"/>
            <a:ext cx="3164308"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aver high level overviews. Iterative doesan approaches provide agileto.</a:t>
            </a:r>
          </a:p>
        </p:txBody>
      </p:sp>
      <p:sp>
        <p:nvSpPr>
          <p:cNvPr id="43" name="Freeform: Shape 42">
            <a:extLst>
              <a:ext uri="{FF2B5EF4-FFF2-40B4-BE49-F238E27FC236}">
                <a16:creationId xmlns:a16="http://schemas.microsoft.com/office/drawing/2014/main" id="{F9B4B10F-008C-4600-9936-FC6561326DCF}"/>
              </a:ext>
            </a:extLst>
          </p:cNvPr>
          <p:cNvSpPr/>
          <p:nvPr/>
        </p:nvSpPr>
        <p:spPr>
          <a:xfrm flipH="1" flipV="1">
            <a:off x="4463084" y="7710287"/>
            <a:ext cx="600848" cy="646950"/>
          </a:xfrm>
          <a:custGeom>
            <a:avLst/>
            <a:gdLst/>
            <a:ahLst/>
            <a:cxnLst/>
            <a:rect l="l" t="t" r="r" b="b"/>
            <a:pathLst>
              <a:path w="212311" h="228600">
                <a:moveTo>
                  <a:pt x="106156" y="58490"/>
                </a:moveTo>
                <a:cubicBezTo>
                  <a:pt x="117467" y="53727"/>
                  <a:pt x="128480" y="49858"/>
                  <a:pt x="139196" y="46881"/>
                </a:cubicBezTo>
                <a:cubicBezTo>
                  <a:pt x="135029" y="34677"/>
                  <a:pt x="130117" y="25004"/>
                  <a:pt x="124462" y="17860"/>
                </a:cubicBezTo>
                <a:cubicBezTo>
                  <a:pt x="118806" y="10716"/>
                  <a:pt x="112704" y="7144"/>
                  <a:pt x="106156" y="7144"/>
                </a:cubicBezTo>
                <a:cubicBezTo>
                  <a:pt x="99608" y="7144"/>
                  <a:pt x="93506" y="10716"/>
                  <a:pt x="87850" y="17860"/>
                </a:cubicBezTo>
                <a:cubicBezTo>
                  <a:pt x="82195" y="25004"/>
                  <a:pt x="77283" y="34677"/>
                  <a:pt x="73116" y="46881"/>
                </a:cubicBezTo>
                <a:cubicBezTo>
                  <a:pt x="83832" y="49858"/>
                  <a:pt x="94845" y="53727"/>
                  <a:pt x="106156" y="58490"/>
                </a:cubicBezTo>
                <a:close/>
                <a:moveTo>
                  <a:pt x="65526" y="80814"/>
                </a:moveTo>
                <a:cubicBezTo>
                  <a:pt x="71181" y="76945"/>
                  <a:pt x="76390" y="73670"/>
                  <a:pt x="81153" y="70991"/>
                </a:cubicBezTo>
                <a:cubicBezTo>
                  <a:pt x="85915" y="68313"/>
                  <a:pt x="91273" y="65485"/>
                  <a:pt x="97226" y="62508"/>
                </a:cubicBezTo>
                <a:cubicBezTo>
                  <a:pt x="87999" y="58936"/>
                  <a:pt x="79218" y="56109"/>
                  <a:pt x="70884" y="54025"/>
                </a:cubicBezTo>
                <a:cubicBezTo>
                  <a:pt x="68800" y="62062"/>
                  <a:pt x="67014" y="70991"/>
                  <a:pt x="65526" y="80814"/>
                </a:cubicBezTo>
                <a:close/>
                <a:moveTo>
                  <a:pt x="146786" y="80814"/>
                </a:moveTo>
                <a:cubicBezTo>
                  <a:pt x="145298" y="70991"/>
                  <a:pt x="143512" y="62062"/>
                  <a:pt x="141428" y="54025"/>
                </a:cubicBezTo>
                <a:cubicBezTo>
                  <a:pt x="133094" y="56109"/>
                  <a:pt x="124313" y="58936"/>
                  <a:pt x="115086" y="62508"/>
                </a:cubicBezTo>
                <a:cubicBezTo>
                  <a:pt x="121039" y="65485"/>
                  <a:pt x="126397" y="68313"/>
                  <a:pt x="131159" y="70991"/>
                </a:cubicBezTo>
                <a:cubicBezTo>
                  <a:pt x="135922" y="73670"/>
                  <a:pt x="141131" y="76945"/>
                  <a:pt x="146786" y="80814"/>
                </a:cubicBezTo>
                <a:close/>
                <a:moveTo>
                  <a:pt x="29361" y="108943"/>
                </a:moveTo>
                <a:cubicBezTo>
                  <a:pt x="37695" y="100906"/>
                  <a:pt x="47071" y="93167"/>
                  <a:pt x="57489" y="85725"/>
                </a:cubicBezTo>
                <a:cubicBezTo>
                  <a:pt x="58977" y="73819"/>
                  <a:pt x="61210" y="62657"/>
                  <a:pt x="64186" y="52239"/>
                </a:cubicBezTo>
                <a:cubicBezTo>
                  <a:pt x="54959" y="50453"/>
                  <a:pt x="46774" y="49560"/>
                  <a:pt x="39630" y="49560"/>
                </a:cubicBezTo>
                <a:cubicBezTo>
                  <a:pt x="23854" y="49560"/>
                  <a:pt x="13734" y="53281"/>
                  <a:pt x="9269" y="60722"/>
                </a:cubicBezTo>
                <a:cubicBezTo>
                  <a:pt x="3018" y="71736"/>
                  <a:pt x="9715" y="87809"/>
                  <a:pt x="29361" y="108943"/>
                </a:cubicBezTo>
                <a:close/>
                <a:moveTo>
                  <a:pt x="182951" y="108943"/>
                </a:moveTo>
                <a:cubicBezTo>
                  <a:pt x="202597" y="87809"/>
                  <a:pt x="209294" y="71736"/>
                  <a:pt x="203043" y="60722"/>
                </a:cubicBezTo>
                <a:cubicBezTo>
                  <a:pt x="198876" y="53281"/>
                  <a:pt x="188756" y="49560"/>
                  <a:pt x="172682" y="49560"/>
                </a:cubicBezTo>
                <a:cubicBezTo>
                  <a:pt x="165538" y="49560"/>
                  <a:pt x="157353" y="50453"/>
                  <a:pt x="148126" y="52239"/>
                </a:cubicBezTo>
                <a:cubicBezTo>
                  <a:pt x="151102" y="62657"/>
                  <a:pt x="153335" y="73819"/>
                  <a:pt x="154823" y="85725"/>
                </a:cubicBezTo>
                <a:cubicBezTo>
                  <a:pt x="165241" y="93167"/>
                  <a:pt x="174617" y="100906"/>
                  <a:pt x="182951" y="108943"/>
                </a:cubicBezTo>
                <a:close/>
                <a:moveTo>
                  <a:pt x="106156" y="125016"/>
                </a:moveTo>
                <a:cubicBezTo>
                  <a:pt x="109133" y="125016"/>
                  <a:pt x="111663" y="123974"/>
                  <a:pt x="113746" y="121891"/>
                </a:cubicBezTo>
                <a:cubicBezTo>
                  <a:pt x="115830" y="119807"/>
                  <a:pt x="116872" y="117277"/>
                  <a:pt x="116872" y="114300"/>
                </a:cubicBezTo>
                <a:cubicBezTo>
                  <a:pt x="116872" y="111324"/>
                  <a:pt x="115830" y="108794"/>
                  <a:pt x="113746" y="106710"/>
                </a:cubicBezTo>
                <a:cubicBezTo>
                  <a:pt x="111663" y="104627"/>
                  <a:pt x="109133" y="103585"/>
                  <a:pt x="106156" y="103585"/>
                </a:cubicBezTo>
                <a:cubicBezTo>
                  <a:pt x="103179" y="103585"/>
                  <a:pt x="100649" y="104627"/>
                  <a:pt x="98566" y="106710"/>
                </a:cubicBezTo>
                <a:cubicBezTo>
                  <a:pt x="96482" y="108794"/>
                  <a:pt x="95440" y="111324"/>
                  <a:pt x="95440" y="114300"/>
                </a:cubicBezTo>
                <a:cubicBezTo>
                  <a:pt x="95440" y="117277"/>
                  <a:pt x="96482" y="119807"/>
                  <a:pt x="98566" y="121891"/>
                </a:cubicBezTo>
                <a:cubicBezTo>
                  <a:pt x="100649" y="123974"/>
                  <a:pt x="103179" y="125016"/>
                  <a:pt x="106156" y="125016"/>
                </a:cubicBezTo>
                <a:close/>
                <a:moveTo>
                  <a:pt x="106156" y="132160"/>
                </a:moveTo>
                <a:cubicBezTo>
                  <a:pt x="101096" y="132160"/>
                  <a:pt x="96854" y="130448"/>
                  <a:pt x="93431" y="127025"/>
                </a:cubicBezTo>
                <a:cubicBezTo>
                  <a:pt x="90008" y="123602"/>
                  <a:pt x="88297" y="119361"/>
                  <a:pt x="88297" y="114300"/>
                </a:cubicBezTo>
                <a:cubicBezTo>
                  <a:pt x="88297" y="109240"/>
                  <a:pt x="90008" y="104999"/>
                  <a:pt x="93431" y="101576"/>
                </a:cubicBezTo>
                <a:cubicBezTo>
                  <a:pt x="96854" y="98153"/>
                  <a:pt x="101096" y="96441"/>
                  <a:pt x="106156" y="96441"/>
                </a:cubicBezTo>
                <a:cubicBezTo>
                  <a:pt x="111216" y="96441"/>
                  <a:pt x="115458" y="98153"/>
                  <a:pt x="118881" y="101576"/>
                </a:cubicBezTo>
                <a:cubicBezTo>
                  <a:pt x="122304" y="104999"/>
                  <a:pt x="124015" y="109240"/>
                  <a:pt x="124015" y="114300"/>
                </a:cubicBezTo>
                <a:cubicBezTo>
                  <a:pt x="124015" y="119361"/>
                  <a:pt x="122304" y="123602"/>
                  <a:pt x="118881" y="127025"/>
                </a:cubicBezTo>
                <a:cubicBezTo>
                  <a:pt x="115458" y="130448"/>
                  <a:pt x="111216" y="132160"/>
                  <a:pt x="106156" y="132160"/>
                </a:cubicBezTo>
                <a:close/>
                <a:moveTo>
                  <a:pt x="57043" y="133053"/>
                </a:moveTo>
                <a:cubicBezTo>
                  <a:pt x="56447" y="126207"/>
                  <a:pt x="56150" y="119956"/>
                  <a:pt x="56150" y="114300"/>
                </a:cubicBezTo>
                <a:cubicBezTo>
                  <a:pt x="56150" y="108645"/>
                  <a:pt x="56447" y="102394"/>
                  <a:pt x="57043" y="95548"/>
                </a:cubicBezTo>
                <a:cubicBezTo>
                  <a:pt x="48708" y="101799"/>
                  <a:pt x="41267" y="108050"/>
                  <a:pt x="34718" y="114300"/>
                </a:cubicBezTo>
                <a:cubicBezTo>
                  <a:pt x="41267" y="120551"/>
                  <a:pt x="48708" y="126802"/>
                  <a:pt x="57043" y="133053"/>
                </a:cubicBezTo>
                <a:close/>
                <a:moveTo>
                  <a:pt x="155269" y="133053"/>
                </a:moveTo>
                <a:cubicBezTo>
                  <a:pt x="163604" y="126802"/>
                  <a:pt x="171045" y="120551"/>
                  <a:pt x="177593" y="114300"/>
                </a:cubicBezTo>
                <a:cubicBezTo>
                  <a:pt x="171045" y="108050"/>
                  <a:pt x="163604" y="101799"/>
                  <a:pt x="155269" y="95548"/>
                </a:cubicBezTo>
                <a:cubicBezTo>
                  <a:pt x="155865" y="102394"/>
                  <a:pt x="156162" y="108645"/>
                  <a:pt x="156162" y="114300"/>
                </a:cubicBezTo>
                <a:cubicBezTo>
                  <a:pt x="156162" y="119956"/>
                  <a:pt x="155865" y="126207"/>
                  <a:pt x="155269" y="133053"/>
                </a:cubicBezTo>
                <a:close/>
                <a:moveTo>
                  <a:pt x="106156" y="162521"/>
                </a:moveTo>
                <a:cubicBezTo>
                  <a:pt x="113597" y="158949"/>
                  <a:pt x="120741" y="155228"/>
                  <a:pt x="127587" y="151359"/>
                </a:cubicBezTo>
                <a:cubicBezTo>
                  <a:pt x="134433" y="147489"/>
                  <a:pt x="141131" y="143173"/>
                  <a:pt x="147679" y="138411"/>
                </a:cubicBezTo>
                <a:cubicBezTo>
                  <a:pt x="148572" y="130076"/>
                  <a:pt x="149018" y="122040"/>
                  <a:pt x="149018" y="114300"/>
                </a:cubicBezTo>
                <a:cubicBezTo>
                  <a:pt x="149018" y="106561"/>
                  <a:pt x="148572" y="98525"/>
                  <a:pt x="147679" y="90190"/>
                </a:cubicBezTo>
                <a:cubicBezTo>
                  <a:pt x="141131" y="85428"/>
                  <a:pt x="134433" y="81112"/>
                  <a:pt x="127587" y="77242"/>
                </a:cubicBezTo>
                <a:cubicBezTo>
                  <a:pt x="120741" y="73373"/>
                  <a:pt x="113597" y="69652"/>
                  <a:pt x="106156" y="66080"/>
                </a:cubicBezTo>
                <a:cubicBezTo>
                  <a:pt x="98715" y="69652"/>
                  <a:pt x="91571" y="73373"/>
                  <a:pt x="84725" y="77242"/>
                </a:cubicBezTo>
                <a:cubicBezTo>
                  <a:pt x="77879" y="81112"/>
                  <a:pt x="71181" y="85428"/>
                  <a:pt x="64633" y="90190"/>
                </a:cubicBezTo>
                <a:cubicBezTo>
                  <a:pt x="63740" y="98525"/>
                  <a:pt x="63293" y="106561"/>
                  <a:pt x="63293" y="114300"/>
                </a:cubicBezTo>
                <a:cubicBezTo>
                  <a:pt x="63293" y="122040"/>
                  <a:pt x="63740" y="130076"/>
                  <a:pt x="64633" y="138411"/>
                </a:cubicBezTo>
                <a:cubicBezTo>
                  <a:pt x="71181" y="143173"/>
                  <a:pt x="77879" y="147489"/>
                  <a:pt x="84725" y="151359"/>
                </a:cubicBezTo>
                <a:cubicBezTo>
                  <a:pt x="91571" y="155228"/>
                  <a:pt x="98715" y="158949"/>
                  <a:pt x="106156" y="162521"/>
                </a:cubicBezTo>
                <a:close/>
                <a:moveTo>
                  <a:pt x="70884" y="174576"/>
                </a:moveTo>
                <a:cubicBezTo>
                  <a:pt x="79218" y="172492"/>
                  <a:pt x="87999" y="169664"/>
                  <a:pt x="97226" y="166093"/>
                </a:cubicBezTo>
                <a:cubicBezTo>
                  <a:pt x="90976" y="163116"/>
                  <a:pt x="85618" y="160288"/>
                  <a:pt x="81153" y="157609"/>
                </a:cubicBezTo>
                <a:cubicBezTo>
                  <a:pt x="76390" y="154930"/>
                  <a:pt x="71181" y="151656"/>
                  <a:pt x="65526" y="147787"/>
                </a:cubicBezTo>
                <a:cubicBezTo>
                  <a:pt x="67014" y="157609"/>
                  <a:pt x="68800" y="166539"/>
                  <a:pt x="70884" y="174576"/>
                </a:cubicBezTo>
                <a:close/>
                <a:moveTo>
                  <a:pt x="141428" y="174576"/>
                </a:moveTo>
                <a:cubicBezTo>
                  <a:pt x="143512" y="166539"/>
                  <a:pt x="145298" y="157609"/>
                  <a:pt x="146786" y="147787"/>
                </a:cubicBezTo>
                <a:cubicBezTo>
                  <a:pt x="141131" y="151656"/>
                  <a:pt x="135922" y="154930"/>
                  <a:pt x="131159" y="157609"/>
                </a:cubicBezTo>
                <a:cubicBezTo>
                  <a:pt x="126694" y="160288"/>
                  <a:pt x="121336" y="163116"/>
                  <a:pt x="115086" y="166093"/>
                </a:cubicBezTo>
                <a:cubicBezTo>
                  <a:pt x="124313" y="169664"/>
                  <a:pt x="133094" y="172492"/>
                  <a:pt x="141428" y="174576"/>
                </a:cubicBezTo>
                <a:close/>
                <a:moveTo>
                  <a:pt x="39630" y="179041"/>
                </a:moveTo>
                <a:cubicBezTo>
                  <a:pt x="46774" y="179041"/>
                  <a:pt x="54959" y="178148"/>
                  <a:pt x="64186" y="176362"/>
                </a:cubicBezTo>
                <a:cubicBezTo>
                  <a:pt x="61210" y="165944"/>
                  <a:pt x="59126" y="154782"/>
                  <a:pt x="57936" y="142875"/>
                </a:cubicBezTo>
                <a:cubicBezTo>
                  <a:pt x="47220" y="135434"/>
                  <a:pt x="37695" y="127695"/>
                  <a:pt x="29361" y="119658"/>
                </a:cubicBezTo>
                <a:cubicBezTo>
                  <a:pt x="9715" y="140792"/>
                  <a:pt x="3018" y="156865"/>
                  <a:pt x="9269" y="167879"/>
                </a:cubicBezTo>
                <a:cubicBezTo>
                  <a:pt x="13734" y="175320"/>
                  <a:pt x="23854" y="179041"/>
                  <a:pt x="39630" y="179041"/>
                </a:cubicBezTo>
                <a:close/>
                <a:moveTo>
                  <a:pt x="172682" y="179041"/>
                </a:moveTo>
                <a:cubicBezTo>
                  <a:pt x="188458" y="179041"/>
                  <a:pt x="198578" y="175320"/>
                  <a:pt x="203043" y="167879"/>
                </a:cubicBezTo>
                <a:cubicBezTo>
                  <a:pt x="209294" y="156865"/>
                  <a:pt x="202597" y="140792"/>
                  <a:pt x="182951" y="119658"/>
                </a:cubicBezTo>
                <a:cubicBezTo>
                  <a:pt x="174617" y="127695"/>
                  <a:pt x="165241" y="135434"/>
                  <a:pt x="154823" y="142875"/>
                </a:cubicBezTo>
                <a:cubicBezTo>
                  <a:pt x="153335" y="154782"/>
                  <a:pt x="151102" y="165944"/>
                  <a:pt x="148126" y="176362"/>
                </a:cubicBezTo>
                <a:cubicBezTo>
                  <a:pt x="157353" y="178148"/>
                  <a:pt x="165538" y="179041"/>
                  <a:pt x="172682" y="179041"/>
                </a:cubicBezTo>
                <a:close/>
                <a:moveTo>
                  <a:pt x="106156" y="221457"/>
                </a:moveTo>
                <a:cubicBezTo>
                  <a:pt x="112704" y="221457"/>
                  <a:pt x="118806" y="217885"/>
                  <a:pt x="124462" y="210741"/>
                </a:cubicBezTo>
                <a:cubicBezTo>
                  <a:pt x="130117" y="203597"/>
                  <a:pt x="135029" y="193924"/>
                  <a:pt x="139196" y="181720"/>
                </a:cubicBezTo>
                <a:cubicBezTo>
                  <a:pt x="128480" y="178743"/>
                  <a:pt x="117467" y="174873"/>
                  <a:pt x="106156" y="170111"/>
                </a:cubicBezTo>
                <a:cubicBezTo>
                  <a:pt x="94845" y="174873"/>
                  <a:pt x="83832" y="178743"/>
                  <a:pt x="73116" y="181720"/>
                </a:cubicBezTo>
                <a:cubicBezTo>
                  <a:pt x="77283" y="193924"/>
                  <a:pt x="82195" y="203597"/>
                  <a:pt x="87850" y="210741"/>
                </a:cubicBezTo>
                <a:cubicBezTo>
                  <a:pt x="93506" y="217885"/>
                  <a:pt x="99608" y="221457"/>
                  <a:pt x="106156" y="221457"/>
                </a:cubicBezTo>
                <a:close/>
                <a:moveTo>
                  <a:pt x="106156" y="228600"/>
                </a:moveTo>
                <a:cubicBezTo>
                  <a:pt x="98119" y="228600"/>
                  <a:pt x="90603" y="224582"/>
                  <a:pt x="83609" y="216545"/>
                </a:cubicBezTo>
                <a:cubicBezTo>
                  <a:pt x="76614" y="208509"/>
                  <a:pt x="70735" y="197347"/>
                  <a:pt x="65972" y="183059"/>
                </a:cubicBezTo>
                <a:cubicBezTo>
                  <a:pt x="56150" y="185143"/>
                  <a:pt x="47369" y="186184"/>
                  <a:pt x="39630" y="186184"/>
                </a:cubicBezTo>
                <a:cubicBezTo>
                  <a:pt x="20877" y="186184"/>
                  <a:pt x="8674" y="181273"/>
                  <a:pt x="3018" y="171450"/>
                </a:cubicBezTo>
                <a:cubicBezTo>
                  <a:pt x="-851" y="165497"/>
                  <a:pt x="-1000" y="157312"/>
                  <a:pt x="2572" y="146894"/>
                </a:cubicBezTo>
                <a:cubicBezTo>
                  <a:pt x="6143" y="136476"/>
                  <a:pt x="13436" y="125611"/>
                  <a:pt x="24449" y="114300"/>
                </a:cubicBezTo>
                <a:cubicBezTo>
                  <a:pt x="13436" y="102990"/>
                  <a:pt x="6143" y="92125"/>
                  <a:pt x="2572" y="81707"/>
                </a:cubicBezTo>
                <a:cubicBezTo>
                  <a:pt x="-1000" y="71289"/>
                  <a:pt x="-851" y="63104"/>
                  <a:pt x="3018" y="57150"/>
                </a:cubicBezTo>
                <a:cubicBezTo>
                  <a:pt x="8674" y="47328"/>
                  <a:pt x="20877" y="42416"/>
                  <a:pt x="39630" y="42416"/>
                </a:cubicBezTo>
                <a:cubicBezTo>
                  <a:pt x="47369" y="42416"/>
                  <a:pt x="56150" y="43458"/>
                  <a:pt x="65972" y="45542"/>
                </a:cubicBezTo>
                <a:cubicBezTo>
                  <a:pt x="70735" y="31254"/>
                  <a:pt x="76614" y="20092"/>
                  <a:pt x="83609" y="12056"/>
                </a:cubicBezTo>
                <a:cubicBezTo>
                  <a:pt x="90603" y="4019"/>
                  <a:pt x="98119" y="0"/>
                  <a:pt x="106156" y="0"/>
                </a:cubicBezTo>
                <a:cubicBezTo>
                  <a:pt x="114193" y="0"/>
                  <a:pt x="121709" y="4019"/>
                  <a:pt x="128703" y="12056"/>
                </a:cubicBezTo>
                <a:cubicBezTo>
                  <a:pt x="135698" y="20092"/>
                  <a:pt x="141577" y="31254"/>
                  <a:pt x="146340" y="45542"/>
                </a:cubicBezTo>
                <a:cubicBezTo>
                  <a:pt x="156162" y="43458"/>
                  <a:pt x="164943" y="42416"/>
                  <a:pt x="172682" y="42416"/>
                </a:cubicBezTo>
                <a:cubicBezTo>
                  <a:pt x="191435" y="42416"/>
                  <a:pt x="203638" y="47328"/>
                  <a:pt x="209294" y="57150"/>
                </a:cubicBezTo>
                <a:cubicBezTo>
                  <a:pt x="213163" y="63104"/>
                  <a:pt x="213312" y="71289"/>
                  <a:pt x="209740" y="81707"/>
                </a:cubicBezTo>
                <a:cubicBezTo>
                  <a:pt x="206168" y="92125"/>
                  <a:pt x="198876" y="102990"/>
                  <a:pt x="187863" y="114300"/>
                </a:cubicBezTo>
                <a:cubicBezTo>
                  <a:pt x="198876" y="125611"/>
                  <a:pt x="206168" y="136476"/>
                  <a:pt x="209740" y="146894"/>
                </a:cubicBezTo>
                <a:cubicBezTo>
                  <a:pt x="213312" y="157312"/>
                  <a:pt x="213163" y="165497"/>
                  <a:pt x="209294" y="171450"/>
                </a:cubicBezTo>
                <a:cubicBezTo>
                  <a:pt x="203638" y="181273"/>
                  <a:pt x="191435" y="186184"/>
                  <a:pt x="172682" y="186184"/>
                </a:cubicBezTo>
                <a:cubicBezTo>
                  <a:pt x="164943" y="186184"/>
                  <a:pt x="156162" y="185143"/>
                  <a:pt x="146340" y="183059"/>
                </a:cubicBezTo>
                <a:cubicBezTo>
                  <a:pt x="141577" y="197347"/>
                  <a:pt x="135698" y="208509"/>
                  <a:pt x="128703" y="216545"/>
                </a:cubicBezTo>
                <a:cubicBezTo>
                  <a:pt x="121709" y="224582"/>
                  <a:pt x="114193" y="228600"/>
                  <a:pt x="106156"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44" name="Freeform: Shape 43">
            <a:extLst>
              <a:ext uri="{FF2B5EF4-FFF2-40B4-BE49-F238E27FC236}">
                <a16:creationId xmlns:a16="http://schemas.microsoft.com/office/drawing/2014/main" id="{7BB4BEA7-3D38-4E90-A6C5-53AB7191BF18}"/>
              </a:ext>
            </a:extLst>
          </p:cNvPr>
          <p:cNvSpPr/>
          <p:nvPr/>
        </p:nvSpPr>
        <p:spPr>
          <a:xfrm flipH="1" flipV="1">
            <a:off x="4455918" y="1837029"/>
            <a:ext cx="649476" cy="646952"/>
          </a:xfrm>
          <a:custGeom>
            <a:avLst/>
            <a:gdLst/>
            <a:ahLst/>
            <a:cxnLst/>
            <a:rect l="l" t="t" r="r" b="b"/>
            <a:pathLst>
              <a:path w="229493" h="228600">
                <a:moveTo>
                  <a:pt x="28575" y="68759"/>
                </a:moveTo>
                <a:lnTo>
                  <a:pt x="42863" y="65634"/>
                </a:lnTo>
                <a:lnTo>
                  <a:pt x="42863" y="46435"/>
                </a:lnTo>
                <a:cubicBezTo>
                  <a:pt x="42863" y="44054"/>
                  <a:pt x="44053" y="42863"/>
                  <a:pt x="46435" y="42863"/>
                </a:cubicBezTo>
                <a:lnTo>
                  <a:pt x="65187" y="42863"/>
                </a:lnTo>
                <a:lnTo>
                  <a:pt x="69652" y="27236"/>
                </a:lnTo>
                <a:lnTo>
                  <a:pt x="9376" y="8930"/>
                </a:lnTo>
                <a:close/>
                <a:moveTo>
                  <a:pt x="183952" y="155823"/>
                </a:moveTo>
                <a:lnTo>
                  <a:pt x="191989" y="147787"/>
                </a:lnTo>
                <a:lnTo>
                  <a:pt x="75903" y="31254"/>
                </a:lnTo>
                <a:lnTo>
                  <a:pt x="71884" y="45542"/>
                </a:lnTo>
                <a:close/>
                <a:moveTo>
                  <a:pt x="161628" y="178594"/>
                </a:moveTo>
                <a:lnTo>
                  <a:pt x="179041" y="161181"/>
                </a:lnTo>
                <a:lnTo>
                  <a:pt x="66526" y="50007"/>
                </a:lnTo>
                <a:lnTo>
                  <a:pt x="50007" y="50007"/>
                </a:lnTo>
                <a:lnTo>
                  <a:pt x="50007" y="66527"/>
                </a:lnTo>
                <a:close/>
                <a:moveTo>
                  <a:pt x="149126" y="191096"/>
                </a:moveTo>
                <a:lnTo>
                  <a:pt x="156716" y="183505"/>
                </a:lnTo>
                <a:lnTo>
                  <a:pt x="45542" y="72331"/>
                </a:lnTo>
                <a:lnTo>
                  <a:pt x="33487" y="75010"/>
                </a:lnTo>
                <a:close/>
                <a:moveTo>
                  <a:pt x="180938" y="221457"/>
                </a:moveTo>
                <a:cubicBezTo>
                  <a:pt x="181905" y="221457"/>
                  <a:pt x="182910" y="221010"/>
                  <a:pt x="183952" y="220117"/>
                </a:cubicBezTo>
                <a:lnTo>
                  <a:pt x="221010" y="182613"/>
                </a:lnTo>
                <a:cubicBezTo>
                  <a:pt x="221903" y="182017"/>
                  <a:pt x="222349" y="181124"/>
                  <a:pt x="222349" y="179934"/>
                </a:cubicBezTo>
                <a:cubicBezTo>
                  <a:pt x="222349" y="178743"/>
                  <a:pt x="221903" y="177850"/>
                  <a:pt x="221010" y="177255"/>
                </a:cubicBezTo>
                <a:lnTo>
                  <a:pt x="196900" y="153145"/>
                </a:lnTo>
                <a:lnTo>
                  <a:pt x="154037" y="196007"/>
                </a:lnTo>
                <a:lnTo>
                  <a:pt x="178148" y="220117"/>
                </a:lnTo>
                <a:cubicBezTo>
                  <a:pt x="179041" y="221010"/>
                  <a:pt x="179971" y="221457"/>
                  <a:pt x="180938" y="221457"/>
                </a:cubicBezTo>
                <a:close/>
                <a:moveTo>
                  <a:pt x="181050" y="228600"/>
                </a:moveTo>
                <a:cubicBezTo>
                  <a:pt x="177924" y="228600"/>
                  <a:pt x="175320" y="227410"/>
                  <a:pt x="173236" y="225029"/>
                </a:cubicBezTo>
                <a:lnTo>
                  <a:pt x="146447" y="198686"/>
                </a:lnTo>
                <a:cubicBezTo>
                  <a:pt x="146447" y="198686"/>
                  <a:pt x="146298" y="198388"/>
                  <a:pt x="146001" y="197793"/>
                </a:cubicBezTo>
                <a:lnTo>
                  <a:pt x="23664" y="75456"/>
                </a:lnTo>
                <a:cubicBezTo>
                  <a:pt x="23366" y="75159"/>
                  <a:pt x="23069" y="74712"/>
                  <a:pt x="22771" y="74117"/>
                </a:cubicBezTo>
                <a:lnTo>
                  <a:pt x="447" y="4912"/>
                </a:lnTo>
                <a:cubicBezTo>
                  <a:pt x="447" y="4912"/>
                  <a:pt x="447" y="4763"/>
                  <a:pt x="447" y="4465"/>
                </a:cubicBezTo>
                <a:cubicBezTo>
                  <a:pt x="149" y="4168"/>
                  <a:pt x="0" y="3870"/>
                  <a:pt x="0" y="3572"/>
                </a:cubicBezTo>
                <a:cubicBezTo>
                  <a:pt x="0" y="3275"/>
                  <a:pt x="0" y="3126"/>
                  <a:pt x="0" y="3126"/>
                </a:cubicBezTo>
                <a:cubicBezTo>
                  <a:pt x="298" y="2828"/>
                  <a:pt x="447" y="2679"/>
                  <a:pt x="447" y="2679"/>
                </a:cubicBezTo>
                <a:cubicBezTo>
                  <a:pt x="447" y="2084"/>
                  <a:pt x="596" y="1638"/>
                  <a:pt x="893" y="1340"/>
                </a:cubicBezTo>
                <a:lnTo>
                  <a:pt x="1340" y="1340"/>
                </a:lnTo>
                <a:cubicBezTo>
                  <a:pt x="1637" y="1042"/>
                  <a:pt x="2009" y="745"/>
                  <a:pt x="2456" y="447"/>
                </a:cubicBezTo>
                <a:cubicBezTo>
                  <a:pt x="2902" y="149"/>
                  <a:pt x="3274" y="0"/>
                  <a:pt x="3572" y="0"/>
                </a:cubicBezTo>
                <a:lnTo>
                  <a:pt x="225921" y="0"/>
                </a:lnTo>
                <a:cubicBezTo>
                  <a:pt x="228303" y="0"/>
                  <a:pt x="229493" y="1191"/>
                  <a:pt x="229493" y="3572"/>
                </a:cubicBezTo>
                <a:cubicBezTo>
                  <a:pt x="229493" y="5954"/>
                  <a:pt x="228303" y="7144"/>
                  <a:pt x="225921" y="7144"/>
                </a:cubicBezTo>
                <a:lnTo>
                  <a:pt x="28129" y="7144"/>
                </a:lnTo>
                <a:lnTo>
                  <a:pt x="76349" y="21432"/>
                </a:lnTo>
                <a:cubicBezTo>
                  <a:pt x="76647" y="21729"/>
                  <a:pt x="77093" y="22027"/>
                  <a:pt x="77689" y="22325"/>
                </a:cubicBezTo>
                <a:lnTo>
                  <a:pt x="199579" y="145554"/>
                </a:lnTo>
                <a:cubicBezTo>
                  <a:pt x="199876" y="145554"/>
                  <a:pt x="200025" y="145629"/>
                  <a:pt x="200025" y="145778"/>
                </a:cubicBezTo>
                <a:cubicBezTo>
                  <a:pt x="200025" y="145926"/>
                  <a:pt x="200025" y="146001"/>
                  <a:pt x="200025" y="146001"/>
                </a:cubicBezTo>
                <a:lnTo>
                  <a:pt x="226368" y="171897"/>
                </a:lnTo>
                <a:cubicBezTo>
                  <a:pt x="228451" y="174278"/>
                  <a:pt x="229493" y="176957"/>
                  <a:pt x="229493" y="179934"/>
                </a:cubicBezTo>
                <a:cubicBezTo>
                  <a:pt x="229493" y="182910"/>
                  <a:pt x="228451" y="185589"/>
                  <a:pt x="226368" y="187970"/>
                </a:cubicBezTo>
                <a:lnTo>
                  <a:pt x="188863" y="225029"/>
                </a:lnTo>
                <a:cubicBezTo>
                  <a:pt x="186780" y="227410"/>
                  <a:pt x="184175" y="228600"/>
                  <a:pt x="181050"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45" name="TextBox 44">
            <a:extLst>
              <a:ext uri="{FF2B5EF4-FFF2-40B4-BE49-F238E27FC236}">
                <a16:creationId xmlns:a16="http://schemas.microsoft.com/office/drawing/2014/main" id="{F6C004EA-CE44-4AC3-833E-94A32B9C20A5}"/>
              </a:ext>
            </a:extLst>
          </p:cNvPr>
          <p:cNvSpPr txBox="1"/>
          <p:nvPr/>
        </p:nvSpPr>
        <p:spPr>
          <a:xfrm rot="5400000">
            <a:off x="10719704" y="9675171"/>
            <a:ext cx="4645482" cy="461665"/>
          </a:xfrm>
          <a:prstGeom prst="rect">
            <a:avLst/>
          </a:prstGeom>
          <a:noFill/>
        </p:spPr>
        <p:txBody>
          <a:bodyPr wrap="square" rtlCol="0">
            <a:spAutoFit/>
          </a:bodyPr>
          <a:lstStyle/>
          <a:p>
            <a:pPr algn="ctr"/>
            <a:r>
              <a:rPr lang="en-US" sz="2400" i="1" spc="563">
                <a:solidFill>
                  <a:srgbClr val="EDE8E5"/>
                </a:solidFill>
                <a:latin typeface="EB Garamond" panose="00000500000000000000" pitchFamily="2" charset="0"/>
                <a:ea typeface="EB Garamond" panose="00000500000000000000" pitchFamily="2" charset="0"/>
              </a:rPr>
              <a:t>slidestation.co</a:t>
            </a:r>
          </a:p>
        </p:txBody>
      </p:sp>
      <p:sp>
        <p:nvSpPr>
          <p:cNvPr id="15" name="TextBox 14">
            <a:extLst>
              <a:ext uri="{FF2B5EF4-FFF2-40B4-BE49-F238E27FC236}">
                <a16:creationId xmlns:a16="http://schemas.microsoft.com/office/drawing/2014/main" id="{C139BCEE-3F1E-4ECA-BDC5-FB7AB417585A}"/>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9A444D1E-1073-4862-8A6A-057DC8A4A58D}"/>
              </a:ext>
            </a:extLst>
          </p:cNvPr>
          <p:cNvSpPr>
            <a:spLocks noGrp="1"/>
          </p:cNvSpPr>
          <p:nvPr>
            <p:ph type="pic" sz="quarter" idx="12"/>
          </p:nvPr>
        </p:nvSpPr>
        <p:spPr/>
      </p:sp>
      <p:sp>
        <p:nvSpPr>
          <p:cNvPr id="4" name="Picture Placeholder 3">
            <a:extLst>
              <a:ext uri="{FF2B5EF4-FFF2-40B4-BE49-F238E27FC236}">
                <a16:creationId xmlns:a16="http://schemas.microsoft.com/office/drawing/2014/main" id="{21D7C691-723C-4803-A961-8D0A56880509}"/>
              </a:ext>
            </a:extLst>
          </p:cNvPr>
          <p:cNvSpPr>
            <a:spLocks noGrp="1"/>
          </p:cNvSpPr>
          <p:nvPr>
            <p:ph type="pic" sz="quarter" idx="13"/>
          </p:nvPr>
        </p:nvSpPr>
        <p:spPr/>
      </p:sp>
      <p:cxnSp>
        <p:nvCxnSpPr>
          <p:cNvPr id="17" name="Straight Connector 16">
            <a:extLst>
              <a:ext uri="{FF2B5EF4-FFF2-40B4-BE49-F238E27FC236}">
                <a16:creationId xmlns:a16="http://schemas.microsoft.com/office/drawing/2014/main" id="{2D753CCF-5191-4BD1-B595-0B7F3E1741DA}"/>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29EDA61-40C8-4D6F-BE71-AAD22269B260}"/>
              </a:ext>
            </a:extLst>
          </p:cNvPr>
          <p:cNvSpPr txBox="1"/>
          <p:nvPr/>
        </p:nvSpPr>
        <p:spPr>
          <a:xfrm>
            <a:off x="3537316" y="14530473"/>
            <a:ext cx="2486458" cy="954107"/>
          </a:xfrm>
          <a:prstGeom prst="rect">
            <a:avLst/>
          </a:prstGeom>
          <a:noFill/>
        </p:spPr>
        <p:txBody>
          <a:bodyPr wrap="square" rtlCol="0">
            <a:spAutoFit/>
          </a:bodyPr>
          <a:lstStyle/>
          <a:p>
            <a:pPr algn="ctr"/>
            <a:r>
              <a:rPr lang="en-US" sz="2800" spc="338">
                <a:solidFill>
                  <a:schemeClr val="tx1">
                    <a:lumMod val="75000"/>
                    <a:lumOff val="25000"/>
                  </a:schemeClr>
                </a:solidFill>
                <a:latin typeface="EB Garamond Medium" panose="00000600000000000000" pitchFamily="2" charset="0"/>
                <a:ea typeface="EB Garamond Medium" panose="00000600000000000000" pitchFamily="2" charset="0"/>
              </a:rPr>
              <a:t>Iterative</a:t>
            </a:r>
          </a:p>
          <a:p>
            <a:pPr algn="ctr"/>
            <a:r>
              <a:rPr lang="en-US" sz="2800" spc="338">
                <a:solidFill>
                  <a:schemeClr val="tx1">
                    <a:lumMod val="75000"/>
                    <a:lumOff val="25000"/>
                  </a:schemeClr>
                </a:solidFill>
                <a:latin typeface="EB Garamond Medium" panose="00000600000000000000" pitchFamily="2" charset="0"/>
                <a:ea typeface="EB Garamond Medium" panose="00000600000000000000" pitchFamily="2" charset="0"/>
              </a:rPr>
              <a:t>Approach</a:t>
            </a:r>
          </a:p>
        </p:txBody>
      </p:sp>
      <p:sp>
        <p:nvSpPr>
          <p:cNvPr id="21" name="TextBox 20">
            <a:extLst>
              <a:ext uri="{FF2B5EF4-FFF2-40B4-BE49-F238E27FC236}">
                <a16:creationId xmlns:a16="http://schemas.microsoft.com/office/drawing/2014/main" id="{9AE67CD7-7127-4D60-AE84-5294161E3ACE}"/>
              </a:ext>
            </a:extLst>
          </p:cNvPr>
          <p:cNvSpPr txBox="1"/>
          <p:nvPr/>
        </p:nvSpPr>
        <p:spPr>
          <a:xfrm>
            <a:off x="3198391" y="15519635"/>
            <a:ext cx="3164308"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aver high level overviews. Iterative doesan approaches provide agileto.</a:t>
            </a:r>
          </a:p>
        </p:txBody>
      </p:sp>
      <p:sp>
        <p:nvSpPr>
          <p:cNvPr id="23" name="Freeform: Shape 22">
            <a:extLst>
              <a:ext uri="{FF2B5EF4-FFF2-40B4-BE49-F238E27FC236}">
                <a16:creationId xmlns:a16="http://schemas.microsoft.com/office/drawing/2014/main" id="{A2DD5D45-CDDA-464F-AAB8-6A8D36818A90}"/>
              </a:ext>
            </a:extLst>
          </p:cNvPr>
          <p:cNvSpPr/>
          <p:nvPr/>
        </p:nvSpPr>
        <p:spPr>
          <a:xfrm flipH="1" flipV="1">
            <a:off x="4307179" y="13492822"/>
            <a:ext cx="883580" cy="673206"/>
          </a:xfrm>
          <a:custGeom>
            <a:avLst/>
            <a:gdLst/>
            <a:ahLst/>
            <a:cxnLst/>
            <a:rect l="l" t="t" r="r" b="b"/>
            <a:pathLst>
              <a:path w="300037" h="228600">
                <a:moveTo>
                  <a:pt x="153590" y="221456"/>
                </a:moveTo>
                <a:cubicBezTo>
                  <a:pt x="180677" y="221456"/>
                  <a:pt x="202480" y="212824"/>
                  <a:pt x="219000" y="195560"/>
                </a:cubicBezTo>
                <a:cubicBezTo>
                  <a:pt x="235520" y="178296"/>
                  <a:pt x="244524" y="158055"/>
                  <a:pt x="246013" y="134838"/>
                </a:cubicBezTo>
                <a:cubicBezTo>
                  <a:pt x="242441" y="135433"/>
                  <a:pt x="239018" y="135731"/>
                  <a:pt x="235743" y="135731"/>
                </a:cubicBezTo>
                <a:lnTo>
                  <a:pt x="225028" y="135731"/>
                </a:lnTo>
                <a:cubicBezTo>
                  <a:pt x="222647" y="135731"/>
                  <a:pt x="221456" y="134540"/>
                  <a:pt x="221456" y="132159"/>
                </a:cubicBezTo>
                <a:cubicBezTo>
                  <a:pt x="221456" y="129778"/>
                  <a:pt x="222647" y="128587"/>
                  <a:pt x="225028" y="128587"/>
                </a:cubicBezTo>
                <a:lnTo>
                  <a:pt x="235743" y="128587"/>
                </a:lnTo>
                <a:cubicBezTo>
                  <a:pt x="253008" y="128587"/>
                  <a:pt x="266849" y="121741"/>
                  <a:pt x="277267" y="108049"/>
                </a:cubicBezTo>
                <a:cubicBezTo>
                  <a:pt x="287685" y="94357"/>
                  <a:pt x="292893" y="80962"/>
                  <a:pt x="292893" y="67865"/>
                </a:cubicBezTo>
                <a:cubicBezTo>
                  <a:pt x="292893" y="51792"/>
                  <a:pt x="287164" y="37653"/>
                  <a:pt x="275704" y="25449"/>
                </a:cubicBezTo>
                <a:cubicBezTo>
                  <a:pt x="264244" y="13245"/>
                  <a:pt x="250924" y="7143"/>
                  <a:pt x="235743" y="7143"/>
                </a:cubicBezTo>
                <a:lnTo>
                  <a:pt x="64293" y="7143"/>
                </a:lnTo>
                <a:cubicBezTo>
                  <a:pt x="49411" y="7143"/>
                  <a:pt x="36165" y="13692"/>
                  <a:pt x="24556" y="26789"/>
                </a:cubicBezTo>
                <a:cubicBezTo>
                  <a:pt x="12948" y="39886"/>
                  <a:pt x="7143" y="53578"/>
                  <a:pt x="7143" y="67865"/>
                </a:cubicBezTo>
                <a:cubicBezTo>
                  <a:pt x="7143" y="84236"/>
                  <a:pt x="12501" y="98152"/>
                  <a:pt x="23217" y="109612"/>
                </a:cubicBezTo>
                <a:cubicBezTo>
                  <a:pt x="33933" y="121071"/>
                  <a:pt x="45243" y="127397"/>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lose/>
                <a:moveTo>
                  <a:pt x="153590" y="228600"/>
                </a:moveTo>
                <a:cubicBezTo>
                  <a:pt x="125015" y="228600"/>
                  <a:pt x="102245" y="219521"/>
                  <a:pt x="85278" y="201364"/>
                </a:cubicBezTo>
                <a:cubicBezTo>
                  <a:pt x="68312" y="183207"/>
                  <a:pt x="59085" y="161329"/>
                  <a:pt x="57596" y="135731"/>
                </a:cubicBezTo>
                <a:cubicBezTo>
                  <a:pt x="43011" y="134540"/>
                  <a:pt x="29765" y="127397"/>
                  <a:pt x="17859" y="114300"/>
                </a:cubicBezTo>
                <a:cubicBezTo>
                  <a:pt x="5953" y="101203"/>
                  <a:pt x="0" y="85725"/>
                  <a:pt x="0" y="67865"/>
                </a:cubicBezTo>
                <a:cubicBezTo>
                  <a:pt x="0" y="51792"/>
                  <a:pt x="6548" y="36463"/>
                  <a:pt x="19645" y="21877"/>
                </a:cubicBezTo>
                <a:cubicBezTo>
                  <a:pt x="32742" y="7292"/>
                  <a:pt x="47625" y="0"/>
                  <a:pt x="64293" y="0"/>
                </a:cubicBezTo>
                <a:lnTo>
                  <a:pt x="235743" y="0"/>
                </a:lnTo>
                <a:cubicBezTo>
                  <a:pt x="253008" y="0"/>
                  <a:pt x="268039" y="6771"/>
                  <a:pt x="280838" y="20315"/>
                </a:cubicBezTo>
                <a:cubicBezTo>
                  <a:pt x="293638" y="33858"/>
                  <a:pt x="300037" y="49708"/>
                  <a:pt x="300037" y="67865"/>
                </a:cubicBezTo>
                <a:cubicBezTo>
                  <a:pt x="300037" y="80664"/>
                  <a:pt x="295796" y="93613"/>
                  <a:pt x="287312" y="106709"/>
                </a:cubicBezTo>
                <a:cubicBezTo>
                  <a:pt x="278829" y="119806"/>
                  <a:pt x="267593" y="128587"/>
                  <a:pt x="253603" y="133052"/>
                </a:cubicBezTo>
                <a:cubicBezTo>
                  <a:pt x="252412" y="160436"/>
                  <a:pt x="242292" y="183207"/>
                  <a:pt x="223242" y="201364"/>
                </a:cubicBezTo>
                <a:cubicBezTo>
                  <a:pt x="204192" y="219521"/>
                  <a:pt x="180975" y="228600"/>
                  <a:pt x="153590" y="228600"/>
                </a:cubicBezTo>
                <a:close/>
              </a:path>
            </a:pathLst>
          </a:cu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25000"/>
                </a:schemeClr>
              </a:solidFill>
            </a:endParaRPr>
          </a:p>
        </p:txBody>
      </p:sp>
      <p:sp>
        <p:nvSpPr>
          <p:cNvPr id="22" name="Slide Number Placeholder 19">
            <a:extLst>
              <a:ext uri="{FF2B5EF4-FFF2-40B4-BE49-F238E27FC236}">
                <a16:creationId xmlns:a16="http://schemas.microsoft.com/office/drawing/2014/main" id="{7CF5C735-636E-4E02-BC27-5664A176B8D2}"/>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10</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98028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58F8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A4644D-BB19-4F94-8BCA-70ABC6E5EC0A}"/>
              </a:ext>
            </a:extLst>
          </p:cNvPr>
          <p:cNvSpPr/>
          <p:nvPr/>
        </p:nvSpPr>
        <p:spPr>
          <a:xfrm>
            <a:off x="0" y="0"/>
            <a:ext cx="6792686" cy="19812000"/>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a:extLst>
              <a:ext uri="{FF2B5EF4-FFF2-40B4-BE49-F238E27FC236}">
                <a16:creationId xmlns:a16="http://schemas.microsoft.com/office/drawing/2014/main" id="{49FB2F50-BBFC-4CAB-AEE5-D3AC748B7773}"/>
              </a:ext>
            </a:extLst>
          </p:cNvPr>
          <p:cNvSpPr txBox="1"/>
          <p:nvPr/>
        </p:nvSpPr>
        <p:spPr>
          <a:xfrm>
            <a:off x="7999290" y="7306090"/>
            <a:ext cx="4649910" cy="5199821"/>
          </a:xfrm>
          <a:prstGeom prst="rect">
            <a:avLst/>
          </a:prstGeom>
          <a:noFill/>
        </p:spPr>
        <p:txBody>
          <a:bodyPr wrap="square" rtlCol="0">
            <a:spAutoFit/>
          </a:bodyPr>
          <a:lstStyle/>
          <a:p>
            <a:pPr algn="ctr">
              <a:lnSpc>
                <a:spcPct val="150000"/>
              </a:lnSpc>
            </a:pPr>
            <a:r>
              <a:rPr lang="en-US" sz="2800" spc="338">
                <a:solidFill>
                  <a:schemeClr val="tx1">
                    <a:lumMod val="75000"/>
                    <a:lumOff val="25000"/>
                  </a:schemeClr>
                </a:solidFill>
                <a:latin typeface="EB Garamond Medium" panose="00000600000000000000" pitchFamily="2" charset="0"/>
                <a:ea typeface="EB Garamond Medium" panose="00000600000000000000" pitchFamily="2" charset="0"/>
              </a:rPr>
              <a:t>Thousands of candles can be lighted from a single candle, and the life of the candle will not be shortened. Happiness never decreases by being shared.</a:t>
            </a:r>
          </a:p>
        </p:txBody>
      </p:sp>
      <p:sp>
        <p:nvSpPr>
          <p:cNvPr id="15" name="TextBox 14">
            <a:extLst>
              <a:ext uri="{FF2B5EF4-FFF2-40B4-BE49-F238E27FC236}">
                <a16:creationId xmlns:a16="http://schemas.microsoft.com/office/drawing/2014/main" id="{3D0BD9B3-242C-467F-9F82-B4788FCB940C}"/>
              </a:ext>
            </a:extLst>
          </p:cNvPr>
          <p:cNvSpPr txBox="1"/>
          <p:nvPr/>
        </p:nvSpPr>
        <p:spPr>
          <a:xfrm>
            <a:off x="9741000" y="4805031"/>
            <a:ext cx="1166486" cy="1466876"/>
          </a:xfrm>
          <a:prstGeom prst="rect">
            <a:avLst/>
          </a:prstGeom>
          <a:noFill/>
        </p:spPr>
        <p:txBody>
          <a:bodyPr wrap="square" rtlCol="0">
            <a:spAutoFit/>
          </a:bodyPr>
          <a:lstStyle/>
          <a:p>
            <a:pPr algn="ctr">
              <a:lnSpc>
                <a:spcPct val="150000"/>
              </a:lnSpc>
            </a:pPr>
            <a:r>
              <a:rPr lang="en-US" sz="6600" spc="338">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16" name="TextBox 15">
            <a:extLst>
              <a:ext uri="{FF2B5EF4-FFF2-40B4-BE49-F238E27FC236}">
                <a16:creationId xmlns:a16="http://schemas.microsoft.com/office/drawing/2014/main" id="{5B58E9DE-BAEF-41C1-8DE9-0795BDE1C645}"/>
              </a:ext>
            </a:extLst>
          </p:cNvPr>
          <p:cNvSpPr txBox="1"/>
          <p:nvPr/>
        </p:nvSpPr>
        <p:spPr>
          <a:xfrm>
            <a:off x="9145009" y="13540094"/>
            <a:ext cx="2358471" cy="1146148"/>
          </a:xfrm>
          <a:prstGeom prst="rect">
            <a:avLst/>
          </a:prstGeom>
          <a:noFill/>
        </p:spPr>
        <p:txBody>
          <a:bodyPr wrap="square" rtlCol="0">
            <a:spAutoFit/>
          </a:bodyPr>
          <a:lstStyle/>
          <a:p>
            <a:pPr algn="ctr">
              <a:lnSpc>
                <a:spcPct val="150000"/>
              </a:lnSpc>
            </a:pPr>
            <a:r>
              <a:rPr lang="en-US" sz="2400" i="1" spc="338">
                <a:solidFill>
                  <a:schemeClr val="tx1">
                    <a:lumMod val="75000"/>
                    <a:lumOff val="25000"/>
                  </a:schemeClr>
                </a:solidFill>
                <a:latin typeface="EB Garamond" panose="00000500000000000000" pitchFamily="2" charset="0"/>
                <a:ea typeface="EB Garamond" panose="00000500000000000000" pitchFamily="2" charset="0"/>
              </a:rPr>
              <a:t>-</a:t>
            </a:r>
          </a:p>
          <a:p>
            <a:pPr algn="ctr">
              <a:lnSpc>
                <a:spcPct val="150000"/>
              </a:lnSpc>
            </a:pPr>
            <a:r>
              <a:rPr lang="en-US" sz="2400" i="1" spc="338">
                <a:solidFill>
                  <a:schemeClr val="tx1">
                    <a:lumMod val="75000"/>
                    <a:lumOff val="25000"/>
                  </a:schemeClr>
                </a:solidFill>
                <a:latin typeface="EB Garamond" panose="00000500000000000000" pitchFamily="2" charset="0"/>
                <a:ea typeface="EB Garamond" panose="00000500000000000000" pitchFamily="2" charset="0"/>
              </a:rPr>
              <a:t>Buddha</a:t>
            </a:r>
          </a:p>
        </p:txBody>
      </p:sp>
      <p:sp>
        <p:nvSpPr>
          <p:cNvPr id="8" name="TextBox 7">
            <a:extLst>
              <a:ext uri="{FF2B5EF4-FFF2-40B4-BE49-F238E27FC236}">
                <a16:creationId xmlns:a16="http://schemas.microsoft.com/office/drawing/2014/main" id="{15662250-1224-4D54-9259-3C05603A1D99}"/>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20D9F29F-D9AD-45DB-B8A1-9DD71033F1F2}"/>
              </a:ext>
            </a:extLst>
          </p:cNvPr>
          <p:cNvSpPr>
            <a:spLocks noGrp="1"/>
          </p:cNvSpPr>
          <p:nvPr>
            <p:ph type="pic" sz="quarter" idx="13"/>
          </p:nvPr>
        </p:nvSpPr>
        <p:spPr/>
      </p:sp>
      <p:sp>
        <p:nvSpPr>
          <p:cNvPr id="12" name="Slide Number Placeholder 19">
            <a:extLst>
              <a:ext uri="{FF2B5EF4-FFF2-40B4-BE49-F238E27FC236}">
                <a16:creationId xmlns:a16="http://schemas.microsoft.com/office/drawing/2014/main" id="{A71C6681-4C2F-42D9-AA53-F2D80DAA8C3F}"/>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11</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716224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17D14B0-0519-4EA5-914A-51D464CED426}"/>
              </a:ext>
            </a:extLst>
          </p:cNvPr>
          <p:cNvSpPr/>
          <p:nvPr/>
        </p:nvSpPr>
        <p:spPr>
          <a:xfrm>
            <a:off x="0" y="1"/>
            <a:ext cx="13716000" cy="575017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TextBox 13">
            <a:extLst>
              <a:ext uri="{FF2B5EF4-FFF2-40B4-BE49-F238E27FC236}">
                <a16:creationId xmlns:a16="http://schemas.microsoft.com/office/drawing/2014/main" id="{E3AA60BA-130B-4AE7-AF83-E9FAA2399D80}"/>
              </a:ext>
            </a:extLst>
          </p:cNvPr>
          <p:cNvSpPr txBox="1"/>
          <p:nvPr/>
        </p:nvSpPr>
        <p:spPr>
          <a:xfrm>
            <a:off x="2806756" y="14648931"/>
            <a:ext cx="2486458" cy="954107"/>
          </a:xfrm>
          <a:prstGeom prst="rect">
            <a:avLst/>
          </a:prstGeom>
          <a:noFill/>
        </p:spPr>
        <p:txBody>
          <a:bodyPr wrap="square" rtlCol="0">
            <a:spAutoFit/>
          </a:bodyPr>
          <a:lstStyle/>
          <a:p>
            <a:pPr algn="ctr"/>
            <a:r>
              <a:rPr lang="en-US" sz="2800" spc="169">
                <a:solidFill>
                  <a:schemeClr val="tx1">
                    <a:lumMod val="75000"/>
                    <a:lumOff val="25000"/>
                  </a:schemeClr>
                </a:solidFill>
                <a:latin typeface="EB Garamond Medium" panose="00000600000000000000" pitchFamily="2" charset="0"/>
                <a:ea typeface="EB Garamond Medium" panose="00000600000000000000" pitchFamily="2" charset="0"/>
              </a:rPr>
              <a:t>Multiple Points</a:t>
            </a:r>
          </a:p>
        </p:txBody>
      </p:sp>
      <p:sp>
        <p:nvSpPr>
          <p:cNvPr id="24" name="TextBox 23">
            <a:extLst>
              <a:ext uri="{FF2B5EF4-FFF2-40B4-BE49-F238E27FC236}">
                <a16:creationId xmlns:a16="http://schemas.microsoft.com/office/drawing/2014/main" id="{24AE7B69-34F2-4BF9-B612-4D1F00269C81}"/>
              </a:ext>
            </a:extLst>
          </p:cNvPr>
          <p:cNvSpPr txBox="1"/>
          <p:nvPr/>
        </p:nvSpPr>
        <p:spPr>
          <a:xfrm>
            <a:off x="2409093" y="15726863"/>
            <a:ext cx="3281784"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have on avalue having low hanging multiple fruit to identify “a ballpark value value added activity to beta lotest. Over added valu</a:t>
            </a:r>
          </a:p>
        </p:txBody>
      </p:sp>
      <p:sp>
        <p:nvSpPr>
          <p:cNvPr id="13" name="TextBox 12">
            <a:extLst>
              <a:ext uri="{FF2B5EF4-FFF2-40B4-BE49-F238E27FC236}">
                <a16:creationId xmlns:a16="http://schemas.microsoft.com/office/drawing/2014/main" id="{ADD2666A-878C-4E94-A856-007B7116C825}"/>
              </a:ext>
            </a:extLst>
          </p:cNvPr>
          <p:cNvSpPr txBox="1"/>
          <p:nvPr/>
        </p:nvSpPr>
        <p:spPr>
          <a:xfrm>
            <a:off x="8422787" y="14648931"/>
            <a:ext cx="2486458" cy="954107"/>
          </a:xfrm>
          <a:prstGeom prst="rect">
            <a:avLst/>
          </a:prstGeom>
          <a:noFill/>
        </p:spPr>
        <p:txBody>
          <a:bodyPr wrap="square" rtlCol="0">
            <a:spAutoFit/>
          </a:bodyPr>
          <a:lstStyle/>
          <a:p>
            <a:pPr algn="ctr"/>
            <a:r>
              <a:rPr lang="en-US" sz="2800" spc="169">
                <a:solidFill>
                  <a:schemeClr val="tx1">
                    <a:lumMod val="75000"/>
                    <a:lumOff val="25000"/>
                  </a:schemeClr>
                </a:solidFill>
                <a:latin typeface="EB Garamond Medium" panose="00000600000000000000" pitchFamily="2" charset="0"/>
                <a:ea typeface="EB Garamond Medium" panose="00000600000000000000" pitchFamily="2" charset="0"/>
              </a:rPr>
              <a:t>Primary Color</a:t>
            </a:r>
          </a:p>
        </p:txBody>
      </p:sp>
      <p:sp>
        <p:nvSpPr>
          <p:cNvPr id="25" name="TextBox 24">
            <a:extLst>
              <a:ext uri="{FF2B5EF4-FFF2-40B4-BE49-F238E27FC236}">
                <a16:creationId xmlns:a16="http://schemas.microsoft.com/office/drawing/2014/main" id="{6450AB30-E67F-4DC7-BE5E-70762BFC95D8}"/>
              </a:ext>
            </a:extLst>
          </p:cNvPr>
          <p:cNvSpPr txBox="1"/>
          <p:nvPr/>
        </p:nvSpPr>
        <p:spPr>
          <a:xfrm>
            <a:off x="8025124" y="15726864"/>
            <a:ext cx="3281784"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have on avalue having low hanging multiple fruit to identify “a ballpark value value added activity to beta lotest. Over added valu</a:t>
            </a:r>
          </a:p>
        </p:txBody>
      </p:sp>
      <p:sp>
        <p:nvSpPr>
          <p:cNvPr id="18" name="TextBox 17">
            <a:extLst>
              <a:ext uri="{FF2B5EF4-FFF2-40B4-BE49-F238E27FC236}">
                <a16:creationId xmlns:a16="http://schemas.microsoft.com/office/drawing/2014/main" id="{5539F70F-6D50-4743-9773-9D811F42DBB9}"/>
              </a:ext>
            </a:extLst>
          </p:cNvPr>
          <p:cNvSpPr txBox="1"/>
          <p:nvPr/>
        </p:nvSpPr>
        <p:spPr>
          <a:xfrm>
            <a:off x="678467" y="710466"/>
            <a:ext cx="1589442" cy="307777"/>
          </a:xfrm>
          <a:prstGeom prst="rect">
            <a:avLst/>
          </a:prstGeom>
          <a:noFill/>
        </p:spPr>
        <p:txBody>
          <a:bodyPr wrap="square" rtlCol="0">
            <a:spAutoFit/>
          </a:bodyPr>
          <a:lstStyle/>
          <a:p>
            <a:r>
              <a:rPr lang="en-US" sz="1400" spc="731">
                <a:solidFill>
                  <a:srgbClr val="F6F4F2"/>
                </a:solidFill>
                <a:latin typeface="EB Garamond SC 08" panose="02020502060206020403" pitchFamily="18" charset="0"/>
                <a:ea typeface="EB Garamond" panose="00000500000000000000" pitchFamily="2" charset="0"/>
              </a:rPr>
              <a:t>GEMINI</a:t>
            </a:r>
          </a:p>
        </p:txBody>
      </p:sp>
      <p:sp>
        <p:nvSpPr>
          <p:cNvPr id="16" name="TextBox 15">
            <a:extLst>
              <a:ext uri="{FF2B5EF4-FFF2-40B4-BE49-F238E27FC236}">
                <a16:creationId xmlns:a16="http://schemas.microsoft.com/office/drawing/2014/main" id="{720631D1-ED85-4648-B75E-37A5D5CECF85}"/>
              </a:ext>
            </a:extLst>
          </p:cNvPr>
          <p:cNvSpPr txBox="1"/>
          <p:nvPr/>
        </p:nvSpPr>
        <p:spPr>
          <a:xfrm>
            <a:off x="4957515" y="3045797"/>
            <a:ext cx="3800970" cy="1015663"/>
          </a:xfrm>
          <a:prstGeom prst="rect">
            <a:avLst/>
          </a:prstGeom>
          <a:noFill/>
        </p:spPr>
        <p:txBody>
          <a:bodyPr wrap="square" rtlCol="0">
            <a:spAutoFit/>
          </a:bodyPr>
          <a:lstStyle/>
          <a:p>
            <a:pPr algn="ctr"/>
            <a:r>
              <a:rPr lang="en-US" sz="6000" spc="338">
                <a:solidFill>
                  <a:srgbClr val="F6F4F2"/>
                </a:solidFill>
                <a:latin typeface="EB Garamond 12" panose="02020502060206020403" pitchFamily="18" charset="0"/>
                <a:ea typeface="EB Garamond 12" panose="02020502060206020403" pitchFamily="18" charset="0"/>
              </a:rPr>
              <a:t>Services</a:t>
            </a:r>
          </a:p>
        </p:txBody>
      </p:sp>
      <p:sp>
        <p:nvSpPr>
          <p:cNvPr id="17" name="Freeform: Shape 16">
            <a:extLst>
              <a:ext uri="{FF2B5EF4-FFF2-40B4-BE49-F238E27FC236}">
                <a16:creationId xmlns:a16="http://schemas.microsoft.com/office/drawing/2014/main" id="{096B4069-ABD3-4A6A-B1FA-8581B3889819}"/>
              </a:ext>
            </a:extLst>
          </p:cNvPr>
          <p:cNvSpPr/>
          <p:nvPr/>
        </p:nvSpPr>
        <p:spPr>
          <a:xfrm flipH="1" flipV="1">
            <a:off x="9365860" y="13262114"/>
            <a:ext cx="600312" cy="643014"/>
          </a:xfrm>
          <a:custGeom>
            <a:avLst/>
            <a:gdLst/>
            <a:ahLst/>
            <a:cxnLst/>
            <a:rect l="l" t="t" r="r" b="b"/>
            <a:pathLst>
              <a:path w="213419" h="228600">
                <a:moveTo>
                  <a:pt x="30640" y="35886"/>
                </a:moveTo>
                <a:cubicBezTo>
                  <a:pt x="29858" y="35774"/>
                  <a:pt x="29170" y="35272"/>
                  <a:pt x="28575" y="34379"/>
                </a:cubicBezTo>
                <a:lnTo>
                  <a:pt x="7143" y="5804"/>
                </a:lnTo>
                <a:cubicBezTo>
                  <a:pt x="5655" y="3720"/>
                  <a:pt x="5804" y="2083"/>
                  <a:pt x="7590" y="893"/>
                </a:cubicBezTo>
                <a:cubicBezTo>
                  <a:pt x="8185" y="297"/>
                  <a:pt x="8929" y="0"/>
                  <a:pt x="9822" y="0"/>
                </a:cubicBezTo>
                <a:cubicBezTo>
                  <a:pt x="11013" y="0"/>
                  <a:pt x="11906" y="446"/>
                  <a:pt x="12501" y="1339"/>
                </a:cubicBezTo>
                <a:lnTo>
                  <a:pt x="33933" y="29914"/>
                </a:lnTo>
                <a:cubicBezTo>
                  <a:pt x="35421" y="31998"/>
                  <a:pt x="35198" y="33709"/>
                  <a:pt x="33263" y="35049"/>
                </a:cubicBezTo>
                <a:cubicBezTo>
                  <a:pt x="32295" y="35718"/>
                  <a:pt x="31421" y="35998"/>
                  <a:pt x="30640" y="35886"/>
                </a:cubicBezTo>
                <a:close/>
                <a:moveTo>
                  <a:pt x="181886" y="35886"/>
                </a:moveTo>
                <a:cubicBezTo>
                  <a:pt x="181105" y="35998"/>
                  <a:pt x="180231" y="35718"/>
                  <a:pt x="179263" y="35049"/>
                </a:cubicBezTo>
                <a:cubicBezTo>
                  <a:pt x="177328" y="33709"/>
                  <a:pt x="177105" y="31998"/>
                  <a:pt x="178593" y="29914"/>
                </a:cubicBezTo>
                <a:lnTo>
                  <a:pt x="200025" y="1339"/>
                </a:lnTo>
                <a:cubicBezTo>
                  <a:pt x="200620" y="446"/>
                  <a:pt x="201513" y="0"/>
                  <a:pt x="202704" y="0"/>
                </a:cubicBezTo>
                <a:cubicBezTo>
                  <a:pt x="203597" y="0"/>
                  <a:pt x="204341" y="297"/>
                  <a:pt x="204936" y="893"/>
                </a:cubicBezTo>
                <a:cubicBezTo>
                  <a:pt x="206722" y="2083"/>
                  <a:pt x="206871" y="3720"/>
                  <a:pt x="205383" y="5804"/>
                </a:cubicBezTo>
                <a:lnTo>
                  <a:pt x="183951" y="34379"/>
                </a:lnTo>
                <a:cubicBezTo>
                  <a:pt x="183356" y="35272"/>
                  <a:pt x="182668" y="35774"/>
                  <a:pt x="181886" y="35886"/>
                </a:cubicBezTo>
                <a:close/>
                <a:moveTo>
                  <a:pt x="109835" y="165645"/>
                </a:moveTo>
                <a:cubicBezTo>
                  <a:pt x="107454" y="165645"/>
                  <a:pt x="106263" y="164455"/>
                  <a:pt x="106263" y="162074"/>
                </a:cubicBezTo>
                <a:lnTo>
                  <a:pt x="106263" y="112067"/>
                </a:lnTo>
                <a:lnTo>
                  <a:pt x="72330" y="78135"/>
                </a:lnTo>
                <a:cubicBezTo>
                  <a:pt x="70544" y="76349"/>
                  <a:pt x="70544" y="74711"/>
                  <a:pt x="72330" y="73223"/>
                </a:cubicBezTo>
                <a:cubicBezTo>
                  <a:pt x="72925" y="72330"/>
                  <a:pt x="73744" y="71884"/>
                  <a:pt x="74786" y="71884"/>
                </a:cubicBezTo>
                <a:cubicBezTo>
                  <a:pt x="75828" y="71884"/>
                  <a:pt x="76646" y="72330"/>
                  <a:pt x="77242" y="73223"/>
                </a:cubicBezTo>
                <a:lnTo>
                  <a:pt x="112514" y="108049"/>
                </a:lnTo>
                <a:cubicBezTo>
                  <a:pt x="113109" y="108942"/>
                  <a:pt x="113407" y="109835"/>
                  <a:pt x="113407" y="110728"/>
                </a:cubicBezTo>
                <a:lnTo>
                  <a:pt x="113407" y="162074"/>
                </a:lnTo>
                <a:cubicBezTo>
                  <a:pt x="113407" y="164455"/>
                  <a:pt x="112216" y="165645"/>
                  <a:pt x="109835" y="165645"/>
                </a:cubicBezTo>
                <a:close/>
                <a:moveTo>
                  <a:pt x="106263" y="207168"/>
                </a:moveTo>
                <a:cubicBezTo>
                  <a:pt x="131861" y="207168"/>
                  <a:pt x="153739" y="198090"/>
                  <a:pt x="171896" y="179933"/>
                </a:cubicBezTo>
                <a:cubicBezTo>
                  <a:pt x="190053" y="161776"/>
                  <a:pt x="199132" y="139898"/>
                  <a:pt x="199132" y="114300"/>
                </a:cubicBezTo>
                <a:cubicBezTo>
                  <a:pt x="199132" y="88701"/>
                  <a:pt x="190053" y="66824"/>
                  <a:pt x="171896" y="48667"/>
                </a:cubicBezTo>
                <a:cubicBezTo>
                  <a:pt x="153739" y="30510"/>
                  <a:pt x="131861" y="21431"/>
                  <a:pt x="106263" y="21431"/>
                </a:cubicBezTo>
                <a:cubicBezTo>
                  <a:pt x="80665" y="21431"/>
                  <a:pt x="58787" y="30510"/>
                  <a:pt x="40630" y="48667"/>
                </a:cubicBezTo>
                <a:cubicBezTo>
                  <a:pt x="22473" y="66824"/>
                  <a:pt x="13394" y="88701"/>
                  <a:pt x="13394" y="114300"/>
                </a:cubicBezTo>
                <a:cubicBezTo>
                  <a:pt x="13394" y="139898"/>
                  <a:pt x="22473" y="161776"/>
                  <a:pt x="40630" y="179933"/>
                </a:cubicBezTo>
                <a:cubicBezTo>
                  <a:pt x="58787" y="198090"/>
                  <a:pt x="80665" y="207168"/>
                  <a:pt x="106263" y="207168"/>
                </a:cubicBezTo>
                <a:close/>
                <a:moveTo>
                  <a:pt x="106263" y="214312"/>
                </a:moveTo>
                <a:cubicBezTo>
                  <a:pt x="78581" y="214312"/>
                  <a:pt x="54992" y="204564"/>
                  <a:pt x="35495" y="185068"/>
                </a:cubicBezTo>
                <a:cubicBezTo>
                  <a:pt x="15999" y="165571"/>
                  <a:pt x="6250" y="141982"/>
                  <a:pt x="6250" y="114300"/>
                </a:cubicBezTo>
                <a:cubicBezTo>
                  <a:pt x="6250" y="86618"/>
                  <a:pt x="15999" y="63028"/>
                  <a:pt x="35495" y="43532"/>
                </a:cubicBezTo>
                <a:cubicBezTo>
                  <a:pt x="54992" y="24035"/>
                  <a:pt x="78581" y="14287"/>
                  <a:pt x="106263" y="14287"/>
                </a:cubicBezTo>
                <a:cubicBezTo>
                  <a:pt x="133945" y="14287"/>
                  <a:pt x="157534" y="24035"/>
                  <a:pt x="177031" y="43532"/>
                </a:cubicBezTo>
                <a:cubicBezTo>
                  <a:pt x="196527" y="63028"/>
                  <a:pt x="206275" y="86618"/>
                  <a:pt x="206275" y="114300"/>
                </a:cubicBezTo>
                <a:cubicBezTo>
                  <a:pt x="206275" y="141982"/>
                  <a:pt x="196527" y="165571"/>
                  <a:pt x="177031" y="185068"/>
                </a:cubicBezTo>
                <a:cubicBezTo>
                  <a:pt x="157534" y="204564"/>
                  <a:pt x="133945" y="214312"/>
                  <a:pt x="106263" y="214312"/>
                </a:cubicBezTo>
                <a:close/>
                <a:moveTo>
                  <a:pt x="59829" y="228600"/>
                </a:moveTo>
                <a:lnTo>
                  <a:pt x="53578" y="228600"/>
                </a:lnTo>
                <a:cubicBezTo>
                  <a:pt x="38695" y="228600"/>
                  <a:pt x="26045" y="223391"/>
                  <a:pt x="15627" y="212973"/>
                </a:cubicBezTo>
                <a:cubicBezTo>
                  <a:pt x="5209" y="202555"/>
                  <a:pt x="0" y="189904"/>
                  <a:pt x="0" y="175022"/>
                </a:cubicBezTo>
                <a:lnTo>
                  <a:pt x="0" y="167431"/>
                </a:lnTo>
                <a:cubicBezTo>
                  <a:pt x="0" y="165050"/>
                  <a:pt x="1190" y="163860"/>
                  <a:pt x="3572" y="163860"/>
                </a:cubicBezTo>
                <a:cubicBezTo>
                  <a:pt x="5953" y="163860"/>
                  <a:pt x="7143" y="165050"/>
                  <a:pt x="7143" y="167431"/>
                </a:cubicBezTo>
                <a:lnTo>
                  <a:pt x="7143" y="175022"/>
                </a:lnTo>
                <a:cubicBezTo>
                  <a:pt x="7143" y="187821"/>
                  <a:pt x="11683" y="198760"/>
                  <a:pt x="20761" y="207838"/>
                </a:cubicBezTo>
                <a:cubicBezTo>
                  <a:pt x="29840" y="216917"/>
                  <a:pt x="40779" y="221456"/>
                  <a:pt x="53578" y="221456"/>
                </a:cubicBezTo>
                <a:lnTo>
                  <a:pt x="59829" y="221456"/>
                </a:lnTo>
                <a:cubicBezTo>
                  <a:pt x="62210" y="221456"/>
                  <a:pt x="63400" y="222647"/>
                  <a:pt x="63400" y="225028"/>
                </a:cubicBezTo>
                <a:cubicBezTo>
                  <a:pt x="63400" y="227409"/>
                  <a:pt x="62210" y="228600"/>
                  <a:pt x="59829" y="228600"/>
                </a:cubicBezTo>
                <a:close/>
                <a:moveTo>
                  <a:pt x="159841" y="228600"/>
                </a:moveTo>
                <a:lnTo>
                  <a:pt x="153590" y="228600"/>
                </a:lnTo>
                <a:cubicBezTo>
                  <a:pt x="151209" y="228600"/>
                  <a:pt x="150018" y="227409"/>
                  <a:pt x="150018" y="225028"/>
                </a:cubicBezTo>
                <a:cubicBezTo>
                  <a:pt x="150018" y="222647"/>
                  <a:pt x="151209" y="221456"/>
                  <a:pt x="153590" y="221456"/>
                </a:cubicBezTo>
                <a:lnTo>
                  <a:pt x="159841" y="221456"/>
                </a:lnTo>
                <a:cubicBezTo>
                  <a:pt x="172640" y="221456"/>
                  <a:pt x="183579" y="216917"/>
                  <a:pt x="192658" y="207838"/>
                </a:cubicBezTo>
                <a:cubicBezTo>
                  <a:pt x="201736" y="198760"/>
                  <a:pt x="206275" y="187821"/>
                  <a:pt x="206275" y="175022"/>
                </a:cubicBezTo>
                <a:lnTo>
                  <a:pt x="206275" y="167431"/>
                </a:lnTo>
                <a:cubicBezTo>
                  <a:pt x="206275" y="165050"/>
                  <a:pt x="207466" y="163860"/>
                  <a:pt x="209847" y="163860"/>
                </a:cubicBezTo>
                <a:cubicBezTo>
                  <a:pt x="212229" y="163860"/>
                  <a:pt x="213419" y="165050"/>
                  <a:pt x="213419" y="167431"/>
                </a:cubicBezTo>
                <a:lnTo>
                  <a:pt x="213419" y="175022"/>
                </a:lnTo>
                <a:cubicBezTo>
                  <a:pt x="213419" y="189904"/>
                  <a:pt x="208210" y="202555"/>
                  <a:pt x="197792" y="212973"/>
                </a:cubicBezTo>
                <a:cubicBezTo>
                  <a:pt x="187374" y="223391"/>
                  <a:pt x="174724" y="228600"/>
                  <a:pt x="159841" y="228600"/>
                </a:cubicBezTo>
                <a:close/>
              </a:path>
            </a:pathLst>
          </a:cu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25000"/>
                </a:schemeClr>
              </a:solidFill>
            </a:endParaRPr>
          </a:p>
        </p:txBody>
      </p:sp>
      <p:sp>
        <p:nvSpPr>
          <p:cNvPr id="19" name="Freeform: Shape 18">
            <a:extLst>
              <a:ext uri="{FF2B5EF4-FFF2-40B4-BE49-F238E27FC236}">
                <a16:creationId xmlns:a16="http://schemas.microsoft.com/office/drawing/2014/main" id="{FF44C4A1-0AB1-4B5F-AECF-1A43D6DD60C4}"/>
              </a:ext>
            </a:extLst>
          </p:cNvPr>
          <p:cNvSpPr/>
          <p:nvPr/>
        </p:nvSpPr>
        <p:spPr>
          <a:xfrm flipH="1" flipV="1">
            <a:off x="3696727" y="13195098"/>
            <a:ext cx="706515" cy="706515"/>
          </a:xfrm>
          <a:custGeom>
            <a:avLst/>
            <a:gdLst/>
            <a:ahLst/>
            <a:cxnLst/>
            <a:rect l="l" t="t" r="r" b="b"/>
            <a:pathLst>
              <a:path w="228600" h="228600">
                <a:moveTo>
                  <a:pt x="111174" y="185737"/>
                </a:moveTo>
                <a:cubicBezTo>
                  <a:pt x="108793" y="185737"/>
                  <a:pt x="107602" y="184547"/>
                  <a:pt x="107602" y="182165"/>
                </a:cubicBezTo>
                <a:lnTo>
                  <a:pt x="107602" y="121443"/>
                </a:lnTo>
                <a:lnTo>
                  <a:pt x="39737" y="121443"/>
                </a:lnTo>
                <a:cubicBezTo>
                  <a:pt x="37356" y="121443"/>
                  <a:pt x="36165" y="120253"/>
                  <a:pt x="36165" y="117872"/>
                </a:cubicBezTo>
                <a:cubicBezTo>
                  <a:pt x="36165" y="115490"/>
                  <a:pt x="37356" y="114300"/>
                  <a:pt x="39737" y="114300"/>
                </a:cubicBezTo>
                <a:lnTo>
                  <a:pt x="107602" y="114300"/>
                </a:lnTo>
                <a:lnTo>
                  <a:pt x="107602" y="46434"/>
                </a:lnTo>
                <a:cubicBezTo>
                  <a:pt x="107602" y="44053"/>
                  <a:pt x="108793" y="42862"/>
                  <a:pt x="111174" y="42862"/>
                </a:cubicBezTo>
                <a:cubicBezTo>
                  <a:pt x="113556" y="42862"/>
                  <a:pt x="114746" y="44053"/>
                  <a:pt x="114746" y="46434"/>
                </a:cubicBezTo>
                <a:lnTo>
                  <a:pt x="114746" y="114300"/>
                </a:lnTo>
                <a:lnTo>
                  <a:pt x="182612" y="114300"/>
                </a:lnTo>
                <a:cubicBezTo>
                  <a:pt x="184993" y="114300"/>
                  <a:pt x="186184" y="115490"/>
                  <a:pt x="186184" y="117872"/>
                </a:cubicBezTo>
                <a:cubicBezTo>
                  <a:pt x="186184" y="120253"/>
                  <a:pt x="184993" y="121443"/>
                  <a:pt x="182612" y="121443"/>
                </a:cubicBezTo>
                <a:lnTo>
                  <a:pt x="114746" y="121443"/>
                </a:lnTo>
                <a:lnTo>
                  <a:pt x="114746" y="182165"/>
                </a:lnTo>
                <a:cubicBezTo>
                  <a:pt x="114746" y="184547"/>
                  <a:pt x="113556" y="185737"/>
                  <a:pt x="111174" y="185737"/>
                </a:cubicBezTo>
                <a:close/>
                <a:moveTo>
                  <a:pt x="114746" y="200025"/>
                </a:moveTo>
                <a:cubicBezTo>
                  <a:pt x="138261" y="200025"/>
                  <a:pt x="158427" y="191616"/>
                  <a:pt x="175245" y="174798"/>
                </a:cubicBezTo>
                <a:cubicBezTo>
                  <a:pt x="192062" y="157981"/>
                  <a:pt x="200471" y="137815"/>
                  <a:pt x="200471" y="114300"/>
                </a:cubicBezTo>
                <a:cubicBezTo>
                  <a:pt x="200471" y="90785"/>
                  <a:pt x="192062" y="70619"/>
                  <a:pt x="175245" y="53801"/>
                </a:cubicBezTo>
                <a:cubicBezTo>
                  <a:pt x="158427" y="36984"/>
                  <a:pt x="138261" y="28575"/>
                  <a:pt x="114746" y="28575"/>
                </a:cubicBezTo>
                <a:cubicBezTo>
                  <a:pt x="91231" y="28575"/>
                  <a:pt x="71065" y="36984"/>
                  <a:pt x="54248" y="53801"/>
                </a:cubicBezTo>
                <a:cubicBezTo>
                  <a:pt x="37430" y="70619"/>
                  <a:pt x="29021" y="90785"/>
                  <a:pt x="29021" y="114300"/>
                </a:cubicBezTo>
                <a:cubicBezTo>
                  <a:pt x="29021" y="137815"/>
                  <a:pt x="37430" y="157981"/>
                  <a:pt x="54248" y="174798"/>
                </a:cubicBezTo>
                <a:cubicBezTo>
                  <a:pt x="71065" y="191616"/>
                  <a:pt x="91231" y="200025"/>
                  <a:pt x="114746" y="200025"/>
                </a:cubicBezTo>
                <a:close/>
                <a:moveTo>
                  <a:pt x="111174" y="228600"/>
                </a:moveTo>
                <a:cubicBezTo>
                  <a:pt x="108793" y="228600"/>
                  <a:pt x="107602" y="227409"/>
                  <a:pt x="107602" y="225028"/>
                </a:cubicBezTo>
                <a:lnTo>
                  <a:pt x="107602" y="206722"/>
                </a:lnTo>
                <a:cubicBezTo>
                  <a:pt x="84981" y="204936"/>
                  <a:pt x="65559" y="195932"/>
                  <a:pt x="49336" y="179710"/>
                </a:cubicBezTo>
                <a:cubicBezTo>
                  <a:pt x="33114" y="163487"/>
                  <a:pt x="24110" y="144065"/>
                  <a:pt x="22324" y="121443"/>
                </a:cubicBezTo>
                <a:lnTo>
                  <a:pt x="3572" y="121443"/>
                </a:lnTo>
                <a:cubicBezTo>
                  <a:pt x="1190" y="121443"/>
                  <a:pt x="0" y="120253"/>
                  <a:pt x="0" y="117872"/>
                </a:cubicBezTo>
                <a:cubicBezTo>
                  <a:pt x="0" y="115490"/>
                  <a:pt x="1190" y="114300"/>
                  <a:pt x="3572" y="114300"/>
                </a:cubicBezTo>
                <a:lnTo>
                  <a:pt x="21877" y="114300"/>
                </a:lnTo>
                <a:cubicBezTo>
                  <a:pt x="21877" y="89892"/>
                  <a:pt x="30137" y="68833"/>
                  <a:pt x="46657" y="51122"/>
                </a:cubicBezTo>
                <a:cubicBezTo>
                  <a:pt x="63177" y="33412"/>
                  <a:pt x="83492" y="23663"/>
                  <a:pt x="107602" y="21877"/>
                </a:cubicBezTo>
                <a:lnTo>
                  <a:pt x="107602" y="3572"/>
                </a:lnTo>
                <a:cubicBezTo>
                  <a:pt x="107602" y="1190"/>
                  <a:pt x="108793" y="0"/>
                  <a:pt x="111174" y="0"/>
                </a:cubicBezTo>
                <a:cubicBezTo>
                  <a:pt x="113556" y="0"/>
                  <a:pt x="114746" y="1190"/>
                  <a:pt x="114746" y="3572"/>
                </a:cubicBezTo>
                <a:lnTo>
                  <a:pt x="114746" y="21431"/>
                </a:lnTo>
                <a:cubicBezTo>
                  <a:pt x="140345" y="21431"/>
                  <a:pt x="162222" y="30510"/>
                  <a:pt x="180379" y="48667"/>
                </a:cubicBezTo>
                <a:cubicBezTo>
                  <a:pt x="198536" y="66824"/>
                  <a:pt x="207615" y="88701"/>
                  <a:pt x="207615" y="114300"/>
                </a:cubicBezTo>
                <a:lnTo>
                  <a:pt x="225028" y="114300"/>
                </a:lnTo>
                <a:cubicBezTo>
                  <a:pt x="227409" y="114300"/>
                  <a:pt x="228600" y="115490"/>
                  <a:pt x="228600" y="117872"/>
                </a:cubicBezTo>
                <a:cubicBezTo>
                  <a:pt x="228600" y="120253"/>
                  <a:pt x="227409" y="121443"/>
                  <a:pt x="225028" y="121443"/>
                </a:cubicBezTo>
                <a:lnTo>
                  <a:pt x="207169" y="121443"/>
                </a:lnTo>
                <a:cubicBezTo>
                  <a:pt x="205383" y="145554"/>
                  <a:pt x="195634" y="165869"/>
                  <a:pt x="177924" y="182389"/>
                </a:cubicBezTo>
                <a:cubicBezTo>
                  <a:pt x="160213" y="198909"/>
                  <a:pt x="139154" y="207168"/>
                  <a:pt x="114746" y="207168"/>
                </a:cubicBezTo>
                <a:lnTo>
                  <a:pt x="114746" y="225028"/>
                </a:lnTo>
                <a:cubicBezTo>
                  <a:pt x="114746" y="227409"/>
                  <a:pt x="113556" y="228600"/>
                  <a:pt x="111174" y="228600"/>
                </a:cubicBezTo>
                <a:close/>
              </a:path>
            </a:pathLst>
          </a:cu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25000"/>
                </a:schemeClr>
              </a:solidFill>
            </a:endParaRPr>
          </a:p>
        </p:txBody>
      </p:sp>
      <p:sp>
        <p:nvSpPr>
          <p:cNvPr id="3" name="Picture Placeholder 2">
            <a:extLst>
              <a:ext uri="{FF2B5EF4-FFF2-40B4-BE49-F238E27FC236}">
                <a16:creationId xmlns:a16="http://schemas.microsoft.com/office/drawing/2014/main" id="{9AEF3094-66AD-416A-9B47-C7A22607D879}"/>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25E7E816-35AE-4119-AD20-F2B02AFC2FDC}"/>
              </a:ext>
            </a:extLst>
          </p:cNvPr>
          <p:cNvSpPr>
            <a:spLocks noGrp="1"/>
          </p:cNvSpPr>
          <p:nvPr>
            <p:ph type="pic" sz="quarter" idx="14"/>
          </p:nvPr>
        </p:nvSpPr>
        <p:spPr/>
      </p:sp>
      <p:sp>
        <p:nvSpPr>
          <p:cNvPr id="20" name="Slide Number Placeholder 19">
            <a:extLst>
              <a:ext uri="{FF2B5EF4-FFF2-40B4-BE49-F238E27FC236}">
                <a16:creationId xmlns:a16="http://schemas.microsoft.com/office/drawing/2014/main" id="{612EB9C4-3080-4B4D-B7A9-0BD6B8538E6D}"/>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rgbClr val="F6F4F2"/>
                </a:solidFill>
                <a:latin typeface="EB Garamond SC 08" panose="02020502060206020403" pitchFamily="18" charset="0"/>
                <a:ea typeface="EB Garamond" panose="00000500000000000000" pitchFamily="2" charset="0"/>
              </a:rPr>
              <a:pPr/>
              <a:t>12</a:t>
            </a:fld>
            <a:endParaRPr lang="en-US" sz="1400" spc="731">
              <a:solidFill>
                <a:srgbClr val="F6F4F2"/>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646607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ACECC"/>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05ED52-0D6D-4425-A9F8-9F7DE3C0B350}"/>
              </a:ext>
            </a:extLst>
          </p:cNvPr>
          <p:cNvSpPr/>
          <p:nvPr/>
        </p:nvSpPr>
        <p:spPr>
          <a:xfrm>
            <a:off x="1707047" y="0"/>
            <a:ext cx="12008954" cy="1981200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a:t> </a:t>
            </a:r>
          </a:p>
        </p:txBody>
      </p:sp>
      <p:cxnSp>
        <p:nvCxnSpPr>
          <p:cNvPr id="21" name="Straight Connector 20">
            <a:extLst>
              <a:ext uri="{FF2B5EF4-FFF2-40B4-BE49-F238E27FC236}">
                <a16:creationId xmlns:a16="http://schemas.microsoft.com/office/drawing/2014/main" id="{DB0A9C8B-675F-42A7-BC50-7C7A48FD3C80}"/>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F6C004EA-CE44-4AC3-833E-94A32B9C20A5}"/>
              </a:ext>
            </a:extLst>
          </p:cNvPr>
          <p:cNvSpPr txBox="1"/>
          <p:nvPr/>
        </p:nvSpPr>
        <p:spPr>
          <a:xfrm>
            <a:off x="9347829" y="16095882"/>
            <a:ext cx="2547261" cy="265457"/>
          </a:xfrm>
          <a:prstGeom prst="rect">
            <a:avLst/>
          </a:prstGeom>
          <a:noFill/>
        </p:spPr>
        <p:txBody>
          <a:bodyPr wrap="square" rtlCol="0">
            <a:spAutoFit/>
          </a:bodyPr>
          <a:lstStyle/>
          <a:p>
            <a:r>
              <a:rPr lang="en-US" sz="1125" i="1" spc="563">
                <a:solidFill>
                  <a:srgbClr val="F6F4F2"/>
                </a:solidFill>
                <a:latin typeface="EB Garamond" panose="00000500000000000000" pitchFamily="2" charset="0"/>
                <a:ea typeface="EB Garamond" panose="00000500000000000000" pitchFamily="2" charset="0"/>
              </a:rPr>
              <a:t>By Slidestation</a:t>
            </a:r>
          </a:p>
        </p:txBody>
      </p:sp>
      <p:sp>
        <p:nvSpPr>
          <p:cNvPr id="27" name="TextBox 26">
            <a:extLst>
              <a:ext uri="{FF2B5EF4-FFF2-40B4-BE49-F238E27FC236}">
                <a16:creationId xmlns:a16="http://schemas.microsoft.com/office/drawing/2014/main" id="{D74A948A-C831-454B-A37D-A09AF4E66440}"/>
              </a:ext>
            </a:extLst>
          </p:cNvPr>
          <p:cNvSpPr txBox="1"/>
          <p:nvPr/>
        </p:nvSpPr>
        <p:spPr>
          <a:xfrm>
            <a:off x="9347829" y="3450662"/>
            <a:ext cx="2547261" cy="265457"/>
          </a:xfrm>
          <a:prstGeom prst="rect">
            <a:avLst/>
          </a:prstGeom>
          <a:noFill/>
        </p:spPr>
        <p:txBody>
          <a:bodyPr wrap="square" rtlCol="0">
            <a:spAutoFit/>
          </a:bodyPr>
          <a:lstStyle/>
          <a:p>
            <a:r>
              <a:rPr lang="en-US" sz="1125" i="1" spc="563">
                <a:solidFill>
                  <a:srgbClr val="F6F4F2"/>
                </a:solidFill>
                <a:latin typeface="EB Garamond" panose="00000500000000000000" pitchFamily="2" charset="0"/>
                <a:ea typeface="EB Garamond" panose="00000500000000000000" pitchFamily="2" charset="0"/>
              </a:rPr>
              <a:t>Gemini Template</a:t>
            </a:r>
          </a:p>
        </p:txBody>
      </p:sp>
      <p:sp>
        <p:nvSpPr>
          <p:cNvPr id="37" name="TextBox 36">
            <a:extLst>
              <a:ext uri="{FF2B5EF4-FFF2-40B4-BE49-F238E27FC236}">
                <a16:creationId xmlns:a16="http://schemas.microsoft.com/office/drawing/2014/main" id="{810950F3-7977-4940-A7BC-7CC030F02B05}"/>
              </a:ext>
            </a:extLst>
          </p:cNvPr>
          <p:cNvSpPr txBox="1"/>
          <p:nvPr/>
        </p:nvSpPr>
        <p:spPr>
          <a:xfrm>
            <a:off x="9347829" y="5676668"/>
            <a:ext cx="2486458" cy="830997"/>
          </a:xfrm>
          <a:prstGeom prst="rect">
            <a:avLst/>
          </a:prstGeom>
          <a:noFill/>
        </p:spPr>
        <p:txBody>
          <a:bodyPr wrap="square" rtlCol="0">
            <a:spAutoFit/>
          </a:bodyPr>
          <a:lstStyle/>
          <a:p>
            <a:r>
              <a:rPr lang="en-US" sz="2400" spc="338">
                <a:solidFill>
                  <a:srgbClr val="F6F4F2"/>
                </a:solidFill>
                <a:latin typeface="EB Garamond Medium" panose="00000600000000000000" pitchFamily="2" charset="0"/>
                <a:ea typeface="EB Garamond Medium" panose="00000600000000000000" pitchFamily="2" charset="0"/>
              </a:rPr>
              <a:t>Media</a:t>
            </a:r>
          </a:p>
          <a:p>
            <a:r>
              <a:rPr lang="en-US" sz="2400" spc="338">
                <a:solidFill>
                  <a:srgbClr val="F6F4F2"/>
                </a:solidFill>
                <a:latin typeface="EB Garamond Medium" panose="00000600000000000000" pitchFamily="2" charset="0"/>
                <a:ea typeface="EB Garamond Medium" panose="00000600000000000000" pitchFamily="2" charset="0"/>
              </a:rPr>
              <a:t>Expertise</a:t>
            </a:r>
          </a:p>
        </p:txBody>
      </p:sp>
      <p:sp>
        <p:nvSpPr>
          <p:cNvPr id="38" name="TextBox 37">
            <a:extLst>
              <a:ext uri="{FF2B5EF4-FFF2-40B4-BE49-F238E27FC236}">
                <a16:creationId xmlns:a16="http://schemas.microsoft.com/office/drawing/2014/main" id="{07722621-EFD6-44C1-A3BA-6FEE77B4DCA3}"/>
              </a:ext>
            </a:extLst>
          </p:cNvPr>
          <p:cNvSpPr txBox="1"/>
          <p:nvPr/>
        </p:nvSpPr>
        <p:spPr>
          <a:xfrm>
            <a:off x="9347829" y="6715335"/>
            <a:ext cx="2750387" cy="2801536"/>
          </a:xfrm>
          <a:prstGeom prst="rect">
            <a:avLst/>
          </a:prstGeom>
          <a:noFill/>
        </p:spPr>
        <p:txBody>
          <a:bodyPr wrap="square" rtlCol="0">
            <a:spAutoFit/>
          </a:bodyPr>
          <a:lstStyle/>
          <a:p>
            <a:pPr>
              <a:lnSpc>
                <a:spcPct val="150000"/>
              </a:lnSpc>
            </a:pPr>
            <a:r>
              <a:rPr lang="en-US" sz="2000">
                <a:solidFill>
                  <a:srgbClr val="F6F4F2"/>
                </a:solidFill>
                <a:latin typeface="Lato Light" panose="020F0302020204030203" pitchFamily="34" charset="0"/>
                <a:ea typeface="Roboto" panose="02000000000000000000" pitchFamily="2" charset="0"/>
              </a:rPr>
              <a:t>Leverage agile another frameworks to provide a robust overall value synopsis for high level overviews. Iterative an approaches to overly.</a:t>
            </a:r>
          </a:p>
        </p:txBody>
      </p:sp>
      <p:sp>
        <p:nvSpPr>
          <p:cNvPr id="14" name="TextBox 13">
            <a:extLst>
              <a:ext uri="{FF2B5EF4-FFF2-40B4-BE49-F238E27FC236}">
                <a16:creationId xmlns:a16="http://schemas.microsoft.com/office/drawing/2014/main" id="{C7A764D1-3CF6-4AD3-A1E4-B42271D66963}"/>
              </a:ext>
            </a:extLst>
          </p:cNvPr>
          <p:cNvSpPr txBox="1"/>
          <p:nvPr/>
        </p:nvSpPr>
        <p:spPr>
          <a:xfrm>
            <a:off x="9347829" y="10552481"/>
            <a:ext cx="2486458" cy="830997"/>
          </a:xfrm>
          <a:prstGeom prst="rect">
            <a:avLst/>
          </a:prstGeom>
          <a:noFill/>
        </p:spPr>
        <p:txBody>
          <a:bodyPr wrap="square" rtlCol="0">
            <a:spAutoFit/>
          </a:bodyPr>
          <a:lstStyle/>
          <a:p>
            <a:r>
              <a:rPr lang="en-US" sz="2400" spc="338">
                <a:solidFill>
                  <a:srgbClr val="F6F4F2"/>
                </a:solidFill>
                <a:latin typeface="EB Garamond Medium" panose="00000600000000000000" pitchFamily="2" charset="0"/>
                <a:ea typeface="EB Garamond Medium" panose="00000600000000000000" pitchFamily="2" charset="0"/>
              </a:rPr>
              <a:t>Cross-Media Growth</a:t>
            </a:r>
          </a:p>
        </p:txBody>
      </p:sp>
      <p:sp>
        <p:nvSpPr>
          <p:cNvPr id="15" name="TextBox 14">
            <a:extLst>
              <a:ext uri="{FF2B5EF4-FFF2-40B4-BE49-F238E27FC236}">
                <a16:creationId xmlns:a16="http://schemas.microsoft.com/office/drawing/2014/main" id="{6BCF30F9-65A7-4E58-8F85-B27AC8BC606B}"/>
              </a:ext>
            </a:extLst>
          </p:cNvPr>
          <p:cNvSpPr txBox="1"/>
          <p:nvPr/>
        </p:nvSpPr>
        <p:spPr>
          <a:xfrm>
            <a:off x="9347828" y="11604703"/>
            <a:ext cx="2791191" cy="2801536"/>
          </a:xfrm>
          <a:prstGeom prst="rect">
            <a:avLst/>
          </a:prstGeom>
          <a:noFill/>
        </p:spPr>
        <p:txBody>
          <a:bodyPr wrap="square" rtlCol="0">
            <a:spAutoFit/>
          </a:bodyPr>
          <a:lstStyle/>
          <a:p>
            <a:pPr>
              <a:lnSpc>
                <a:spcPct val="150000"/>
              </a:lnSpc>
            </a:pPr>
            <a:r>
              <a:rPr lang="en-US" sz="2000">
                <a:solidFill>
                  <a:srgbClr val="F6F4F2"/>
                </a:solidFill>
                <a:latin typeface="Lato Light" panose="020F0302020204030203" pitchFamily="34" charset="0"/>
                <a:ea typeface="Roboto" panose="02000000000000000000" pitchFamily="2" charset="0"/>
              </a:rPr>
              <a:t>Leverage agile another frameworks to provide a robust overall value synopsis for high level overviews. Iterative an approaches to overly.</a:t>
            </a:r>
          </a:p>
        </p:txBody>
      </p:sp>
      <p:sp>
        <p:nvSpPr>
          <p:cNvPr id="29" name="Freeform: Shape 28">
            <a:extLst>
              <a:ext uri="{FF2B5EF4-FFF2-40B4-BE49-F238E27FC236}">
                <a16:creationId xmlns:a16="http://schemas.microsoft.com/office/drawing/2014/main" id="{1C5A0038-C331-424B-A098-67672B4EF4DD}"/>
              </a:ext>
            </a:extLst>
          </p:cNvPr>
          <p:cNvSpPr/>
          <p:nvPr/>
        </p:nvSpPr>
        <p:spPr>
          <a:xfrm flipH="1" flipV="1">
            <a:off x="8306029" y="10664581"/>
            <a:ext cx="510984" cy="485487"/>
          </a:xfrm>
          <a:custGeom>
            <a:avLst/>
            <a:gdLst/>
            <a:ahLst/>
            <a:cxnLst/>
            <a:rect l="l" t="t" r="r" b="b"/>
            <a:pathLst>
              <a:path w="240606" h="228600">
                <a:moveTo>
                  <a:pt x="163166" y="21431"/>
                </a:moveTo>
                <a:cubicBezTo>
                  <a:pt x="167928" y="21431"/>
                  <a:pt x="170310" y="19050"/>
                  <a:pt x="170310" y="14287"/>
                </a:cubicBezTo>
                <a:lnTo>
                  <a:pt x="170310" y="7143"/>
                </a:lnTo>
                <a:lnTo>
                  <a:pt x="77441" y="7143"/>
                </a:lnTo>
                <a:lnTo>
                  <a:pt x="77441" y="13841"/>
                </a:lnTo>
                <a:cubicBezTo>
                  <a:pt x="77441" y="15924"/>
                  <a:pt x="78111" y="17710"/>
                  <a:pt x="79450" y="19198"/>
                </a:cubicBezTo>
                <a:cubicBezTo>
                  <a:pt x="80790" y="20687"/>
                  <a:pt x="82501" y="21431"/>
                  <a:pt x="84585" y="21431"/>
                </a:cubicBezTo>
                <a:close/>
                <a:moveTo>
                  <a:pt x="163166" y="28575"/>
                </a:moveTo>
                <a:lnTo>
                  <a:pt x="84585" y="28575"/>
                </a:lnTo>
                <a:cubicBezTo>
                  <a:pt x="80715" y="28575"/>
                  <a:pt x="77367" y="27161"/>
                  <a:pt x="74539" y="24333"/>
                </a:cubicBezTo>
                <a:cubicBezTo>
                  <a:pt x="71711" y="21505"/>
                  <a:pt x="70297" y="18008"/>
                  <a:pt x="70297" y="13841"/>
                </a:cubicBezTo>
                <a:lnTo>
                  <a:pt x="70297" y="3572"/>
                </a:lnTo>
                <a:cubicBezTo>
                  <a:pt x="70297" y="1190"/>
                  <a:pt x="71488" y="0"/>
                  <a:pt x="73869" y="0"/>
                </a:cubicBezTo>
                <a:lnTo>
                  <a:pt x="173882" y="0"/>
                </a:lnTo>
                <a:cubicBezTo>
                  <a:pt x="176263" y="0"/>
                  <a:pt x="177453" y="1190"/>
                  <a:pt x="177453" y="3572"/>
                </a:cubicBezTo>
                <a:lnTo>
                  <a:pt x="177453" y="14287"/>
                </a:lnTo>
                <a:cubicBezTo>
                  <a:pt x="177453" y="18454"/>
                  <a:pt x="176114" y="21877"/>
                  <a:pt x="173435" y="24556"/>
                </a:cubicBezTo>
                <a:cubicBezTo>
                  <a:pt x="170756" y="27235"/>
                  <a:pt x="167333" y="28575"/>
                  <a:pt x="163166" y="28575"/>
                </a:cubicBezTo>
                <a:close/>
                <a:moveTo>
                  <a:pt x="177453" y="207168"/>
                </a:moveTo>
                <a:lnTo>
                  <a:pt x="177453" y="139303"/>
                </a:lnTo>
                <a:cubicBezTo>
                  <a:pt x="177453" y="129182"/>
                  <a:pt x="175221" y="119509"/>
                  <a:pt x="170756" y="110281"/>
                </a:cubicBezTo>
                <a:cubicBezTo>
                  <a:pt x="166291" y="101054"/>
                  <a:pt x="160561" y="93315"/>
                  <a:pt x="153567" y="87064"/>
                </a:cubicBezTo>
                <a:cubicBezTo>
                  <a:pt x="146572" y="80813"/>
                  <a:pt x="140842" y="76051"/>
                  <a:pt x="136377" y="72777"/>
                </a:cubicBezTo>
                <a:cubicBezTo>
                  <a:pt x="131912" y="69502"/>
                  <a:pt x="127745" y="66823"/>
                  <a:pt x="123875" y="64740"/>
                </a:cubicBezTo>
                <a:cubicBezTo>
                  <a:pt x="120601" y="66228"/>
                  <a:pt x="117178" y="68014"/>
                  <a:pt x="113606" y="70098"/>
                </a:cubicBezTo>
                <a:cubicBezTo>
                  <a:pt x="110034" y="72181"/>
                  <a:pt x="104974" y="75604"/>
                  <a:pt x="98426" y="80367"/>
                </a:cubicBezTo>
                <a:cubicBezTo>
                  <a:pt x="91877" y="85129"/>
                  <a:pt x="86222" y="90189"/>
                  <a:pt x="81459" y="95547"/>
                </a:cubicBezTo>
                <a:cubicBezTo>
                  <a:pt x="76697" y="100905"/>
                  <a:pt x="72455" y="107528"/>
                  <a:pt x="68735" y="115416"/>
                </a:cubicBezTo>
                <a:cubicBezTo>
                  <a:pt x="65014" y="123304"/>
                  <a:pt x="63153" y="131266"/>
                  <a:pt x="63153" y="139303"/>
                </a:cubicBezTo>
                <a:lnTo>
                  <a:pt x="63153" y="207168"/>
                </a:lnTo>
                <a:close/>
                <a:moveTo>
                  <a:pt x="195313" y="214312"/>
                </a:moveTo>
                <a:lnTo>
                  <a:pt x="181025" y="214312"/>
                </a:lnTo>
                <a:lnTo>
                  <a:pt x="59582" y="214312"/>
                </a:lnTo>
                <a:lnTo>
                  <a:pt x="45294" y="214312"/>
                </a:lnTo>
                <a:cubicBezTo>
                  <a:pt x="26244" y="214312"/>
                  <a:pt x="13147" y="209252"/>
                  <a:pt x="6003" y="199132"/>
                </a:cubicBezTo>
                <a:cubicBezTo>
                  <a:pt x="-545" y="190202"/>
                  <a:pt x="-1736" y="179338"/>
                  <a:pt x="2432" y="166538"/>
                </a:cubicBezTo>
                <a:cubicBezTo>
                  <a:pt x="4813" y="159692"/>
                  <a:pt x="10468" y="150688"/>
                  <a:pt x="19398" y="139526"/>
                </a:cubicBezTo>
                <a:cubicBezTo>
                  <a:pt x="28328" y="128364"/>
                  <a:pt x="36216" y="120253"/>
                  <a:pt x="43062" y="115193"/>
                </a:cubicBezTo>
                <a:cubicBezTo>
                  <a:pt x="43657" y="114597"/>
                  <a:pt x="44401" y="114300"/>
                  <a:pt x="45294" y="114300"/>
                </a:cubicBezTo>
                <a:cubicBezTo>
                  <a:pt x="46485" y="114300"/>
                  <a:pt x="47378" y="114746"/>
                  <a:pt x="47973" y="115639"/>
                </a:cubicBezTo>
                <a:cubicBezTo>
                  <a:pt x="49461" y="117425"/>
                  <a:pt x="49312" y="119062"/>
                  <a:pt x="47527" y="120550"/>
                </a:cubicBezTo>
                <a:cubicBezTo>
                  <a:pt x="41276" y="125313"/>
                  <a:pt x="33909" y="132978"/>
                  <a:pt x="25426" y="143544"/>
                </a:cubicBezTo>
                <a:cubicBezTo>
                  <a:pt x="16942" y="154111"/>
                  <a:pt x="11659" y="162669"/>
                  <a:pt x="9575" y="169217"/>
                </a:cubicBezTo>
                <a:cubicBezTo>
                  <a:pt x="6003" y="179338"/>
                  <a:pt x="6748" y="187821"/>
                  <a:pt x="11808" y="194667"/>
                </a:cubicBezTo>
                <a:cubicBezTo>
                  <a:pt x="17761" y="203001"/>
                  <a:pt x="28923" y="207168"/>
                  <a:pt x="45294" y="207168"/>
                </a:cubicBezTo>
                <a:lnTo>
                  <a:pt x="56010" y="207168"/>
                </a:lnTo>
                <a:lnTo>
                  <a:pt x="56010" y="139303"/>
                </a:lnTo>
                <a:cubicBezTo>
                  <a:pt x="56010" y="130373"/>
                  <a:pt x="57944" y="121592"/>
                  <a:pt x="61814" y="112960"/>
                </a:cubicBezTo>
                <a:cubicBezTo>
                  <a:pt x="65684" y="104328"/>
                  <a:pt x="70223" y="97184"/>
                  <a:pt x="75432" y="91529"/>
                </a:cubicBezTo>
                <a:cubicBezTo>
                  <a:pt x="80641" y="85873"/>
                  <a:pt x="86668" y="80441"/>
                  <a:pt x="93514" y="75232"/>
                </a:cubicBezTo>
                <a:cubicBezTo>
                  <a:pt x="100361" y="70023"/>
                  <a:pt x="105718" y="66303"/>
                  <a:pt x="109588" y="64070"/>
                </a:cubicBezTo>
                <a:cubicBezTo>
                  <a:pt x="113457" y="61838"/>
                  <a:pt x="117178" y="59977"/>
                  <a:pt x="120750" y="58489"/>
                </a:cubicBezTo>
                <a:cubicBezTo>
                  <a:pt x="120452" y="57894"/>
                  <a:pt x="120303" y="57447"/>
                  <a:pt x="120303" y="57150"/>
                </a:cubicBezTo>
                <a:lnTo>
                  <a:pt x="120303" y="39290"/>
                </a:lnTo>
                <a:cubicBezTo>
                  <a:pt x="120303" y="36909"/>
                  <a:pt x="121494" y="35718"/>
                  <a:pt x="123875" y="35718"/>
                </a:cubicBezTo>
                <a:cubicBezTo>
                  <a:pt x="126257" y="35718"/>
                  <a:pt x="127447" y="36909"/>
                  <a:pt x="127447" y="39290"/>
                </a:cubicBezTo>
                <a:lnTo>
                  <a:pt x="127447" y="57150"/>
                </a:lnTo>
                <a:cubicBezTo>
                  <a:pt x="127447" y="57447"/>
                  <a:pt x="127298" y="57894"/>
                  <a:pt x="127001" y="58489"/>
                </a:cubicBezTo>
                <a:cubicBezTo>
                  <a:pt x="131466" y="60573"/>
                  <a:pt x="136079" y="63326"/>
                  <a:pt x="140842" y="66749"/>
                </a:cubicBezTo>
                <a:cubicBezTo>
                  <a:pt x="145604" y="70172"/>
                  <a:pt x="151706" y="75307"/>
                  <a:pt x="159148" y="82153"/>
                </a:cubicBezTo>
                <a:cubicBezTo>
                  <a:pt x="166589" y="88999"/>
                  <a:pt x="172691" y="97482"/>
                  <a:pt x="177453" y="107602"/>
                </a:cubicBezTo>
                <a:cubicBezTo>
                  <a:pt x="182216" y="117723"/>
                  <a:pt x="184597" y="128289"/>
                  <a:pt x="184597" y="139303"/>
                </a:cubicBezTo>
                <a:lnTo>
                  <a:pt x="184597" y="207168"/>
                </a:lnTo>
                <a:lnTo>
                  <a:pt x="195313" y="207168"/>
                </a:lnTo>
                <a:cubicBezTo>
                  <a:pt x="211684" y="207168"/>
                  <a:pt x="222846" y="203001"/>
                  <a:pt x="228799" y="194667"/>
                </a:cubicBezTo>
                <a:cubicBezTo>
                  <a:pt x="233859" y="187821"/>
                  <a:pt x="234603" y="179338"/>
                  <a:pt x="231032" y="169217"/>
                </a:cubicBezTo>
                <a:cubicBezTo>
                  <a:pt x="228650" y="161180"/>
                  <a:pt x="223516" y="152474"/>
                  <a:pt x="215628" y="143098"/>
                </a:cubicBezTo>
                <a:cubicBezTo>
                  <a:pt x="207740" y="133722"/>
                  <a:pt x="200224" y="126206"/>
                  <a:pt x="193080" y="120550"/>
                </a:cubicBezTo>
                <a:cubicBezTo>
                  <a:pt x="191295" y="119062"/>
                  <a:pt x="191146" y="117425"/>
                  <a:pt x="192634" y="115639"/>
                </a:cubicBezTo>
                <a:cubicBezTo>
                  <a:pt x="193229" y="114746"/>
                  <a:pt x="194122" y="114300"/>
                  <a:pt x="195313" y="114300"/>
                </a:cubicBezTo>
                <a:cubicBezTo>
                  <a:pt x="196206" y="114300"/>
                  <a:pt x="196950" y="114597"/>
                  <a:pt x="197545" y="115193"/>
                </a:cubicBezTo>
                <a:cubicBezTo>
                  <a:pt x="204987" y="120848"/>
                  <a:pt x="212875" y="128662"/>
                  <a:pt x="221209" y="138633"/>
                </a:cubicBezTo>
                <a:cubicBezTo>
                  <a:pt x="229543" y="148605"/>
                  <a:pt x="235199" y="157906"/>
                  <a:pt x="238175" y="166538"/>
                </a:cubicBezTo>
                <a:cubicBezTo>
                  <a:pt x="242343" y="179338"/>
                  <a:pt x="241152" y="190202"/>
                  <a:pt x="234603" y="199132"/>
                </a:cubicBezTo>
                <a:cubicBezTo>
                  <a:pt x="227460" y="209252"/>
                  <a:pt x="214363" y="214312"/>
                  <a:pt x="195313" y="214312"/>
                </a:cubicBezTo>
                <a:close/>
                <a:moveTo>
                  <a:pt x="181025" y="228600"/>
                </a:moveTo>
                <a:lnTo>
                  <a:pt x="59582" y="228600"/>
                </a:lnTo>
                <a:cubicBezTo>
                  <a:pt x="57200" y="228600"/>
                  <a:pt x="56010" y="227409"/>
                  <a:pt x="56010" y="225028"/>
                </a:cubicBezTo>
                <a:cubicBezTo>
                  <a:pt x="56010" y="222647"/>
                  <a:pt x="57200" y="221456"/>
                  <a:pt x="59582" y="221456"/>
                </a:cubicBezTo>
                <a:lnTo>
                  <a:pt x="181025" y="221456"/>
                </a:lnTo>
                <a:cubicBezTo>
                  <a:pt x="183407" y="221456"/>
                  <a:pt x="184597" y="222647"/>
                  <a:pt x="184597" y="225028"/>
                </a:cubicBezTo>
                <a:cubicBezTo>
                  <a:pt x="184597" y="227409"/>
                  <a:pt x="183407" y="228600"/>
                  <a:pt x="181025" y="228600"/>
                </a:cubicBezTo>
                <a:close/>
              </a:path>
            </a:pathLst>
          </a:custGeom>
          <a:solidFill>
            <a:srgbClr val="F6F4F2"/>
          </a:solidFill>
          <a:ln>
            <a:solidFill>
              <a:srgbClr val="F6F4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30" name="Freeform: Shape 29">
            <a:extLst>
              <a:ext uri="{FF2B5EF4-FFF2-40B4-BE49-F238E27FC236}">
                <a16:creationId xmlns:a16="http://schemas.microsoft.com/office/drawing/2014/main" id="{DAE3105D-59D7-472C-8035-0489BB2DFC7F}"/>
              </a:ext>
            </a:extLst>
          </p:cNvPr>
          <p:cNvSpPr/>
          <p:nvPr/>
        </p:nvSpPr>
        <p:spPr>
          <a:xfrm flipH="1" flipV="1">
            <a:off x="8386105" y="5806296"/>
            <a:ext cx="409628" cy="485487"/>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rgbClr val="F6F4F2"/>
          </a:solidFill>
          <a:ln>
            <a:solidFill>
              <a:srgbClr val="F6F4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17" name="TextBox 16">
            <a:extLst>
              <a:ext uri="{FF2B5EF4-FFF2-40B4-BE49-F238E27FC236}">
                <a16:creationId xmlns:a16="http://schemas.microsoft.com/office/drawing/2014/main" id="{DE7F5FF5-D277-4167-A2DD-847C32AD0343}"/>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D4CDAF68-11FB-4C78-B9F0-411F09E777B6}"/>
              </a:ext>
            </a:extLst>
          </p:cNvPr>
          <p:cNvSpPr>
            <a:spLocks noGrp="1"/>
          </p:cNvSpPr>
          <p:nvPr>
            <p:ph type="pic" sz="quarter" idx="14"/>
          </p:nvPr>
        </p:nvSpPr>
        <p:spPr/>
      </p:sp>
      <p:sp>
        <p:nvSpPr>
          <p:cNvPr id="16" name="Slide Number Placeholder 19">
            <a:extLst>
              <a:ext uri="{FF2B5EF4-FFF2-40B4-BE49-F238E27FC236}">
                <a16:creationId xmlns:a16="http://schemas.microsoft.com/office/drawing/2014/main" id="{42148BC6-843A-47F0-B340-E8883A0F8A55}"/>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13</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577447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5BB40D6-E910-4FD4-94B4-AD99915550FD}"/>
              </a:ext>
            </a:extLst>
          </p:cNvPr>
          <p:cNvSpPr/>
          <p:nvPr/>
        </p:nvSpPr>
        <p:spPr>
          <a:xfrm>
            <a:off x="9387394" y="16303824"/>
            <a:ext cx="4328606" cy="452556"/>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Rectangle 4">
            <a:extLst>
              <a:ext uri="{FF2B5EF4-FFF2-40B4-BE49-F238E27FC236}">
                <a16:creationId xmlns:a16="http://schemas.microsoft.com/office/drawing/2014/main" id="{78F7779E-CA03-47F1-B315-43B8DA7205E6}"/>
              </a:ext>
            </a:extLst>
          </p:cNvPr>
          <p:cNvSpPr/>
          <p:nvPr/>
        </p:nvSpPr>
        <p:spPr>
          <a:xfrm>
            <a:off x="0" y="0"/>
            <a:ext cx="13716000" cy="15611620"/>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5" name="TextBox 44">
            <a:extLst>
              <a:ext uri="{FF2B5EF4-FFF2-40B4-BE49-F238E27FC236}">
                <a16:creationId xmlns:a16="http://schemas.microsoft.com/office/drawing/2014/main" id="{F6C004EA-CE44-4AC3-833E-94A32B9C20A5}"/>
              </a:ext>
            </a:extLst>
          </p:cNvPr>
          <p:cNvSpPr txBox="1"/>
          <p:nvPr/>
        </p:nvSpPr>
        <p:spPr>
          <a:xfrm>
            <a:off x="9496864" y="16362650"/>
            <a:ext cx="3461826" cy="338554"/>
          </a:xfrm>
          <a:prstGeom prst="rect">
            <a:avLst/>
          </a:prstGeom>
          <a:noFill/>
        </p:spPr>
        <p:txBody>
          <a:bodyPr wrap="square" rtlCol="0">
            <a:spAutoFit/>
          </a:bodyPr>
          <a:lstStyle/>
          <a:p>
            <a:r>
              <a:rPr lang="en-US" sz="1600" i="1" spc="563">
                <a:solidFill>
                  <a:srgbClr val="F6F4F2"/>
                </a:solidFill>
                <a:latin typeface="EB Garamond" panose="00000500000000000000" pitchFamily="2" charset="0"/>
                <a:ea typeface="EB Garamond" panose="00000500000000000000" pitchFamily="2" charset="0"/>
              </a:rPr>
              <a:t>www.slidestation.co</a:t>
            </a:r>
          </a:p>
        </p:txBody>
      </p:sp>
      <p:sp>
        <p:nvSpPr>
          <p:cNvPr id="14" name="TextBox 13">
            <a:extLst>
              <a:ext uri="{FF2B5EF4-FFF2-40B4-BE49-F238E27FC236}">
                <a16:creationId xmlns:a16="http://schemas.microsoft.com/office/drawing/2014/main" id="{C7A764D1-3CF6-4AD3-A1E4-B42271D66963}"/>
              </a:ext>
            </a:extLst>
          </p:cNvPr>
          <p:cNvSpPr txBox="1"/>
          <p:nvPr/>
        </p:nvSpPr>
        <p:spPr>
          <a:xfrm>
            <a:off x="9387394" y="7432343"/>
            <a:ext cx="2486458" cy="954107"/>
          </a:xfrm>
          <a:prstGeom prst="rect">
            <a:avLst/>
          </a:prstGeom>
          <a:noFill/>
        </p:spPr>
        <p:txBody>
          <a:bodyPr wrap="square" rtlCol="0">
            <a:spAutoFit/>
          </a:bodyPr>
          <a:lstStyle/>
          <a:p>
            <a:r>
              <a:rPr lang="en-US" sz="2800" spc="338">
                <a:solidFill>
                  <a:schemeClr val="tx1">
                    <a:lumMod val="75000"/>
                    <a:lumOff val="25000"/>
                  </a:schemeClr>
                </a:solidFill>
                <a:latin typeface="EB Garamond Medium" panose="00000600000000000000" pitchFamily="2" charset="0"/>
                <a:ea typeface="EB Garamond Medium" panose="00000600000000000000" pitchFamily="2" charset="0"/>
              </a:rPr>
              <a:t>Cross-Media Growth</a:t>
            </a:r>
          </a:p>
        </p:txBody>
      </p:sp>
      <p:sp>
        <p:nvSpPr>
          <p:cNvPr id="15" name="TextBox 14">
            <a:extLst>
              <a:ext uri="{FF2B5EF4-FFF2-40B4-BE49-F238E27FC236}">
                <a16:creationId xmlns:a16="http://schemas.microsoft.com/office/drawing/2014/main" id="{6BCF30F9-65A7-4E58-8F85-B27AC8BC606B}"/>
              </a:ext>
            </a:extLst>
          </p:cNvPr>
          <p:cNvSpPr txBox="1"/>
          <p:nvPr/>
        </p:nvSpPr>
        <p:spPr>
          <a:xfrm>
            <a:off x="9387394" y="8735833"/>
            <a:ext cx="2486458" cy="3263201"/>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Iterative an approaches to.</a:t>
            </a:r>
          </a:p>
        </p:txBody>
      </p:sp>
      <p:sp>
        <p:nvSpPr>
          <p:cNvPr id="16" name="Freeform: Shape 15">
            <a:extLst>
              <a:ext uri="{FF2B5EF4-FFF2-40B4-BE49-F238E27FC236}">
                <a16:creationId xmlns:a16="http://schemas.microsoft.com/office/drawing/2014/main" id="{98EAED20-802D-423E-B3DC-B38088B043C6}"/>
              </a:ext>
            </a:extLst>
          </p:cNvPr>
          <p:cNvSpPr/>
          <p:nvPr/>
        </p:nvSpPr>
        <p:spPr>
          <a:xfrm flipH="1" flipV="1">
            <a:off x="8404389" y="7579499"/>
            <a:ext cx="452190" cy="450431"/>
          </a:xfrm>
          <a:custGeom>
            <a:avLst/>
            <a:gdLst/>
            <a:ahLst/>
            <a:cxnLst/>
            <a:rect l="l" t="t" r="r" b="b"/>
            <a:pathLst>
              <a:path w="229493" h="228600">
                <a:moveTo>
                  <a:pt x="28575" y="68759"/>
                </a:moveTo>
                <a:lnTo>
                  <a:pt x="42863" y="65634"/>
                </a:lnTo>
                <a:lnTo>
                  <a:pt x="42863" y="46435"/>
                </a:lnTo>
                <a:cubicBezTo>
                  <a:pt x="42863" y="44054"/>
                  <a:pt x="44053" y="42863"/>
                  <a:pt x="46435" y="42863"/>
                </a:cubicBezTo>
                <a:lnTo>
                  <a:pt x="65187" y="42863"/>
                </a:lnTo>
                <a:lnTo>
                  <a:pt x="69652" y="27236"/>
                </a:lnTo>
                <a:lnTo>
                  <a:pt x="9376" y="8930"/>
                </a:lnTo>
                <a:close/>
                <a:moveTo>
                  <a:pt x="183952" y="155823"/>
                </a:moveTo>
                <a:lnTo>
                  <a:pt x="191989" y="147787"/>
                </a:lnTo>
                <a:lnTo>
                  <a:pt x="75903" y="31254"/>
                </a:lnTo>
                <a:lnTo>
                  <a:pt x="71884" y="45542"/>
                </a:lnTo>
                <a:close/>
                <a:moveTo>
                  <a:pt x="161628" y="178594"/>
                </a:moveTo>
                <a:lnTo>
                  <a:pt x="179041" y="161181"/>
                </a:lnTo>
                <a:lnTo>
                  <a:pt x="66526" y="50007"/>
                </a:lnTo>
                <a:lnTo>
                  <a:pt x="50007" y="50007"/>
                </a:lnTo>
                <a:lnTo>
                  <a:pt x="50007" y="66527"/>
                </a:lnTo>
                <a:close/>
                <a:moveTo>
                  <a:pt x="149126" y="191096"/>
                </a:moveTo>
                <a:lnTo>
                  <a:pt x="156716" y="183505"/>
                </a:lnTo>
                <a:lnTo>
                  <a:pt x="45542" y="72331"/>
                </a:lnTo>
                <a:lnTo>
                  <a:pt x="33487" y="75010"/>
                </a:lnTo>
                <a:close/>
                <a:moveTo>
                  <a:pt x="180938" y="221457"/>
                </a:moveTo>
                <a:cubicBezTo>
                  <a:pt x="181905" y="221457"/>
                  <a:pt x="182910" y="221010"/>
                  <a:pt x="183952" y="220117"/>
                </a:cubicBezTo>
                <a:lnTo>
                  <a:pt x="221010" y="182613"/>
                </a:lnTo>
                <a:cubicBezTo>
                  <a:pt x="221903" y="182017"/>
                  <a:pt x="222349" y="181124"/>
                  <a:pt x="222349" y="179934"/>
                </a:cubicBezTo>
                <a:cubicBezTo>
                  <a:pt x="222349" y="178743"/>
                  <a:pt x="221903" y="177850"/>
                  <a:pt x="221010" y="177255"/>
                </a:cubicBezTo>
                <a:lnTo>
                  <a:pt x="196900" y="153145"/>
                </a:lnTo>
                <a:lnTo>
                  <a:pt x="154037" y="196007"/>
                </a:lnTo>
                <a:lnTo>
                  <a:pt x="178148" y="220117"/>
                </a:lnTo>
                <a:cubicBezTo>
                  <a:pt x="179041" y="221010"/>
                  <a:pt x="179971" y="221457"/>
                  <a:pt x="180938" y="221457"/>
                </a:cubicBezTo>
                <a:close/>
                <a:moveTo>
                  <a:pt x="181050" y="228600"/>
                </a:moveTo>
                <a:cubicBezTo>
                  <a:pt x="177924" y="228600"/>
                  <a:pt x="175320" y="227410"/>
                  <a:pt x="173236" y="225029"/>
                </a:cubicBezTo>
                <a:lnTo>
                  <a:pt x="146447" y="198686"/>
                </a:lnTo>
                <a:cubicBezTo>
                  <a:pt x="146447" y="198686"/>
                  <a:pt x="146298" y="198388"/>
                  <a:pt x="146001" y="197793"/>
                </a:cubicBezTo>
                <a:lnTo>
                  <a:pt x="23664" y="75456"/>
                </a:lnTo>
                <a:cubicBezTo>
                  <a:pt x="23366" y="75159"/>
                  <a:pt x="23069" y="74712"/>
                  <a:pt x="22771" y="74117"/>
                </a:cubicBezTo>
                <a:lnTo>
                  <a:pt x="447" y="4912"/>
                </a:lnTo>
                <a:cubicBezTo>
                  <a:pt x="447" y="4912"/>
                  <a:pt x="447" y="4763"/>
                  <a:pt x="447" y="4465"/>
                </a:cubicBezTo>
                <a:cubicBezTo>
                  <a:pt x="149" y="4168"/>
                  <a:pt x="0" y="3870"/>
                  <a:pt x="0" y="3572"/>
                </a:cubicBezTo>
                <a:cubicBezTo>
                  <a:pt x="0" y="3275"/>
                  <a:pt x="0" y="3126"/>
                  <a:pt x="0" y="3126"/>
                </a:cubicBezTo>
                <a:cubicBezTo>
                  <a:pt x="298" y="2828"/>
                  <a:pt x="447" y="2679"/>
                  <a:pt x="447" y="2679"/>
                </a:cubicBezTo>
                <a:cubicBezTo>
                  <a:pt x="447" y="2084"/>
                  <a:pt x="596" y="1638"/>
                  <a:pt x="893" y="1340"/>
                </a:cubicBezTo>
                <a:lnTo>
                  <a:pt x="1340" y="1340"/>
                </a:lnTo>
                <a:cubicBezTo>
                  <a:pt x="1637" y="1042"/>
                  <a:pt x="2009" y="745"/>
                  <a:pt x="2456" y="447"/>
                </a:cubicBezTo>
                <a:cubicBezTo>
                  <a:pt x="2902" y="149"/>
                  <a:pt x="3274" y="0"/>
                  <a:pt x="3572" y="0"/>
                </a:cubicBezTo>
                <a:lnTo>
                  <a:pt x="225921" y="0"/>
                </a:lnTo>
                <a:cubicBezTo>
                  <a:pt x="228303" y="0"/>
                  <a:pt x="229493" y="1191"/>
                  <a:pt x="229493" y="3572"/>
                </a:cubicBezTo>
                <a:cubicBezTo>
                  <a:pt x="229493" y="5954"/>
                  <a:pt x="228303" y="7144"/>
                  <a:pt x="225921" y="7144"/>
                </a:cubicBezTo>
                <a:lnTo>
                  <a:pt x="28129" y="7144"/>
                </a:lnTo>
                <a:lnTo>
                  <a:pt x="76349" y="21432"/>
                </a:lnTo>
                <a:cubicBezTo>
                  <a:pt x="76647" y="21729"/>
                  <a:pt x="77093" y="22027"/>
                  <a:pt x="77689" y="22325"/>
                </a:cubicBezTo>
                <a:lnTo>
                  <a:pt x="199579" y="145554"/>
                </a:lnTo>
                <a:cubicBezTo>
                  <a:pt x="199876" y="145554"/>
                  <a:pt x="200025" y="145629"/>
                  <a:pt x="200025" y="145778"/>
                </a:cubicBezTo>
                <a:cubicBezTo>
                  <a:pt x="200025" y="145926"/>
                  <a:pt x="200025" y="146001"/>
                  <a:pt x="200025" y="146001"/>
                </a:cubicBezTo>
                <a:lnTo>
                  <a:pt x="226368" y="171897"/>
                </a:lnTo>
                <a:cubicBezTo>
                  <a:pt x="228451" y="174278"/>
                  <a:pt x="229493" y="176957"/>
                  <a:pt x="229493" y="179934"/>
                </a:cubicBezTo>
                <a:cubicBezTo>
                  <a:pt x="229493" y="182910"/>
                  <a:pt x="228451" y="185589"/>
                  <a:pt x="226368" y="187970"/>
                </a:cubicBezTo>
                <a:lnTo>
                  <a:pt x="188863" y="225029"/>
                </a:lnTo>
                <a:cubicBezTo>
                  <a:pt x="186780" y="227410"/>
                  <a:pt x="184175" y="228600"/>
                  <a:pt x="181050"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Raleway" panose="020B0503030101060003" pitchFamily="34" charset="0"/>
            </a:endParaRPr>
          </a:p>
        </p:txBody>
      </p:sp>
      <p:sp>
        <p:nvSpPr>
          <p:cNvPr id="22" name="TextBox 21">
            <a:extLst>
              <a:ext uri="{FF2B5EF4-FFF2-40B4-BE49-F238E27FC236}">
                <a16:creationId xmlns:a16="http://schemas.microsoft.com/office/drawing/2014/main" id="{6663D3C7-8D90-4E52-A968-782C3C54C6A2}"/>
              </a:ext>
            </a:extLst>
          </p:cNvPr>
          <p:cNvSpPr txBox="1"/>
          <p:nvPr/>
        </p:nvSpPr>
        <p:spPr>
          <a:xfrm>
            <a:off x="1707048" y="3588402"/>
            <a:ext cx="1817332" cy="461665"/>
          </a:xfrm>
          <a:prstGeom prst="rect">
            <a:avLst/>
          </a:prstGeom>
          <a:noFill/>
        </p:spPr>
        <p:txBody>
          <a:bodyPr wrap="square" rtlCol="0">
            <a:spAutoFit/>
          </a:bodyPr>
          <a:lstStyle/>
          <a:p>
            <a:pPr algn="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Design</a:t>
            </a:r>
          </a:p>
        </p:txBody>
      </p:sp>
      <p:sp>
        <p:nvSpPr>
          <p:cNvPr id="23" name="TextBox 22">
            <a:extLst>
              <a:ext uri="{FF2B5EF4-FFF2-40B4-BE49-F238E27FC236}">
                <a16:creationId xmlns:a16="http://schemas.microsoft.com/office/drawing/2014/main" id="{3DF5B43E-B26B-4CC5-AC37-B40563F375F9}"/>
              </a:ext>
            </a:extLst>
          </p:cNvPr>
          <p:cNvSpPr txBox="1"/>
          <p:nvPr/>
        </p:nvSpPr>
        <p:spPr>
          <a:xfrm>
            <a:off x="3761975" y="3588402"/>
            <a:ext cx="2200868" cy="1890389"/>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Lato Light" panose="020F0302020204030203" pitchFamily="34" charset="0"/>
                <a:ea typeface="Roboto" panose="02000000000000000000" pitchFamily="2" charset="0"/>
              </a:rPr>
              <a:t>Bring to the table win-win a survival at the end strategies to ano ensure proactive over domination. At the en</a:t>
            </a:r>
          </a:p>
        </p:txBody>
      </p:sp>
      <p:sp>
        <p:nvSpPr>
          <p:cNvPr id="24" name="TextBox 23">
            <a:extLst>
              <a:ext uri="{FF2B5EF4-FFF2-40B4-BE49-F238E27FC236}">
                <a16:creationId xmlns:a16="http://schemas.microsoft.com/office/drawing/2014/main" id="{1D9A3A25-7055-4102-9B02-86AF04111C86}"/>
              </a:ext>
            </a:extLst>
          </p:cNvPr>
          <p:cNvSpPr txBox="1"/>
          <p:nvPr/>
        </p:nvSpPr>
        <p:spPr>
          <a:xfrm>
            <a:off x="7332468" y="3588403"/>
            <a:ext cx="1817332" cy="461665"/>
          </a:xfrm>
          <a:prstGeom prst="rect">
            <a:avLst/>
          </a:prstGeom>
          <a:noFill/>
        </p:spPr>
        <p:txBody>
          <a:bodyPr wrap="square" rtlCol="0">
            <a:spAutoFit/>
          </a:bodyPr>
          <a:lstStyle/>
          <a:p>
            <a:pPr algn="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Studio</a:t>
            </a:r>
          </a:p>
        </p:txBody>
      </p:sp>
      <p:sp>
        <p:nvSpPr>
          <p:cNvPr id="25" name="TextBox 24">
            <a:extLst>
              <a:ext uri="{FF2B5EF4-FFF2-40B4-BE49-F238E27FC236}">
                <a16:creationId xmlns:a16="http://schemas.microsoft.com/office/drawing/2014/main" id="{33011D25-1DA9-4F80-9873-C018F9698453}"/>
              </a:ext>
            </a:extLst>
          </p:cNvPr>
          <p:cNvSpPr txBox="1"/>
          <p:nvPr/>
        </p:nvSpPr>
        <p:spPr>
          <a:xfrm>
            <a:off x="9387395" y="3588402"/>
            <a:ext cx="2200868" cy="1890389"/>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Lato Light" panose="020F0302020204030203" pitchFamily="34" charset="0"/>
                <a:ea typeface="Roboto" panose="02000000000000000000" pitchFamily="2" charset="0"/>
              </a:rPr>
              <a:t>Bring to the table win-win a survival at the end strategies to ano ensure proactive over domination. At the en</a:t>
            </a:r>
          </a:p>
        </p:txBody>
      </p:sp>
      <p:sp>
        <p:nvSpPr>
          <p:cNvPr id="19" name="TextBox 18">
            <a:extLst>
              <a:ext uri="{FF2B5EF4-FFF2-40B4-BE49-F238E27FC236}">
                <a16:creationId xmlns:a16="http://schemas.microsoft.com/office/drawing/2014/main" id="{1D27EF10-FB7B-4A34-A86D-F8265F0595C5}"/>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208D6D16-576F-4CE1-9EEE-5D661202204F}"/>
              </a:ext>
            </a:extLst>
          </p:cNvPr>
          <p:cNvSpPr>
            <a:spLocks noGrp="1"/>
          </p:cNvSpPr>
          <p:nvPr>
            <p:ph type="pic" sz="quarter" idx="14"/>
          </p:nvPr>
        </p:nvSpPr>
        <p:spPr/>
      </p:sp>
      <p:sp>
        <p:nvSpPr>
          <p:cNvPr id="17" name="Slide Number Placeholder 19">
            <a:extLst>
              <a:ext uri="{FF2B5EF4-FFF2-40B4-BE49-F238E27FC236}">
                <a16:creationId xmlns:a16="http://schemas.microsoft.com/office/drawing/2014/main" id="{CDCEA004-B759-413D-BFCD-5CCA186EE348}"/>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14</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992163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05ED52-0D6D-4425-A9F8-9F7DE3C0B350}"/>
              </a:ext>
            </a:extLst>
          </p:cNvPr>
          <p:cNvSpPr/>
          <p:nvPr/>
        </p:nvSpPr>
        <p:spPr>
          <a:xfrm>
            <a:off x="7293017" y="0"/>
            <a:ext cx="6422984" cy="1981200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 name="Rectangle 3">
            <a:extLst>
              <a:ext uri="{FF2B5EF4-FFF2-40B4-BE49-F238E27FC236}">
                <a16:creationId xmlns:a16="http://schemas.microsoft.com/office/drawing/2014/main" id="{91188724-BF72-4910-A61A-8CA05D29EB14}"/>
              </a:ext>
            </a:extLst>
          </p:cNvPr>
          <p:cNvSpPr/>
          <p:nvPr/>
        </p:nvSpPr>
        <p:spPr>
          <a:xfrm>
            <a:off x="1707047" y="0"/>
            <a:ext cx="5585970" cy="19812000"/>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F6C004EA-CE44-4AC3-833E-94A32B9C20A5}"/>
              </a:ext>
            </a:extLst>
          </p:cNvPr>
          <p:cNvSpPr txBox="1"/>
          <p:nvPr/>
        </p:nvSpPr>
        <p:spPr>
          <a:xfrm rot="5400000">
            <a:off x="10851244" y="9721337"/>
            <a:ext cx="4645482" cy="369332"/>
          </a:xfrm>
          <a:prstGeom prst="rect">
            <a:avLst/>
          </a:prstGeom>
          <a:noFill/>
        </p:spPr>
        <p:txBody>
          <a:bodyPr wrap="square" rtlCol="0">
            <a:spAutoFit/>
          </a:bodyPr>
          <a:lstStyle/>
          <a:p>
            <a:pPr algn="ctr"/>
            <a:r>
              <a:rPr lang="en-US" i="1" spc="563">
                <a:solidFill>
                  <a:srgbClr val="EDE8E5"/>
                </a:solidFill>
                <a:latin typeface="EB Garamond" panose="00000500000000000000" pitchFamily="2" charset="0"/>
                <a:ea typeface="EB Garamond" panose="00000500000000000000" pitchFamily="2" charset="0"/>
              </a:rPr>
              <a:t>slidestation.co</a:t>
            </a:r>
          </a:p>
        </p:txBody>
      </p:sp>
      <p:sp>
        <p:nvSpPr>
          <p:cNvPr id="17" name="TextBox 16">
            <a:extLst>
              <a:ext uri="{FF2B5EF4-FFF2-40B4-BE49-F238E27FC236}">
                <a16:creationId xmlns:a16="http://schemas.microsoft.com/office/drawing/2014/main" id="{5A0AB210-662D-411B-AF97-93D08A79B4D6}"/>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5" name="Picture Placeholder 4">
            <a:extLst>
              <a:ext uri="{FF2B5EF4-FFF2-40B4-BE49-F238E27FC236}">
                <a16:creationId xmlns:a16="http://schemas.microsoft.com/office/drawing/2014/main" id="{09101A65-0AE5-47BE-9A90-6828D383942D}"/>
              </a:ext>
            </a:extLst>
          </p:cNvPr>
          <p:cNvSpPr>
            <a:spLocks noGrp="1"/>
          </p:cNvSpPr>
          <p:nvPr>
            <p:ph type="pic" sz="quarter" idx="14"/>
          </p:nvPr>
        </p:nvSpPr>
        <p:spPr/>
      </p:sp>
      <p:sp>
        <p:nvSpPr>
          <p:cNvPr id="18" name="Slide Number Placeholder 19">
            <a:extLst>
              <a:ext uri="{FF2B5EF4-FFF2-40B4-BE49-F238E27FC236}">
                <a16:creationId xmlns:a16="http://schemas.microsoft.com/office/drawing/2014/main" id="{7A531092-C38B-471C-A4E9-3BC026740468}"/>
              </a:ext>
            </a:extLst>
          </p:cNvPr>
          <p:cNvSpPr>
            <a:spLocks noGrp="1"/>
          </p:cNvSpPr>
          <p:nvPr>
            <p:ph type="sldNum" sz="quarter" idx="4294967295"/>
          </p:nvPr>
        </p:nvSpPr>
        <p:spPr>
          <a:xfrm rot="16200000">
            <a:off x="-258336" y="2606675"/>
            <a:ext cx="3086100" cy="306388"/>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15</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16" name="Freeform: Shape 15">
            <a:extLst>
              <a:ext uri="{FF2B5EF4-FFF2-40B4-BE49-F238E27FC236}">
                <a16:creationId xmlns:a16="http://schemas.microsoft.com/office/drawing/2014/main" id="{67F41A38-FB15-4632-A7E1-34BAB3C0D5F9}"/>
              </a:ext>
            </a:extLst>
          </p:cNvPr>
          <p:cNvSpPr/>
          <p:nvPr/>
        </p:nvSpPr>
        <p:spPr>
          <a:xfrm flipH="1" flipV="1">
            <a:off x="4255589" y="7414348"/>
            <a:ext cx="418332" cy="418332"/>
          </a:xfrm>
          <a:custGeom>
            <a:avLst/>
            <a:gdLst/>
            <a:ahLst/>
            <a:cxnLst/>
            <a:rect l="l" t="t" r="r" b="b"/>
            <a:pathLst>
              <a:path w="228600" h="228600">
                <a:moveTo>
                  <a:pt x="175022" y="93761"/>
                </a:moveTo>
                <a:lnTo>
                  <a:pt x="194667" y="33933"/>
                </a:lnTo>
                <a:lnTo>
                  <a:pt x="133946" y="52238"/>
                </a:lnTo>
                <a:lnTo>
                  <a:pt x="138410" y="67865"/>
                </a:lnTo>
                <a:lnTo>
                  <a:pt x="157163" y="67865"/>
                </a:lnTo>
                <a:cubicBezTo>
                  <a:pt x="159544" y="67865"/>
                  <a:pt x="160735" y="69056"/>
                  <a:pt x="160735" y="71437"/>
                </a:cubicBezTo>
                <a:lnTo>
                  <a:pt x="160735" y="90636"/>
                </a:lnTo>
                <a:close/>
                <a:moveTo>
                  <a:pt x="69652" y="130820"/>
                </a:moveTo>
                <a:lnTo>
                  <a:pt x="131713" y="70544"/>
                </a:lnTo>
                <a:lnTo>
                  <a:pt x="127695" y="56257"/>
                </a:lnTo>
                <a:lnTo>
                  <a:pt x="61615" y="122783"/>
                </a:lnTo>
                <a:close/>
                <a:moveTo>
                  <a:pt x="91976" y="153590"/>
                </a:moveTo>
                <a:lnTo>
                  <a:pt x="153591" y="91529"/>
                </a:lnTo>
                <a:lnTo>
                  <a:pt x="153591" y="75009"/>
                </a:lnTo>
                <a:lnTo>
                  <a:pt x="137071" y="75009"/>
                </a:lnTo>
                <a:lnTo>
                  <a:pt x="74563" y="136177"/>
                </a:lnTo>
                <a:close/>
                <a:moveTo>
                  <a:pt x="104478" y="166092"/>
                </a:moveTo>
                <a:lnTo>
                  <a:pt x="170557" y="100012"/>
                </a:lnTo>
                <a:lnTo>
                  <a:pt x="158056" y="97333"/>
                </a:lnTo>
                <a:lnTo>
                  <a:pt x="97334" y="158502"/>
                </a:lnTo>
                <a:close/>
                <a:moveTo>
                  <a:pt x="72777" y="196453"/>
                </a:moveTo>
                <a:cubicBezTo>
                  <a:pt x="73670" y="196453"/>
                  <a:pt x="74563" y="196006"/>
                  <a:pt x="75456" y="195113"/>
                </a:cubicBezTo>
                <a:lnTo>
                  <a:pt x="99566" y="171003"/>
                </a:lnTo>
                <a:lnTo>
                  <a:pt x="56704" y="128141"/>
                </a:lnTo>
                <a:lnTo>
                  <a:pt x="32594" y="152251"/>
                </a:lnTo>
                <a:cubicBezTo>
                  <a:pt x="30808" y="154037"/>
                  <a:pt x="30808" y="155823"/>
                  <a:pt x="32594" y="157609"/>
                </a:cubicBezTo>
                <a:lnTo>
                  <a:pt x="70098" y="195113"/>
                </a:lnTo>
                <a:cubicBezTo>
                  <a:pt x="70991" y="196006"/>
                  <a:pt x="71884" y="196453"/>
                  <a:pt x="72777" y="196453"/>
                </a:cubicBezTo>
                <a:close/>
                <a:moveTo>
                  <a:pt x="72777" y="203597"/>
                </a:moveTo>
                <a:cubicBezTo>
                  <a:pt x="69801" y="203597"/>
                  <a:pt x="67122" y="202406"/>
                  <a:pt x="64740" y="200025"/>
                </a:cubicBezTo>
                <a:lnTo>
                  <a:pt x="27682" y="162967"/>
                </a:lnTo>
                <a:cubicBezTo>
                  <a:pt x="25301" y="160585"/>
                  <a:pt x="24110" y="157906"/>
                  <a:pt x="24110" y="154930"/>
                </a:cubicBezTo>
                <a:cubicBezTo>
                  <a:pt x="24110" y="151953"/>
                  <a:pt x="25301" y="149274"/>
                  <a:pt x="27682" y="146893"/>
                </a:cubicBezTo>
                <a:lnTo>
                  <a:pt x="53578" y="120997"/>
                </a:lnTo>
                <a:cubicBezTo>
                  <a:pt x="53876" y="120699"/>
                  <a:pt x="54025" y="120551"/>
                  <a:pt x="54025" y="120551"/>
                </a:cubicBezTo>
                <a:lnTo>
                  <a:pt x="125909" y="47327"/>
                </a:lnTo>
                <a:cubicBezTo>
                  <a:pt x="126504" y="47029"/>
                  <a:pt x="127099" y="46732"/>
                  <a:pt x="127695" y="46434"/>
                </a:cubicBezTo>
                <a:lnTo>
                  <a:pt x="199132" y="25449"/>
                </a:lnTo>
                <a:cubicBezTo>
                  <a:pt x="199430" y="25152"/>
                  <a:pt x="199728" y="25003"/>
                  <a:pt x="200025" y="25003"/>
                </a:cubicBezTo>
                <a:cubicBezTo>
                  <a:pt x="200918" y="25003"/>
                  <a:pt x="201811" y="25449"/>
                  <a:pt x="202704" y="26342"/>
                </a:cubicBezTo>
                <a:cubicBezTo>
                  <a:pt x="203597" y="27235"/>
                  <a:pt x="203895" y="28426"/>
                  <a:pt x="203597" y="29914"/>
                </a:cubicBezTo>
                <a:lnTo>
                  <a:pt x="180826" y="99119"/>
                </a:lnTo>
                <a:cubicBezTo>
                  <a:pt x="180529" y="99715"/>
                  <a:pt x="180231" y="100161"/>
                  <a:pt x="179933" y="100459"/>
                </a:cubicBezTo>
                <a:lnTo>
                  <a:pt x="107603" y="172789"/>
                </a:lnTo>
                <a:lnTo>
                  <a:pt x="107603" y="173236"/>
                </a:lnTo>
                <a:cubicBezTo>
                  <a:pt x="107603" y="173236"/>
                  <a:pt x="107454" y="173385"/>
                  <a:pt x="107156" y="173682"/>
                </a:cubicBezTo>
                <a:lnTo>
                  <a:pt x="80814" y="200025"/>
                </a:lnTo>
                <a:cubicBezTo>
                  <a:pt x="78433" y="202406"/>
                  <a:pt x="75754" y="203597"/>
                  <a:pt x="72777" y="203597"/>
                </a:cubicBezTo>
                <a:close/>
                <a:moveTo>
                  <a:pt x="217885" y="221456"/>
                </a:moveTo>
                <a:cubicBezTo>
                  <a:pt x="220266" y="221456"/>
                  <a:pt x="221456" y="220265"/>
                  <a:pt x="221456" y="217884"/>
                </a:cubicBezTo>
                <a:lnTo>
                  <a:pt x="221456" y="10715"/>
                </a:lnTo>
                <a:cubicBezTo>
                  <a:pt x="221456" y="8334"/>
                  <a:pt x="220266" y="7143"/>
                  <a:pt x="217885" y="7143"/>
                </a:cubicBezTo>
                <a:lnTo>
                  <a:pt x="10716" y="7143"/>
                </a:lnTo>
                <a:cubicBezTo>
                  <a:pt x="8335" y="7143"/>
                  <a:pt x="7144" y="8334"/>
                  <a:pt x="7144" y="10715"/>
                </a:cubicBezTo>
                <a:lnTo>
                  <a:pt x="7144" y="217884"/>
                </a:lnTo>
                <a:cubicBezTo>
                  <a:pt x="7144" y="220265"/>
                  <a:pt x="8335" y="221456"/>
                  <a:pt x="10716" y="221456"/>
                </a:cubicBezTo>
                <a:close/>
                <a:moveTo>
                  <a:pt x="217885"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217885" y="0"/>
                </a:lnTo>
                <a:cubicBezTo>
                  <a:pt x="220861" y="0"/>
                  <a:pt x="223391" y="1042"/>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5"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21" name="TextBox 20">
            <a:extLst>
              <a:ext uri="{FF2B5EF4-FFF2-40B4-BE49-F238E27FC236}">
                <a16:creationId xmlns:a16="http://schemas.microsoft.com/office/drawing/2014/main" id="{87A04833-C005-443B-9F8C-61F1C22E1145}"/>
              </a:ext>
            </a:extLst>
          </p:cNvPr>
          <p:cNvSpPr txBox="1"/>
          <p:nvPr/>
        </p:nvSpPr>
        <p:spPr>
          <a:xfrm>
            <a:off x="3221526" y="8543894"/>
            <a:ext cx="2486458" cy="830997"/>
          </a:xfrm>
          <a:prstGeom prst="rect">
            <a:avLst/>
          </a:prstGeom>
          <a:noFill/>
        </p:spPr>
        <p:txBody>
          <a:bodyPr wrap="square" rtlCol="0">
            <a:spAutoFit/>
          </a:bodyPr>
          <a:lstStyle/>
          <a:p>
            <a:pPr algn="ct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Cross-Media Growth</a:t>
            </a:r>
          </a:p>
        </p:txBody>
      </p:sp>
      <p:sp>
        <p:nvSpPr>
          <p:cNvPr id="22" name="TextBox 21">
            <a:extLst>
              <a:ext uri="{FF2B5EF4-FFF2-40B4-BE49-F238E27FC236}">
                <a16:creationId xmlns:a16="http://schemas.microsoft.com/office/drawing/2014/main" id="{CC0A4505-5D71-4229-8ED4-076A94D13BF5}"/>
              </a:ext>
            </a:extLst>
          </p:cNvPr>
          <p:cNvSpPr txBox="1"/>
          <p:nvPr/>
        </p:nvSpPr>
        <p:spPr>
          <a:xfrm>
            <a:off x="3069160" y="9596116"/>
            <a:ext cx="2791191" cy="2801536"/>
          </a:xfrm>
          <a:prstGeom prst="rect">
            <a:avLst/>
          </a:prstGeom>
          <a:noFill/>
        </p:spPr>
        <p:txBody>
          <a:bodyPr wrap="square" rtlCol="0">
            <a:spAutoFit/>
          </a:bodyPr>
          <a:lstStyle/>
          <a:p>
            <a:pPr algn="ctr">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another frameworks to provide a robust overall value synopsis for high level overviews. Iterative an approaches to overly.</a:t>
            </a:r>
          </a:p>
        </p:txBody>
      </p:sp>
    </p:spTree>
    <p:extLst>
      <p:ext uri="{BB962C8B-B14F-4D97-AF65-F5344CB8AC3E}">
        <p14:creationId xmlns:p14="http://schemas.microsoft.com/office/powerpoint/2010/main" val="129733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7D4CF"/>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A2381B-1CF9-4723-BEE2-2FCF2007263B}"/>
              </a:ext>
            </a:extLst>
          </p:cNvPr>
          <p:cNvSpPr/>
          <p:nvPr/>
        </p:nvSpPr>
        <p:spPr>
          <a:xfrm>
            <a:off x="0" y="10734674"/>
            <a:ext cx="4629150" cy="9077325"/>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TextBox 14">
            <a:extLst>
              <a:ext uri="{FF2B5EF4-FFF2-40B4-BE49-F238E27FC236}">
                <a16:creationId xmlns:a16="http://schemas.microsoft.com/office/drawing/2014/main" id="{9E0C23EB-FFE5-42D3-AA7E-FC4F83DF4516}"/>
              </a:ext>
            </a:extLst>
          </p:cNvPr>
          <p:cNvSpPr txBox="1"/>
          <p:nvPr/>
        </p:nvSpPr>
        <p:spPr>
          <a:xfrm>
            <a:off x="1071346" y="14723650"/>
            <a:ext cx="2486458"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Creative Design</a:t>
            </a:r>
          </a:p>
        </p:txBody>
      </p:sp>
      <p:cxnSp>
        <p:nvCxnSpPr>
          <p:cNvPr id="6" name="Straight Connector 5">
            <a:extLst>
              <a:ext uri="{FF2B5EF4-FFF2-40B4-BE49-F238E27FC236}">
                <a16:creationId xmlns:a16="http://schemas.microsoft.com/office/drawing/2014/main" id="{7A2763C9-91BD-4E0C-96B7-B1C1BD7E0B47}"/>
              </a:ext>
            </a:extLst>
          </p:cNvPr>
          <p:cNvCxnSpPr/>
          <p:nvPr/>
        </p:nvCxnSpPr>
        <p:spPr>
          <a:xfrm flipH="1">
            <a:off x="991961" y="15220979"/>
            <a:ext cx="2645229"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53680FC-E9DC-42E2-9235-C7B39BE99BD3}"/>
              </a:ext>
            </a:extLst>
          </p:cNvPr>
          <p:cNvSpPr txBox="1"/>
          <p:nvPr/>
        </p:nvSpPr>
        <p:spPr>
          <a:xfrm>
            <a:off x="1071346" y="15422913"/>
            <a:ext cx="2486458" cy="400110"/>
          </a:xfrm>
          <a:prstGeom prst="rect">
            <a:avLst/>
          </a:prstGeom>
          <a:noFill/>
        </p:spPr>
        <p:txBody>
          <a:bodyPr wrap="square" rtlCol="0">
            <a:spAutoFit/>
          </a:bodyPr>
          <a:lstStyle/>
          <a:p>
            <a:pPr algn="ctr"/>
            <a:r>
              <a:rPr lang="en-US" sz="2000" i="1" spc="338">
                <a:solidFill>
                  <a:schemeClr val="tx1">
                    <a:lumMod val="75000"/>
                    <a:lumOff val="25000"/>
                  </a:schemeClr>
                </a:solidFill>
                <a:latin typeface="EB Garamond" panose="00000500000000000000" pitchFamily="2" charset="0"/>
                <a:ea typeface="EB Garamond" panose="00000500000000000000" pitchFamily="2" charset="0"/>
              </a:rPr>
              <a:t>By SlideStation</a:t>
            </a:r>
          </a:p>
        </p:txBody>
      </p:sp>
      <p:sp>
        <p:nvSpPr>
          <p:cNvPr id="8" name="Rectangle 7">
            <a:extLst>
              <a:ext uri="{FF2B5EF4-FFF2-40B4-BE49-F238E27FC236}">
                <a16:creationId xmlns:a16="http://schemas.microsoft.com/office/drawing/2014/main" id="{57F6EA17-FA2A-4873-AF07-7B760DCA7507}"/>
              </a:ext>
            </a:extLst>
          </p:cNvPr>
          <p:cNvSpPr/>
          <p:nvPr/>
        </p:nvSpPr>
        <p:spPr>
          <a:xfrm>
            <a:off x="6819902" y="13592267"/>
            <a:ext cx="4705348" cy="3362139"/>
          </a:xfrm>
          <a:prstGeom prst="rect">
            <a:avLst/>
          </a:prstGeom>
          <a:noFill/>
        </p:spPr>
        <p:txBody>
          <a:bodyPr wrap="square" rtlCol="0">
            <a:spAutoFit/>
          </a:bodyPr>
          <a:lstStyle/>
          <a:p>
            <a:pPr algn="ctr">
              <a:lnSpc>
                <a:spcPct val="150000"/>
              </a:lnSpc>
            </a:pP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Thousands of candles can be lighted from a single candle, and the life of the candle will not be shortened. Happiness never decreases by being shared.</a:t>
            </a:r>
          </a:p>
        </p:txBody>
      </p:sp>
      <p:sp>
        <p:nvSpPr>
          <p:cNvPr id="21" name="TextBox 20">
            <a:extLst>
              <a:ext uri="{FF2B5EF4-FFF2-40B4-BE49-F238E27FC236}">
                <a16:creationId xmlns:a16="http://schemas.microsoft.com/office/drawing/2014/main" id="{9DEA6FFD-ACF7-464C-BAB9-A53E971422B7}"/>
              </a:ext>
            </a:extLst>
          </p:cNvPr>
          <p:cNvSpPr txBox="1"/>
          <p:nvPr/>
        </p:nvSpPr>
        <p:spPr>
          <a:xfrm>
            <a:off x="1440996" y="2356683"/>
            <a:ext cx="1683732" cy="461665"/>
          </a:xfrm>
          <a:prstGeom prst="rect">
            <a:avLst/>
          </a:prstGeom>
          <a:noFill/>
        </p:spPr>
        <p:txBody>
          <a:bodyPr wrap="square" rtlCol="0">
            <a:spAutoFit/>
          </a:bodyPr>
          <a:lstStyle/>
          <a:p>
            <a:pPr algn="ct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Design</a:t>
            </a:r>
          </a:p>
        </p:txBody>
      </p:sp>
      <p:sp>
        <p:nvSpPr>
          <p:cNvPr id="22" name="TextBox 21">
            <a:extLst>
              <a:ext uri="{FF2B5EF4-FFF2-40B4-BE49-F238E27FC236}">
                <a16:creationId xmlns:a16="http://schemas.microsoft.com/office/drawing/2014/main" id="{5775776A-CCBA-45FA-B881-E742D6C15DEF}"/>
              </a:ext>
            </a:extLst>
          </p:cNvPr>
          <p:cNvSpPr txBox="1"/>
          <p:nvPr/>
        </p:nvSpPr>
        <p:spPr>
          <a:xfrm>
            <a:off x="972910" y="2906460"/>
            <a:ext cx="2619905" cy="1699632"/>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Bring to the table win-win a survival strategies to ensure proactive domination. At the end </a:t>
            </a:r>
          </a:p>
        </p:txBody>
      </p:sp>
      <p:sp>
        <p:nvSpPr>
          <p:cNvPr id="14" name="TextBox 13">
            <a:extLst>
              <a:ext uri="{FF2B5EF4-FFF2-40B4-BE49-F238E27FC236}">
                <a16:creationId xmlns:a16="http://schemas.microsoft.com/office/drawing/2014/main" id="{6033FFCF-FA6D-437D-A5AD-56E9C8559095}"/>
              </a:ext>
            </a:extLst>
          </p:cNvPr>
          <p:cNvSpPr txBox="1"/>
          <p:nvPr/>
        </p:nvSpPr>
        <p:spPr>
          <a:xfrm>
            <a:off x="1440996" y="6128583"/>
            <a:ext cx="1683732" cy="461665"/>
          </a:xfrm>
          <a:prstGeom prst="rect">
            <a:avLst/>
          </a:prstGeom>
          <a:noFill/>
        </p:spPr>
        <p:txBody>
          <a:bodyPr wrap="square" rtlCol="0">
            <a:spAutoFit/>
          </a:bodyPr>
          <a:lstStyle/>
          <a:p>
            <a:pPr algn="ct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Studio</a:t>
            </a:r>
          </a:p>
        </p:txBody>
      </p:sp>
      <p:sp>
        <p:nvSpPr>
          <p:cNvPr id="16" name="TextBox 15">
            <a:extLst>
              <a:ext uri="{FF2B5EF4-FFF2-40B4-BE49-F238E27FC236}">
                <a16:creationId xmlns:a16="http://schemas.microsoft.com/office/drawing/2014/main" id="{2B7F0EEB-B385-445F-ACC3-34EF9C05A092}"/>
              </a:ext>
            </a:extLst>
          </p:cNvPr>
          <p:cNvSpPr txBox="1"/>
          <p:nvPr/>
        </p:nvSpPr>
        <p:spPr>
          <a:xfrm>
            <a:off x="972910" y="6678360"/>
            <a:ext cx="2619905" cy="1699632"/>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Bring to the table win-win a survival strategies to ensure proactive domination. At the end </a:t>
            </a:r>
          </a:p>
        </p:txBody>
      </p:sp>
      <p:sp>
        <p:nvSpPr>
          <p:cNvPr id="17" name="TextBox 16">
            <a:extLst>
              <a:ext uri="{FF2B5EF4-FFF2-40B4-BE49-F238E27FC236}">
                <a16:creationId xmlns:a16="http://schemas.microsoft.com/office/drawing/2014/main" id="{5C54B1EE-36AA-49E6-BAA3-0B518DCD8CCA}"/>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E3539C24-DCA7-465F-BBD2-EF8DFB43ADCA}"/>
              </a:ext>
            </a:extLst>
          </p:cNvPr>
          <p:cNvSpPr>
            <a:spLocks noGrp="1"/>
          </p:cNvSpPr>
          <p:nvPr>
            <p:ph type="pic" sz="quarter" idx="14"/>
          </p:nvPr>
        </p:nvSpPr>
        <p:spPr/>
      </p:sp>
      <p:sp>
        <p:nvSpPr>
          <p:cNvPr id="23" name="Slide Number Placeholder 19">
            <a:extLst>
              <a:ext uri="{FF2B5EF4-FFF2-40B4-BE49-F238E27FC236}">
                <a16:creationId xmlns:a16="http://schemas.microsoft.com/office/drawing/2014/main" id="{0059E9C6-73A9-43BD-A684-EE6F17C105E9}"/>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rgbClr val="F6F4F2"/>
                </a:solidFill>
                <a:latin typeface="EB Garamond SC 08" panose="02020502060206020403" pitchFamily="18" charset="0"/>
                <a:ea typeface="EB Garamond" panose="00000500000000000000" pitchFamily="2" charset="0"/>
              </a:rPr>
              <a:pPr/>
              <a:t>16</a:t>
            </a:fld>
            <a:endParaRPr lang="en-US" sz="1400" spc="731">
              <a:solidFill>
                <a:srgbClr val="F6F4F2"/>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229654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ACECC"/>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729A2D-6B04-40C0-997C-419591EE5933}"/>
              </a:ext>
            </a:extLst>
          </p:cNvPr>
          <p:cNvSpPr/>
          <p:nvPr/>
        </p:nvSpPr>
        <p:spPr>
          <a:xfrm>
            <a:off x="2" y="0"/>
            <a:ext cx="13715999" cy="13106399"/>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13">
            <a:extLst>
              <a:ext uri="{FF2B5EF4-FFF2-40B4-BE49-F238E27FC236}">
                <a16:creationId xmlns:a16="http://schemas.microsoft.com/office/drawing/2014/main" id="{8E6401BD-673B-4E31-9B04-895D84060504}"/>
              </a:ext>
            </a:extLst>
          </p:cNvPr>
          <p:cNvSpPr/>
          <p:nvPr/>
        </p:nvSpPr>
        <p:spPr>
          <a:xfrm>
            <a:off x="3924301" y="15051121"/>
            <a:ext cx="5867400" cy="2816156"/>
          </a:xfrm>
          <a:prstGeom prst="rect">
            <a:avLst/>
          </a:prstGeom>
          <a:noFill/>
        </p:spPr>
        <p:txBody>
          <a:bodyPr wrap="square" rtlCol="0">
            <a:spAutoFit/>
          </a:bodyPr>
          <a:lstStyle/>
          <a:p>
            <a:pPr algn="ctr">
              <a:lnSpc>
                <a:spcPct val="150000"/>
              </a:lnSpc>
            </a:pPr>
            <a:r>
              <a:rPr lang="en-US" sz="2400" spc="338">
                <a:solidFill>
                  <a:schemeClr val="tx1">
                    <a:lumMod val="75000"/>
                    <a:lumOff val="25000"/>
                  </a:schemeClr>
                </a:solidFill>
                <a:latin typeface="EB Garamond 12" panose="02020502060206020403" pitchFamily="18" charset="0"/>
                <a:ea typeface="EB Garamond 12" panose="02020502060206020403" pitchFamily="18" charset="0"/>
              </a:rPr>
              <a:t>It is better to conquer yourself than to win a thousand battles. Then the victory is yours. It cannot be taken from you, not by angels or by demons, heaven or hell.</a:t>
            </a:r>
          </a:p>
        </p:txBody>
      </p:sp>
      <p:sp>
        <p:nvSpPr>
          <p:cNvPr id="8" name="TextBox 7">
            <a:extLst>
              <a:ext uri="{FF2B5EF4-FFF2-40B4-BE49-F238E27FC236}">
                <a16:creationId xmlns:a16="http://schemas.microsoft.com/office/drawing/2014/main" id="{30F5DBA6-17B9-4032-8748-4D1F05B3C577}"/>
              </a:ext>
            </a:extLst>
          </p:cNvPr>
          <p:cNvSpPr txBox="1"/>
          <p:nvPr/>
        </p:nvSpPr>
        <p:spPr>
          <a:xfrm>
            <a:off x="678467" y="710466"/>
            <a:ext cx="1589442" cy="307777"/>
          </a:xfrm>
          <a:prstGeom prst="rect">
            <a:avLst/>
          </a:prstGeom>
          <a:noFill/>
        </p:spPr>
        <p:txBody>
          <a:bodyPr wrap="square" rtlCol="0">
            <a:spAutoFit/>
          </a:bodyPr>
          <a:lstStyle/>
          <a:p>
            <a:r>
              <a:rPr lang="en-US" sz="1400" spc="731">
                <a:solidFill>
                  <a:srgbClr val="F6F4F2"/>
                </a:solidFill>
                <a:latin typeface="EB Garamond SC 08" panose="02020502060206020403" pitchFamily="18" charset="0"/>
                <a:ea typeface="EB Garamond" panose="00000500000000000000" pitchFamily="2" charset="0"/>
              </a:rPr>
              <a:t>GEMINI</a:t>
            </a:r>
          </a:p>
        </p:txBody>
      </p:sp>
      <p:sp>
        <p:nvSpPr>
          <p:cNvPr id="11" name="Slide Number Placeholder 19">
            <a:extLst>
              <a:ext uri="{FF2B5EF4-FFF2-40B4-BE49-F238E27FC236}">
                <a16:creationId xmlns:a16="http://schemas.microsoft.com/office/drawing/2014/main" id="{7EB59A12-517E-4547-AB30-AEAF78688281}"/>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rgbClr val="F6F4F2"/>
                </a:solidFill>
                <a:latin typeface="EB Garamond SC 08" panose="02020502060206020403" pitchFamily="18" charset="0"/>
                <a:ea typeface="EB Garamond" panose="00000500000000000000" pitchFamily="2" charset="0"/>
              </a:rPr>
              <a:pPr/>
              <a:t>17</a:t>
            </a:fld>
            <a:endParaRPr lang="en-US" sz="1400" spc="731">
              <a:solidFill>
                <a:srgbClr val="F6F4F2"/>
              </a:solidFill>
              <a:latin typeface="EB Garamond SC 08" panose="02020502060206020403" pitchFamily="18" charset="0"/>
              <a:ea typeface="EB Garamond" panose="00000500000000000000" pitchFamily="2" charset="0"/>
            </a:endParaRPr>
          </a:p>
        </p:txBody>
      </p:sp>
      <p:sp>
        <p:nvSpPr>
          <p:cNvPr id="3" name="Picture Placeholder 2">
            <a:extLst>
              <a:ext uri="{FF2B5EF4-FFF2-40B4-BE49-F238E27FC236}">
                <a16:creationId xmlns:a16="http://schemas.microsoft.com/office/drawing/2014/main" id="{F7E08950-6014-41E2-A63A-CDDAB57D3A7B}"/>
              </a:ext>
            </a:extLst>
          </p:cNvPr>
          <p:cNvSpPr>
            <a:spLocks noGrp="1"/>
          </p:cNvSpPr>
          <p:nvPr>
            <p:ph type="pic" sz="quarter" idx="14"/>
          </p:nvPr>
        </p:nvSpPr>
        <p:spPr/>
      </p:sp>
    </p:spTree>
    <p:extLst>
      <p:ext uri="{BB962C8B-B14F-4D97-AF65-F5344CB8AC3E}">
        <p14:creationId xmlns:p14="http://schemas.microsoft.com/office/powerpoint/2010/main" val="832503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CB946595-FB0C-4E7F-B949-0ABF9C98BA8B}"/>
              </a:ext>
            </a:extLst>
          </p:cNvPr>
          <p:cNvSpPr/>
          <p:nvPr/>
        </p:nvSpPr>
        <p:spPr>
          <a:xfrm>
            <a:off x="0" y="2796"/>
            <a:ext cx="1707046" cy="19809204"/>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1707046" y="8164"/>
            <a:ext cx="0" cy="1980104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10950F3-7977-4940-A7BC-7CC030F02B05}"/>
              </a:ext>
            </a:extLst>
          </p:cNvPr>
          <p:cNvSpPr txBox="1"/>
          <p:nvPr/>
        </p:nvSpPr>
        <p:spPr>
          <a:xfrm>
            <a:off x="5892811" y="9026423"/>
            <a:ext cx="1990816" cy="707886"/>
          </a:xfrm>
          <a:prstGeom prst="rect">
            <a:avLst/>
          </a:prstGeom>
          <a:noFill/>
        </p:spPr>
        <p:txBody>
          <a:bodyPr wrap="square" rtlCol="0">
            <a:spAutoFit/>
          </a:bodyPr>
          <a:lstStyle/>
          <a:p>
            <a:pPr algn="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Change Management</a:t>
            </a:r>
          </a:p>
        </p:txBody>
      </p:sp>
      <p:sp>
        <p:nvSpPr>
          <p:cNvPr id="38" name="TextBox 37">
            <a:extLst>
              <a:ext uri="{FF2B5EF4-FFF2-40B4-BE49-F238E27FC236}">
                <a16:creationId xmlns:a16="http://schemas.microsoft.com/office/drawing/2014/main" id="{07722621-EFD6-44C1-A3BA-6FEE77B4DCA3}"/>
              </a:ext>
            </a:extLst>
          </p:cNvPr>
          <p:cNvSpPr txBox="1"/>
          <p:nvPr/>
        </p:nvSpPr>
        <p:spPr>
          <a:xfrm>
            <a:off x="10351165" y="9112082"/>
            <a:ext cx="2031329" cy="1284134"/>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18" name="TextBox 17">
            <a:extLst>
              <a:ext uri="{FF2B5EF4-FFF2-40B4-BE49-F238E27FC236}">
                <a16:creationId xmlns:a16="http://schemas.microsoft.com/office/drawing/2014/main" id="{56C1E688-2E17-41D9-8BE7-0046858ED870}"/>
              </a:ext>
            </a:extLst>
          </p:cNvPr>
          <p:cNvSpPr txBox="1"/>
          <p:nvPr/>
        </p:nvSpPr>
        <p:spPr>
          <a:xfrm>
            <a:off x="3460537" y="4471421"/>
            <a:ext cx="3782076" cy="211513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Lato" panose="020F0502020204030203" pitchFamily="34" charset="0"/>
                <a:ea typeface="Roboto" panose="02000000000000000000" pitchFamily="2" charset="0"/>
              </a:rPr>
              <a:t>Leverage agile frameworks to provide a robust overall synopsis high level overviews. Iterative an approaches to corporate foster coaborative thinking to further</a:t>
            </a:r>
          </a:p>
        </p:txBody>
      </p:sp>
      <p:sp>
        <p:nvSpPr>
          <p:cNvPr id="19" name="TextBox 18">
            <a:extLst>
              <a:ext uri="{FF2B5EF4-FFF2-40B4-BE49-F238E27FC236}">
                <a16:creationId xmlns:a16="http://schemas.microsoft.com/office/drawing/2014/main" id="{C7AD36DC-3584-4748-AFA2-5AD66A2AF597}"/>
              </a:ext>
            </a:extLst>
          </p:cNvPr>
          <p:cNvSpPr txBox="1"/>
          <p:nvPr/>
        </p:nvSpPr>
        <p:spPr>
          <a:xfrm>
            <a:off x="3460537" y="3287257"/>
            <a:ext cx="3782086" cy="1015663"/>
          </a:xfrm>
          <a:prstGeom prst="rect">
            <a:avLst/>
          </a:prstGeom>
          <a:noFill/>
        </p:spPr>
        <p:txBody>
          <a:bodyPr wrap="square" rtlCol="0">
            <a:spAutoFit/>
          </a:bodyPr>
          <a:lstStyle/>
          <a:p>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Timeline</a:t>
            </a:r>
          </a:p>
        </p:txBody>
      </p:sp>
      <p:cxnSp>
        <p:nvCxnSpPr>
          <p:cNvPr id="6" name="Straight Arrow Connector 5">
            <a:extLst>
              <a:ext uri="{FF2B5EF4-FFF2-40B4-BE49-F238E27FC236}">
                <a16:creationId xmlns:a16="http://schemas.microsoft.com/office/drawing/2014/main" id="{40B09276-1B66-499E-8282-26303BEC9B71}"/>
              </a:ext>
            </a:extLst>
          </p:cNvPr>
          <p:cNvCxnSpPr>
            <a:cxnSpLocks/>
          </p:cNvCxnSpPr>
          <p:nvPr/>
        </p:nvCxnSpPr>
        <p:spPr>
          <a:xfrm>
            <a:off x="9682825" y="8164"/>
            <a:ext cx="0" cy="19803838"/>
          </a:xfrm>
          <a:prstGeom prst="straightConnector1">
            <a:avLst/>
          </a:prstGeom>
          <a:ln w="12700">
            <a:solidFill>
              <a:srgbClr val="DACECC"/>
            </a:solidFill>
            <a:tailEnd type="non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69CCFFD-A241-489D-BB0F-38EF3C8AE3A5}"/>
              </a:ext>
            </a:extLst>
          </p:cNvPr>
          <p:cNvCxnSpPr>
            <a:cxnSpLocks/>
          </p:cNvCxnSpPr>
          <p:nvPr/>
        </p:nvCxnSpPr>
        <p:spPr>
          <a:xfrm>
            <a:off x="8455461" y="8164"/>
            <a:ext cx="0" cy="19803838"/>
          </a:xfrm>
          <a:prstGeom prst="straightConnector1">
            <a:avLst/>
          </a:prstGeom>
          <a:ln w="12700">
            <a:solidFill>
              <a:srgbClr val="DACECC"/>
            </a:solidFill>
            <a:tailEnd type="non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0514BBA-ED23-4274-A907-2A2B198D7CBF}"/>
              </a:ext>
            </a:extLst>
          </p:cNvPr>
          <p:cNvSpPr/>
          <p:nvPr/>
        </p:nvSpPr>
        <p:spPr>
          <a:xfrm rot="5400000">
            <a:off x="-819170" y="9424313"/>
            <a:ext cx="19803836" cy="971540"/>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9" name="Freeform: Shape 28">
            <a:extLst>
              <a:ext uri="{FF2B5EF4-FFF2-40B4-BE49-F238E27FC236}">
                <a16:creationId xmlns:a16="http://schemas.microsoft.com/office/drawing/2014/main" id="{CFAD8B40-EB72-4811-B0C9-E1CA12F172C8}"/>
              </a:ext>
            </a:extLst>
          </p:cNvPr>
          <p:cNvSpPr/>
          <p:nvPr/>
        </p:nvSpPr>
        <p:spPr>
          <a:xfrm flipH="1" flipV="1">
            <a:off x="8816468" y="9112082"/>
            <a:ext cx="532560" cy="405764"/>
          </a:xfrm>
          <a:custGeom>
            <a:avLst/>
            <a:gdLst/>
            <a:ahLst/>
            <a:cxnLst/>
            <a:rect l="l" t="t" r="r" b="b"/>
            <a:pathLst>
              <a:path w="300037" h="228600">
                <a:moveTo>
                  <a:pt x="45541" y="128587"/>
                </a:moveTo>
                <a:cubicBezTo>
                  <a:pt x="15180" y="118764"/>
                  <a:pt x="0" y="102096"/>
                  <a:pt x="0" y="78581"/>
                </a:cubicBezTo>
                <a:cubicBezTo>
                  <a:pt x="0" y="62210"/>
                  <a:pt x="9525" y="47327"/>
                  <a:pt x="28575" y="33932"/>
                </a:cubicBezTo>
                <a:lnTo>
                  <a:pt x="28575" y="3572"/>
                </a:lnTo>
                <a:cubicBezTo>
                  <a:pt x="28575" y="2381"/>
                  <a:pt x="29021" y="1488"/>
                  <a:pt x="29914" y="893"/>
                </a:cubicBezTo>
                <a:cubicBezTo>
                  <a:pt x="30510" y="297"/>
                  <a:pt x="31254" y="0"/>
                  <a:pt x="32147" y="0"/>
                </a:cubicBezTo>
                <a:cubicBezTo>
                  <a:pt x="32444" y="0"/>
                  <a:pt x="32742" y="0"/>
                  <a:pt x="33040" y="0"/>
                </a:cubicBezTo>
                <a:cubicBezTo>
                  <a:pt x="43160" y="2083"/>
                  <a:pt x="52834" y="7888"/>
                  <a:pt x="62061" y="17413"/>
                </a:cubicBezTo>
                <a:cubicBezTo>
                  <a:pt x="62954" y="17115"/>
                  <a:pt x="64145" y="16817"/>
                  <a:pt x="65633" y="16520"/>
                </a:cubicBezTo>
                <a:cubicBezTo>
                  <a:pt x="71288" y="15031"/>
                  <a:pt x="75604" y="14287"/>
                  <a:pt x="78581" y="14287"/>
                </a:cubicBezTo>
                <a:cubicBezTo>
                  <a:pt x="97333" y="14287"/>
                  <a:pt x="113556" y="19347"/>
                  <a:pt x="127248" y="29468"/>
                </a:cubicBezTo>
                <a:cubicBezTo>
                  <a:pt x="129034" y="30658"/>
                  <a:pt x="129257" y="32221"/>
                  <a:pt x="127918" y="34156"/>
                </a:cubicBezTo>
                <a:cubicBezTo>
                  <a:pt x="126578" y="36090"/>
                  <a:pt x="124867" y="36314"/>
                  <a:pt x="122783" y="34825"/>
                </a:cubicBezTo>
                <a:cubicBezTo>
                  <a:pt x="110579" y="25896"/>
                  <a:pt x="95845" y="21431"/>
                  <a:pt x="78581" y="21431"/>
                </a:cubicBezTo>
                <a:cubicBezTo>
                  <a:pt x="76200" y="21431"/>
                  <a:pt x="72479" y="22026"/>
                  <a:pt x="67419" y="23217"/>
                </a:cubicBezTo>
                <a:cubicBezTo>
                  <a:pt x="64740" y="24110"/>
                  <a:pt x="62731" y="24705"/>
                  <a:pt x="61391" y="25003"/>
                </a:cubicBezTo>
                <a:cubicBezTo>
                  <a:pt x="60052" y="25300"/>
                  <a:pt x="58936" y="24854"/>
                  <a:pt x="58043" y="23663"/>
                </a:cubicBezTo>
                <a:cubicBezTo>
                  <a:pt x="51792" y="16817"/>
                  <a:pt x="44351" y="11757"/>
                  <a:pt x="35718" y="8483"/>
                </a:cubicBezTo>
                <a:lnTo>
                  <a:pt x="35718" y="35718"/>
                </a:lnTo>
                <a:cubicBezTo>
                  <a:pt x="35718" y="36909"/>
                  <a:pt x="35272" y="37951"/>
                  <a:pt x="34379" y="38844"/>
                </a:cubicBezTo>
                <a:cubicBezTo>
                  <a:pt x="16222" y="51048"/>
                  <a:pt x="7143" y="64293"/>
                  <a:pt x="7143" y="78581"/>
                </a:cubicBezTo>
                <a:cubicBezTo>
                  <a:pt x="7143" y="88999"/>
                  <a:pt x="10418" y="97631"/>
                  <a:pt x="16966" y="104477"/>
                </a:cubicBezTo>
                <a:cubicBezTo>
                  <a:pt x="23515" y="111323"/>
                  <a:pt x="33635" y="116979"/>
                  <a:pt x="47327" y="121443"/>
                </a:cubicBezTo>
                <a:cubicBezTo>
                  <a:pt x="49708" y="122336"/>
                  <a:pt x="50527" y="123899"/>
                  <a:pt x="49783" y="126131"/>
                </a:cubicBezTo>
                <a:cubicBezTo>
                  <a:pt x="49039" y="128364"/>
                  <a:pt x="47625" y="129182"/>
                  <a:pt x="45541" y="128587"/>
                </a:cubicBezTo>
                <a:close/>
                <a:moveTo>
                  <a:pt x="232172" y="138410"/>
                </a:moveTo>
                <a:cubicBezTo>
                  <a:pt x="234255" y="138410"/>
                  <a:pt x="235967" y="137740"/>
                  <a:pt x="237306" y="136401"/>
                </a:cubicBezTo>
                <a:cubicBezTo>
                  <a:pt x="238646" y="135061"/>
                  <a:pt x="239315" y="133424"/>
                  <a:pt x="239315" y="131489"/>
                </a:cubicBezTo>
                <a:cubicBezTo>
                  <a:pt x="239315" y="129555"/>
                  <a:pt x="238646" y="127843"/>
                  <a:pt x="237306" y="126355"/>
                </a:cubicBezTo>
                <a:cubicBezTo>
                  <a:pt x="235967" y="124866"/>
                  <a:pt x="234255" y="124122"/>
                  <a:pt x="232172" y="124122"/>
                </a:cubicBezTo>
                <a:cubicBezTo>
                  <a:pt x="230088" y="124122"/>
                  <a:pt x="228376" y="124866"/>
                  <a:pt x="227037" y="126355"/>
                </a:cubicBezTo>
                <a:cubicBezTo>
                  <a:pt x="225698" y="127843"/>
                  <a:pt x="225028" y="129555"/>
                  <a:pt x="225028" y="131489"/>
                </a:cubicBezTo>
                <a:cubicBezTo>
                  <a:pt x="225028" y="133424"/>
                  <a:pt x="225698" y="135061"/>
                  <a:pt x="227037" y="136401"/>
                </a:cubicBezTo>
                <a:cubicBezTo>
                  <a:pt x="228376" y="137740"/>
                  <a:pt x="230088" y="138410"/>
                  <a:pt x="232172" y="138410"/>
                </a:cubicBezTo>
                <a:close/>
                <a:moveTo>
                  <a:pt x="132159" y="139303"/>
                </a:moveTo>
                <a:cubicBezTo>
                  <a:pt x="134243" y="139303"/>
                  <a:pt x="135954" y="138633"/>
                  <a:pt x="137294" y="137294"/>
                </a:cubicBezTo>
                <a:cubicBezTo>
                  <a:pt x="138633" y="135954"/>
                  <a:pt x="139303" y="134243"/>
                  <a:pt x="139303" y="132159"/>
                </a:cubicBezTo>
                <a:cubicBezTo>
                  <a:pt x="139303" y="130075"/>
                  <a:pt x="138633" y="128364"/>
                  <a:pt x="137294" y="127024"/>
                </a:cubicBezTo>
                <a:cubicBezTo>
                  <a:pt x="135954" y="125685"/>
                  <a:pt x="134243" y="125015"/>
                  <a:pt x="132159" y="125015"/>
                </a:cubicBezTo>
                <a:cubicBezTo>
                  <a:pt x="130076" y="125015"/>
                  <a:pt x="128364" y="125685"/>
                  <a:pt x="127025" y="127024"/>
                </a:cubicBezTo>
                <a:cubicBezTo>
                  <a:pt x="125685" y="128364"/>
                  <a:pt x="125015" y="130075"/>
                  <a:pt x="125015" y="132159"/>
                </a:cubicBezTo>
                <a:cubicBezTo>
                  <a:pt x="125015" y="134243"/>
                  <a:pt x="125685" y="135954"/>
                  <a:pt x="127025" y="137294"/>
                </a:cubicBezTo>
                <a:cubicBezTo>
                  <a:pt x="128364" y="138633"/>
                  <a:pt x="130076" y="139303"/>
                  <a:pt x="132159" y="139303"/>
                </a:cubicBezTo>
                <a:close/>
                <a:moveTo>
                  <a:pt x="182165" y="139303"/>
                </a:moveTo>
                <a:cubicBezTo>
                  <a:pt x="184249" y="139303"/>
                  <a:pt x="185960" y="138633"/>
                  <a:pt x="187300" y="137294"/>
                </a:cubicBezTo>
                <a:cubicBezTo>
                  <a:pt x="188639" y="135954"/>
                  <a:pt x="189309" y="134243"/>
                  <a:pt x="189309" y="132159"/>
                </a:cubicBezTo>
                <a:cubicBezTo>
                  <a:pt x="189309" y="130075"/>
                  <a:pt x="188639" y="128364"/>
                  <a:pt x="187300" y="127024"/>
                </a:cubicBezTo>
                <a:cubicBezTo>
                  <a:pt x="185960" y="125685"/>
                  <a:pt x="184249" y="125015"/>
                  <a:pt x="182165" y="125015"/>
                </a:cubicBezTo>
                <a:cubicBezTo>
                  <a:pt x="180082" y="125015"/>
                  <a:pt x="178370" y="125685"/>
                  <a:pt x="177031" y="127024"/>
                </a:cubicBezTo>
                <a:cubicBezTo>
                  <a:pt x="175691" y="128364"/>
                  <a:pt x="175022" y="130075"/>
                  <a:pt x="175022" y="132159"/>
                </a:cubicBezTo>
                <a:cubicBezTo>
                  <a:pt x="175022" y="134243"/>
                  <a:pt x="175691" y="135954"/>
                  <a:pt x="177031" y="137294"/>
                </a:cubicBezTo>
                <a:cubicBezTo>
                  <a:pt x="178370" y="138633"/>
                  <a:pt x="180082" y="139303"/>
                  <a:pt x="182165" y="139303"/>
                </a:cubicBezTo>
                <a:close/>
                <a:moveTo>
                  <a:pt x="232172" y="145554"/>
                </a:moveTo>
                <a:cubicBezTo>
                  <a:pt x="228302" y="145554"/>
                  <a:pt x="224953" y="144214"/>
                  <a:pt x="222126" y="141535"/>
                </a:cubicBezTo>
                <a:cubicBezTo>
                  <a:pt x="219298" y="138856"/>
                  <a:pt x="217884" y="135508"/>
                  <a:pt x="217884" y="131489"/>
                </a:cubicBezTo>
                <a:cubicBezTo>
                  <a:pt x="217884" y="127471"/>
                  <a:pt x="219298" y="124048"/>
                  <a:pt x="222126" y="121220"/>
                </a:cubicBezTo>
                <a:cubicBezTo>
                  <a:pt x="224953" y="118392"/>
                  <a:pt x="228302" y="116979"/>
                  <a:pt x="232172" y="116979"/>
                </a:cubicBezTo>
                <a:cubicBezTo>
                  <a:pt x="236041" y="116979"/>
                  <a:pt x="239390" y="118392"/>
                  <a:pt x="242218" y="121220"/>
                </a:cubicBezTo>
                <a:cubicBezTo>
                  <a:pt x="245045" y="124048"/>
                  <a:pt x="246459" y="127471"/>
                  <a:pt x="246459" y="131489"/>
                </a:cubicBezTo>
                <a:cubicBezTo>
                  <a:pt x="246459" y="135508"/>
                  <a:pt x="245045" y="138856"/>
                  <a:pt x="242218" y="141535"/>
                </a:cubicBezTo>
                <a:cubicBezTo>
                  <a:pt x="239390" y="144214"/>
                  <a:pt x="236041" y="145554"/>
                  <a:pt x="232172" y="145554"/>
                </a:cubicBezTo>
                <a:close/>
                <a:moveTo>
                  <a:pt x="132159" y="146447"/>
                </a:moveTo>
                <a:cubicBezTo>
                  <a:pt x="128290" y="146447"/>
                  <a:pt x="124941" y="145033"/>
                  <a:pt x="122113" y="142205"/>
                </a:cubicBezTo>
                <a:cubicBezTo>
                  <a:pt x="119285" y="139377"/>
                  <a:pt x="117872" y="136029"/>
                  <a:pt x="117872" y="132159"/>
                </a:cubicBezTo>
                <a:cubicBezTo>
                  <a:pt x="117872" y="128289"/>
                  <a:pt x="119285" y="124941"/>
                  <a:pt x="122113" y="122113"/>
                </a:cubicBezTo>
                <a:cubicBezTo>
                  <a:pt x="124941" y="119285"/>
                  <a:pt x="128290" y="117872"/>
                  <a:pt x="132159" y="117872"/>
                </a:cubicBezTo>
                <a:cubicBezTo>
                  <a:pt x="136029" y="117872"/>
                  <a:pt x="139377" y="119285"/>
                  <a:pt x="142205" y="122113"/>
                </a:cubicBezTo>
                <a:cubicBezTo>
                  <a:pt x="145033" y="124941"/>
                  <a:pt x="146447" y="128289"/>
                  <a:pt x="146447" y="132159"/>
                </a:cubicBezTo>
                <a:cubicBezTo>
                  <a:pt x="146447" y="136029"/>
                  <a:pt x="145033" y="139377"/>
                  <a:pt x="142205" y="142205"/>
                </a:cubicBezTo>
                <a:cubicBezTo>
                  <a:pt x="139377" y="145033"/>
                  <a:pt x="136029" y="146447"/>
                  <a:pt x="132159" y="146447"/>
                </a:cubicBezTo>
                <a:close/>
                <a:moveTo>
                  <a:pt x="182165" y="146447"/>
                </a:moveTo>
                <a:cubicBezTo>
                  <a:pt x="178296" y="146447"/>
                  <a:pt x="174947" y="145033"/>
                  <a:pt x="172119" y="142205"/>
                </a:cubicBezTo>
                <a:cubicBezTo>
                  <a:pt x="169292" y="139377"/>
                  <a:pt x="167878" y="136029"/>
                  <a:pt x="167878" y="132159"/>
                </a:cubicBezTo>
                <a:cubicBezTo>
                  <a:pt x="167878" y="128289"/>
                  <a:pt x="169292" y="124941"/>
                  <a:pt x="172119" y="122113"/>
                </a:cubicBezTo>
                <a:cubicBezTo>
                  <a:pt x="174947" y="119285"/>
                  <a:pt x="178296" y="117872"/>
                  <a:pt x="182165" y="117872"/>
                </a:cubicBezTo>
                <a:cubicBezTo>
                  <a:pt x="186035" y="117872"/>
                  <a:pt x="189384" y="119285"/>
                  <a:pt x="192211" y="122113"/>
                </a:cubicBezTo>
                <a:cubicBezTo>
                  <a:pt x="195039" y="124941"/>
                  <a:pt x="196453" y="128289"/>
                  <a:pt x="196453" y="132159"/>
                </a:cubicBezTo>
                <a:cubicBezTo>
                  <a:pt x="196453" y="136029"/>
                  <a:pt x="195039" y="139377"/>
                  <a:pt x="192211" y="142205"/>
                </a:cubicBezTo>
                <a:cubicBezTo>
                  <a:pt x="189384" y="145033"/>
                  <a:pt x="186035" y="146447"/>
                  <a:pt x="182165" y="146447"/>
                </a:cubicBezTo>
                <a:close/>
                <a:moveTo>
                  <a:pt x="180826" y="221456"/>
                </a:moveTo>
                <a:cubicBezTo>
                  <a:pt x="212377" y="221456"/>
                  <a:pt x="238943" y="212824"/>
                  <a:pt x="260523" y="195560"/>
                </a:cubicBezTo>
                <a:cubicBezTo>
                  <a:pt x="282103" y="178296"/>
                  <a:pt x="292893" y="157162"/>
                  <a:pt x="292893" y="132159"/>
                </a:cubicBezTo>
                <a:cubicBezTo>
                  <a:pt x="292893" y="107751"/>
                  <a:pt x="279052" y="86171"/>
                  <a:pt x="251370" y="67419"/>
                </a:cubicBezTo>
                <a:cubicBezTo>
                  <a:pt x="250477" y="66526"/>
                  <a:pt x="250031" y="65484"/>
                  <a:pt x="250031" y="64293"/>
                </a:cubicBezTo>
                <a:lnTo>
                  <a:pt x="250031" y="20984"/>
                </a:lnTo>
                <a:cubicBezTo>
                  <a:pt x="234255" y="29319"/>
                  <a:pt x="220861" y="39737"/>
                  <a:pt x="209847" y="52238"/>
                </a:cubicBezTo>
                <a:cubicBezTo>
                  <a:pt x="208954" y="53429"/>
                  <a:pt x="207764" y="53875"/>
                  <a:pt x="206276" y="53578"/>
                </a:cubicBezTo>
                <a:cubicBezTo>
                  <a:pt x="194072" y="51197"/>
                  <a:pt x="184398" y="50006"/>
                  <a:pt x="177254" y="50006"/>
                </a:cubicBezTo>
                <a:cubicBezTo>
                  <a:pt x="145702" y="50006"/>
                  <a:pt x="120178" y="57522"/>
                  <a:pt x="100682" y="72553"/>
                </a:cubicBezTo>
                <a:cubicBezTo>
                  <a:pt x="81185" y="87585"/>
                  <a:pt x="71437" y="107454"/>
                  <a:pt x="71437" y="132159"/>
                </a:cubicBezTo>
                <a:cubicBezTo>
                  <a:pt x="71437" y="157757"/>
                  <a:pt x="81855" y="179040"/>
                  <a:pt x="102691" y="196006"/>
                </a:cubicBezTo>
                <a:cubicBezTo>
                  <a:pt x="123527" y="212973"/>
                  <a:pt x="149572" y="221456"/>
                  <a:pt x="180826" y="221456"/>
                </a:cubicBezTo>
                <a:close/>
                <a:moveTo>
                  <a:pt x="180826" y="228600"/>
                </a:moveTo>
                <a:cubicBezTo>
                  <a:pt x="147786" y="228600"/>
                  <a:pt x="120104" y="219372"/>
                  <a:pt x="97780" y="200918"/>
                </a:cubicBezTo>
                <a:cubicBezTo>
                  <a:pt x="75456" y="182463"/>
                  <a:pt x="64293" y="159543"/>
                  <a:pt x="64293" y="132159"/>
                </a:cubicBezTo>
                <a:cubicBezTo>
                  <a:pt x="64293" y="105370"/>
                  <a:pt x="74711" y="83790"/>
                  <a:pt x="95547" y="67419"/>
                </a:cubicBezTo>
                <a:cubicBezTo>
                  <a:pt x="116383" y="51048"/>
                  <a:pt x="143619" y="42862"/>
                  <a:pt x="177254" y="42862"/>
                </a:cubicBezTo>
                <a:cubicBezTo>
                  <a:pt x="184398" y="42862"/>
                  <a:pt x="193923" y="43904"/>
                  <a:pt x="205829" y="45988"/>
                </a:cubicBezTo>
                <a:cubicBezTo>
                  <a:pt x="220117" y="30509"/>
                  <a:pt x="235595" y="19050"/>
                  <a:pt x="252263" y="11608"/>
                </a:cubicBezTo>
                <a:cubicBezTo>
                  <a:pt x="252561" y="11608"/>
                  <a:pt x="253008" y="11608"/>
                  <a:pt x="253603" y="11608"/>
                </a:cubicBezTo>
                <a:cubicBezTo>
                  <a:pt x="254198" y="11608"/>
                  <a:pt x="254793" y="11757"/>
                  <a:pt x="255389" y="12055"/>
                </a:cubicBezTo>
                <a:cubicBezTo>
                  <a:pt x="256579" y="12650"/>
                  <a:pt x="257175" y="13692"/>
                  <a:pt x="257175" y="15180"/>
                </a:cubicBezTo>
                <a:lnTo>
                  <a:pt x="257175" y="62507"/>
                </a:lnTo>
                <a:cubicBezTo>
                  <a:pt x="285750" y="82748"/>
                  <a:pt x="300037" y="105965"/>
                  <a:pt x="300037" y="132159"/>
                </a:cubicBezTo>
                <a:cubicBezTo>
                  <a:pt x="300037" y="159246"/>
                  <a:pt x="288503" y="182091"/>
                  <a:pt x="265435" y="200694"/>
                </a:cubicBezTo>
                <a:cubicBezTo>
                  <a:pt x="242366" y="219298"/>
                  <a:pt x="214163" y="228600"/>
                  <a:pt x="180826"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23" name="TextBox 22">
            <a:extLst>
              <a:ext uri="{FF2B5EF4-FFF2-40B4-BE49-F238E27FC236}">
                <a16:creationId xmlns:a16="http://schemas.microsoft.com/office/drawing/2014/main" id="{B2074943-8597-4F53-B34E-D387C5F7DD77}"/>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4" name="Slide Number Placeholder 19">
            <a:extLst>
              <a:ext uri="{FF2B5EF4-FFF2-40B4-BE49-F238E27FC236}">
                <a16:creationId xmlns:a16="http://schemas.microsoft.com/office/drawing/2014/main" id="{E368F2DA-6481-41E7-A7AE-0C89392B0653}"/>
              </a:ext>
            </a:extLst>
          </p:cNvPr>
          <p:cNvSpPr>
            <a:spLocks noGrp="1"/>
          </p:cNvSpPr>
          <p:nvPr>
            <p:ph type="sldNum" sz="quarter" idx="4294967295"/>
          </p:nvPr>
        </p:nvSpPr>
        <p:spPr>
          <a:xfrm rot="16200000">
            <a:off x="-257640" y="2605981"/>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18</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27" name="TextBox 26">
            <a:extLst>
              <a:ext uri="{FF2B5EF4-FFF2-40B4-BE49-F238E27FC236}">
                <a16:creationId xmlns:a16="http://schemas.microsoft.com/office/drawing/2014/main" id="{2C6D25AF-ADC3-4FE5-AF92-EE79447A6586}"/>
              </a:ext>
            </a:extLst>
          </p:cNvPr>
          <p:cNvSpPr txBox="1"/>
          <p:nvPr/>
        </p:nvSpPr>
        <p:spPr>
          <a:xfrm>
            <a:off x="5892811" y="12174180"/>
            <a:ext cx="1990816" cy="707886"/>
          </a:xfrm>
          <a:prstGeom prst="rect">
            <a:avLst/>
          </a:prstGeom>
          <a:noFill/>
        </p:spPr>
        <p:txBody>
          <a:bodyPr wrap="square" rtlCol="0">
            <a:spAutoFit/>
          </a:bodyPr>
          <a:lstStyle/>
          <a:p>
            <a:pPr algn="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Cross-Media</a:t>
            </a:r>
          </a:p>
          <a:p>
            <a:pPr algn="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Growth</a:t>
            </a:r>
          </a:p>
        </p:txBody>
      </p:sp>
      <p:sp>
        <p:nvSpPr>
          <p:cNvPr id="28" name="TextBox 27">
            <a:extLst>
              <a:ext uri="{FF2B5EF4-FFF2-40B4-BE49-F238E27FC236}">
                <a16:creationId xmlns:a16="http://schemas.microsoft.com/office/drawing/2014/main" id="{00823B81-61FE-49C4-A645-17A55D3E9EC7}"/>
              </a:ext>
            </a:extLst>
          </p:cNvPr>
          <p:cNvSpPr txBox="1"/>
          <p:nvPr/>
        </p:nvSpPr>
        <p:spPr>
          <a:xfrm>
            <a:off x="10351165" y="12259839"/>
            <a:ext cx="2031329" cy="1284134"/>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31" name="TextBox 30">
            <a:extLst>
              <a:ext uri="{FF2B5EF4-FFF2-40B4-BE49-F238E27FC236}">
                <a16:creationId xmlns:a16="http://schemas.microsoft.com/office/drawing/2014/main" id="{3C2D8978-8E09-4105-AAC3-479884649865}"/>
              </a:ext>
            </a:extLst>
          </p:cNvPr>
          <p:cNvSpPr txBox="1"/>
          <p:nvPr/>
        </p:nvSpPr>
        <p:spPr>
          <a:xfrm>
            <a:off x="5892811" y="15321937"/>
            <a:ext cx="1990816" cy="707886"/>
          </a:xfrm>
          <a:prstGeom prst="rect">
            <a:avLst/>
          </a:prstGeom>
          <a:noFill/>
        </p:spPr>
        <p:txBody>
          <a:bodyPr wrap="square" rtlCol="0">
            <a:spAutoFit/>
          </a:bodyPr>
          <a:lstStyle/>
          <a:p>
            <a:pPr algn="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Multiple</a:t>
            </a:r>
          </a:p>
          <a:p>
            <a:pPr algn="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Touchpoints</a:t>
            </a:r>
          </a:p>
        </p:txBody>
      </p:sp>
      <p:sp>
        <p:nvSpPr>
          <p:cNvPr id="35" name="TextBox 34">
            <a:extLst>
              <a:ext uri="{FF2B5EF4-FFF2-40B4-BE49-F238E27FC236}">
                <a16:creationId xmlns:a16="http://schemas.microsoft.com/office/drawing/2014/main" id="{8F4074F5-72BA-49C5-8F0A-2900257D7744}"/>
              </a:ext>
            </a:extLst>
          </p:cNvPr>
          <p:cNvSpPr txBox="1"/>
          <p:nvPr/>
        </p:nvSpPr>
        <p:spPr>
          <a:xfrm>
            <a:off x="10351165" y="15407596"/>
            <a:ext cx="2031329" cy="1284134"/>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40" name="Freeform: Shape 39">
            <a:extLst>
              <a:ext uri="{FF2B5EF4-FFF2-40B4-BE49-F238E27FC236}">
                <a16:creationId xmlns:a16="http://schemas.microsoft.com/office/drawing/2014/main" id="{58BFA8F5-ED00-41A7-8859-00E3C2CEF15B}"/>
              </a:ext>
            </a:extLst>
          </p:cNvPr>
          <p:cNvSpPr/>
          <p:nvPr/>
        </p:nvSpPr>
        <p:spPr>
          <a:xfrm flipH="1" flipV="1">
            <a:off x="8858169" y="12238141"/>
            <a:ext cx="449158" cy="449158"/>
          </a:xfrm>
          <a:custGeom>
            <a:avLst/>
            <a:gdLst/>
            <a:ahLst/>
            <a:cxnLst/>
            <a:rect l="l" t="t" r="r" b="b"/>
            <a:pathLst>
              <a:path w="228600" h="228600">
                <a:moveTo>
                  <a:pt x="132160" y="102245"/>
                </a:moveTo>
                <a:lnTo>
                  <a:pt x="146001" y="83046"/>
                </a:lnTo>
                <a:lnTo>
                  <a:pt x="126802" y="96887"/>
                </a:lnTo>
                <a:cubicBezTo>
                  <a:pt x="128885" y="98375"/>
                  <a:pt x="130671" y="100161"/>
                  <a:pt x="132160" y="102245"/>
                </a:cubicBezTo>
                <a:close/>
                <a:moveTo>
                  <a:pt x="114300" y="128587"/>
                </a:moveTo>
                <a:cubicBezTo>
                  <a:pt x="118170" y="128587"/>
                  <a:pt x="121518" y="127173"/>
                  <a:pt x="124346" y="124346"/>
                </a:cubicBezTo>
                <a:cubicBezTo>
                  <a:pt x="127174" y="121518"/>
                  <a:pt x="128588" y="118169"/>
                  <a:pt x="128588" y="114300"/>
                </a:cubicBezTo>
                <a:cubicBezTo>
                  <a:pt x="128588" y="110430"/>
                  <a:pt x="127174" y="107081"/>
                  <a:pt x="124346" y="104254"/>
                </a:cubicBezTo>
                <a:cubicBezTo>
                  <a:pt x="121518" y="101426"/>
                  <a:pt x="118170" y="100012"/>
                  <a:pt x="114300" y="100012"/>
                </a:cubicBezTo>
                <a:cubicBezTo>
                  <a:pt x="110431" y="100012"/>
                  <a:pt x="107082" y="101426"/>
                  <a:pt x="104254" y="104254"/>
                </a:cubicBezTo>
                <a:cubicBezTo>
                  <a:pt x="101427" y="107081"/>
                  <a:pt x="100013" y="110430"/>
                  <a:pt x="100013" y="114300"/>
                </a:cubicBezTo>
                <a:cubicBezTo>
                  <a:pt x="100013" y="118169"/>
                  <a:pt x="101427" y="121518"/>
                  <a:pt x="104254" y="124346"/>
                </a:cubicBezTo>
                <a:cubicBezTo>
                  <a:pt x="107082" y="127173"/>
                  <a:pt x="110431" y="128587"/>
                  <a:pt x="114300" y="128587"/>
                </a:cubicBezTo>
                <a:close/>
                <a:moveTo>
                  <a:pt x="82600" y="146447"/>
                </a:moveTo>
                <a:lnTo>
                  <a:pt x="102692" y="132159"/>
                </a:lnTo>
                <a:cubicBezTo>
                  <a:pt x="100310" y="130671"/>
                  <a:pt x="98376" y="128885"/>
                  <a:pt x="96887" y="126801"/>
                </a:cubicBezTo>
                <a:close/>
                <a:moveTo>
                  <a:pt x="69205" y="165199"/>
                </a:moveTo>
                <a:cubicBezTo>
                  <a:pt x="67419" y="166092"/>
                  <a:pt x="65857" y="165869"/>
                  <a:pt x="64517" y="164529"/>
                </a:cubicBezTo>
                <a:cubicBezTo>
                  <a:pt x="63178" y="163190"/>
                  <a:pt x="63103" y="161627"/>
                  <a:pt x="64294" y="159841"/>
                </a:cubicBezTo>
                <a:lnTo>
                  <a:pt x="93315" y="119211"/>
                </a:lnTo>
                <a:cubicBezTo>
                  <a:pt x="93018" y="117425"/>
                  <a:pt x="92869" y="115788"/>
                  <a:pt x="92869" y="114300"/>
                </a:cubicBezTo>
                <a:cubicBezTo>
                  <a:pt x="92869" y="108347"/>
                  <a:pt x="94953" y="103286"/>
                  <a:pt x="99120" y="99119"/>
                </a:cubicBezTo>
                <a:cubicBezTo>
                  <a:pt x="103287" y="94952"/>
                  <a:pt x="108347" y="92868"/>
                  <a:pt x="114300" y="92868"/>
                </a:cubicBezTo>
                <a:cubicBezTo>
                  <a:pt x="115789" y="92868"/>
                  <a:pt x="117426" y="93017"/>
                  <a:pt x="119212" y="93315"/>
                </a:cubicBezTo>
                <a:lnTo>
                  <a:pt x="159395" y="64740"/>
                </a:lnTo>
                <a:cubicBezTo>
                  <a:pt x="159990" y="64145"/>
                  <a:pt x="160735" y="63847"/>
                  <a:pt x="161628" y="63847"/>
                </a:cubicBezTo>
                <a:cubicBezTo>
                  <a:pt x="162521" y="63847"/>
                  <a:pt x="163265" y="64293"/>
                  <a:pt x="163860" y="65186"/>
                </a:cubicBezTo>
                <a:cubicBezTo>
                  <a:pt x="165348" y="66377"/>
                  <a:pt x="165497" y="67865"/>
                  <a:pt x="164306" y="69651"/>
                </a:cubicBezTo>
                <a:lnTo>
                  <a:pt x="135285" y="110281"/>
                </a:lnTo>
                <a:cubicBezTo>
                  <a:pt x="135583" y="111770"/>
                  <a:pt x="135731" y="113109"/>
                  <a:pt x="135731" y="114300"/>
                </a:cubicBezTo>
                <a:cubicBezTo>
                  <a:pt x="135731" y="120253"/>
                  <a:pt x="133648" y="125313"/>
                  <a:pt x="129481" y="129480"/>
                </a:cubicBezTo>
                <a:cubicBezTo>
                  <a:pt x="125314" y="133647"/>
                  <a:pt x="120253" y="135731"/>
                  <a:pt x="114300" y="135731"/>
                </a:cubicBezTo>
                <a:cubicBezTo>
                  <a:pt x="113110" y="135731"/>
                  <a:pt x="111770" y="135582"/>
                  <a:pt x="110282" y="135284"/>
                </a:cubicBezTo>
                <a:close/>
                <a:moveTo>
                  <a:pt x="114300" y="200025"/>
                </a:moveTo>
                <a:lnTo>
                  <a:pt x="114300" y="188863"/>
                </a:lnTo>
                <a:cubicBezTo>
                  <a:pt x="114300" y="186481"/>
                  <a:pt x="115491" y="185291"/>
                  <a:pt x="117872" y="185291"/>
                </a:cubicBezTo>
                <a:cubicBezTo>
                  <a:pt x="120253" y="185291"/>
                  <a:pt x="121444" y="186481"/>
                  <a:pt x="121444" y="188863"/>
                </a:cubicBezTo>
                <a:lnTo>
                  <a:pt x="121444" y="199578"/>
                </a:lnTo>
                <a:cubicBezTo>
                  <a:pt x="142280" y="197792"/>
                  <a:pt x="160065" y="189532"/>
                  <a:pt x="174799" y="174798"/>
                </a:cubicBezTo>
                <a:cubicBezTo>
                  <a:pt x="189533" y="160064"/>
                  <a:pt x="197793" y="142279"/>
                  <a:pt x="199579" y="121443"/>
                </a:cubicBezTo>
                <a:lnTo>
                  <a:pt x="188863" y="121443"/>
                </a:lnTo>
                <a:cubicBezTo>
                  <a:pt x="186482" y="121443"/>
                  <a:pt x="185291" y="120253"/>
                  <a:pt x="185291" y="117872"/>
                </a:cubicBezTo>
                <a:cubicBezTo>
                  <a:pt x="185291" y="115490"/>
                  <a:pt x="186482" y="114300"/>
                  <a:pt x="188863" y="114300"/>
                </a:cubicBezTo>
                <a:lnTo>
                  <a:pt x="200025" y="114300"/>
                </a:lnTo>
                <a:cubicBezTo>
                  <a:pt x="200025" y="91975"/>
                  <a:pt x="192435" y="72627"/>
                  <a:pt x="177255" y="56257"/>
                </a:cubicBezTo>
                <a:cubicBezTo>
                  <a:pt x="162074" y="39886"/>
                  <a:pt x="143471" y="30807"/>
                  <a:pt x="121444" y="29021"/>
                </a:cubicBezTo>
                <a:lnTo>
                  <a:pt x="121444" y="39737"/>
                </a:lnTo>
                <a:cubicBezTo>
                  <a:pt x="121444" y="42118"/>
                  <a:pt x="120253" y="43309"/>
                  <a:pt x="117872" y="43309"/>
                </a:cubicBezTo>
                <a:cubicBezTo>
                  <a:pt x="115491" y="43309"/>
                  <a:pt x="114300" y="42118"/>
                  <a:pt x="114300" y="39737"/>
                </a:cubicBezTo>
                <a:lnTo>
                  <a:pt x="114300" y="28575"/>
                </a:lnTo>
                <a:cubicBezTo>
                  <a:pt x="90785" y="28575"/>
                  <a:pt x="70619" y="36983"/>
                  <a:pt x="53802" y="53801"/>
                </a:cubicBezTo>
                <a:cubicBezTo>
                  <a:pt x="36984" y="70619"/>
                  <a:pt x="28575" y="90785"/>
                  <a:pt x="28575" y="114300"/>
                </a:cubicBezTo>
                <a:lnTo>
                  <a:pt x="39737" y="114300"/>
                </a:lnTo>
                <a:cubicBezTo>
                  <a:pt x="42119" y="114300"/>
                  <a:pt x="43309" y="115490"/>
                  <a:pt x="43309" y="117872"/>
                </a:cubicBezTo>
                <a:cubicBezTo>
                  <a:pt x="43309" y="120253"/>
                  <a:pt x="42119" y="121443"/>
                  <a:pt x="39737" y="121443"/>
                </a:cubicBezTo>
                <a:lnTo>
                  <a:pt x="29022" y="121443"/>
                </a:lnTo>
                <a:cubicBezTo>
                  <a:pt x="30808" y="143470"/>
                  <a:pt x="39886" y="162073"/>
                  <a:pt x="56257" y="177254"/>
                </a:cubicBezTo>
                <a:cubicBezTo>
                  <a:pt x="72628" y="192434"/>
                  <a:pt x="91976" y="200025"/>
                  <a:pt x="114300" y="200025"/>
                </a:cubicBezTo>
                <a:close/>
                <a:moveTo>
                  <a:pt x="114300" y="207168"/>
                </a:moveTo>
                <a:cubicBezTo>
                  <a:pt x="88702" y="207168"/>
                  <a:pt x="66824" y="198090"/>
                  <a:pt x="48667" y="179933"/>
                </a:cubicBezTo>
                <a:cubicBezTo>
                  <a:pt x="30510" y="161776"/>
                  <a:pt x="21431" y="139898"/>
                  <a:pt x="21431" y="114300"/>
                </a:cubicBezTo>
                <a:cubicBezTo>
                  <a:pt x="21431" y="88701"/>
                  <a:pt x="30510" y="66823"/>
                  <a:pt x="48667" y="48666"/>
                </a:cubicBezTo>
                <a:cubicBezTo>
                  <a:pt x="66824" y="30509"/>
                  <a:pt x="88702" y="21431"/>
                  <a:pt x="114300" y="21431"/>
                </a:cubicBezTo>
                <a:cubicBezTo>
                  <a:pt x="139899" y="21431"/>
                  <a:pt x="161776" y="30509"/>
                  <a:pt x="179933" y="48666"/>
                </a:cubicBezTo>
                <a:cubicBezTo>
                  <a:pt x="198090" y="66823"/>
                  <a:pt x="207169" y="88701"/>
                  <a:pt x="207169" y="114300"/>
                </a:cubicBezTo>
                <a:cubicBezTo>
                  <a:pt x="207169" y="139898"/>
                  <a:pt x="198090" y="161776"/>
                  <a:pt x="179933" y="179933"/>
                </a:cubicBezTo>
                <a:cubicBezTo>
                  <a:pt x="161776" y="198090"/>
                  <a:pt x="139899"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1"/>
                  <a:pt x="210964" y="59605"/>
                  <a:pt x="189979" y="38621"/>
                </a:cubicBezTo>
                <a:cubicBezTo>
                  <a:pt x="168995" y="17636"/>
                  <a:pt x="143768" y="7143"/>
                  <a:pt x="114300" y="7143"/>
                </a:cubicBezTo>
                <a:cubicBezTo>
                  <a:pt x="84832" y="7143"/>
                  <a:pt x="59606" y="17636"/>
                  <a:pt x="38621" y="38621"/>
                </a:cubicBezTo>
                <a:cubicBezTo>
                  <a:pt x="17636" y="59605"/>
                  <a:pt x="7144" y="84831"/>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41" name="Freeform: Shape 40">
            <a:extLst>
              <a:ext uri="{FF2B5EF4-FFF2-40B4-BE49-F238E27FC236}">
                <a16:creationId xmlns:a16="http://schemas.microsoft.com/office/drawing/2014/main" id="{A6A0DA99-0C04-48EF-AAF6-F9BA4F28C760}"/>
              </a:ext>
            </a:extLst>
          </p:cNvPr>
          <p:cNvSpPr/>
          <p:nvPr/>
        </p:nvSpPr>
        <p:spPr>
          <a:xfrm flipH="1" flipV="1">
            <a:off x="8855257" y="15415889"/>
            <a:ext cx="454982" cy="519981"/>
          </a:xfrm>
          <a:custGeom>
            <a:avLst/>
            <a:gdLst/>
            <a:ahLst/>
            <a:cxnLst/>
            <a:rect l="l" t="t" r="r" b="b"/>
            <a:pathLst>
              <a:path w="200025" h="228600">
                <a:moveTo>
                  <a:pt x="114300" y="28575"/>
                </a:moveTo>
                <a:lnTo>
                  <a:pt x="114300" y="10715"/>
                </a:lnTo>
                <a:cubicBezTo>
                  <a:pt x="114300" y="8334"/>
                  <a:pt x="113110" y="7143"/>
                  <a:pt x="110728" y="7143"/>
                </a:cubicBezTo>
                <a:lnTo>
                  <a:pt x="89297" y="7143"/>
                </a:lnTo>
                <a:cubicBezTo>
                  <a:pt x="86916" y="7143"/>
                  <a:pt x="85725" y="8334"/>
                  <a:pt x="85725" y="10715"/>
                </a:cubicBezTo>
                <a:lnTo>
                  <a:pt x="85725" y="28575"/>
                </a:lnTo>
                <a:close/>
                <a:moveTo>
                  <a:pt x="117872" y="35718"/>
                </a:moveTo>
                <a:lnTo>
                  <a:pt x="82153" y="35718"/>
                </a:lnTo>
                <a:cubicBezTo>
                  <a:pt x="79772" y="35718"/>
                  <a:pt x="78581" y="34528"/>
                  <a:pt x="78581" y="32147"/>
                </a:cubicBezTo>
                <a:lnTo>
                  <a:pt x="78581" y="10715"/>
                </a:lnTo>
                <a:cubicBezTo>
                  <a:pt x="78581" y="7739"/>
                  <a:pt x="79623" y="5209"/>
                  <a:pt x="81707" y="3125"/>
                </a:cubicBezTo>
                <a:cubicBezTo>
                  <a:pt x="83790" y="1042"/>
                  <a:pt x="86321" y="0"/>
                  <a:pt x="89297" y="0"/>
                </a:cubicBezTo>
                <a:lnTo>
                  <a:pt x="110728" y="0"/>
                </a:lnTo>
                <a:cubicBezTo>
                  <a:pt x="113705" y="0"/>
                  <a:pt x="116235" y="1042"/>
                  <a:pt x="118319" y="3125"/>
                </a:cubicBezTo>
                <a:cubicBezTo>
                  <a:pt x="120402" y="5209"/>
                  <a:pt x="121444" y="7739"/>
                  <a:pt x="121444" y="10715"/>
                </a:cubicBezTo>
                <a:lnTo>
                  <a:pt x="121444" y="32147"/>
                </a:lnTo>
                <a:cubicBezTo>
                  <a:pt x="121444" y="34528"/>
                  <a:pt x="120253" y="35718"/>
                  <a:pt x="117872" y="35718"/>
                </a:cubicBezTo>
                <a:close/>
                <a:moveTo>
                  <a:pt x="50899" y="216098"/>
                </a:moveTo>
                <a:cubicBezTo>
                  <a:pt x="36017" y="205085"/>
                  <a:pt x="28575" y="186928"/>
                  <a:pt x="28575" y="161627"/>
                </a:cubicBezTo>
                <a:cubicBezTo>
                  <a:pt x="28575" y="137219"/>
                  <a:pt x="42416" y="108644"/>
                  <a:pt x="70098" y="75902"/>
                </a:cubicBezTo>
                <a:cubicBezTo>
                  <a:pt x="28129" y="109240"/>
                  <a:pt x="7144" y="137815"/>
                  <a:pt x="7144" y="161627"/>
                </a:cubicBezTo>
                <a:cubicBezTo>
                  <a:pt x="7144" y="189607"/>
                  <a:pt x="21729" y="207764"/>
                  <a:pt x="50899" y="216098"/>
                </a:cubicBezTo>
                <a:close/>
                <a:moveTo>
                  <a:pt x="149126" y="216098"/>
                </a:moveTo>
                <a:cubicBezTo>
                  <a:pt x="178296" y="207764"/>
                  <a:pt x="192881" y="189607"/>
                  <a:pt x="192881" y="161627"/>
                </a:cubicBezTo>
                <a:cubicBezTo>
                  <a:pt x="192881" y="137815"/>
                  <a:pt x="171897" y="109240"/>
                  <a:pt x="129927" y="75902"/>
                </a:cubicBezTo>
                <a:cubicBezTo>
                  <a:pt x="157609" y="108644"/>
                  <a:pt x="171450" y="137219"/>
                  <a:pt x="171450" y="161627"/>
                </a:cubicBezTo>
                <a:cubicBezTo>
                  <a:pt x="171450" y="186928"/>
                  <a:pt x="164009" y="205085"/>
                  <a:pt x="149126" y="216098"/>
                </a:cubicBezTo>
                <a:close/>
                <a:moveTo>
                  <a:pt x="78581" y="219670"/>
                </a:moveTo>
                <a:cubicBezTo>
                  <a:pt x="69056" y="209252"/>
                  <a:pt x="64294" y="189904"/>
                  <a:pt x="64294" y="161627"/>
                </a:cubicBezTo>
                <a:cubicBezTo>
                  <a:pt x="64294" y="134838"/>
                  <a:pt x="72182" y="103286"/>
                  <a:pt x="87958" y="66972"/>
                </a:cubicBezTo>
                <a:cubicBezTo>
                  <a:pt x="53132" y="103882"/>
                  <a:pt x="35719" y="135433"/>
                  <a:pt x="35719" y="161627"/>
                </a:cubicBezTo>
                <a:cubicBezTo>
                  <a:pt x="35719" y="194667"/>
                  <a:pt x="50006" y="214015"/>
                  <a:pt x="78581" y="219670"/>
                </a:cubicBezTo>
                <a:close/>
                <a:moveTo>
                  <a:pt x="121444" y="219670"/>
                </a:moveTo>
                <a:cubicBezTo>
                  <a:pt x="150019" y="214015"/>
                  <a:pt x="164306" y="194667"/>
                  <a:pt x="164306" y="161627"/>
                </a:cubicBezTo>
                <a:cubicBezTo>
                  <a:pt x="164306" y="135433"/>
                  <a:pt x="146894" y="103882"/>
                  <a:pt x="112068" y="66972"/>
                </a:cubicBezTo>
                <a:cubicBezTo>
                  <a:pt x="127844" y="103286"/>
                  <a:pt x="135731" y="134838"/>
                  <a:pt x="135731" y="161627"/>
                </a:cubicBezTo>
                <a:cubicBezTo>
                  <a:pt x="135731" y="189904"/>
                  <a:pt x="130969" y="209252"/>
                  <a:pt x="121444" y="219670"/>
                </a:cubicBezTo>
                <a:close/>
                <a:moveTo>
                  <a:pt x="100013" y="221456"/>
                </a:moveTo>
                <a:cubicBezTo>
                  <a:pt x="103585" y="221456"/>
                  <a:pt x="106859" y="220786"/>
                  <a:pt x="109835" y="219447"/>
                </a:cubicBezTo>
                <a:cubicBezTo>
                  <a:pt x="112812" y="218107"/>
                  <a:pt x="115789" y="215577"/>
                  <a:pt x="118765" y="211857"/>
                </a:cubicBezTo>
                <a:cubicBezTo>
                  <a:pt x="121742" y="208136"/>
                  <a:pt x="124123" y="201960"/>
                  <a:pt x="125909" y="193327"/>
                </a:cubicBezTo>
                <a:cubicBezTo>
                  <a:pt x="127695" y="184695"/>
                  <a:pt x="128588" y="174129"/>
                  <a:pt x="128588" y="161627"/>
                </a:cubicBezTo>
                <a:cubicBezTo>
                  <a:pt x="128588" y="132457"/>
                  <a:pt x="119063" y="97929"/>
                  <a:pt x="100013" y="58043"/>
                </a:cubicBezTo>
                <a:cubicBezTo>
                  <a:pt x="80963" y="97929"/>
                  <a:pt x="71438" y="132457"/>
                  <a:pt x="71438" y="161627"/>
                </a:cubicBezTo>
                <a:cubicBezTo>
                  <a:pt x="71438" y="174129"/>
                  <a:pt x="72331" y="184695"/>
                  <a:pt x="74117" y="193327"/>
                </a:cubicBezTo>
                <a:cubicBezTo>
                  <a:pt x="75903" y="201960"/>
                  <a:pt x="78284" y="208136"/>
                  <a:pt x="81260" y="211857"/>
                </a:cubicBezTo>
                <a:cubicBezTo>
                  <a:pt x="84237" y="215577"/>
                  <a:pt x="87214" y="218107"/>
                  <a:pt x="90190" y="219447"/>
                </a:cubicBezTo>
                <a:cubicBezTo>
                  <a:pt x="93167" y="220786"/>
                  <a:pt x="96441" y="221456"/>
                  <a:pt x="100013" y="221456"/>
                </a:cubicBezTo>
                <a:close/>
                <a:moveTo>
                  <a:pt x="100013" y="228600"/>
                </a:moveTo>
                <a:cubicBezTo>
                  <a:pt x="33338" y="228600"/>
                  <a:pt x="0" y="206276"/>
                  <a:pt x="0" y="161627"/>
                </a:cubicBezTo>
                <a:cubicBezTo>
                  <a:pt x="0" y="151804"/>
                  <a:pt x="3423" y="141163"/>
                  <a:pt x="10269" y="129703"/>
                </a:cubicBezTo>
                <a:cubicBezTo>
                  <a:pt x="17115" y="118244"/>
                  <a:pt x="24706" y="108198"/>
                  <a:pt x="33040" y="99566"/>
                </a:cubicBezTo>
                <a:cubicBezTo>
                  <a:pt x="41374" y="90934"/>
                  <a:pt x="51123" y="82153"/>
                  <a:pt x="62285" y="73223"/>
                </a:cubicBezTo>
                <a:cubicBezTo>
                  <a:pt x="73447" y="64293"/>
                  <a:pt x="81409" y="58192"/>
                  <a:pt x="86172" y="54917"/>
                </a:cubicBezTo>
                <a:cubicBezTo>
                  <a:pt x="90934" y="51643"/>
                  <a:pt x="94953" y="48964"/>
                  <a:pt x="98227" y="46881"/>
                </a:cubicBezTo>
                <a:cubicBezTo>
                  <a:pt x="98822" y="46583"/>
                  <a:pt x="99417" y="46434"/>
                  <a:pt x="100013" y="46434"/>
                </a:cubicBezTo>
                <a:cubicBezTo>
                  <a:pt x="100608" y="46434"/>
                  <a:pt x="101203" y="46583"/>
                  <a:pt x="101799" y="46881"/>
                </a:cubicBezTo>
                <a:cubicBezTo>
                  <a:pt x="105073" y="48964"/>
                  <a:pt x="109166" y="51643"/>
                  <a:pt x="114077" y="54917"/>
                </a:cubicBezTo>
                <a:cubicBezTo>
                  <a:pt x="118988" y="58192"/>
                  <a:pt x="126951" y="64293"/>
                  <a:pt x="137964" y="73223"/>
                </a:cubicBezTo>
                <a:cubicBezTo>
                  <a:pt x="148977" y="82153"/>
                  <a:pt x="158651" y="90934"/>
                  <a:pt x="166985" y="99566"/>
                </a:cubicBezTo>
                <a:cubicBezTo>
                  <a:pt x="175320" y="108198"/>
                  <a:pt x="182910" y="118244"/>
                  <a:pt x="189756" y="129703"/>
                </a:cubicBezTo>
                <a:cubicBezTo>
                  <a:pt x="196602" y="141163"/>
                  <a:pt x="200025" y="151804"/>
                  <a:pt x="200025" y="161627"/>
                </a:cubicBezTo>
                <a:cubicBezTo>
                  <a:pt x="200025" y="206276"/>
                  <a:pt x="166688" y="228600"/>
                  <a:pt x="100013"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Tree>
    <p:extLst>
      <p:ext uri="{BB962C8B-B14F-4D97-AF65-F5344CB8AC3E}">
        <p14:creationId xmlns:p14="http://schemas.microsoft.com/office/powerpoint/2010/main" val="237149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5502730" y="5294122"/>
            <a:ext cx="8213271" cy="14517881"/>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Rectangle 19">
            <a:extLst>
              <a:ext uri="{FF2B5EF4-FFF2-40B4-BE49-F238E27FC236}">
                <a16:creationId xmlns:a16="http://schemas.microsoft.com/office/drawing/2014/main" id="{F92FB2A4-CB30-4915-A48B-AFC76D146766}"/>
              </a:ext>
            </a:extLst>
          </p:cNvPr>
          <p:cNvSpPr/>
          <p:nvPr/>
        </p:nvSpPr>
        <p:spPr>
          <a:xfrm>
            <a:off x="7483929" y="10544000"/>
            <a:ext cx="4250872" cy="3924151"/>
          </a:xfrm>
          <a:prstGeom prst="rect">
            <a:avLst/>
          </a:prstGeom>
          <a:noFill/>
        </p:spPr>
        <p:txBody>
          <a:bodyPr wrap="square" rtlCol="0">
            <a:spAutoFit/>
          </a:bodyPr>
          <a:lstStyle/>
          <a:p>
            <a:pPr algn="ctr">
              <a:lnSpc>
                <a:spcPct val="150000"/>
              </a:lnSpc>
            </a:pPr>
            <a:r>
              <a:rPr lang="en-US" sz="2400" spc="338">
                <a:solidFill>
                  <a:schemeClr val="tx1">
                    <a:lumMod val="75000"/>
                    <a:lumOff val="25000"/>
                  </a:schemeClr>
                </a:solidFill>
                <a:latin typeface="EB Garamond 12" panose="02020502060206020403" pitchFamily="18" charset="0"/>
                <a:ea typeface="EB Garamond 12" panose="02020502060206020403" pitchFamily="18" charset="0"/>
              </a:rPr>
              <a:t>It is better to conquer yourself than to win a thousand battles. Then the victory is yours. It cannot be taken from you, not by angels or by demons, heaven or hell.</a:t>
            </a:r>
          </a:p>
        </p:txBody>
      </p:sp>
      <p:sp>
        <p:nvSpPr>
          <p:cNvPr id="11" name="Rectangle 10">
            <a:extLst>
              <a:ext uri="{FF2B5EF4-FFF2-40B4-BE49-F238E27FC236}">
                <a16:creationId xmlns:a16="http://schemas.microsoft.com/office/drawing/2014/main" id="{15C7BE97-29C7-40DD-ADBA-6E9FA291D659}"/>
              </a:ext>
            </a:extLst>
          </p:cNvPr>
          <p:cNvSpPr/>
          <p:nvPr/>
        </p:nvSpPr>
        <p:spPr>
          <a:xfrm>
            <a:off x="9267295" y="8410813"/>
            <a:ext cx="684140" cy="1361911"/>
          </a:xfrm>
          <a:prstGeom prst="rect">
            <a:avLst/>
          </a:prstGeom>
          <a:noFill/>
        </p:spPr>
        <p:txBody>
          <a:bodyPr wrap="square" rtlCol="0">
            <a:spAutoFit/>
          </a:bodyPr>
          <a:lstStyle/>
          <a:p>
            <a:pPr algn="ctr">
              <a:lnSpc>
                <a:spcPct val="150000"/>
              </a:lnSpc>
            </a:pP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a:t>
            </a:r>
          </a:p>
        </p:txBody>
      </p:sp>
      <p:sp>
        <p:nvSpPr>
          <p:cNvPr id="13" name="Rectangle 12">
            <a:extLst>
              <a:ext uri="{FF2B5EF4-FFF2-40B4-BE49-F238E27FC236}">
                <a16:creationId xmlns:a16="http://schemas.microsoft.com/office/drawing/2014/main" id="{D7979E5A-522D-4C73-ACFA-A99D556D497F}"/>
              </a:ext>
            </a:extLst>
          </p:cNvPr>
          <p:cNvSpPr/>
          <p:nvPr/>
        </p:nvSpPr>
        <p:spPr>
          <a:xfrm>
            <a:off x="8017329" y="15239427"/>
            <a:ext cx="3184072" cy="1151084"/>
          </a:xfrm>
          <a:prstGeom prst="rect">
            <a:avLst/>
          </a:prstGeom>
          <a:noFill/>
        </p:spPr>
        <p:txBody>
          <a:bodyPr wrap="square" rtlCol="0">
            <a:spAutoFit/>
          </a:bodyPr>
          <a:lstStyle/>
          <a:p>
            <a:pPr algn="ctr">
              <a:lnSpc>
                <a:spcPct val="150000"/>
              </a:lnSpc>
            </a:pPr>
            <a:r>
              <a:rPr lang="en-US" sz="2400" i="1" spc="338">
                <a:solidFill>
                  <a:schemeClr val="tx1">
                    <a:lumMod val="75000"/>
                    <a:lumOff val="25000"/>
                  </a:schemeClr>
                </a:solidFill>
                <a:latin typeface="EB Garamond 12" panose="02020502060206020403" pitchFamily="18" charset="0"/>
                <a:ea typeface="EB Garamond 12" panose="02020502060206020403" pitchFamily="18" charset="0"/>
              </a:rPr>
              <a:t>-</a:t>
            </a:r>
          </a:p>
          <a:p>
            <a:pPr algn="ctr">
              <a:lnSpc>
                <a:spcPct val="150000"/>
              </a:lnSpc>
            </a:pPr>
            <a:r>
              <a:rPr lang="en-US" sz="2400" i="1" spc="338">
                <a:solidFill>
                  <a:schemeClr val="tx1">
                    <a:lumMod val="75000"/>
                    <a:lumOff val="25000"/>
                  </a:schemeClr>
                </a:solidFill>
                <a:latin typeface="EB Garamond 12" panose="02020502060206020403" pitchFamily="18" charset="0"/>
                <a:ea typeface="EB Garamond 12" panose="02020502060206020403" pitchFamily="18" charset="0"/>
              </a:rPr>
              <a:t>Buddha</a:t>
            </a:r>
          </a:p>
        </p:txBody>
      </p:sp>
      <p:sp>
        <p:nvSpPr>
          <p:cNvPr id="12" name="TextBox 11">
            <a:extLst>
              <a:ext uri="{FF2B5EF4-FFF2-40B4-BE49-F238E27FC236}">
                <a16:creationId xmlns:a16="http://schemas.microsoft.com/office/drawing/2014/main" id="{3F646DC4-AD3F-4EC9-B2E2-6E1B6FCAC54B}"/>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4" name="Slide Number Placeholder 19">
            <a:extLst>
              <a:ext uri="{FF2B5EF4-FFF2-40B4-BE49-F238E27FC236}">
                <a16:creationId xmlns:a16="http://schemas.microsoft.com/office/drawing/2014/main" id="{2C484297-4003-4FBB-BD5A-8DE53190C533}"/>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19</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4" name="Picture Placeholder 3">
            <a:extLst>
              <a:ext uri="{FF2B5EF4-FFF2-40B4-BE49-F238E27FC236}">
                <a16:creationId xmlns:a16="http://schemas.microsoft.com/office/drawing/2014/main" id="{096B50B3-B79E-4EC0-B828-A0716D058B81}"/>
              </a:ext>
            </a:extLst>
          </p:cNvPr>
          <p:cNvSpPr>
            <a:spLocks noGrp="1"/>
          </p:cNvSpPr>
          <p:nvPr>
            <p:ph type="pic" sz="quarter" idx="14"/>
          </p:nvPr>
        </p:nvSpPr>
        <p:spPr/>
      </p:sp>
    </p:spTree>
    <p:extLst>
      <p:ext uri="{BB962C8B-B14F-4D97-AF65-F5344CB8AC3E}">
        <p14:creationId xmlns:p14="http://schemas.microsoft.com/office/powerpoint/2010/main" val="364237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875B6B-89A5-487C-B940-E54D9C14CE4F}"/>
              </a:ext>
            </a:extLst>
          </p:cNvPr>
          <p:cNvSpPr/>
          <p:nvPr/>
        </p:nvSpPr>
        <p:spPr>
          <a:xfrm>
            <a:off x="0" y="3727938"/>
            <a:ext cx="13716000" cy="16084062"/>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TextBox 17">
            <a:extLst>
              <a:ext uri="{FF2B5EF4-FFF2-40B4-BE49-F238E27FC236}">
                <a16:creationId xmlns:a16="http://schemas.microsoft.com/office/drawing/2014/main" id="{05FE2D2B-09FB-4489-945A-0C3E80E8E3C1}"/>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E794BE94-500D-488B-8ECE-EFDF213302F8}"/>
              </a:ext>
            </a:extLst>
          </p:cNvPr>
          <p:cNvSpPr>
            <a:spLocks noGrp="1"/>
          </p:cNvSpPr>
          <p:nvPr>
            <p:ph type="pic" sz="quarter" idx="10"/>
          </p:nvPr>
        </p:nvSpPr>
        <p:spPr/>
      </p:sp>
      <p:sp>
        <p:nvSpPr>
          <p:cNvPr id="6" name="TextBox 5">
            <a:extLst>
              <a:ext uri="{FF2B5EF4-FFF2-40B4-BE49-F238E27FC236}">
                <a16:creationId xmlns:a16="http://schemas.microsoft.com/office/drawing/2014/main" id="{05A4A731-811A-494A-94C1-9F8DCBDF3916}"/>
              </a:ext>
            </a:extLst>
          </p:cNvPr>
          <p:cNvSpPr txBox="1"/>
          <p:nvPr/>
        </p:nvSpPr>
        <p:spPr>
          <a:xfrm>
            <a:off x="8578840" y="7919010"/>
            <a:ext cx="3397260" cy="3724866"/>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overall robust frameworks to provide a robust overall synopsis for high level overviews. Iterative an approaches to corporate havefoster coaborative aren thinking to further theverall value robust proposition. </a:t>
            </a:r>
          </a:p>
        </p:txBody>
      </p:sp>
      <p:sp>
        <p:nvSpPr>
          <p:cNvPr id="7" name="TextBox 6">
            <a:extLst>
              <a:ext uri="{FF2B5EF4-FFF2-40B4-BE49-F238E27FC236}">
                <a16:creationId xmlns:a16="http://schemas.microsoft.com/office/drawing/2014/main" id="{853E5EDA-E28F-4471-988D-CAD048E3FB34}"/>
              </a:ext>
            </a:extLst>
          </p:cNvPr>
          <p:cNvSpPr txBox="1"/>
          <p:nvPr/>
        </p:nvSpPr>
        <p:spPr>
          <a:xfrm>
            <a:off x="8368802" y="5527821"/>
            <a:ext cx="3817336"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Welcome</a:t>
            </a:r>
          </a:p>
        </p:txBody>
      </p:sp>
      <p:sp>
        <p:nvSpPr>
          <p:cNvPr id="2" name="Rectangle 1">
            <a:extLst>
              <a:ext uri="{FF2B5EF4-FFF2-40B4-BE49-F238E27FC236}">
                <a16:creationId xmlns:a16="http://schemas.microsoft.com/office/drawing/2014/main" id="{6B073753-5892-43FF-ACA2-D7822802BD16}"/>
              </a:ext>
            </a:extLst>
          </p:cNvPr>
          <p:cNvSpPr/>
          <p:nvPr/>
        </p:nvSpPr>
        <p:spPr>
          <a:xfrm>
            <a:off x="9548357" y="13252813"/>
            <a:ext cx="1443494" cy="40679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9" name="TextBox 8">
            <a:extLst>
              <a:ext uri="{FF2B5EF4-FFF2-40B4-BE49-F238E27FC236}">
                <a16:creationId xmlns:a16="http://schemas.microsoft.com/office/drawing/2014/main" id="{867C95C3-6442-419D-9DD6-B0413B361DFF}"/>
              </a:ext>
            </a:extLst>
          </p:cNvPr>
          <p:cNvSpPr txBox="1"/>
          <p:nvPr/>
        </p:nvSpPr>
        <p:spPr>
          <a:xfrm>
            <a:off x="9297728" y="13286931"/>
            <a:ext cx="1960822" cy="369332"/>
          </a:xfrm>
          <a:prstGeom prst="rect">
            <a:avLst/>
          </a:prstGeom>
          <a:noFill/>
        </p:spPr>
        <p:txBody>
          <a:bodyPr wrap="square" rtlCol="0">
            <a:spAutoFit/>
          </a:bodyPr>
          <a:lstStyle/>
          <a:p>
            <a:pPr algn="ctr"/>
            <a:r>
              <a:rPr lang="en-US" spc="169">
                <a:solidFill>
                  <a:srgbClr val="EDE8E5"/>
                </a:solidFill>
                <a:latin typeface="EB Garamond 12" panose="02020502060206020403" pitchFamily="18" charset="0"/>
                <a:ea typeface="EB Garamond 12" panose="02020502060206020403" pitchFamily="18" charset="0"/>
              </a:rPr>
              <a:t>More Info</a:t>
            </a:r>
          </a:p>
        </p:txBody>
      </p:sp>
      <p:sp>
        <p:nvSpPr>
          <p:cNvPr id="12" name="Slide Number Placeholder 19">
            <a:extLst>
              <a:ext uri="{FF2B5EF4-FFF2-40B4-BE49-F238E27FC236}">
                <a16:creationId xmlns:a16="http://schemas.microsoft.com/office/drawing/2014/main" id="{0F157E2E-CB51-4B18-AD91-56B15BB8FB0F}"/>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877159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ACECC"/>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D843262-7C2A-4592-BB41-624C9D869093}"/>
              </a:ext>
            </a:extLst>
          </p:cNvPr>
          <p:cNvSpPr>
            <a:spLocks noGrp="1"/>
          </p:cNvSpPr>
          <p:nvPr>
            <p:ph type="pic" sz="quarter" idx="15"/>
          </p:nvPr>
        </p:nvSpPr>
        <p:spPr/>
      </p:sp>
      <p:sp>
        <p:nvSpPr>
          <p:cNvPr id="4" name="Rectangle 3">
            <a:extLst>
              <a:ext uri="{FF2B5EF4-FFF2-40B4-BE49-F238E27FC236}">
                <a16:creationId xmlns:a16="http://schemas.microsoft.com/office/drawing/2014/main" id="{38893B7B-79AD-40D9-9140-6181CCCD6F1D}"/>
              </a:ext>
            </a:extLst>
          </p:cNvPr>
          <p:cNvSpPr/>
          <p:nvPr/>
        </p:nvSpPr>
        <p:spPr>
          <a:xfrm>
            <a:off x="1" y="0"/>
            <a:ext cx="7486649" cy="1981200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3" name="TextBox 12">
            <a:extLst>
              <a:ext uri="{FF2B5EF4-FFF2-40B4-BE49-F238E27FC236}">
                <a16:creationId xmlns:a16="http://schemas.microsoft.com/office/drawing/2014/main" id="{5D41DFD1-67A4-47F3-8D24-237907C7A30A}"/>
              </a:ext>
            </a:extLst>
          </p:cNvPr>
          <p:cNvSpPr txBox="1"/>
          <p:nvPr/>
        </p:nvSpPr>
        <p:spPr>
          <a:xfrm>
            <a:off x="1895476" y="3842718"/>
            <a:ext cx="3971043" cy="1015663"/>
          </a:xfrm>
          <a:prstGeom prst="rect">
            <a:avLst/>
          </a:prstGeom>
          <a:noFill/>
        </p:spPr>
        <p:txBody>
          <a:bodyPr wrap="square" rtlCol="0">
            <a:spAutoFit/>
          </a:bodyPr>
          <a:lstStyle/>
          <a:p>
            <a:r>
              <a:rPr lang="en-US" sz="6000" spc="338">
                <a:solidFill>
                  <a:srgbClr val="F6F4F2"/>
                </a:solidFill>
                <a:latin typeface="EB Garamond 12" panose="02020502060206020403" pitchFamily="18" charset="0"/>
                <a:ea typeface="EB Garamond 12" panose="02020502060206020403" pitchFamily="18" charset="0"/>
              </a:rPr>
              <a:t>Projects</a:t>
            </a:r>
          </a:p>
        </p:txBody>
      </p:sp>
      <p:sp>
        <p:nvSpPr>
          <p:cNvPr id="9" name="TextBox 8">
            <a:extLst>
              <a:ext uri="{FF2B5EF4-FFF2-40B4-BE49-F238E27FC236}">
                <a16:creationId xmlns:a16="http://schemas.microsoft.com/office/drawing/2014/main" id="{84E0CD82-B46A-4625-ACBD-2E7BE4099C0E}"/>
              </a:ext>
            </a:extLst>
          </p:cNvPr>
          <p:cNvSpPr txBox="1"/>
          <p:nvPr/>
        </p:nvSpPr>
        <p:spPr>
          <a:xfrm>
            <a:off x="678467" y="710466"/>
            <a:ext cx="1589442" cy="307777"/>
          </a:xfrm>
          <a:prstGeom prst="rect">
            <a:avLst/>
          </a:prstGeom>
          <a:noFill/>
        </p:spPr>
        <p:txBody>
          <a:bodyPr wrap="square" rtlCol="0">
            <a:spAutoFit/>
          </a:bodyPr>
          <a:lstStyle/>
          <a:p>
            <a:r>
              <a:rPr lang="en-US" sz="1400" spc="731">
                <a:solidFill>
                  <a:srgbClr val="F6F4F2"/>
                </a:solidFill>
                <a:latin typeface="EB Garamond SC 08" panose="02020502060206020403" pitchFamily="18" charset="0"/>
                <a:ea typeface="EB Garamond" panose="00000500000000000000" pitchFamily="2" charset="0"/>
              </a:rPr>
              <a:t>GEMINI</a:t>
            </a:r>
          </a:p>
        </p:txBody>
      </p:sp>
      <p:sp>
        <p:nvSpPr>
          <p:cNvPr id="10" name="Slide Number Placeholder 19">
            <a:extLst>
              <a:ext uri="{FF2B5EF4-FFF2-40B4-BE49-F238E27FC236}">
                <a16:creationId xmlns:a16="http://schemas.microsoft.com/office/drawing/2014/main" id="{8B36957F-A8B0-4181-9C81-8F34AAB907E8}"/>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rgbClr val="F6F4F2"/>
                </a:solidFill>
                <a:latin typeface="EB Garamond SC 08" panose="02020502060206020403" pitchFamily="18" charset="0"/>
                <a:ea typeface="EB Garamond" panose="00000500000000000000" pitchFamily="2" charset="0"/>
              </a:rPr>
              <a:pPr/>
              <a:t>20</a:t>
            </a:fld>
            <a:endParaRPr lang="en-US" sz="1400" spc="731">
              <a:solidFill>
                <a:srgbClr val="F6F4F2"/>
              </a:solidFill>
              <a:latin typeface="EB Garamond SC 08" panose="02020502060206020403" pitchFamily="18" charset="0"/>
              <a:ea typeface="EB Garamond" panose="00000500000000000000" pitchFamily="2" charset="0"/>
            </a:endParaRPr>
          </a:p>
        </p:txBody>
      </p:sp>
      <p:sp>
        <p:nvSpPr>
          <p:cNvPr id="11" name="TextBox 10">
            <a:extLst>
              <a:ext uri="{FF2B5EF4-FFF2-40B4-BE49-F238E27FC236}">
                <a16:creationId xmlns:a16="http://schemas.microsoft.com/office/drawing/2014/main" id="{7805C701-B0F5-4E7F-877B-06D673B137F9}"/>
              </a:ext>
            </a:extLst>
          </p:cNvPr>
          <p:cNvSpPr txBox="1"/>
          <p:nvPr/>
        </p:nvSpPr>
        <p:spPr>
          <a:xfrm>
            <a:off x="1895476" y="5422784"/>
            <a:ext cx="2750387" cy="2801536"/>
          </a:xfrm>
          <a:prstGeom prst="rect">
            <a:avLst/>
          </a:prstGeom>
          <a:noFill/>
        </p:spPr>
        <p:txBody>
          <a:bodyPr wrap="square" rtlCol="0">
            <a:spAutoFit/>
          </a:bodyPr>
          <a:lstStyle/>
          <a:p>
            <a:pPr>
              <a:lnSpc>
                <a:spcPct val="150000"/>
              </a:lnSpc>
            </a:pPr>
            <a:r>
              <a:rPr lang="en-US" sz="2000">
                <a:solidFill>
                  <a:srgbClr val="F6F4F2"/>
                </a:solidFill>
                <a:latin typeface="Lato Light" panose="020F0302020204030203" pitchFamily="34" charset="0"/>
                <a:ea typeface="Roboto" panose="02000000000000000000" pitchFamily="2" charset="0"/>
              </a:rPr>
              <a:t>Leverage agile another frameworks to provide a robust overall value synopsis for high level overviews. Iterative an approaches to overly.</a:t>
            </a:r>
          </a:p>
        </p:txBody>
      </p:sp>
      <p:sp>
        <p:nvSpPr>
          <p:cNvPr id="2" name="Picture Placeholder 1">
            <a:extLst>
              <a:ext uri="{FF2B5EF4-FFF2-40B4-BE49-F238E27FC236}">
                <a16:creationId xmlns:a16="http://schemas.microsoft.com/office/drawing/2014/main" id="{0404308E-8A65-4169-A4F2-E53D31A2A6E9}"/>
              </a:ext>
            </a:extLst>
          </p:cNvPr>
          <p:cNvSpPr>
            <a:spLocks noGrp="1"/>
          </p:cNvSpPr>
          <p:nvPr>
            <p:ph type="pic" sz="quarter" idx="14"/>
          </p:nvPr>
        </p:nvSpPr>
        <p:spPr/>
      </p:sp>
    </p:spTree>
    <p:extLst>
      <p:ext uri="{BB962C8B-B14F-4D97-AF65-F5344CB8AC3E}">
        <p14:creationId xmlns:p14="http://schemas.microsoft.com/office/powerpoint/2010/main" val="2664991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D7D4CF"/>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E049D8-0CE3-4B23-A03D-2E5159725B3C}"/>
              </a:ext>
            </a:extLst>
          </p:cNvPr>
          <p:cNvSpPr/>
          <p:nvPr/>
        </p:nvSpPr>
        <p:spPr>
          <a:xfrm>
            <a:off x="6792687" y="14301341"/>
            <a:ext cx="6923313" cy="2034768"/>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 name="TextBox 7">
            <a:extLst>
              <a:ext uri="{FF2B5EF4-FFF2-40B4-BE49-F238E27FC236}">
                <a16:creationId xmlns:a16="http://schemas.microsoft.com/office/drawing/2014/main" id="{F196697D-186A-4EEC-8814-AECA21D91051}"/>
              </a:ext>
            </a:extLst>
          </p:cNvPr>
          <p:cNvSpPr txBox="1"/>
          <p:nvPr/>
        </p:nvSpPr>
        <p:spPr>
          <a:xfrm>
            <a:off x="8238622" y="14661031"/>
            <a:ext cx="2962778" cy="461665"/>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Survival</a:t>
            </a:r>
          </a:p>
        </p:txBody>
      </p:sp>
      <p:sp>
        <p:nvSpPr>
          <p:cNvPr id="11" name="TextBox 10">
            <a:extLst>
              <a:ext uri="{FF2B5EF4-FFF2-40B4-BE49-F238E27FC236}">
                <a16:creationId xmlns:a16="http://schemas.microsoft.com/office/drawing/2014/main" id="{BAF5A910-1FC1-4CE8-AD2D-897D4D2B55A1}"/>
              </a:ext>
            </a:extLst>
          </p:cNvPr>
          <p:cNvSpPr txBox="1"/>
          <p:nvPr/>
        </p:nvSpPr>
        <p:spPr>
          <a:xfrm>
            <a:off x="8238622" y="15063306"/>
            <a:ext cx="2962778" cy="868636"/>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a:t>
            </a:r>
          </a:p>
        </p:txBody>
      </p:sp>
      <p:sp>
        <p:nvSpPr>
          <p:cNvPr id="17" name="TextBox 16">
            <a:extLst>
              <a:ext uri="{FF2B5EF4-FFF2-40B4-BE49-F238E27FC236}">
                <a16:creationId xmlns:a16="http://schemas.microsoft.com/office/drawing/2014/main" id="{1EC5DF28-56A6-428D-B51D-92645AC81E08}"/>
              </a:ext>
            </a:extLst>
          </p:cNvPr>
          <p:cNvSpPr txBox="1"/>
          <p:nvPr/>
        </p:nvSpPr>
        <p:spPr>
          <a:xfrm>
            <a:off x="8238622" y="12407649"/>
            <a:ext cx="2962778" cy="461665"/>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Cloud</a:t>
            </a:r>
          </a:p>
        </p:txBody>
      </p:sp>
      <p:sp>
        <p:nvSpPr>
          <p:cNvPr id="19" name="TextBox 18">
            <a:extLst>
              <a:ext uri="{FF2B5EF4-FFF2-40B4-BE49-F238E27FC236}">
                <a16:creationId xmlns:a16="http://schemas.microsoft.com/office/drawing/2014/main" id="{20F0D97C-DFB7-4FB5-95AF-29D583B5B2BB}"/>
              </a:ext>
            </a:extLst>
          </p:cNvPr>
          <p:cNvSpPr txBox="1"/>
          <p:nvPr/>
        </p:nvSpPr>
        <p:spPr>
          <a:xfrm>
            <a:off x="8238622" y="12809925"/>
            <a:ext cx="2962778" cy="868636"/>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a:t>
            </a:r>
          </a:p>
        </p:txBody>
      </p:sp>
      <p:sp>
        <p:nvSpPr>
          <p:cNvPr id="21" name="TextBox 20">
            <a:extLst>
              <a:ext uri="{FF2B5EF4-FFF2-40B4-BE49-F238E27FC236}">
                <a16:creationId xmlns:a16="http://schemas.microsoft.com/office/drawing/2014/main" id="{C7F92EB4-B22F-45A2-94C6-C86667AD324E}"/>
              </a:ext>
            </a:extLst>
          </p:cNvPr>
          <p:cNvSpPr txBox="1"/>
          <p:nvPr/>
        </p:nvSpPr>
        <p:spPr>
          <a:xfrm>
            <a:off x="8238621" y="16641378"/>
            <a:ext cx="2962778" cy="461665"/>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Solutions</a:t>
            </a:r>
          </a:p>
        </p:txBody>
      </p:sp>
      <p:sp>
        <p:nvSpPr>
          <p:cNvPr id="22" name="TextBox 21">
            <a:extLst>
              <a:ext uri="{FF2B5EF4-FFF2-40B4-BE49-F238E27FC236}">
                <a16:creationId xmlns:a16="http://schemas.microsoft.com/office/drawing/2014/main" id="{D62D6122-7D08-4438-9493-16BDB1697BAE}"/>
              </a:ext>
            </a:extLst>
          </p:cNvPr>
          <p:cNvSpPr txBox="1"/>
          <p:nvPr/>
        </p:nvSpPr>
        <p:spPr>
          <a:xfrm>
            <a:off x="8238621" y="17043653"/>
            <a:ext cx="2962778" cy="868636"/>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a:t>
            </a:r>
          </a:p>
        </p:txBody>
      </p:sp>
      <p:sp>
        <p:nvSpPr>
          <p:cNvPr id="23" name="TextBox 22">
            <a:extLst>
              <a:ext uri="{FF2B5EF4-FFF2-40B4-BE49-F238E27FC236}">
                <a16:creationId xmlns:a16="http://schemas.microsoft.com/office/drawing/2014/main" id="{F9459F39-8E80-4E14-91B2-77D2BA14219A}"/>
              </a:ext>
            </a:extLst>
          </p:cNvPr>
          <p:cNvSpPr txBox="1"/>
          <p:nvPr/>
        </p:nvSpPr>
        <p:spPr>
          <a:xfrm>
            <a:off x="8163158" y="4189963"/>
            <a:ext cx="4131236" cy="3362139"/>
          </a:xfrm>
          <a:prstGeom prst="rect">
            <a:avLst/>
          </a:prstGeom>
          <a:noFill/>
        </p:spPr>
        <p:txBody>
          <a:bodyPr wrap="square" rtlCol="0">
            <a:spAutoFit/>
          </a:bodyPr>
          <a:lstStyle/>
          <a:p>
            <a:pPr>
              <a:lnSpc>
                <a:spcPct val="150000"/>
              </a:lnSpc>
            </a:pP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We are shaped by our thoughts; we become what we think. When the mind is pure, joy follows like a shadow that never leaves.</a:t>
            </a:r>
          </a:p>
        </p:txBody>
      </p:sp>
      <p:sp>
        <p:nvSpPr>
          <p:cNvPr id="4" name="Oval 3">
            <a:extLst>
              <a:ext uri="{FF2B5EF4-FFF2-40B4-BE49-F238E27FC236}">
                <a16:creationId xmlns:a16="http://schemas.microsoft.com/office/drawing/2014/main" id="{843BD3D3-C046-4648-B10F-101323D4A2E2}"/>
              </a:ext>
            </a:extLst>
          </p:cNvPr>
          <p:cNvSpPr/>
          <p:nvPr/>
        </p:nvSpPr>
        <p:spPr>
          <a:xfrm>
            <a:off x="8337682" y="8760768"/>
            <a:ext cx="379972" cy="379972"/>
          </a:xfrm>
          <a:prstGeom prst="ellipse">
            <a:avLst/>
          </a:prstGeom>
          <a:noFill/>
          <a:ln>
            <a:solidFill>
              <a:srgbClr val="5842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4" name="TextBox 23">
            <a:extLst>
              <a:ext uri="{FF2B5EF4-FFF2-40B4-BE49-F238E27FC236}">
                <a16:creationId xmlns:a16="http://schemas.microsoft.com/office/drawing/2014/main" id="{19C07DCC-4D44-426B-A947-2BBD5E6B8C77}"/>
              </a:ext>
            </a:extLst>
          </p:cNvPr>
          <p:cNvSpPr txBox="1"/>
          <p:nvPr/>
        </p:nvSpPr>
        <p:spPr>
          <a:xfrm>
            <a:off x="8397342" y="8750260"/>
            <a:ext cx="260655" cy="400110"/>
          </a:xfrm>
          <a:prstGeom prst="rect">
            <a:avLst/>
          </a:prstGeom>
          <a:noFill/>
        </p:spPr>
        <p:txBody>
          <a:bodyPr wrap="square" rtlCol="0">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1</a:t>
            </a:r>
          </a:p>
        </p:txBody>
      </p:sp>
      <p:sp>
        <p:nvSpPr>
          <p:cNvPr id="25" name="TextBox 24">
            <a:extLst>
              <a:ext uri="{FF2B5EF4-FFF2-40B4-BE49-F238E27FC236}">
                <a16:creationId xmlns:a16="http://schemas.microsoft.com/office/drawing/2014/main" id="{11D6F43B-6B81-47C2-B11F-5CD00FD5E703}"/>
              </a:ext>
            </a:extLst>
          </p:cNvPr>
          <p:cNvSpPr txBox="1"/>
          <p:nvPr/>
        </p:nvSpPr>
        <p:spPr>
          <a:xfrm>
            <a:off x="8238622" y="9304003"/>
            <a:ext cx="2857500" cy="461665"/>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Primary Color</a:t>
            </a:r>
          </a:p>
        </p:txBody>
      </p:sp>
      <p:sp>
        <p:nvSpPr>
          <p:cNvPr id="26" name="Oval 25">
            <a:extLst>
              <a:ext uri="{FF2B5EF4-FFF2-40B4-BE49-F238E27FC236}">
                <a16:creationId xmlns:a16="http://schemas.microsoft.com/office/drawing/2014/main" id="{843607AD-DEEA-47B5-B8B7-64FAD7D362DE}"/>
              </a:ext>
            </a:extLst>
          </p:cNvPr>
          <p:cNvSpPr/>
          <p:nvPr/>
        </p:nvSpPr>
        <p:spPr>
          <a:xfrm>
            <a:off x="8337682" y="10204593"/>
            <a:ext cx="379972" cy="379972"/>
          </a:xfrm>
          <a:prstGeom prst="ellipse">
            <a:avLst/>
          </a:prstGeom>
          <a:noFill/>
          <a:ln>
            <a:solidFill>
              <a:srgbClr val="5842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7" name="TextBox 26">
            <a:extLst>
              <a:ext uri="{FF2B5EF4-FFF2-40B4-BE49-F238E27FC236}">
                <a16:creationId xmlns:a16="http://schemas.microsoft.com/office/drawing/2014/main" id="{B8261121-A3EB-4E08-A57A-E687892C50CA}"/>
              </a:ext>
            </a:extLst>
          </p:cNvPr>
          <p:cNvSpPr txBox="1"/>
          <p:nvPr/>
        </p:nvSpPr>
        <p:spPr>
          <a:xfrm>
            <a:off x="8389722" y="10201703"/>
            <a:ext cx="260655" cy="400110"/>
          </a:xfrm>
          <a:prstGeom prst="rect">
            <a:avLst/>
          </a:prstGeom>
          <a:noFill/>
        </p:spPr>
        <p:txBody>
          <a:bodyPr wrap="square" rtlCol="0">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a:t>
            </a:r>
          </a:p>
        </p:txBody>
      </p:sp>
      <p:sp>
        <p:nvSpPr>
          <p:cNvPr id="28" name="TextBox 27">
            <a:extLst>
              <a:ext uri="{FF2B5EF4-FFF2-40B4-BE49-F238E27FC236}">
                <a16:creationId xmlns:a16="http://schemas.microsoft.com/office/drawing/2014/main" id="{044D2AD6-2282-4E11-A972-E1886AAB4DD0}"/>
              </a:ext>
            </a:extLst>
          </p:cNvPr>
          <p:cNvSpPr txBox="1"/>
          <p:nvPr/>
        </p:nvSpPr>
        <p:spPr>
          <a:xfrm>
            <a:off x="8238622" y="10747826"/>
            <a:ext cx="2857500" cy="461665"/>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Multiple Points</a:t>
            </a:r>
          </a:p>
        </p:txBody>
      </p:sp>
      <p:sp>
        <p:nvSpPr>
          <p:cNvPr id="29" name="TextBox 28">
            <a:extLst>
              <a:ext uri="{FF2B5EF4-FFF2-40B4-BE49-F238E27FC236}">
                <a16:creationId xmlns:a16="http://schemas.microsoft.com/office/drawing/2014/main" id="{F7451052-A727-4969-947C-8F9EED040204}"/>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0" name="Slide Number Placeholder 19">
            <a:extLst>
              <a:ext uri="{FF2B5EF4-FFF2-40B4-BE49-F238E27FC236}">
                <a16:creationId xmlns:a16="http://schemas.microsoft.com/office/drawing/2014/main" id="{81D16EC5-98D6-4491-9FEF-333F1F04AFDC}"/>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21</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2" name="Picture Placeholder 1">
            <a:extLst>
              <a:ext uri="{FF2B5EF4-FFF2-40B4-BE49-F238E27FC236}">
                <a16:creationId xmlns:a16="http://schemas.microsoft.com/office/drawing/2014/main" id="{7C8D4A6D-B92D-46E8-B3A2-C3A46E9217CB}"/>
              </a:ext>
            </a:extLst>
          </p:cNvPr>
          <p:cNvSpPr>
            <a:spLocks noGrp="1"/>
          </p:cNvSpPr>
          <p:nvPr>
            <p:ph type="pic" sz="quarter" idx="15"/>
          </p:nvPr>
        </p:nvSpPr>
        <p:spPr/>
      </p:sp>
    </p:spTree>
    <p:extLst>
      <p:ext uri="{BB962C8B-B14F-4D97-AF65-F5344CB8AC3E}">
        <p14:creationId xmlns:p14="http://schemas.microsoft.com/office/powerpoint/2010/main" val="4199731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875B6B-89A5-487C-B940-E54D9C14CE4F}"/>
              </a:ext>
            </a:extLst>
          </p:cNvPr>
          <p:cNvSpPr/>
          <p:nvPr/>
        </p:nvSpPr>
        <p:spPr>
          <a:xfrm>
            <a:off x="3833446" y="1"/>
            <a:ext cx="9882554" cy="19811998"/>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3" name="TextBox 12">
            <a:extLst>
              <a:ext uri="{FF2B5EF4-FFF2-40B4-BE49-F238E27FC236}">
                <a16:creationId xmlns:a16="http://schemas.microsoft.com/office/drawing/2014/main" id="{12AC363E-4124-4208-808B-A8575E734BDB}"/>
              </a:ext>
            </a:extLst>
          </p:cNvPr>
          <p:cNvSpPr txBox="1"/>
          <p:nvPr/>
        </p:nvSpPr>
        <p:spPr>
          <a:xfrm>
            <a:off x="6717324" y="10410772"/>
            <a:ext cx="1662610" cy="830997"/>
          </a:xfrm>
          <a:prstGeom prst="rect">
            <a:avLst/>
          </a:prstGeom>
          <a:noFill/>
        </p:spPr>
        <p:txBody>
          <a:bodyPr wrap="square" rtlCol="0">
            <a:spAutoFit/>
          </a:bodyPr>
          <a:lstStyle/>
          <a:p>
            <a:pPr algn="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Cloud Solution</a:t>
            </a:r>
          </a:p>
        </p:txBody>
      </p:sp>
      <p:sp>
        <p:nvSpPr>
          <p:cNvPr id="14" name="TextBox 13">
            <a:extLst>
              <a:ext uri="{FF2B5EF4-FFF2-40B4-BE49-F238E27FC236}">
                <a16:creationId xmlns:a16="http://schemas.microsoft.com/office/drawing/2014/main" id="{CB33BB1D-93A1-46DD-A6DD-B505A3792BAE}"/>
              </a:ext>
            </a:extLst>
          </p:cNvPr>
          <p:cNvSpPr txBox="1"/>
          <p:nvPr/>
        </p:nvSpPr>
        <p:spPr>
          <a:xfrm>
            <a:off x="8946414" y="8919483"/>
            <a:ext cx="3016633"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Frameworks to provide a robust synopsis having ar for high level overviews. Iterative approaches art to corporate strategy fost.</a:t>
            </a:r>
          </a:p>
        </p:txBody>
      </p:sp>
      <p:sp>
        <p:nvSpPr>
          <p:cNvPr id="9" name="TextBox 8">
            <a:extLst>
              <a:ext uri="{FF2B5EF4-FFF2-40B4-BE49-F238E27FC236}">
                <a16:creationId xmlns:a16="http://schemas.microsoft.com/office/drawing/2014/main" id="{FE4DF264-A9CA-4617-85C3-522F5F3677CA}"/>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5" name="Slide Number Placeholder 19">
            <a:extLst>
              <a:ext uri="{FF2B5EF4-FFF2-40B4-BE49-F238E27FC236}">
                <a16:creationId xmlns:a16="http://schemas.microsoft.com/office/drawing/2014/main" id="{E9C0AD10-F4EB-4D88-A51D-83ED61D4F24D}"/>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22</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22" name="TextBox 21">
            <a:extLst>
              <a:ext uri="{FF2B5EF4-FFF2-40B4-BE49-F238E27FC236}">
                <a16:creationId xmlns:a16="http://schemas.microsoft.com/office/drawing/2014/main" id="{27DCA880-C01A-425E-8BAB-F25FF089442B}"/>
              </a:ext>
            </a:extLst>
          </p:cNvPr>
          <p:cNvSpPr txBox="1"/>
          <p:nvPr/>
        </p:nvSpPr>
        <p:spPr>
          <a:xfrm>
            <a:off x="5890846" y="5951031"/>
            <a:ext cx="2489088" cy="830997"/>
          </a:xfrm>
          <a:prstGeom prst="rect">
            <a:avLst/>
          </a:prstGeom>
          <a:noFill/>
        </p:spPr>
        <p:txBody>
          <a:bodyPr wrap="square" rtlCol="0">
            <a:spAutoFit/>
          </a:bodyPr>
          <a:lstStyle/>
          <a:p>
            <a:pPr algn="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Multiple</a:t>
            </a:r>
          </a:p>
          <a:p>
            <a:pPr algn="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 Touchpoints</a:t>
            </a:r>
          </a:p>
        </p:txBody>
      </p:sp>
      <p:sp>
        <p:nvSpPr>
          <p:cNvPr id="23" name="TextBox 22">
            <a:extLst>
              <a:ext uri="{FF2B5EF4-FFF2-40B4-BE49-F238E27FC236}">
                <a16:creationId xmlns:a16="http://schemas.microsoft.com/office/drawing/2014/main" id="{B6E99721-CBF7-4DD1-B431-2375B1CF9FF2}"/>
              </a:ext>
            </a:extLst>
          </p:cNvPr>
          <p:cNvSpPr txBox="1"/>
          <p:nvPr/>
        </p:nvSpPr>
        <p:spPr>
          <a:xfrm>
            <a:off x="8946414" y="4459742"/>
            <a:ext cx="3016633"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Frameworks to provide a robust synopsis having ar for high level overviews. Iterative approaches art to corporate strategy fost.</a:t>
            </a:r>
          </a:p>
        </p:txBody>
      </p:sp>
      <p:sp>
        <p:nvSpPr>
          <p:cNvPr id="2" name="Picture Placeholder 1">
            <a:extLst>
              <a:ext uri="{FF2B5EF4-FFF2-40B4-BE49-F238E27FC236}">
                <a16:creationId xmlns:a16="http://schemas.microsoft.com/office/drawing/2014/main" id="{6319C957-1DDF-4026-84F7-0D63022695F1}"/>
              </a:ext>
            </a:extLst>
          </p:cNvPr>
          <p:cNvSpPr>
            <a:spLocks noGrp="1"/>
          </p:cNvSpPr>
          <p:nvPr>
            <p:ph type="pic" sz="quarter" idx="15"/>
          </p:nvPr>
        </p:nvSpPr>
        <p:spPr/>
      </p:sp>
      <p:sp>
        <p:nvSpPr>
          <p:cNvPr id="3" name="Picture Placeholder 2">
            <a:extLst>
              <a:ext uri="{FF2B5EF4-FFF2-40B4-BE49-F238E27FC236}">
                <a16:creationId xmlns:a16="http://schemas.microsoft.com/office/drawing/2014/main" id="{78EE217E-27B4-4F0B-BDBD-3407DCDE49FB}"/>
              </a:ext>
            </a:extLst>
          </p:cNvPr>
          <p:cNvSpPr>
            <a:spLocks noGrp="1"/>
          </p:cNvSpPr>
          <p:nvPr>
            <p:ph type="pic" sz="quarter" idx="16"/>
          </p:nvPr>
        </p:nvSpPr>
        <p:spPr/>
      </p:sp>
    </p:spTree>
    <p:extLst>
      <p:ext uri="{BB962C8B-B14F-4D97-AF65-F5344CB8AC3E}">
        <p14:creationId xmlns:p14="http://schemas.microsoft.com/office/powerpoint/2010/main" val="1155280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C893B17-59F5-4FE5-AE5D-6D204F546E95}"/>
              </a:ext>
            </a:extLst>
          </p:cNvPr>
          <p:cNvSpPr/>
          <p:nvPr/>
        </p:nvSpPr>
        <p:spPr>
          <a:xfrm>
            <a:off x="-1" y="5489884"/>
            <a:ext cx="13716001" cy="594394"/>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 name="Rectangle 1">
            <a:extLst>
              <a:ext uri="{FF2B5EF4-FFF2-40B4-BE49-F238E27FC236}">
                <a16:creationId xmlns:a16="http://schemas.microsoft.com/office/drawing/2014/main" id="{30D174E2-0AF3-4CC4-BDCA-20F567DB12CE}"/>
              </a:ext>
            </a:extLst>
          </p:cNvPr>
          <p:cNvSpPr/>
          <p:nvPr/>
        </p:nvSpPr>
        <p:spPr>
          <a:xfrm>
            <a:off x="0" y="18428044"/>
            <a:ext cx="13716000" cy="1383956"/>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 name="Rectangle 19">
            <a:extLst>
              <a:ext uri="{FF2B5EF4-FFF2-40B4-BE49-F238E27FC236}">
                <a16:creationId xmlns:a16="http://schemas.microsoft.com/office/drawing/2014/main" id="{F92FB2A4-CB30-4915-A48B-AFC76D146766}"/>
              </a:ext>
            </a:extLst>
          </p:cNvPr>
          <p:cNvSpPr/>
          <p:nvPr/>
        </p:nvSpPr>
        <p:spPr>
          <a:xfrm>
            <a:off x="1547446" y="18955553"/>
            <a:ext cx="10621108" cy="461665"/>
          </a:xfrm>
          <a:prstGeom prst="rect">
            <a:avLst/>
          </a:prstGeom>
          <a:noFill/>
        </p:spPr>
        <p:txBody>
          <a:bodyPr wrap="square" rtlCol="0">
            <a:spAutoFit/>
          </a:bodyPr>
          <a:lstStyle/>
          <a:p>
            <a:pPr algn="ctr"/>
            <a:r>
              <a:rPr lang="en-US" sz="2400" i="1" spc="675">
                <a:solidFill>
                  <a:srgbClr val="EDE8E5"/>
                </a:solidFill>
                <a:latin typeface="EB Garamond 12" panose="02020502060206020403" pitchFamily="18" charset="0"/>
                <a:ea typeface="EB Garamond 12" panose="02020502060206020403" pitchFamily="18" charset="0"/>
              </a:rPr>
              <a:t>Visit Our Website For More Information</a:t>
            </a:r>
          </a:p>
        </p:txBody>
      </p:sp>
      <p:sp>
        <p:nvSpPr>
          <p:cNvPr id="21" name="Rectangle 20">
            <a:extLst>
              <a:ext uri="{FF2B5EF4-FFF2-40B4-BE49-F238E27FC236}">
                <a16:creationId xmlns:a16="http://schemas.microsoft.com/office/drawing/2014/main" id="{5D117DB8-59EB-4848-8B17-56959529F73E}"/>
              </a:ext>
            </a:extLst>
          </p:cNvPr>
          <p:cNvSpPr/>
          <p:nvPr/>
        </p:nvSpPr>
        <p:spPr>
          <a:xfrm>
            <a:off x="3265714" y="5552274"/>
            <a:ext cx="7184572" cy="461665"/>
          </a:xfrm>
          <a:prstGeom prst="rect">
            <a:avLst/>
          </a:prstGeom>
          <a:noFill/>
        </p:spPr>
        <p:txBody>
          <a:bodyPr wrap="square" rtlCol="0">
            <a:spAutoFit/>
          </a:bodyPr>
          <a:lstStyle/>
          <a:p>
            <a:pPr algn="ctr"/>
            <a:r>
              <a:rPr lang="en-US" sz="2400" i="1" spc="675">
                <a:solidFill>
                  <a:schemeClr val="tx1">
                    <a:lumMod val="75000"/>
                    <a:lumOff val="25000"/>
                  </a:schemeClr>
                </a:solidFill>
                <a:latin typeface="EB Garamond 12" panose="02020502060206020403" pitchFamily="18" charset="0"/>
                <a:ea typeface="EB Garamond 12" panose="02020502060206020403" pitchFamily="18" charset="0"/>
              </a:rPr>
              <a:t>www.slidestation.co</a:t>
            </a:r>
          </a:p>
        </p:txBody>
      </p:sp>
      <p:sp>
        <p:nvSpPr>
          <p:cNvPr id="11" name="TextBox 10">
            <a:extLst>
              <a:ext uri="{FF2B5EF4-FFF2-40B4-BE49-F238E27FC236}">
                <a16:creationId xmlns:a16="http://schemas.microsoft.com/office/drawing/2014/main" id="{E1583684-B719-4C60-AD34-5F2FEF219CBE}"/>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2" name="Slide Number Placeholder 19">
            <a:extLst>
              <a:ext uri="{FF2B5EF4-FFF2-40B4-BE49-F238E27FC236}">
                <a16:creationId xmlns:a16="http://schemas.microsoft.com/office/drawing/2014/main" id="{9775CAC0-B1B5-41CF-88BD-0EFCB6CD09EB}"/>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23</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4" name="Picture Placeholder 3">
            <a:extLst>
              <a:ext uri="{FF2B5EF4-FFF2-40B4-BE49-F238E27FC236}">
                <a16:creationId xmlns:a16="http://schemas.microsoft.com/office/drawing/2014/main" id="{7FE69B39-B063-49AA-82A6-FE2E8CB2C1BA}"/>
              </a:ext>
            </a:extLst>
          </p:cNvPr>
          <p:cNvSpPr>
            <a:spLocks noGrp="1"/>
          </p:cNvSpPr>
          <p:nvPr>
            <p:ph type="pic" sz="quarter" idx="15"/>
          </p:nvPr>
        </p:nvSpPr>
        <p:spPr/>
      </p:sp>
    </p:spTree>
    <p:extLst>
      <p:ext uri="{BB962C8B-B14F-4D97-AF65-F5344CB8AC3E}">
        <p14:creationId xmlns:p14="http://schemas.microsoft.com/office/powerpoint/2010/main" val="3925091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CA51B0A-081E-4375-BB77-FE496C8DF1F6}"/>
              </a:ext>
            </a:extLst>
          </p:cNvPr>
          <p:cNvSpPr/>
          <p:nvPr/>
        </p:nvSpPr>
        <p:spPr>
          <a:xfrm>
            <a:off x="0" y="4624754"/>
            <a:ext cx="13715999" cy="15187245"/>
          </a:xfrm>
          <a:prstGeom prst="rect">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Picture Placeholder 1">
            <a:extLst>
              <a:ext uri="{FF2B5EF4-FFF2-40B4-BE49-F238E27FC236}">
                <a16:creationId xmlns:a16="http://schemas.microsoft.com/office/drawing/2014/main" id="{8DF05024-B01F-45BA-8817-B82F411967CB}"/>
              </a:ext>
            </a:extLst>
          </p:cNvPr>
          <p:cNvSpPr>
            <a:spLocks noGrp="1"/>
          </p:cNvSpPr>
          <p:nvPr>
            <p:ph type="pic" sz="quarter" idx="15"/>
          </p:nvPr>
        </p:nvSpPr>
        <p:spPr/>
      </p:sp>
      <p:sp>
        <p:nvSpPr>
          <p:cNvPr id="23" name="TextBox 22">
            <a:extLst>
              <a:ext uri="{FF2B5EF4-FFF2-40B4-BE49-F238E27FC236}">
                <a16:creationId xmlns:a16="http://schemas.microsoft.com/office/drawing/2014/main" id="{F9459F39-8E80-4E14-91B2-77D2BA14219A}"/>
              </a:ext>
            </a:extLst>
          </p:cNvPr>
          <p:cNvSpPr txBox="1"/>
          <p:nvPr/>
        </p:nvSpPr>
        <p:spPr>
          <a:xfrm>
            <a:off x="3180038" y="14804663"/>
            <a:ext cx="4069453" cy="3362139"/>
          </a:xfrm>
          <a:prstGeom prst="rect">
            <a:avLst/>
          </a:prstGeom>
          <a:noFill/>
        </p:spPr>
        <p:txBody>
          <a:bodyPr wrap="square" rtlCol="0">
            <a:spAutoFit/>
          </a:bodyPr>
          <a:lstStyle/>
          <a:p>
            <a:pPr>
              <a:lnSpc>
                <a:spcPct val="150000"/>
              </a:lnSpc>
            </a:pP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We are shaped by our thoughts; we become what we think. When the mind is pure, joy follows like a shadow that never leaves</a:t>
            </a:r>
          </a:p>
        </p:txBody>
      </p:sp>
      <p:sp>
        <p:nvSpPr>
          <p:cNvPr id="29" name="TextBox 28">
            <a:extLst>
              <a:ext uri="{FF2B5EF4-FFF2-40B4-BE49-F238E27FC236}">
                <a16:creationId xmlns:a16="http://schemas.microsoft.com/office/drawing/2014/main" id="{B9CD8E3E-4792-4B18-BC57-102F09F78F37}"/>
              </a:ext>
            </a:extLst>
          </p:cNvPr>
          <p:cNvSpPr txBox="1"/>
          <p:nvPr/>
        </p:nvSpPr>
        <p:spPr>
          <a:xfrm>
            <a:off x="1166115" y="14804663"/>
            <a:ext cx="695093" cy="1015663"/>
          </a:xfrm>
          <a:prstGeom prst="rect">
            <a:avLst/>
          </a:prstGeom>
          <a:noFill/>
        </p:spPr>
        <p:txBody>
          <a:bodyPr wrap="square" rtlCol="0">
            <a:spAutoFit/>
          </a:bodyPr>
          <a:lstStyle/>
          <a:p>
            <a:pPr algn="ctr"/>
            <a:r>
              <a:rPr lang="en-US" sz="6000">
                <a:solidFill>
                  <a:schemeClr val="tx1">
                    <a:lumMod val="75000"/>
                    <a:lumOff val="25000"/>
                  </a:schemeClr>
                </a:solidFill>
                <a:latin typeface="EB Garamond Medium" panose="00000600000000000000" pitchFamily="2" charset="0"/>
                <a:ea typeface="EB Garamond Medium" panose="00000600000000000000" pitchFamily="2" charset="0"/>
              </a:rPr>
              <a:t>A</a:t>
            </a:r>
          </a:p>
        </p:txBody>
      </p:sp>
      <p:sp>
        <p:nvSpPr>
          <p:cNvPr id="30" name="TextBox 29">
            <a:extLst>
              <a:ext uri="{FF2B5EF4-FFF2-40B4-BE49-F238E27FC236}">
                <a16:creationId xmlns:a16="http://schemas.microsoft.com/office/drawing/2014/main" id="{D4574DF9-2676-4D5B-86C3-14F5E5A68AF4}"/>
              </a:ext>
            </a:extLst>
          </p:cNvPr>
          <p:cNvSpPr txBox="1"/>
          <p:nvPr/>
        </p:nvSpPr>
        <p:spPr>
          <a:xfrm>
            <a:off x="9438293" y="7924124"/>
            <a:ext cx="2088904" cy="461665"/>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Cloud</a:t>
            </a:r>
          </a:p>
        </p:txBody>
      </p:sp>
      <p:sp>
        <p:nvSpPr>
          <p:cNvPr id="31" name="TextBox 30">
            <a:extLst>
              <a:ext uri="{FF2B5EF4-FFF2-40B4-BE49-F238E27FC236}">
                <a16:creationId xmlns:a16="http://schemas.microsoft.com/office/drawing/2014/main" id="{6F03E2C3-3675-467B-BF2B-AAC7B47CD505}"/>
              </a:ext>
            </a:extLst>
          </p:cNvPr>
          <p:cNvSpPr txBox="1"/>
          <p:nvPr/>
        </p:nvSpPr>
        <p:spPr>
          <a:xfrm>
            <a:off x="9438293" y="8385790"/>
            <a:ext cx="2088904" cy="1416542"/>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32" name="TextBox 31">
            <a:extLst>
              <a:ext uri="{FF2B5EF4-FFF2-40B4-BE49-F238E27FC236}">
                <a16:creationId xmlns:a16="http://schemas.microsoft.com/office/drawing/2014/main" id="{454559DA-7FB8-43D2-8ECC-5F2CFC918972}"/>
              </a:ext>
            </a:extLst>
          </p:cNvPr>
          <p:cNvSpPr txBox="1"/>
          <p:nvPr/>
        </p:nvSpPr>
        <p:spPr>
          <a:xfrm>
            <a:off x="9438293" y="10802786"/>
            <a:ext cx="2088904" cy="461665"/>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Solutions</a:t>
            </a:r>
          </a:p>
        </p:txBody>
      </p:sp>
      <p:sp>
        <p:nvSpPr>
          <p:cNvPr id="33" name="TextBox 32">
            <a:extLst>
              <a:ext uri="{FF2B5EF4-FFF2-40B4-BE49-F238E27FC236}">
                <a16:creationId xmlns:a16="http://schemas.microsoft.com/office/drawing/2014/main" id="{D5A275DA-FA6A-434B-B5E0-E221405928DC}"/>
              </a:ext>
            </a:extLst>
          </p:cNvPr>
          <p:cNvSpPr txBox="1"/>
          <p:nvPr/>
        </p:nvSpPr>
        <p:spPr>
          <a:xfrm>
            <a:off x="9438293" y="11264452"/>
            <a:ext cx="2088904" cy="1416542"/>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sp>
        <p:nvSpPr>
          <p:cNvPr id="34" name="TextBox 33">
            <a:extLst>
              <a:ext uri="{FF2B5EF4-FFF2-40B4-BE49-F238E27FC236}">
                <a16:creationId xmlns:a16="http://schemas.microsoft.com/office/drawing/2014/main" id="{DB1AC814-8330-4A14-98A5-A9097EE72DED}"/>
              </a:ext>
            </a:extLst>
          </p:cNvPr>
          <p:cNvSpPr txBox="1"/>
          <p:nvPr/>
        </p:nvSpPr>
        <p:spPr>
          <a:xfrm>
            <a:off x="9438293" y="13747143"/>
            <a:ext cx="2088904" cy="461665"/>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Primary</a:t>
            </a:r>
          </a:p>
        </p:txBody>
      </p:sp>
      <p:sp>
        <p:nvSpPr>
          <p:cNvPr id="35" name="TextBox 34">
            <a:extLst>
              <a:ext uri="{FF2B5EF4-FFF2-40B4-BE49-F238E27FC236}">
                <a16:creationId xmlns:a16="http://schemas.microsoft.com/office/drawing/2014/main" id="{22572F3A-3E4C-462F-9C80-54EFC3FB1A55}"/>
              </a:ext>
            </a:extLst>
          </p:cNvPr>
          <p:cNvSpPr txBox="1"/>
          <p:nvPr/>
        </p:nvSpPr>
        <p:spPr>
          <a:xfrm>
            <a:off x="9438293" y="14208808"/>
            <a:ext cx="2088904" cy="1416542"/>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a:t>
            </a:r>
          </a:p>
        </p:txBody>
      </p:sp>
      <p:cxnSp>
        <p:nvCxnSpPr>
          <p:cNvPr id="6" name="Straight Connector 5">
            <a:extLst>
              <a:ext uri="{FF2B5EF4-FFF2-40B4-BE49-F238E27FC236}">
                <a16:creationId xmlns:a16="http://schemas.microsoft.com/office/drawing/2014/main" id="{9B684FFE-C7C8-4500-A2A3-616D8AEF6097}"/>
              </a:ext>
            </a:extLst>
          </p:cNvPr>
          <p:cNvCxnSpPr>
            <a:cxnSpLocks/>
          </p:cNvCxnSpPr>
          <p:nvPr/>
        </p:nvCxnSpPr>
        <p:spPr>
          <a:xfrm flipV="1">
            <a:off x="2192605" y="15312495"/>
            <a:ext cx="550526" cy="1630"/>
          </a:xfrm>
          <a:prstGeom prst="line">
            <a:avLst/>
          </a:prstGeom>
          <a:ln w="12700">
            <a:solidFill>
              <a:srgbClr val="DACECC"/>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A2A8981-0A2E-4DEA-B6CE-5C5FFB575A04}"/>
              </a:ext>
            </a:extLst>
          </p:cNvPr>
          <p:cNvSpPr txBox="1"/>
          <p:nvPr/>
        </p:nvSpPr>
        <p:spPr>
          <a:xfrm>
            <a:off x="678467" y="710466"/>
            <a:ext cx="1589442" cy="307777"/>
          </a:xfrm>
          <a:prstGeom prst="rect">
            <a:avLst/>
          </a:prstGeom>
          <a:noFill/>
        </p:spPr>
        <p:txBody>
          <a:bodyPr wrap="square" rtlCol="0">
            <a:spAutoFit/>
          </a:bodyPr>
          <a:lstStyle/>
          <a:p>
            <a:r>
              <a:rPr lang="en-US" sz="1400" spc="731">
                <a:solidFill>
                  <a:srgbClr val="F6F4F2"/>
                </a:solidFill>
                <a:latin typeface="EB Garamond SC 08" panose="02020502060206020403" pitchFamily="18" charset="0"/>
                <a:ea typeface="EB Garamond" panose="00000500000000000000" pitchFamily="2" charset="0"/>
              </a:rPr>
              <a:t>GEMINI</a:t>
            </a:r>
          </a:p>
        </p:txBody>
      </p:sp>
      <p:sp>
        <p:nvSpPr>
          <p:cNvPr id="16" name="Slide Number Placeholder 19">
            <a:extLst>
              <a:ext uri="{FF2B5EF4-FFF2-40B4-BE49-F238E27FC236}">
                <a16:creationId xmlns:a16="http://schemas.microsoft.com/office/drawing/2014/main" id="{47F2ECFB-1354-438C-A1EC-A16E358ADAA4}"/>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24</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702157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440B01A-0DF5-468E-B01D-CDBB7C8EBFC0}"/>
              </a:ext>
            </a:extLst>
          </p:cNvPr>
          <p:cNvSpPr/>
          <p:nvPr/>
        </p:nvSpPr>
        <p:spPr>
          <a:xfrm>
            <a:off x="1" y="0"/>
            <a:ext cx="1707043" cy="19812000"/>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 name="Picture Placeholder 2">
            <a:extLst>
              <a:ext uri="{FF2B5EF4-FFF2-40B4-BE49-F238E27FC236}">
                <a16:creationId xmlns:a16="http://schemas.microsoft.com/office/drawing/2014/main" id="{B0F7AD7F-EB8A-4A5E-827C-741986BAD421}"/>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EE72D3F3-635B-460A-88AC-1F3350D8BDC3}"/>
              </a:ext>
            </a:extLst>
          </p:cNvPr>
          <p:cNvSpPr>
            <a:spLocks noGrp="1"/>
          </p:cNvSpPr>
          <p:nvPr>
            <p:ph type="pic" sz="quarter" idx="16"/>
          </p:nvPr>
        </p:nvSpPr>
        <p:spPr/>
      </p:sp>
      <p:sp>
        <p:nvSpPr>
          <p:cNvPr id="6" name="Picture Placeholder 5">
            <a:extLst>
              <a:ext uri="{FF2B5EF4-FFF2-40B4-BE49-F238E27FC236}">
                <a16:creationId xmlns:a16="http://schemas.microsoft.com/office/drawing/2014/main" id="{487274BF-0C63-4F5B-8991-1E2DE47A37F8}"/>
              </a:ext>
            </a:extLst>
          </p:cNvPr>
          <p:cNvSpPr>
            <a:spLocks noGrp="1"/>
          </p:cNvSpPr>
          <p:nvPr>
            <p:ph type="pic" sz="quarter" idx="17"/>
          </p:nvPr>
        </p:nvSpPr>
        <p:spPr/>
      </p:sp>
      <p:sp>
        <p:nvSpPr>
          <p:cNvPr id="8" name="TextBox 7">
            <a:extLst>
              <a:ext uri="{FF2B5EF4-FFF2-40B4-BE49-F238E27FC236}">
                <a16:creationId xmlns:a16="http://schemas.microsoft.com/office/drawing/2014/main" id="{4D5A1E6E-7D76-40B4-BD5D-5A44BD1AC8C2}"/>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1" name="Slide Number Placeholder 19">
            <a:extLst>
              <a:ext uri="{FF2B5EF4-FFF2-40B4-BE49-F238E27FC236}">
                <a16:creationId xmlns:a16="http://schemas.microsoft.com/office/drawing/2014/main" id="{C13D1C57-BABA-4507-B4FA-C36E512F87EB}"/>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25</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83880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D7D4CF"/>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0" y="5363308"/>
            <a:ext cx="13716000" cy="5889509"/>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Rectangle 19">
            <a:extLst>
              <a:ext uri="{FF2B5EF4-FFF2-40B4-BE49-F238E27FC236}">
                <a16:creationId xmlns:a16="http://schemas.microsoft.com/office/drawing/2014/main" id="{F92FB2A4-CB30-4915-A48B-AFC76D146766}"/>
              </a:ext>
            </a:extLst>
          </p:cNvPr>
          <p:cNvSpPr/>
          <p:nvPr/>
        </p:nvSpPr>
        <p:spPr>
          <a:xfrm>
            <a:off x="2979964" y="7176983"/>
            <a:ext cx="7756072" cy="2262158"/>
          </a:xfrm>
          <a:prstGeom prst="rect">
            <a:avLst/>
          </a:prstGeom>
          <a:noFill/>
        </p:spPr>
        <p:txBody>
          <a:bodyPr wrap="square" rtlCol="0">
            <a:spAutoFit/>
          </a:bodyPr>
          <a:lstStyle/>
          <a:p>
            <a:pPr algn="ctr">
              <a:lnSpc>
                <a:spcPct val="150000"/>
              </a:lnSpc>
            </a:pPr>
            <a:r>
              <a:rPr lang="en-US" sz="2400" spc="338">
                <a:solidFill>
                  <a:schemeClr val="tx1">
                    <a:lumMod val="75000"/>
                    <a:lumOff val="25000"/>
                  </a:schemeClr>
                </a:solidFill>
                <a:latin typeface="EB Garamond 12" panose="02020502060206020403" pitchFamily="18" charset="0"/>
                <a:ea typeface="EB Garamond 12" panose="02020502060206020403" pitchFamily="18" charset="0"/>
              </a:rPr>
              <a:t>It is better to conquer yourself than to win a thousand battles. Then the victory is yours. It cannot be taken from you, not by angels or by demons, heaven or hell.</a:t>
            </a:r>
          </a:p>
        </p:txBody>
      </p:sp>
      <p:cxnSp>
        <p:nvCxnSpPr>
          <p:cNvPr id="7" name="Straight Connector 6">
            <a:extLst>
              <a:ext uri="{FF2B5EF4-FFF2-40B4-BE49-F238E27FC236}">
                <a16:creationId xmlns:a16="http://schemas.microsoft.com/office/drawing/2014/main" id="{45B138F9-9E55-4C37-97D3-12DF23A028A8}"/>
              </a:ext>
            </a:extLst>
          </p:cNvPr>
          <p:cNvCxnSpPr>
            <a:cxnSpLocks/>
          </p:cNvCxnSpPr>
          <p:nvPr/>
        </p:nvCxnSpPr>
        <p:spPr>
          <a:xfrm flipV="1">
            <a:off x="0" y="8308062"/>
            <a:ext cx="2049236" cy="1"/>
          </a:xfrm>
          <a:prstGeom prst="line">
            <a:avLst/>
          </a:prstGeom>
          <a:ln w="12700">
            <a:solidFill>
              <a:srgbClr val="EDE8E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01C7D8B-D51B-4F4E-AF9D-55F708F6A73B}"/>
              </a:ext>
            </a:extLst>
          </p:cNvPr>
          <p:cNvCxnSpPr/>
          <p:nvPr/>
        </p:nvCxnSpPr>
        <p:spPr>
          <a:xfrm flipV="1">
            <a:off x="11666764" y="8308062"/>
            <a:ext cx="2049236" cy="1"/>
          </a:xfrm>
          <a:prstGeom prst="line">
            <a:avLst/>
          </a:prstGeom>
          <a:ln w="12700">
            <a:solidFill>
              <a:srgbClr val="EDE8E5"/>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80E26B0-09BE-459C-ABFB-0A72CD9043EF}"/>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3" name="Slide Number Placeholder 19">
            <a:extLst>
              <a:ext uri="{FF2B5EF4-FFF2-40B4-BE49-F238E27FC236}">
                <a16:creationId xmlns:a16="http://schemas.microsoft.com/office/drawing/2014/main" id="{C8B6810D-370A-4000-9F08-037CEB2ADA46}"/>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26</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4" name="Picture Placeholder 3">
            <a:extLst>
              <a:ext uri="{FF2B5EF4-FFF2-40B4-BE49-F238E27FC236}">
                <a16:creationId xmlns:a16="http://schemas.microsoft.com/office/drawing/2014/main" id="{B69493FC-6C86-4F34-8599-597AC759E537}"/>
              </a:ext>
            </a:extLst>
          </p:cNvPr>
          <p:cNvSpPr>
            <a:spLocks noGrp="1"/>
          </p:cNvSpPr>
          <p:nvPr>
            <p:ph type="pic" sz="quarter" idx="15"/>
          </p:nvPr>
        </p:nvSpPr>
        <p:spPr/>
      </p:sp>
    </p:spTree>
    <p:extLst>
      <p:ext uri="{BB962C8B-B14F-4D97-AF65-F5344CB8AC3E}">
        <p14:creationId xmlns:p14="http://schemas.microsoft.com/office/powerpoint/2010/main" val="3183297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5225144" y="3"/>
            <a:ext cx="8490857" cy="19811998"/>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TextBox 10">
            <a:extLst>
              <a:ext uri="{FF2B5EF4-FFF2-40B4-BE49-F238E27FC236}">
                <a16:creationId xmlns:a16="http://schemas.microsoft.com/office/drawing/2014/main" id="{A64519EF-83BC-4AB6-B08A-A6B8F51E2A3F}"/>
              </a:ext>
            </a:extLst>
          </p:cNvPr>
          <p:cNvSpPr txBox="1"/>
          <p:nvPr/>
        </p:nvSpPr>
        <p:spPr>
          <a:xfrm>
            <a:off x="1192817" y="8731984"/>
            <a:ext cx="1589442" cy="1589794"/>
          </a:xfrm>
          <a:prstGeom prst="rect">
            <a:avLst/>
          </a:prstGeom>
          <a:noFill/>
        </p:spPr>
        <p:txBody>
          <a:bodyPr wrap="square" rtlCol="0">
            <a:spAutoFit/>
          </a:bodyPr>
          <a:lstStyle/>
          <a:p>
            <a:r>
              <a:rPr lang="en-US" sz="9731" spc="731">
                <a:solidFill>
                  <a:schemeClr val="tx1">
                    <a:lumMod val="75000"/>
                    <a:lumOff val="25000"/>
                  </a:schemeClr>
                </a:solidFill>
                <a:latin typeface="EB Garamond Medium" panose="00000600000000000000" pitchFamily="2" charset="0"/>
                <a:ea typeface="EB Garamond Medium" panose="00000600000000000000" pitchFamily="2" charset="0"/>
              </a:rPr>
              <a:t>1</a:t>
            </a:r>
          </a:p>
        </p:txBody>
      </p:sp>
      <p:sp>
        <p:nvSpPr>
          <p:cNvPr id="12" name="TextBox 11">
            <a:extLst>
              <a:ext uri="{FF2B5EF4-FFF2-40B4-BE49-F238E27FC236}">
                <a16:creationId xmlns:a16="http://schemas.microsoft.com/office/drawing/2014/main" id="{C4EA4036-EE21-4C79-9FA7-9FD79D421830}"/>
              </a:ext>
            </a:extLst>
          </p:cNvPr>
          <p:cNvSpPr txBox="1"/>
          <p:nvPr/>
        </p:nvSpPr>
        <p:spPr>
          <a:xfrm>
            <a:off x="1331610" y="10644869"/>
            <a:ext cx="2486458" cy="830997"/>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Cross-Media Growth</a:t>
            </a:r>
          </a:p>
        </p:txBody>
      </p:sp>
      <p:sp>
        <p:nvSpPr>
          <p:cNvPr id="13" name="TextBox 12">
            <a:extLst>
              <a:ext uri="{FF2B5EF4-FFF2-40B4-BE49-F238E27FC236}">
                <a16:creationId xmlns:a16="http://schemas.microsoft.com/office/drawing/2014/main" id="{3B0CE453-4425-4DAB-8EAF-E4CF485CF8B7}"/>
              </a:ext>
            </a:extLst>
          </p:cNvPr>
          <p:cNvSpPr txBox="1"/>
          <p:nvPr/>
        </p:nvSpPr>
        <p:spPr>
          <a:xfrm>
            <a:off x="1331610" y="11667738"/>
            <a:ext cx="2486457" cy="3263201"/>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Iterative an approaches to.</a:t>
            </a:r>
          </a:p>
        </p:txBody>
      </p:sp>
      <p:cxnSp>
        <p:nvCxnSpPr>
          <p:cNvPr id="6" name="Straight Connector 5">
            <a:extLst>
              <a:ext uri="{FF2B5EF4-FFF2-40B4-BE49-F238E27FC236}">
                <a16:creationId xmlns:a16="http://schemas.microsoft.com/office/drawing/2014/main" id="{F8437E83-6BB6-424B-AFD6-7B2A31B274B9}"/>
              </a:ext>
            </a:extLst>
          </p:cNvPr>
          <p:cNvCxnSpPr>
            <a:cxnSpLocks/>
          </p:cNvCxnSpPr>
          <p:nvPr/>
        </p:nvCxnSpPr>
        <p:spPr>
          <a:xfrm>
            <a:off x="2525854" y="9506716"/>
            <a:ext cx="1752233" cy="0"/>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3444E9D-1834-4686-8FEB-A3469D50200A}"/>
              </a:ext>
            </a:extLst>
          </p:cNvPr>
          <p:cNvCxnSpPr>
            <a:cxnSpLocks/>
          </p:cNvCxnSpPr>
          <p:nvPr/>
        </p:nvCxnSpPr>
        <p:spPr>
          <a:xfrm>
            <a:off x="1562995" y="16167516"/>
            <a:ext cx="0" cy="3644484"/>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FFF6F08-E654-4251-BA29-02F27C6770D8}"/>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6" name="Slide Number Placeholder 19">
            <a:extLst>
              <a:ext uri="{FF2B5EF4-FFF2-40B4-BE49-F238E27FC236}">
                <a16:creationId xmlns:a16="http://schemas.microsoft.com/office/drawing/2014/main" id="{ECE2276E-F41B-46C7-8FAC-72841FADD9AC}"/>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27</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4" name="Picture Placeholder 3">
            <a:extLst>
              <a:ext uri="{FF2B5EF4-FFF2-40B4-BE49-F238E27FC236}">
                <a16:creationId xmlns:a16="http://schemas.microsoft.com/office/drawing/2014/main" id="{7A03F6A0-5E54-4168-B126-5A7BAAF9BF1C}"/>
              </a:ext>
            </a:extLst>
          </p:cNvPr>
          <p:cNvSpPr>
            <a:spLocks noGrp="1"/>
          </p:cNvSpPr>
          <p:nvPr>
            <p:ph type="pic" sz="quarter" idx="15"/>
          </p:nvPr>
        </p:nvSpPr>
        <p:spPr/>
      </p:sp>
    </p:spTree>
    <p:extLst>
      <p:ext uri="{BB962C8B-B14F-4D97-AF65-F5344CB8AC3E}">
        <p14:creationId xmlns:p14="http://schemas.microsoft.com/office/powerpoint/2010/main" val="335117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1" y="1"/>
            <a:ext cx="8490857" cy="17338427"/>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TextBox 10">
            <a:extLst>
              <a:ext uri="{FF2B5EF4-FFF2-40B4-BE49-F238E27FC236}">
                <a16:creationId xmlns:a16="http://schemas.microsoft.com/office/drawing/2014/main" id="{A64519EF-83BC-4AB6-B08A-A6B8F51E2A3F}"/>
              </a:ext>
            </a:extLst>
          </p:cNvPr>
          <p:cNvSpPr txBox="1"/>
          <p:nvPr/>
        </p:nvSpPr>
        <p:spPr>
          <a:xfrm>
            <a:off x="8686801" y="7795120"/>
            <a:ext cx="1589442" cy="1589794"/>
          </a:xfrm>
          <a:prstGeom prst="rect">
            <a:avLst/>
          </a:prstGeom>
          <a:noFill/>
        </p:spPr>
        <p:txBody>
          <a:bodyPr wrap="square" rtlCol="0">
            <a:spAutoFit/>
          </a:bodyPr>
          <a:lstStyle/>
          <a:p>
            <a:pPr algn="r"/>
            <a:r>
              <a:rPr lang="en-US" sz="9731" spc="731">
                <a:solidFill>
                  <a:schemeClr val="tx1">
                    <a:lumMod val="75000"/>
                    <a:lumOff val="25000"/>
                  </a:schemeClr>
                </a:solidFill>
                <a:latin typeface="EB Garamond Medium" panose="00000600000000000000" pitchFamily="2" charset="0"/>
                <a:ea typeface="EB Garamond Medium" panose="00000600000000000000" pitchFamily="2" charset="0"/>
              </a:rPr>
              <a:t>2</a:t>
            </a:r>
          </a:p>
        </p:txBody>
      </p:sp>
      <p:sp>
        <p:nvSpPr>
          <p:cNvPr id="12" name="TextBox 11">
            <a:extLst>
              <a:ext uri="{FF2B5EF4-FFF2-40B4-BE49-F238E27FC236}">
                <a16:creationId xmlns:a16="http://schemas.microsoft.com/office/drawing/2014/main" id="{C4EA4036-EE21-4C79-9FA7-9FD79D421830}"/>
              </a:ext>
            </a:extLst>
          </p:cNvPr>
          <p:cNvSpPr txBox="1"/>
          <p:nvPr/>
        </p:nvSpPr>
        <p:spPr>
          <a:xfrm>
            <a:off x="10488530" y="8174519"/>
            <a:ext cx="2486458" cy="830997"/>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Installed</a:t>
            </a:r>
          </a:p>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Based Portals</a:t>
            </a:r>
          </a:p>
        </p:txBody>
      </p:sp>
      <p:sp>
        <p:nvSpPr>
          <p:cNvPr id="13" name="TextBox 12">
            <a:extLst>
              <a:ext uri="{FF2B5EF4-FFF2-40B4-BE49-F238E27FC236}">
                <a16:creationId xmlns:a16="http://schemas.microsoft.com/office/drawing/2014/main" id="{3B0CE453-4425-4DAB-8EAF-E4CF485CF8B7}"/>
              </a:ext>
            </a:extLst>
          </p:cNvPr>
          <p:cNvSpPr txBox="1"/>
          <p:nvPr/>
        </p:nvSpPr>
        <p:spPr>
          <a:xfrm>
            <a:off x="10488530" y="9219901"/>
            <a:ext cx="2104562" cy="2801536"/>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value added a activity to beta test. Override</a:t>
            </a:r>
          </a:p>
        </p:txBody>
      </p:sp>
      <p:cxnSp>
        <p:nvCxnSpPr>
          <p:cNvPr id="6" name="Straight Connector 5">
            <a:extLst>
              <a:ext uri="{FF2B5EF4-FFF2-40B4-BE49-F238E27FC236}">
                <a16:creationId xmlns:a16="http://schemas.microsoft.com/office/drawing/2014/main" id="{F8437E83-6BB6-424B-AFD6-7B2A31B274B9}"/>
              </a:ext>
            </a:extLst>
          </p:cNvPr>
          <p:cNvCxnSpPr>
            <a:cxnSpLocks/>
          </p:cNvCxnSpPr>
          <p:nvPr/>
        </p:nvCxnSpPr>
        <p:spPr>
          <a:xfrm>
            <a:off x="1562995" y="8602776"/>
            <a:ext cx="6927863" cy="0"/>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3444E9D-1834-4686-8FEB-A3469D50200A}"/>
              </a:ext>
            </a:extLst>
          </p:cNvPr>
          <p:cNvCxnSpPr>
            <a:cxnSpLocks/>
          </p:cNvCxnSpPr>
          <p:nvPr/>
        </p:nvCxnSpPr>
        <p:spPr>
          <a:xfrm>
            <a:off x="1562995" y="3042138"/>
            <a:ext cx="0" cy="5560639"/>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0AF291A-9DAC-4EB0-927F-4AB327CA82DC}"/>
              </a:ext>
            </a:extLst>
          </p:cNvPr>
          <p:cNvCxnSpPr>
            <a:cxnSpLocks/>
          </p:cNvCxnSpPr>
          <p:nvPr/>
        </p:nvCxnSpPr>
        <p:spPr>
          <a:xfrm>
            <a:off x="10690811" y="12751227"/>
            <a:ext cx="0" cy="7060773"/>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B3DF01D-F1EE-461E-B890-047489003B58}"/>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8" name="Slide Number Placeholder 19">
            <a:extLst>
              <a:ext uri="{FF2B5EF4-FFF2-40B4-BE49-F238E27FC236}">
                <a16:creationId xmlns:a16="http://schemas.microsoft.com/office/drawing/2014/main" id="{EFA695E6-AEDB-45B2-9407-9E66656CC504}"/>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28</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4" name="Picture Placeholder 3">
            <a:extLst>
              <a:ext uri="{FF2B5EF4-FFF2-40B4-BE49-F238E27FC236}">
                <a16:creationId xmlns:a16="http://schemas.microsoft.com/office/drawing/2014/main" id="{3B216AF0-EA58-41F5-9EE7-FA5AA9D4EE83}"/>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08340583-CE78-4CCB-AE2E-66D224BC1C45}"/>
              </a:ext>
            </a:extLst>
          </p:cNvPr>
          <p:cNvSpPr>
            <a:spLocks noGrp="1"/>
          </p:cNvSpPr>
          <p:nvPr>
            <p:ph type="pic" sz="quarter" idx="16"/>
          </p:nvPr>
        </p:nvSpPr>
        <p:spPr/>
      </p:sp>
    </p:spTree>
    <p:extLst>
      <p:ext uri="{BB962C8B-B14F-4D97-AF65-F5344CB8AC3E}">
        <p14:creationId xmlns:p14="http://schemas.microsoft.com/office/powerpoint/2010/main" val="2249099399"/>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174E2-0AF3-4CC4-BDCA-20F567DB12CE}"/>
              </a:ext>
            </a:extLst>
          </p:cNvPr>
          <p:cNvSpPr/>
          <p:nvPr/>
        </p:nvSpPr>
        <p:spPr>
          <a:xfrm>
            <a:off x="1" y="0"/>
            <a:ext cx="8490857" cy="19812001"/>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ectangle 20">
            <a:extLst>
              <a:ext uri="{FF2B5EF4-FFF2-40B4-BE49-F238E27FC236}">
                <a16:creationId xmlns:a16="http://schemas.microsoft.com/office/drawing/2014/main" id="{550AC198-3BBC-4F0E-94CC-17BAF734CA20}"/>
              </a:ext>
            </a:extLst>
          </p:cNvPr>
          <p:cNvSpPr/>
          <p:nvPr/>
        </p:nvSpPr>
        <p:spPr>
          <a:xfrm>
            <a:off x="1877787" y="4588440"/>
            <a:ext cx="6613071" cy="11853176"/>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TextBox 10">
            <a:extLst>
              <a:ext uri="{FF2B5EF4-FFF2-40B4-BE49-F238E27FC236}">
                <a16:creationId xmlns:a16="http://schemas.microsoft.com/office/drawing/2014/main" id="{A64519EF-83BC-4AB6-B08A-A6B8F51E2A3F}"/>
              </a:ext>
            </a:extLst>
          </p:cNvPr>
          <p:cNvSpPr txBox="1"/>
          <p:nvPr/>
        </p:nvSpPr>
        <p:spPr>
          <a:xfrm>
            <a:off x="10251254" y="8129915"/>
            <a:ext cx="1589442" cy="1589794"/>
          </a:xfrm>
          <a:prstGeom prst="rect">
            <a:avLst/>
          </a:prstGeom>
          <a:noFill/>
        </p:spPr>
        <p:txBody>
          <a:bodyPr wrap="square" rtlCol="0">
            <a:spAutoFit/>
          </a:bodyPr>
          <a:lstStyle/>
          <a:p>
            <a:r>
              <a:rPr lang="en-US" sz="9731" spc="731">
                <a:solidFill>
                  <a:schemeClr val="tx1">
                    <a:lumMod val="75000"/>
                    <a:lumOff val="25000"/>
                  </a:schemeClr>
                </a:solidFill>
                <a:latin typeface="EB Garamond Medium" panose="00000600000000000000" pitchFamily="2" charset="0"/>
                <a:ea typeface="EB Garamond Medium" panose="00000600000000000000" pitchFamily="2" charset="0"/>
              </a:rPr>
              <a:t>3</a:t>
            </a:r>
          </a:p>
        </p:txBody>
      </p:sp>
      <p:sp>
        <p:nvSpPr>
          <p:cNvPr id="12" name="TextBox 11">
            <a:extLst>
              <a:ext uri="{FF2B5EF4-FFF2-40B4-BE49-F238E27FC236}">
                <a16:creationId xmlns:a16="http://schemas.microsoft.com/office/drawing/2014/main" id="{C4EA4036-EE21-4C79-9FA7-9FD79D421830}"/>
              </a:ext>
            </a:extLst>
          </p:cNvPr>
          <p:cNvSpPr txBox="1"/>
          <p:nvPr/>
        </p:nvSpPr>
        <p:spPr>
          <a:xfrm>
            <a:off x="10251254" y="9856505"/>
            <a:ext cx="1829377" cy="1200329"/>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Maintain</a:t>
            </a:r>
          </a:p>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Product Lines</a:t>
            </a:r>
          </a:p>
        </p:txBody>
      </p:sp>
      <p:sp>
        <p:nvSpPr>
          <p:cNvPr id="13" name="TextBox 12">
            <a:extLst>
              <a:ext uri="{FF2B5EF4-FFF2-40B4-BE49-F238E27FC236}">
                <a16:creationId xmlns:a16="http://schemas.microsoft.com/office/drawing/2014/main" id="{3B0CE453-4425-4DAB-8EAF-E4CF485CF8B7}"/>
              </a:ext>
            </a:extLst>
          </p:cNvPr>
          <p:cNvSpPr txBox="1"/>
          <p:nvPr/>
        </p:nvSpPr>
        <p:spPr>
          <a:xfrm>
            <a:off x="10251254" y="11193630"/>
            <a:ext cx="2104562" cy="3724866"/>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value added a activity to beta test. Override in the digital divide with additional</a:t>
            </a:r>
          </a:p>
        </p:txBody>
      </p:sp>
      <p:cxnSp>
        <p:nvCxnSpPr>
          <p:cNvPr id="15" name="Straight Connector 14">
            <a:extLst>
              <a:ext uri="{FF2B5EF4-FFF2-40B4-BE49-F238E27FC236}">
                <a16:creationId xmlns:a16="http://schemas.microsoft.com/office/drawing/2014/main" id="{00AF291A-9DAC-4EB0-927F-4AB327CA82DC}"/>
              </a:ext>
            </a:extLst>
          </p:cNvPr>
          <p:cNvCxnSpPr>
            <a:cxnSpLocks/>
          </p:cNvCxnSpPr>
          <p:nvPr/>
        </p:nvCxnSpPr>
        <p:spPr>
          <a:xfrm>
            <a:off x="10690811" y="0"/>
            <a:ext cx="0" cy="7441407"/>
          </a:xfrm>
          <a:prstGeom prst="line">
            <a:avLst/>
          </a:prstGeom>
          <a:ln w="12700">
            <a:solidFill>
              <a:srgbClr val="6A3F2C"/>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6A4716C-9F9E-421F-A83A-9607FAD167AB}"/>
              </a:ext>
            </a:extLst>
          </p:cNvPr>
          <p:cNvSpPr txBox="1"/>
          <p:nvPr/>
        </p:nvSpPr>
        <p:spPr>
          <a:xfrm>
            <a:off x="678467" y="710466"/>
            <a:ext cx="1589442" cy="307777"/>
          </a:xfrm>
          <a:prstGeom prst="rect">
            <a:avLst/>
          </a:prstGeom>
          <a:noFill/>
        </p:spPr>
        <p:txBody>
          <a:bodyPr wrap="square" rtlCol="0">
            <a:spAutoFit/>
          </a:bodyPr>
          <a:lstStyle/>
          <a:p>
            <a:r>
              <a:rPr lang="en-US" sz="1400" spc="731">
                <a:solidFill>
                  <a:srgbClr val="F6F4F2"/>
                </a:solidFill>
                <a:latin typeface="EB Garamond SC 08" panose="02020502060206020403" pitchFamily="18" charset="0"/>
                <a:ea typeface="EB Garamond" panose="00000500000000000000" pitchFamily="2" charset="0"/>
              </a:rPr>
              <a:t>GEMINI</a:t>
            </a:r>
          </a:p>
        </p:txBody>
      </p:sp>
      <p:sp>
        <p:nvSpPr>
          <p:cNvPr id="16" name="Slide Number Placeholder 19">
            <a:extLst>
              <a:ext uri="{FF2B5EF4-FFF2-40B4-BE49-F238E27FC236}">
                <a16:creationId xmlns:a16="http://schemas.microsoft.com/office/drawing/2014/main" id="{49E3C3FD-2DFE-48EA-98BD-0E830328AD57}"/>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29</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4" name="Picture Placeholder 3">
            <a:extLst>
              <a:ext uri="{FF2B5EF4-FFF2-40B4-BE49-F238E27FC236}">
                <a16:creationId xmlns:a16="http://schemas.microsoft.com/office/drawing/2014/main" id="{AA5792A0-32A7-4071-BCB0-060437D00D81}"/>
              </a:ext>
            </a:extLst>
          </p:cNvPr>
          <p:cNvSpPr>
            <a:spLocks noGrp="1"/>
          </p:cNvSpPr>
          <p:nvPr>
            <p:ph type="pic" sz="quarter" idx="15"/>
          </p:nvPr>
        </p:nvSpPr>
        <p:spPr/>
      </p:sp>
    </p:spTree>
    <p:extLst>
      <p:ext uri="{BB962C8B-B14F-4D97-AF65-F5344CB8AC3E}">
        <p14:creationId xmlns:p14="http://schemas.microsoft.com/office/powerpoint/2010/main" val="306562409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C97C00-21EB-42CA-8646-85FD2506C04A}"/>
              </a:ext>
            </a:extLst>
          </p:cNvPr>
          <p:cNvSpPr/>
          <p:nvPr/>
        </p:nvSpPr>
        <p:spPr>
          <a:xfrm>
            <a:off x="0" y="-1"/>
            <a:ext cx="13716000" cy="10540709"/>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853E5EDA-E28F-4471-988D-CAD048E3FB34}"/>
              </a:ext>
            </a:extLst>
          </p:cNvPr>
          <p:cNvSpPr txBox="1"/>
          <p:nvPr/>
        </p:nvSpPr>
        <p:spPr>
          <a:xfrm>
            <a:off x="4957515" y="9110617"/>
            <a:ext cx="3800970"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Contents</a:t>
            </a:r>
          </a:p>
        </p:txBody>
      </p:sp>
      <p:sp>
        <p:nvSpPr>
          <p:cNvPr id="43" name="TextBox 42">
            <a:extLst>
              <a:ext uri="{FF2B5EF4-FFF2-40B4-BE49-F238E27FC236}">
                <a16:creationId xmlns:a16="http://schemas.microsoft.com/office/drawing/2014/main" id="{3D1D808D-FEEA-42EB-9216-7DF1F0D8B246}"/>
              </a:ext>
            </a:extLst>
          </p:cNvPr>
          <p:cNvSpPr txBox="1"/>
          <p:nvPr/>
        </p:nvSpPr>
        <p:spPr>
          <a:xfrm>
            <a:off x="3922932" y="12377511"/>
            <a:ext cx="5455580"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46" name="TextBox 45">
            <a:extLst>
              <a:ext uri="{FF2B5EF4-FFF2-40B4-BE49-F238E27FC236}">
                <a16:creationId xmlns:a16="http://schemas.microsoft.com/office/drawing/2014/main" id="{85411969-9661-48F2-BAF3-C74C8F081299}"/>
              </a:ext>
            </a:extLst>
          </p:cNvPr>
          <p:cNvSpPr txBox="1"/>
          <p:nvPr/>
        </p:nvSpPr>
        <p:spPr>
          <a:xfrm>
            <a:off x="3922932" y="12819091"/>
            <a:ext cx="5455580"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47" name="TextBox 46">
            <a:extLst>
              <a:ext uri="{FF2B5EF4-FFF2-40B4-BE49-F238E27FC236}">
                <a16:creationId xmlns:a16="http://schemas.microsoft.com/office/drawing/2014/main" id="{404B09B2-065C-4FCC-B2CB-320781144512}"/>
              </a:ext>
            </a:extLst>
          </p:cNvPr>
          <p:cNvSpPr txBox="1"/>
          <p:nvPr/>
        </p:nvSpPr>
        <p:spPr>
          <a:xfrm>
            <a:off x="3922932" y="13251798"/>
            <a:ext cx="5455580"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15" name="TextBox 14">
            <a:extLst>
              <a:ext uri="{FF2B5EF4-FFF2-40B4-BE49-F238E27FC236}">
                <a16:creationId xmlns:a16="http://schemas.microsoft.com/office/drawing/2014/main" id="{B80BA09A-D214-403D-A04D-169782A454C4}"/>
              </a:ext>
            </a:extLst>
          </p:cNvPr>
          <p:cNvSpPr txBox="1"/>
          <p:nvPr/>
        </p:nvSpPr>
        <p:spPr>
          <a:xfrm>
            <a:off x="3729498" y="12360087"/>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Introduction</a:t>
            </a:r>
          </a:p>
        </p:txBody>
      </p:sp>
      <p:sp>
        <p:nvSpPr>
          <p:cNvPr id="21" name="TextBox 20">
            <a:extLst>
              <a:ext uri="{FF2B5EF4-FFF2-40B4-BE49-F238E27FC236}">
                <a16:creationId xmlns:a16="http://schemas.microsoft.com/office/drawing/2014/main" id="{B4294A5B-61F6-43AF-ABE5-E1A6CA6D45E2}"/>
              </a:ext>
            </a:extLst>
          </p:cNvPr>
          <p:cNvSpPr txBox="1"/>
          <p:nvPr/>
        </p:nvSpPr>
        <p:spPr>
          <a:xfrm>
            <a:off x="3729498" y="12792794"/>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About</a:t>
            </a:r>
          </a:p>
        </p:txBody>
      </p:sp>
      <p:sp>
        <p:nvSpPr>
          <p:cNvPr id="27" name="TextBox 26">
            <a:extLst>
              <a:ext uri="{FF2B5EF4-FFF2-40B4-BE49-F238E27FC236}">
                <a16:creationId xmlns:a16="http://schemas.microsoft.com/office/drawing/2014/main" id="{6AB75566-4C4E-4D5F-8392-2CF5C5A05917}"/>
              </a:ext>
            </a:extLst>
          </p:cNvPr>
          <p:cNvSpPr txBox="1"/>
          <p:nvPr/>
        </p:nvSpPr>
        <p:spPr>
          <a:xfrm>
            <a:off x="3729498" y="13225501"/>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Welcome</a:t>
            </a:r>
          </a:p>
        </p:txBody>
      </p:sp>
      <p:sp>
        <p:nvSpPr>
          <p:cNvPr id="40" name="TextBox 39">
            <a:extLst>
              <a:ext uri="{FF2B5EF4-FFF2-40B4-BE49-F238E27FC236}">
                <a16:creationId xmlns:a16="http://schemas.microsoft.com/office/drawing/2014/main" id="{2CC3026C-D8A1-4E03-8308-0E99F30782AD}"/>
              </a:ext>
            </a:extLst>
          </p:cNvPr>
          <p:cNvSpPr txBox="1"/>
          <p:nvPr/>
        </p:nvSpPr>
        <p:spPr>
          <a:xfrm>
            <a:off x="8773730" y="12360087"/>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1-2</a:t>
            </a:r>
          </a:p>
        </p:txBody>
      </p:sp>
      <p:sp>
        <p:nvSpPr>
          <p:cNvPr id="41" name="TextBox 40">
            <a:extLst>
              <a:ext uri="{FF2B5EF4-FFF2-40B4-BE49-F238E27FC236}">
                <a16:creationId xmlns:a16="http://schemas.microsoft.com/office/drawing/2014/main" id="{C3411B31-EB70-4456-B528-DAF05CA9A239}"/>
              </a:ext>
            </a:extLst>
          </p:cNvPr>
          <p:cNvSpPr txBox="1"/>
          <p:nvPr/>
        </p:nvSpPr>
        <p:spPr>
          <a:xfrm>
            <a:off x="8773730" y="12792794"/>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3-5</a:t>
            </a:r>
          </a:p>
        </p:txBody>
      </p:sp>
      <p:sp>
        <p:nvSpPr>
          <p:cNvPr id="42" name="TextBox 41">
            <a:extLst>
              <a:ext uri="{FF2B5EF4-FFF2-40B4-BE49-F238E27FC236}">
                <a16:creationId xmlns:a16="http://schemas.microsoft.com/office/drawing/2014/main" id="{B4492ED7-9AD2-4741-8160-6D694C7A4FC5}"/>
              </a:ext>
            </a:extLst>
          </p:cNvPr>
          <p:cNvSpPr txBox="1"/>
          <p:nvPr/>
        </p:nvSpPr>
        <p:spPr>
          <a:xfrm>
            <a:off x="8773730" y="13225501"/>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6-8</a:t>
            </a:r>
          </a:p>
        </p:txBody>
      </p:sp>
      <p:sp>
        <p:nvSpPr>
          <p:cNvPr id="48" name="TextBox 47">
            <a:extLst>
              <a:ext uri="{FF2B5EF4-FFF2-40B4-BE49-F238E27FC236}">
                <a16:creationId xmlns:a16="http://schemas.microsoft.com/office/drawing/2014/main" id="{290CF63A-11BD-48E6-9BD5-5514F17D95AD}"/>
              </a:ext>
            </a:extLst>
          </p:cNvPr>
          <p:cNvSpPr txBox="1"/>
          <p:nvPr/>
        </p:nvSpPr>
        <p:spPr>
          <a:xfrm>
            <a:off x="3922932" y="13684505"/>
            <a:ext cx="5392518"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49" name="TextBox 48">
            <a:extLst>
              <a:ext uri="{FF2B5EF4-FFF2-40B4-BE49-F238E27FC236}">
                <a16:creationId xmlns:a16="http://schemas.microsoft.com/office/drawing/2014/main" id="{50D88F7A-6EC6-4C90-8FB6-E160B179985C}"/>
              </a:ext>
            </a:extLst>
          </p:cNvPr>
          <p:cNvSpPr txBox="1"/>
          <p:nvPr/>
        </p:nvSpPr>
        <p:spPr>
          <a:xfrm>
            <a:off x="3945173" y="14126085"/>
            <a:ext cx="5310875"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50" name="TextBox 49">
            <a:extLst>
              <a:ext uri="{FF2B5EF4-FFF2-40B4-BE49-F238E27FC236}">
                <a16:creationId xmlns:a16="http://schemas.microsoft.com/office/drawing/2014/main" id="{2B61B820-0687-4965-9867-51A88F88184A}"/>
              </a:ext>
            </a:extLst>
          </p:cNvPr>
          <p:cNvSpPr txBox="1"/>
          <p:nvPr/>
        </p:nvSpPr>
        <p:spPr>
          <a:xfrm>
            <a:off x="3743319" y="14558792"/>
            <a:ext cx="5455580"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51" name="TextBox 50">
            <a:extLst>
              <a:ext uri="{FF2B5EF4-FFF2-40B4-BE49-F238E27FC236}">
                <a16:creationId xmlns:a16="http://schemas.microsoft.com/office/drawing/2014/main" id="{16123583-40DC-4887-8ACE-353372ACC1CB}"/>
              </a:ext>
            </a:extLst>
          </p:cNvPr>
          <p:cNvSpPr txBox="1"/>
          <p:nvPr/>
        </p:nvSpPr>
        <p:spPr>
          <a:xfrm>
            <a:off x="3729498" y="13667081"/>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Galleries</a:t>
            </a:r>
          </a:p>
        </p:txBody>
      </p:sp>
      <p:sp>
        <p:nvSpPr>
          <p:cNvPr id="52" name="TextBox 51">
            <a:extLst>
              <a:ext uri="{FF2B5EF4-FFF2-40B4-BE49-F238E27FC236}">
                <a16:creationId xmlns:a16="http://schemas.microsoft.com/office/drawing/2014/main" id="{2FC50C0B-736F-4F4D-A816-CAFA91A50076}"/>
              </a:ext>
            </a:extLst>
          </p:cNvPr>
          <p:cNvSpPr txBox="1"/>
          <p:nvPr/>
        </p:nvSpPr>
        <p:spPr>
          <a:xfrm>
            <a:off x="3729498" y="14099788"/>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Projects</a:t>
            </a:r>
          </a:p>
        </p:txBody>
      </p:sp>
      <p:sp>
        <p:nvSpPr>
          <p:cNvPr id="53" name="TextBox 52">
            <a:extLst>
              <a:ext uri="{FF2B5EF4-FFF2-40B4-BE49-F238E27FC236}">
                <a16:creationId xmlns:a16="http://schemas.microsoft.com/office/drawing/2014/main" id="{2E3A5242-567C-4CD4-9E8D-DA14A90F1ACB}"/>
              </a:ext>
            </a:extLst>
          </p:cNvPr>
          <p:cNvSpPr txBox="1"/>
          <p:nvPr/>
        </p:nvSpPr>
        <p:spPr>
          <a:xfrm>
            <a:off x="3729498" y="14532495"/>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54" name="TextBox 53">
            <a:extLst>
              <a:ext uri="{FF2B5EF4-FFF2-40B4-BE49-F238E27FC236}">
                <a16:creationId xmlns:a16="http://schemas.microsoft.com/office/drawing/2014/main" id="{7519E49C-1E8F-4FB4-ACD8-4478956F5B3B}"/>
              </a:ext>
            </a:extLst>
          </p:cNvPr>
          <p:cNvSpPr txBox="1"/>
          <p:nvPr/>
        </p:nvSpPr>
        <p:spPr>
          <a:xfrm>
            <a:off x="8773730" y="13667081"/>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9-12</a:t>
            </a:r>
          </a:p>
        </p:txBody>
      </p:sp>
      <p:sp>
        <p:nvSpPr>
          <p:cNvPr id="55" name="TextBox 54">
            <a:extLst>
              <a:ext uri="{FF2B5EF4-FFF2-40B4-BE49-F238E27FC236}">
                <a16:creationId xmlns:a16="http://schemas.microsoft.com/office/drawing/2014/main" id="{8E7F17AF-AA7C-47F9-A553-F55B715F8EAD}"/>
              </a:ext>
            </a:extLst>
          </p:cNvPr>
          <p:cNvSpPr txBox="1"/>
          <p:nvPr/>
        </p:nvSpPr>
        <p:spPr>
          <a:xfrm>
            <a:off x="8773730" y="14099788"/>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13-15</a:t>
            </a:r>
          </a:p>
        </p:txBody>
      </p:sp>
      <p:sp>
        <p:nvSpPr>
          <p:cNvPr id="56" name="TextBox 55">
            <a:extLst>
              <a:ext uri="{FF2B5EF4-FFF2-40B4-BE49-F238E27FC236}">
                <a16:creationId xmlns:a16="http://schemas.microsoft.com/office/drawing/2014/main" id="{801D431F-9601-49A0-BEDC-D049E106933B}"/>
              </a:ext>
            </a:extLst>
          </p:cNvPr>
          <p:cNvSpPr txBox="1"/>
          <p:nvPr/>
        </p:nvSpPr>
        <p:spPr>
          <a:xfrm>
            <a:off x="8773730" y="14532495"/>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16-21</a:t>
            </a:r>
          </a:p>
        </p:txBody>
      </p:sp>
      <p:sp>
        <p:nvSpPr>
          <p:cNvPr id="26" name="TextBox 25">
            <a:extLst>
              <a:ext uri="{FF2B5EF4-FFF2-40B4-BE49-F238E27FC236}">
                <a16:creationId xmlns:a16="http://schemas.microsoft.com/office/drawing/2014/main" id="{4369BDE4-B2A9-4A42-9944-AA872CDD88AB}"/>
              </a:ext>
            </a:extLst>
          </p:cNvPr>
          <p:cNvSpPr txBox="1"/>
          <p:nvPr/>
        </p:nvSpPr>
        <p:spPr>
          <a:xfrm>
            <a:off x="3922932" y="14982610"/>
            <a:ext cx="5455580"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28" name="TextBox 27">
            <a:extLst>
              <a:ext uri="{FF2B5EF4-FFF2-40B4-BE49-F238E27FC236}">
                <a16:creationId xmlns:a16="http://schemas.microsoft.com/office/drawing/2014/main" id="{BAAD334F-BDE6-4635-B488-6C0924BF55E2}"/>
              </a:ext>
            </a:extLst>
          </p:cNvPr>
          <p:cNvSpPr txBox="1"/>
          <p:nvPr/>
        </p:nvSpPr>
        <p:spPr>
          <a:xfrm>
            <a:off x="3922932" y="15424190"/>
            <a:ext cx="5455580"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29" name="TextBox 28">
            <a:extLst>
              <a:ext uri="{FF2B5EF4-FFF2-40B4-BE49-F238E27FC236}">
                <a16:creationId xmlns:a16="http://schemas.microsoft.com/office/drawing/2014/main" id="{99AD8987-351D-4AD0-906D-5B496D4CB29B}"/>
              </a:ext>
            </a:extLst>
          </p:cNvPr>
          <p:cNvSpPr txBox="1"/>
          <p:nvPr/>
        </p:nvSpPr>
        <p:spPr>
          <a:xfrm>
            <a:off x="3922932" y="15856897"/>
            <a:ext cx="5455580"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30" name="TextBox 29">
            <a:extLst>
              <a:ext uri="{FF2B5EF4-FFF2-40B4-BE49-F238E27FC236}">
                <a16:creationId xmlns:a16="http://schemas.microsoft.com/office/drawing/2014/main" id="{BE521488-6A8A-47F4-A730-A1BC8817AC90}"/>
              </a:ext>
            </a:extLst>
          </p:cNvPr>
          <p:cNvSpPr txBox="1"/>
          <p:nvPr/>
        </p:nvSpPr>
        <p:spPr>
          <a:xfrm>
            <a:off x="3729498" y="14965186"/>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Graphs</a:t>
            </a:r>
          </a:p>
        </p:txBody>
      </p:sp>
      <p:sp>
        <p:nvSpPr>
          <p:cNvPr id="31" name="TextBox 30">
            <a:extLst>
              <a:ext uri="{FF2B5EF4-FFF2-40B4-BE49-F238E27FC236}">
                <a16:creationId xmlns:a16="http://schemas.microsoft.com/office/drawing/2014/main" id="{B4B82058-30AA-4F0F-AFBF-8D33D57750E9}"/>
              </a:ext>
            </a:extLst>
          </p:cNvPr>
          <p:cNvSpPr txBox="1"/>
          <p:nvPr/>
        </p:nvSpPr>
        <p:spPr>
          <a:xfrm>
            <a:off x="3729498" y="15397893"/>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Data</a:t>
            </a:r>
          </a:p>
        </p:txBody>
      </p:sp>
      <p:sp>
        <p:nvSpPr>
          <p:cNvPr id="32" name="TextBox 31">
            <a:extLst>
              <a:ext uri="{FF2B5EF4-FFF2-40B4-BE49-F238E27FC236}">
                <a16:creationId xmlns:a16="http://schemas.microsoft.com/office/drawing/2014/main" id="{638E3745-5D79-4C9E-901C-A3D0F0D52B8A}"/>
              </a:ext>
            </a:extLst>
          </p:cNvPr>
          <p:cNvSpPr txBox="1"/>
          <p:nvPr/>
        </p:nvSpPr>
        <p:spPr>
          <a:xfrm>
            <a:off x="3729498" y="15830600"/>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Mockups</a:t>
            </a:r>
          </a:p>
        </p:txBody>
      </p:sp>
      <p:sp>
        <p:nvSpPr>
          <p:cNvPr id="33" name="TextBox 32">
            <a:extLst>
              <a:ext uri="{FF2B5EF4-FFF2-40B4-BE49-F238E27FC236}">
                <a16:creationId xmlns:a16="http://schemas.microsoft.com/office/drawing/2014/main" id="{E4D2FA91-05F3-405C-B785-A7A5027B2C37}"/>
              </a:ext>
            </a:extLst>
          </p:cNvPr>
          <p:cNvSpPr txBox="1"/>
          <p:nvPr/>
        </p:nvSpPr>
        <p:spPr>
          <a:xfrm>
            <a:off x="8773730" y="14965186"/>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22-25</a:t>
            </a:r>
          </a:p>
        </p:txBody>
      </p:sp>
      <p:sp>
        <p:nvSpPr>
          <p:cNvPr id="34" name="TextBox 33">
            <a:extLst>
              <a:ext uri="{FF2B5EF4-FFF2-40B4-BE49-F238E27FC236}">
                <a16:creationId xmlns:a16="http://schemas.microsoft.com/office/drawing/2014/main" id="{C6DC5B22-95AE-4633-90C4-016DD4166EA4}"/>
              </a:ext>
            </a:extLst>
          </p:cNvPr>
          <p:cNvSpPr txBox="1"/>
          <p:nvPr/>
        </p:nvSpPr>
        <p:spPr>
          <a:xfrm>
            <a:off x="8773730" y="15397893"/>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26-28</a:t>
            </a:r>
          </a:p>
        </p:txBody>
      </p:sp>
      <p:sp>
        <p:nvSpPr>
          <p:cNvPr id="35" name="TextBox 34">
            <a:extLst>
              <a:ext uri="{FF2B5EF4-FFF2-40B4-BE49-F238E27FC236}">
                <a16:creationId xmlns:a16="http://schemas.microsoft.com/office/drawing/2014/main" id="{9A3AB626-4F1B-4255-BA20-87F9024558D6}"/>
              </a:ext>
            </a:extLst>
          </p:cNvPr>
          <p:cNvSpPr txBox="1"/>
          <p:nvPr/>
        </p:nvSpPr>
        <p:spPr>
          <a:xfrm>
            <a:off x="8773730" y="15830600"/>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29-32</a:t>
            </a:r>
          </a:p>
        </p:txBody>
      </p:sp>
      <p:sp>
        <p:nvSpPr>
          <p:cNvPr id="36" name="TextBox 35">
            <a:extLst>
              <a:ext uri="{FF2B5EF4-FFF2-40B4-BE49-F238E27FC236}">
                <a16:creationId xmlns:a16="http://schemas.microsoft.com/office/drawing/2014/main" id="{93843B55-A65A-453A-B3CB-BF0662EAF2F5}"/>
              </a:ext>
            </a:extLst>
          </p:cNvPr>
          <p:cNvSpPr txBox="1"/>
          <p:nvPr/>
        </p:nvSpPr>
        <p:spPr>
          <a:xfrm>
            <a:off x="3922932" y="16289604"/>
            <a:ext cx="5392518"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37" name="TextBox 36">
            <a:extLst>
              <a:ext uri="{FF2B5EF4-FFF2-40B4-BE49-F238E27FC236}">
                <a16:creationId xmlns:a16="http://schemas.microsoft.com/office/drawing/2014/main" id="{FE2DD5CE-1E71-4FC1-A069-880A35F02704}"/>
              </a:ext>
            </a:extLst>
          </p:cNvPr>
          <p:cNvSpPr txBox="1"/>
          <p:nvPr/>
        </p:nvSpPr>
        <p:spPr>
          <a:xfrm>
            <a:off x="3945173" y="16731184"/>
            <a:ext cx="5310875"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38" name="TextBox 37">
            <a:extLst>
              <a:ext uri="{FF2B5EF4-FFF2-40B4-BE49-F238E27FC236}">
                <a16:creationId xmlns:a16="http://schemas.microsoft.com/office/drawing/2014/main" id="{97F62FD4-C6BD-496E-B26B-680E6C1E5E8D}"/>
              </a:ext>
            </a:extLst>
          </p:cNvPr>
          <p:cNvSpPr txBox="1"/>
          <p:nvPr/>
        </p:nvSpPr>
        <p:spPr>
          <a:xfrm>
            <a:off x="3743319" y="17163891"/>
            <a:ext cx="5455580" cy="317844"/>
          </a:xfrm>
          <a:prstGeom prst="rect">
            <a:avLst/>
          </a:prstGeom>
          <a:noFill/>
        </p:spPr>
        <p:txBody>
          <a:bodyPr wrap="square" rtlCol="0">
            <a:spAutoFit/>
          </a:bodyPr>
          <a:lstStyle/>
          <a:p>
            <a:pPr algn="r">
              <a:lnSpc>
                <a:spcPct val="150000"/>
              </a:lnSpc>
            </a:pPr>
            <a:r>
              <a:rPr lang="en-US" sz="1125" spc="338">
                <a:solidFill>
                  <a:schemeClr val="tx1">
                    <a:lumMod val="75000"/>
                    <a:lumOff val="25000"/>
                  </a:schemeClr>
                </a:solidFill>
                <a:latin typeface="Lato" panose="020F0502020204030203" pitchFamily="34" charset="0"/>
                <a:ea typeface="Roboto" panose="02000000000000000000" pitchFamily="2" charset="0"/>
              </a:rPr>
              <a:t>........................................................</a:t>
            </a:r>
          </a:p>
        </p:txBody>
      </p:sp>
      <p:sp>
        <p:nvSpPr>
          <p:cNvPr id="39" name="TextBox 38">
            <a:extLst>
              <a:ext uri="{FF2B5EF4-FFF2-40B4-BE49-F238E27FC236}">
                <a16:creationId xmlns:a16="http://schemas.microsoft.com/office/drawing/2014/main" id="{D7AF0CF3-2EA4-4B09-9AC5-18FF05EB13AB}"/>
              </a:ext>
            </a:extLst>
          </p:cNvPr>
          <p:cNvSpPr txBox="1"/>
          <p:nvPr/>
        </p:nvSpPr>
        <p:spPr>
          <a:xfrm>
            <a:off x="3729498" y="16272180"/>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Maps</a:t>
            </a:r>
          </a:p>
        </p:txBody>
      </p:sp>
      <p:sp>
        <p:nvSpPr>
          <p:cNvPr id="44" name="TextBox 43">
            <a:extLst>
              <a:ext uri="{FF2B5EF4-FFF2-40B4-BE49-F238E27FC236}">
                <a16:creationId xmlns:a16="http://schemas.microsoft.com/office/drawing/2014/main" id="{5E7CA55D-1342-44F7-AE87-37F30824AF09}"/>
              </a:ext>
            </a:extLst>
          </p:cNvPr>
          <p:cNvSpPr txBox="1"/>
          <p:nvPr/>
        </p:nvSpPr>
        <p:spPr>
          <a:xfrm>
            <a:off x="3729498" y="16704887"/>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Contact</a:t>
            </a:r>
          </a:p>
        </p:txBody>
      </p:sp>
      <p:sp>
        <p:nvSpPr>
          <p:cNvPr id="45" name="TextBox 44">
            <a:extLst>
              <a:ext uri="{FF2B5EF4-FFF2-40B4-BE49-F238E27FC236}">
                <a16:creationId xmlns:a16="http://schemas.microsoft.com/office/drawing/2014/main" id="{D97B2CD3-BA0C-4C52-AF20-339F5922AA38}"/>
              </a:ext>
            </a:extLst>
          </p:cNvPr>
          <p:cNvSpPr txBox="1"/>
          <p:nvPr/>
        </p:nvSpPr>
        <p:spPr>
          <a:xfrm>
            <a:off x="3729498" y="17137594"/>
            <a:ext cx="3142347" cy="369332"/>
          </a:xfrm>
          <a:prstGeom prst="rect">
            <a:avLst/>
          </a:prstGeom>
          <a:noFill/>
        </p:spPr>
        <p:txBody>
          <a:bodyPr wrap="square" rtlCol="0">
            <a:spAutoFit/>
          </a:bodyPr>
          <a:lstStyle/>
          <a:p>
            <a:r>
              <a:rPr lang="en-US" spc="338">
                <a:solidFill>
                  <a:schemeClr val="tx1">
                    <a:lumMod val="75000"/>
                    <a:lumOff val="25000"/>
                  </a:schemeClr>
                </a:solidFill>
                <a:latin typeface="EB Garamond 12" panose="02020502060206020403" pitchFamily="18" charset="0"/>
                <a:ea typeface="EB Garamond 12" panose="02020502060206020403" pitchFamily="18" charset="0"/>
              </a:rPr>
              <a:t>Summary</a:t>
            </a:r>
          </a:p>
        </p:txBody>
      </p:sp>
      <p:sp>
        <p:nvSpPr>
          <p:cNvPr id="57" name="TextBox 56">
            <a:extLst>
              <a:ext uri="{FF2B5EF4-FFF2-40B4-BE49-F238E27FC236}">
                <a16:creationId xmlns:a16="http://schemas.microsoft.com/office/drawing/2014/main" id="{B52B0C8B-AA5D-4EBD-8BC1-495AD672186F}"/>
              </a:ext>
            </a:extLst>
          </p:cNvPr>
          <p:cNvSpPr txBox="1"/>
          <p:nvPr/>
        </p:nvSpPr>
        <p:spPr>
          <a:xfrm>
            <a:off x="8773730" y="16272180"/>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33-35</a:t>
            </a:r>
          </a:p>
        </p:txBody>
      </p:sp>
      <p:sp>
        <p:nvSpPr>
          <p:cNvPr id="58" name="TextBox 57">
            <a:extLst>
              <a:ext uri="{FF2B5EF4-FFF2-40B4-BE49-F238E27FC236}">
                <a16:creationId xmlns:a16="http://schemas.microsoft.com/office/drawing/2014/main" id="{694D3E75-735E-4B06-AE5C-0CC899A00B34}"/>
              </a:ext>
            </a:extLst>
          </p:cNvPr>
          <p:cNvSpPr txBox="1"/>
          <p:nvPr/>
        </p:nvSpPr>
        <p:spPr>
          <a:xfrm>
            <a:off x="8773730" y="16704887"/>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36-38</a:t>
            </a:r>
          </a:p>
        </p:txBody>
      </p:sp>
      <p:sp>
        <p:nvSpPr>
          <p:cNvPr id="59" name="TextBox 58">
            <a:extLst>
              <a:ext uri="{FF2B5EF4-FFF2-40B4-BE49-F238E27FC236}">
                <a16:creationId xmlns:a16="http://schemas.microsoft.com/office/drawing/2014/main" id="{C7D27A41-472E-4B46-8D12-116D64CA81B8}"/>
              </a:ext>
            </a:extLst>
          </p:cNvPr>
          <p:cNvSpPr txBox="1"/>
          <p:nvPr/>
        </p:nvSpPr>
        <p:spPr>
          <a:xfrm>
            <a:off x="8773730" y="17137594"/>
            <a:ext cx="1124849" cy="369332"/>
          </a:xfrm>
          <a:prstGeom prst="rect">
            <a:avLst/>
          </a:prstGeom>
          <a:noFill/>
        </p:spPr>
        <p:txBody>
          <a:bodyPr wrap="square" rtlCol="0">
            <a:spAutoFit/>
          </a:bodyPr>
          <a:lstStyle/>
          <a:p>
            <a:pPr algn="r"/>
            <a:r>
              <a:rPr lang="en-US" spc="338">
                <a:solidFill>
                  <a:schemeClr val="tx1">
                    <a:lumMod val="75000"/>
                    <a:lumOff val="25000"/>
                  </a:schemeClr>
                </a:solidFill>
                <a:latin typeface="EB Garamond 12" panose="02020502060206020403" pitchFamily="18" charset="0"/>
                <a:ea typeface="EB Garamond 12" panose="02020502060206020403" pitchFamily="18" charset="0"/>
              </a:rPr>
              <a:t>39-42</a:t>
            </a:r>
          </a:p>
        </p:txBody>
      </p:sp>
      <p:sp>
        <p:nvSpPr>
          <p:cNvPr id="4" name="Rectangle 3">
            <a:extLst>
              <a:ext uri="{FF2B5EF4-FFF2-40B4-BE49-F238E27FC236}">
                <a16:creationId xmlns:a16="http://schemas.microsoft.com/office/drawing/2014/main" id="{028E9547-7CFA-458C-804B-32C83C10F362}"/>
              </a:ext>
            </a:extLst>
          </p:cNvPr>
          <p:cNvSpPr/>
          <p:nvPr/>
        </p:nvSpPr>
        <p:spPr>
          <a:xfrm>
            <a:off x="2347547" y="3343538"/>
            <a:ext cx="9020907" cy="3853631"/>
          </a:xfrm>
          <a:prstGeom prst="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0" name="TextBox 59">
            <a:extLst>
              <a:ext uri="{FF2B5EF4-FFF2-40B4-BE49-F238E27FC236}">
                <a16:creationId xmlns:a16="http://schemas.microsoft.com/office/drawing/2014/main" id="{878C2399-FC10-4302-BF19-11CA9C059FB7}"/>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1A829BE6-57EB-4619-8FB9-6CC6EE9B410C}"/>
              </a:ext>
            </a:extLst>
          </p:cNvPr>
          <p:cNvSpPr>
            <a:spLocks noGrp="1"/>
          </p:cNvSpPr>
          <p:nvPr>
            <p:ph type="pic" sz="quarter" idx="10"/>
          </p:nvPr>
        </p:nvSpPr>
        <p:spPr/>
      </p:sp>
      <p:sp>
        <p:nvSpPr>
          <p:cNvPr id="62" name="Slide Number Placeholder 19">
            <a:extLst>
              <a:ext uri="{FF2B5EF4-FFF2-40B4-BE49-F238E27FC236}">
                <a16:creationId xmlns:a16="http://schemas.microsoft.com/office/drawing/2014/main" id="{F3A06C99-628D-4687-BB4B-FD2B1E20004E}"/>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3</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307563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440B01A-0DF5-468E-B01D-CDBB7C8EBFC0}"/>
              </a:ext>
            </a:extLst>
          </p:cNvPr>
          <p:cNvSpPr/>
          <p:nvPr/>
        </p:nvSpPr>
        <p:spPr>
          <a:xfrm>
            <a:off x="1" y="0"/>
            <a:ext cx="1707043" cy="19812000"/>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14" name="Straight Connector 13">
            <a:extLst>
              <a:ext uri="{FF2B5EF4-FFF2-40B4-BE49-F238E27FC236}">
                <a16:creationId xmlns:a16="http://schemas.microsoft.com/office/drawing/2014/main" id="{4E27AD9C-47BC-47C4-B15C-560B3E515EA3}"/>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CA31D23-DDDF-43E2-A6A0-D166CC73BCA0}"/>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3980C93B-1F8D-4D47-8AD3-E26A7543BE95}"/>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5EEC6909-6E8A-46C2-89D0-7C8D54B45626}"/>
              </a:ext>
            </a:extLst>
          </p:cNvPr>
          <p:cNvSpPr>
            <a:spLocks noGrp="1"/>
          </p:cNvSpPr>
          <p:nvPr>
            <p:ph type="pic" sz="quarter" idx="16"/>
          </p:nvPr>
        </p:nvSpPr>
        <p:spPr/>
      </p:sp>
      <p:sp>
        <p:nvSpPr>
          <p:cNvPr id="5" name="Picture Placeholder 4">
            <a:extLst>
              <a:ext uri="{FF2B5EF4-FFF2-40B4-BE49-F238E27FC236}">
                <a16:creationId xmlns:a16="http://schemas.microsoft.com/office/drawing/2014/main" id="{48EDB9C6-A2A5-4EF0-8E90-04ADFF8B7EBF}"/>
              </a:ext>
            </a:extLst>
          </p:cNvPr>
          <p:cNvSpPr>
            <a:spLocks noGrp="1"/>
          </p:cNvSpPr>
          <p:nvPr>
            <p:ph type="pic" sz="quarter" idx="17"/>
          </p:nvPr>
        </p:nvSpPr>
        <p:spPr/>
      </p:sp>
      <p:sp>
        <p:nvSpPr>
          <p:cNvPr id="9" name="Slide Number Placeholder 19">
            <a:extLst>
              <a:ext uri="{FF2B5EF4-FFF2-40B4-BE49-F238E27FC236}">
                <a16:creationId xmlns:a16="http://schemas.microsoft.com/office/drawing/2014/main" id="{0C14EBEE-728D-434E-B16A-23C59D74F88F}"/>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30</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605208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6F8BA1-7CEE-4381-A76E-02E754963622}"/>
              </a:ext>
            </a:extLst>
          </p:cNvPr>
          <p:cNvSpPr/>
          <p:nvPr/>
        </p:nvSpPr>
        <p:spPr>
          <a:xfrm>
            <a:off x="6210300" y="0"/>
            <a:ext cx="7505701" cy="19812000"/>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3" name="TextBox 12">
            <a:extLst>
              <a:ext uri="{FF2B5EF4-FFF2-40B4-BE49-F238E27FC236}">
                <a16:creationId xmlns:a16="http://schemas.microsoft.com/office/drawing/2014/main" id="{5D41DFD1-67A4-47F3-8D24-237907C7A30A}"/>
              </a:ext>
            </a:extLst>
          </p:cNvPr>
          <p:cNvSpPr txBox="1"/>
          <p:nvPr/>
        </p:nvSpPr>
        <p:spPr>
          <a:xfrm>
            <a:off x="678467" y="16622985"/>
            <a:ext cx="4513056" cy="1015663"/>
          </a:xfrm>
          <a:prstGeom prst="rect">
            <a:avLst/>
          </a:prstGeom>
          <a:noFill/>
        </p:spPr>
        <p:txBody>
          <a:bodyPr wrap="square" rtlCol="0">
            <a:spAutoFit/>
          </a:bodyPr>
          <a:lstStyle/>
          <a:p>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Testimonials</a:t>
            </a:r>
          </a:p>
        </p:txBody>
      </p:sp>
      <p:sp>
        <p:nvSpPr>
          <p:cNvPr id="11" name="TextBox 10">
            <a:extLst>
              <a:ext uri="{FF2B5EF4-FFF2-40B4-BE49-F238E27FC236}">
                <a16:creationId xmlns:a16="http://schemas.microsoft.com/office/drawing/2014/main" id="{9903979E-D235-4F0E-901B-0673ADBC29DA}"/>
              </a:ext>
            </a:extLst>
          </p:cNvPr>
          <p:cNvSpPr txBox="1"/>
          <p:nvPr/>
        </p:nvSpPr>
        <p:spPr>
          <a:xfrm>
            <a:off x="9779549" y="8581626"/>
            <a:ext cx="2486458" cy="707886"/>
          </a:xfrm>
          <a:prstGeom prst="rect">
            <a:avLst/>
          </a:prstGeom>
          <a:noFill/>
        </p:spPr>
        <p:txBody>
          <a:bodyPr wrap="square" rtlCol="0">
            <a:spAutoFit/>
          </a:bodyPr>
          <a:lstStyle/>
          <a:p>
            <a:pPr algn="r"/>
            <a:r>
              <a:rPr lang="en-US" sz="2000" i="1" spc="338">
                <a:solidFill>
                  <a:schemeClr val="tx1">
                    <a:lumMod val="75000"/>
                    <a:lumOff val="25000"/>
                  </a:schemeClr>
                </a:solidFill>
                <a:latin typeface="EB Garamond" panose="00000500000000000000" pitchFamily="2" charset="0"/>
                <a:ea typeface="EB Garamond" panose="00000500000000000000" pitchFamily="2" charset="0"/>
              </a:rPr>
              <a:t>- Sarah McMillan</a:t>
            </a:r>
          </a:p>
        </p:txBody>
      </p:sp>
      <p:sp>
        <p:nvSpPr>
          <p:cNvPr id="12" name="TextBox 11">
            <a:extLst>
              <a:ext uri="{FF2B5EF4-FFF2-40B4-BE49-F238E27FC236}">
                <a16:creationId xmlns:a16="http://schemas.microsoft.com/office/drawing/2014/main" id="{7C71D1D8-F45D-4988-A5B4-B8ECC021C43F}"/>
              </a:ext>
            </a:extLst>
          </p:cNvPr>
          <p:cNvSpPr txBox="1"/>
          <p:nvPr/>
        </p:nvSpPr>
        <p:spPr>
          <a:xfrm>
            <a:off x="7636857" y="4982770"/>
            <a:ext cx="4629151" cy="326320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sp>
        <p:nvSpPr>
          <p:cNvPr id="14" name="TextBox 13">
            <a:extLst>
              <a:ext uri="{FF2B5EF4-FFF2-40B4-BE49-F238E27FC236}">
                <a16:creationId xmlns:a16="http://schemas.microsoft.com/office/drawing/2014/main" id="{A36FDE1D-9CC4-438F-B5E6-865D8967FEA9}"/>
              </a:ext>
            </a:extLst>
          </p:cNvPr>
          <p:cNvSpPr txBox="1"/>
          <p:nvPr/>
        </p:nvSpPr>
        <p:spPr>
          <a:xfrm>
            <a:off x="9779548" y="14917334"/>
            <a:ext cx="2486458" cy="400110"/>
          </a:xfrm>
          <a:prstGeom prst="rect">
            <a:avLst/>
          </a:prstGeom>
          <a:noFill/>
        </p:spPr>
        <p:txBody>
          <a:bodyPr wrap="square" rtlCol="0">
            <a:spAutoFit/>
          </a:bodyPr>
          <a:lstStyle/>
          <a:p>
            <a:pPr algn="r"/>
            <a:r>
              <a:rPr lang="en-US" sz="2000" i="1" spc="338">
                <a:solidFill>
                  <a:schemeClr val="tx1">
                    <a:lumMod val="75000"/>
                    <a:lumOff val="25000"/>
                  </a:schemeClr>
                </a:solidFill>
                <a:latin typeface="EB Garamond" panose="00000500000000000000" pitchFamily="2" charset="0"/>
                <a:ea typeface="EB Garamond" panose="00000500000000000000" pitchFamily="2" charset="0"/>
              </a:rPr>
              <a:t>-Geralt of Rivia</a:t>
            </a:r>
          </a:p>
        </p:txBody>
      </p:sp>
      <p:sp>
        <p:nvSpPr>
          <p:cNvPr id="15" name="TextBox 14">
            <a:extLst>
              <a:ext uri="{FF2B5EF4-FFF2-40B4-BE49-F238E27FC236}">
                <a16:creationId xmlns:a16="http://schemas.microsoft.com/office/drawing/2014/main" id="{539FB7EB-86AA-4982-BDC3-3844AD89F6F0}"/>
              </a:ext>
            </a:extLst>
          </p:cNvPr>
          <p:cNvSpPr txBox="1"/>
          <p:nvPr/>
        </p:nvSpPr>
        <p:spPr>
          <a:xfrm>
            <a:off x="7636856" y="12788642"/>
            <a:ext cx="4629151" cy="1878206"/>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value added activity to beta test. Override the digital divide with additional clickthroughs from De.</a:t>
            </a:r>
          </a:p>
        </p:txBody>
      </p:sp>
      <p:sp>
        <p:nvSpPr>
          <p:cNvPr id="16" name="TextBox 15">
            <a:extLst>
              <a:ext uri="{FF2B5EF4-FFF2-40B4-BE49-F238E27FC236}">
                <a16:creationId xmlns:a16="http://schemas.microsoft.com/office/drawing/2014/main" id="{1B73E7CA-7928-4DA2-B8A2-32243E467C20}"/>
              </a:ext>
            </a:extLst>
          </p:cNvPr>
          <p:cNvSpPr txBox="1"/>
          <p:nvPr/>
        </p:nvSpPr>
        <p:spPr>
          <a:xfrm>
            <a:off x="7636858" y="4494556"/>
            <a:ext cx="440871" cy="769441"/>
          </a:xfrm>
          <a:prstGeom prst="rect">
            <a:avLst/>
          </a:prstGeom>
          <a:noFill/>
        </p:spPr>
        <p:txBody>
          <a:bodyPr wrap="square" rtlCol="0">
            <a:spAutoFit/>
          </a:bodyPr>
          <a:lstStyle/>
          <a:p>
            <a:r>
              <a:rPr lang="en-US" sz="4400" spc="338">
                <a:solidFill>
                  <a:schemeClr val="tx1">
                    <a:lumMod val="75000"/>
                    <a:lumOff val="25000"/>
                  </a:schemeClr>
                </a:solidFill>
                <a:latin typeface="EB Garamond" panose="00000500000000000000" pitchFamily="2" charset="0"/>
                <a:ea typeface="EB Garamond" panose="00000500000000000000" pitchFamily="2" charset="0"/>
              </a:rPr>
              <a:t>“</a:t>
            </a:r>
          </a:p>
        </p:txBody>
      </p:sp>
      <p:sp>
        <p:nvSpPr>
          <p:cNvPr id="17" name="TextBox 16">
            <a:extLst>
              <a:ext uri="{FF2B5EF4-FFF2-40B4-BE49-F238E27FC236}">
                <a16:creationId xmlns:a16="http://schemas.microsoft.com/office/drawing/2014/main" id="{97B490A1-1345-4460-A8AE-E3041E306A79}"/>
              </a:ext>
            </a:extLst>
          </p:cNvPr>
          <p:cNvSpPr txBox="1"/>
          <p:nvPr/>
        </p:nvSpPr>
        <p:spPr>
          <a:xfrm>
            <a:off x="7636857" y="12300428"/>
            <a:ext cx="440871" cy="769441"/>
          </a:xfrm>
          <a:prstGeom prst="rect">
            <a:avLst/>
          </a:prstGeom>
          <a:noFill/>
        </p:spPr>
        <p:txBody>
          <a:bodyPr wrap="square" rtlCol="0">
            <a:spAutoFit/>
          </a:bodyPr>
          <a:lstStyle/>
          <a:p>
            <a:r>
              <a:rPr lang="en-US" sz="4400" spc="338">
                <a:solidFill>
                  <a:schemeClr val="tx1">
                    <a:lumMod val="75000"/>
                    <a:lumOff val="25000"/>
                  </a:schemeClr>
                </a:solidFill>
                <a:latin typeface="EB Garamond" panose="00000500000000000000" pitchFamily="2" charset="0"/>
                <a:ea typeface="EB Garamond" panose="00000500000000000000" pitchFamily="2" charset="0"/>
              </a:rPr>
              <a:t>“</a:t>
            </a:r>
          </a:p>
        </p:txBody>
      </p:sp>
      <p:sp>
        <p:nvSpPr>
          <p:cNvPr id="18" name="TextBox 17">
            <a:extLst>
              <a:ext uri="{FF2B5EF4-FFF2-40B4-BE49-F238E27FC236}">
                <a16:creationId xmlns:a16="http://schemas.microsoft.com/office/drawing/2014/main" id="{39AE55FC-ED91-4CBF-9634-AD127395B72A}"/>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9" name="Slide Number Placeholder 19">
            <a:extLst>
              <a:ext uri="{FF2B5EF4-FFF2-40B4-BE49-F238E27FC236}">
                <a16:creationId xmlns:a16="http://schemas.microsoft.com/office/drawing/2014/main" id="{2DB65985-2147-4D0C-B260-915FD53FB131}"/>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31</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158793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6AC98E3-49FA-4507-BD85-D7E1B9CD0694}"/>
              </a:ext>
            </a:extLst>
          </p:cNvPr>
          <p:cNvSpPr/>
          <p:nvPr/>
        </p:nvSpPr>
        <p:spPr>
          <a:xfrm>
            <a:off x="1707047" y="0"/>
            <a:ext cx="12008955" cy="19812000"/>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18" name="Straight Connector 17">
            <a:extLst>
              <a:ext uri="{FF2B5EF4-FFF2-40B4-BE49-F238E27FC236}">
                <a16:creationId xmlns:a16="http://schemas.microsoft.com/office/drawing/2014/main" id="{D57B6F93-12FC-453C-9EF5-89F7DA26FF07}"/>
              </a:ext>
            </a:extLst>
          </p:cNvPr>
          <p:cNvCxnSpPr/>
          <p:nvPr/>
        </p:nvCxnSpPr>
        <p:spPr>
          <a:xfrm>
            <a:off x="5360605" y="12400274"/>
            <a:ext cx="0" cy="4563187"/>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7DE7265-FD62-4925-B674-3E3B416453CB}"/>
              </a:ext>
            </a:extLst>
          </p:cNvPr>
          <p:cNvCxnSpPr/>
          <p:nvPr/>
        </p:nvCxnSpPr>
        <p:spPr>
          <a:xfrm>
            <a:off x="6927885" y="12400274"/>
            <a:ext cx="0" cy="4563187"/>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5A43B51-37BF-48CC-B769-881146330654}"/>
              </a:ext>
            </a:extLst>
          </p:cNvPr>
          <p:cNvCxnSpPr>
            <a:cxnSpLocks/>
          </p:cNvCxnSpPr>
          <p:nvPr/>
        </p:nvCxnSpPr>
        <p:spPr>
          <a:xfrm>
            <a:off x="5360606" y="13919324"/>
            <a:ext cx="4701837"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9F6874-7A1B-428F-BADF-1232941B05F7}"/>
              </a:ext>
            </a:extLst>
          </p:cNvPr>
          <p:cNvCxnSpPr>
            <a:cxnSpLocks/>
          </p:cNvCxnSpPr>
          <p:nvPr/>
        </p:nvCxnSpPr>
        <p:spPr>
          <a:xfrm>
            <a:off x="5360606" y="15444408"/>
            <a:ext cx="4701837"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6A9E950B-BB42-4409-AD6F-06014F4EC3D7}"/>
              </a:ext>
            </a:extLst>
          </p:cNvPr>
          <p:cNvSpPr/>
          <p:nvPr/>
        </p:nvSpPr>
        <p:spPr>
          <a:xfrm>
            <a:off x="6936456" y="13925356"/>
            <a:ext cx="1567280" cy="1519053"/>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lumMod val="75000"/>
                  <a:lumOff val="25000"/>
                </a:schemeClr>
              </a:solidFill>
              <a:latin typeface="EB Garamond" panose="00000500000000000000" pitchFamily="2" charset="0"/>
              <a:ea typeface="EB Garamond" panose="00000500000000000000" pitchFamily="2" charset="0"/>
            </a:endParaRPr>
          </a:p>
        </p:txBody>
      </p:sp>
      <p:cxnSp>
        <p:nvCxnSpPr>
          <p:cNvPr id="23" name="Straight Connector 22">
            <a:extLst>
              <a:ext uri="{FF2B5EF4-FFF2-40B4-BE49-F238E27FC236}">
                <a16:creationId xmlns:a16="http://schemas.microsoft.com/office/drawing/2014/main" id="{DAB29469-E487-4994-BE57-AD8A925E89AD}"/>
              </a:ext>
            </a:extLst>
          </p:cNvPr>
          <p:cNvCxnSpPr/>
          <p:nvPr/>
        </p:nvCxnSpPr>
        <p:spPr>
          <a:xfrm>
            <a:off x="8495163" y="12400274"/>
            <a:ext cx="0" cy="4563187"/>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9D35070-4C22-41A5-872C-5D1AF5E87E47}"/>
              </a:ext>
            </a:extLst>
          </p:cNvPr>
          <p:cNvCxnSpPr/>
          <p:nvPr/>
        </p:nvCxnSpPr>
        <p:spPr>
          <a:xfrm>
            <a:off x="10062443" y="12400274"/>
            <a:ext cx="0" cy="4563187"/>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693C059-B3EE-4743-AEF6-F1995C659FA7}"/>
              </a:ext>
            </a:extLst>
          </p:cNvPr>
          <p:cNvSpPr txBox="1"/>
          <p:nvPr/>
        </p:nvSpPr>
        <p:spPr>
          <a:xfrm>
            <a:off x="5820598" y="12625271"/>
            <a:ext cx="647294" cy="611578"/>
          </a:xfrm>
          <a:prstGeom prst="rect">
            <a:avLst/>
          </a:prstGeom>
          <a:noFill/>
        </p:spPr>
        <p:txBody>
          <a:bodyPr wrap="square" rtlCol="0">
            <a:spAutoFit/>
          </a:bodyPr>
          <a:lstStyle/>
          <a:p>
            <a:pPr algn="ctr"/>
            <a:r>
              <a:rPr lang="en-US" sz="3374" spc="338">
                <a:solidFill>
                  <a:schemeClr val="tx1">
                    <a:lumMod val="75000"/>
                    <a:lumOff val="25000"/>
                  </a:schemeClr>
                </a:solidFill>
                <a:latin typeface="EB Garamond" panose="00000500000000000000" pitchFamily="2" charset="0"/>
                <a:ea typeface="EB Garamond" panose="00000500000000000000" pitchFamily="2" charset="0"/>
              </a:rPr>
              <a:t>B</a:t>
            </a:r>
          </a:p>
        </p:txBody>
      </p:sp>
      <p:sp>
        <p:nvSpPr>
          <p:cNvPr id="26" name="TextBox 25">
            <a:extLst>
              <a:ext uri="{FF2B5EF4-FFF2-40B4-BE49-F238E27FC236}">
                <a16:creationId xmlns:a16="http://schemas.microsoft.com/office/drawing/2014/main" id="{85412D5D-6BB7-4359-80E8-6CAF6E40AE4C}"/>
              </a:ext>
            </a:extLst>
          </p:cNvPr>
          <p:cNvSpPr txBox="1"/>
          <p:nvPr/>
        </p:nvSpPr>
        <p:spPr>
          <a:xfrm>
            <a:off x="5571920" y="13161930"/>
            <a:ext cx="1144648" cy="404085"/>
          </a:xfrm>
          <a:prstGeom prst="rect">
            <a:avLst/>
          </a:prstGeom>
          <a:noFill/>
        </p:spPr>
        <p:txBody>
          <a:bodyPr wrap="square" rtlCol="0">
            <a:spAutoFit/>
          </a:bodyPr>
          <a:lstStyle/>
          <a:p>
            <a:pPr algn="ctr"/>
            <a:r>
              <a:rPr lang="en-US" sz="1013" spc="169">
                <a:solidFill>
                  <a:schemeClr val="tx1">
                    <a:lumMod val="75000"/>
                    <a:lumOff val="25000"/>
                  </a:schemeClr>
                </a:solidFill>
                <a:latin typeface="EB Garamond" panose="00000500000000000000" pitchFamily="2" charset="0"/>
                <a:ea typeface="EB Garamond" panose="00000500000000000000" pitchFamily="2" charset="0"/>
              </a:rPr>
              <a:t>BRAND NAME</a:t>
            </a:r>
          </a:p>
        </p:txBody>
      </p:sp>
      <p:sp>
        <p:nvSpPr>
          <p:cNvPr id="27" name="TextBox 26">
            <a:extLst>
              <a:ext uri="{FF2B5EF4-FFF2-40B4-BE49-F238E27FC236}">
                <a16:creationId xmlns:a16="http://schemas.microsoft.com/office/drawing/2014/main" id="{3404410E-7C07-4D6D-8B37-E3EC0DA4BAE0}"/>
              </a:ext>
            </a:extLst>
          </p:cNvPr>
          <p:cNvSpPr txBox="1"/>
          <p:nvPr/>
        </p:nvSpPr>
        <p:spPr>
          <a:xfrm>
            <a:off x="7383591" y="14196085"/>
            <a:ext cx="647294" cy="611578"/>
          </a:xfrm>
          <a:prstGeom prst="rect">
            <a:avLst/>
          </a:prstGeom>
          <a:noFill/>
        </p:spPr>
        <p:txBody>
          <a:bodyPr wrap="square" rtlCol="0">
            <a:spAutoFit/>
          </a:bodyPr>
          <a:lstStyle/>
          <a:p>
            <a:pPr algn="ctr"/>
            <a:r>
              <a:rPr lang="en-US" sz="3374" spc="338">
                <a:solidFill>
                  <a:schemeClr val="tx1">
                    <a:lumMod val="75000"/>
                    <a:lumOff val="25000"/>
                  </a:schemeClr>
                </a:solidFill>
                <a:latin typeface="EB Garamond" panose="00000500000000000000" pitchFamily="2" charset="0"/>
                <a:ea typeface="EB Garamond" panose="00000500000000000000" pitchFamily="2" charset="0"/>
              </a:rPr>
              <a:t>Q</a:t>
            </a:r>
          </a:p>
        </p:txBody>
      </p:sp>
      <p:sp>
        <p:nvSpPr>
          <p:cNvPr id="28" name="TextBox 27">
            <a:extLst>
              <a:ext uri="{FF2B5EF4-FFF2-40B4-BE49-F238E27FC236}">
                <a16:creationId xmlns:a16="http://schemas.microsoft.com/office/drawing/2014/main" id="{EF611288-C218-48F9-8B28-0B2E058D5833}"/>
              </a:ext>
            </a:extLst>
          </p:cNvPr>
          <p:cNvSpPr txBox="1"/>
          <p:nvPr/>
        </p:nvSpPr>
        <p:spPr>
          <a:xfrm>
            <a:off x="7134914" y="14798055"/>
            <a:ext cx="1144648" cy="404085"/>
          </a:xfrm>
          <a:prstGeom prst="rect">
            <a:avLst/>
          </a:prstGeom>
          <a:noFill/>
        </p:spPr>
        <p:txBody>
          <a:bodyPr wrap="square" rtlCol="0">
            <a:spAutoFit/>
          </a:bodyPr>
          <a:lstStyle/>
          <a:p>
            <a:pPr algn="ctr"/>
            <a:r>
              <a:rPr lang="en-US" sz="1013" spc="169">
                <a:solidFill>
                  <a:schemeClr val="tx1">
                    <a:lumMod val="75000"/>
                    <a:lumOff val="25000"/>
                  </a:schemeClr>
                </a:solidFill>
                <a:latin typeface="EB Garamond" panose="00000500000000000000" pitchFamily="2" charset="0"/>
                <a:ea typeface="EB Garamond" panose="00000500000000000000" pitchFamily="2" charset="0"/>
              </a:rPr>
              <a:t>CLIENT NAME</a:t>
            </a:r>
          </a:p>
        </p:txBody>
      </p:sp>
      <p:sp>
        <p:nvSpPr>
          <p:cNvPr id="29" name="TextBox 28">
            <a:extLst>
              <a:ext uri="{FF2B5EF4-FFF2-40B4-BE49-F238E27FC236}">
                <a16:creationId xmlns:a16="http://schemas.microsoft.com/office/drawing/2014/main" id="{CB1CF1F5-1AAE-4EEC-937B-4809F8947B13}"/>
              </a:ext>
            </a:extLst>
          </p:cNvPr>
          <p:cNvSpPr txBox="1"/>
          <p:nvPr/>
        </p:nvSpPr>
        <p:spPr>
          <a:xfrm>
            <a:off x="8955156" y="15729331"/>
            <a:ext cx="647294" cy="611578"/>
          </a:xfrm>
          <a:prstGeom prst="rect">
            <a:avLst/>
          </a:prstGeom>
          <a:noFill/>
        </p:spPr>
        <p:txBody>
          <a:bodyPr wrap="square" rtlCol="0">
            <a:spAutoFit/>
          </a:bodyPr>
          <a:lstStyle/>
          <a:p>
            <a:pPr algn="ctr"/>
            <a:r>
              <a:rPr lang="en-US" sz="3374" spc="338">
                <a:solidFill>
                  <a:schemeClr val="tx1">
                    <a:lumMod val="75000"/>
                    <a:lumOff val="25000"/>
                  </a:schemeClr>
                </a:solidFill>
                <a:latin typeface="EB Garamond" panose="00000500000000000000" pitchFamily="2" charset="0"/>
                <a:ea typeface="EB Garamond" panose="00000500000000000000" pitchFamily="2" charset="0"/>
              </a:rPr>
              <a:t>R</a:t>
            </a:r>
          </a:p>
        </p:txBody>
      </p:sp>
      <p:sp>
        <p:nvSpPr>
          <p:cNvPr id="30" name="TextBox 29">
            <a:extLst>
              <a:ext uri="{FF2B5EF4-FFF2-40B4-BE49-F238E27FC236}">
                <a16:creationId xmlns:a16="http://schemas.microsoft.com/office/drawing/2014/main" id="{5702EEA4-EAE7-45B5-9E98-528CD6C8161D}"/>
              </a:ext>
            </a:extLst>
          </p:cNvPr>
          <p:cNvSpPr txBox="1"/>
          <p:nvPr/>
        </p:nvSpPr>
        <p:spPr>
          <a:xfrm>
            <a:off x="8706479" y="16265988"/>
            <a:ext cx="1144648" cy="404085"/>
          </a:xfrm>
          <a:prstGeom prst="rect">
            <a:avLst/>
          </a:prstGeom>
          <a:noFill/>
        </p:spPr>
        <p:txBody>
          <a:bodyPr wrap="square" rtlCol="0">
            <a:spAutoFit/>
          </a:bodyPr>
          <a:lstStyle/>
          <a:p>
            <a:pPr algn="ctr"/>
            <a:r>
              <a:rPr lang="en-US" sz="1013" spc="169">
                <a:solidFill>
                  <a:schemeClr val="tx1">
                    <a:lumMod val="75000"/>
                    <a:lumOff val="25000"/>
                  </a:schemeClr>
                </a:solidFill>
                <a:latin typeface="EB Garamond" panose="00000500000000000000" pitchFamily="2" charset="0"/>
                <a:ea typeface="EB Garamond" panose="00000500000000000000" pitchFamily="2" charset="0"/>
              </a:rPr>
              <a:t>BRAND NAME</a:t>
            </a:r>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D41DFD1-67A4-47F3-8D24-237907C7A30A}"/>
              </a:ext>
            </a:extLst>
          </p:cNvPr>
          <p:cNvSpPr txBox="1"/>
          <p:nvPr/>
        </p:nvSpPr>
        <p:spPr>
          <a:xfrm>
            <a:off x="6417901" y="3422136"/>
            <a:ext cx="2587247"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Clients</a:t>
            </a:r>
          </a:p>
        </p:txBody>
      </p:sp>
      <p:sp>
        <p:nvSpPr>
          <p:cNvPr id="31" name="TextBox 30">
            <a:extLst>
              <a:ext uri="{FF2B5EF4-FFF2-40B4-BE49-F238E27FC236}">
                <a16:creationId xmlns:a16="http://schemas.microsoft.com/office/drawing/2014/main" id="{CBA52ED4-FBDC-450D-B10C-FF142F71FAE9}"/>
              </a:ext>
            </a:extLst>
          </p:cNvPr>
          <p:cNvSpPr txBox="1"/>
          <p:nvPr/>
        </p:nvSpPr>
        <p:spPr>
          <a:xfrm>
            <a:off x="5651732" y="4791108"/>
            <a:ext cx="4119584" cy="326320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on an value added activity to beta test. Override on the digital divide and with the additional clickthroughs from highwa DevOps. Nanotechnology onimmersion along the information highway will close</a:t>
            </a:r>
          </a:p>
        </p:txBody>
      </p:sp>
      <p:sp>
        <p:nvSpPr>
          <p:cNvPr id="35" name="Rectangle 34">
            <a:extLst>
              <a:ext uri="{FF2B5EF4-FFF2-40B4-BE49-F238E27FC236}">
                <a16:creationId xmlns:a16="http://schemas.microsoft.com/office/drawing/2014/main" id="{13B71C72-4530-43A9-A397-FB76D23BF837}"/>
              </a:ext>
            </a:extLst>
          </p:cNvPr>
          <p:cNvSpPr/>
          <p:nvPr/>
        </p:nvSpPr>
        <p:spPr>
          <a:xfrm>
            <a:off x="6897352" y="9336911"/>
            <a:ext cx="1628344" cy="404085"/>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FCA63F99-B515-448F-840E-C754F6DD18B8}"/>
              </a:ext>
            </a:extLst>
          </p:cNvPr>
          <p:cNvSpPr txBox="1"/>
          <p:nvPr/>
        </p:nvSpPr>
        <p:spPr>
          <a:xfrm>
            <a:off x="7034606" y="9350156"/>
            <a:ext cx="1369906" cy="369332"/>
          </a:xfrm>
          <a:prstGeom prst="rect">
            <a:avLst/>
          </a:prstGeom>
          <a:noFill/>
        </p:spPr>
        <p:txBody>
          <a:bodyPr wrap="square" rtlCol="0">
            <a:spAutoFit/>
          </a:bodyPr>
          <a:lstStyle/>
          <a:p>
            <a:pPr algn="ctr"/>
            <a:r>
              <a:rPr lang="en-US" spc="169">
                <a:solidFill>
                  <a:schemeClr val="tx1">
                    <a:lumMod val="75000"/>
                    <a:lumOff val="25000"/>
                  </a:schemeClr>
                </a:solidFill>
                <a:latin typeface="EB Garamond 12" panose="02020502060206020403" pitchFamily="18" charset="0"/>
                <a:ea typeface="EB Garamond 12" panose="02020502060206020403" pitchFamily="18" charset="0"/>
              </a:rPr>
              <a:t>More Info</a:t>
            </a:r>
          </a:p>
        </p:txBody>
      </p:sp>
      <p:sp>
        <p:nvSpPr>
          <p:cNvPr id="37" name="TextBox 36">
            <a:extLst>
              <a:ext uri="{FF2B5EF4-FFF2-40B4-BE49-F238E27FC236}">
                <a16:creationId xmlns:a16="http://schemas.microsoft.com/office/drawing/2014/main" id="{2C0258A5-EB98-491B-A440-1C506528F8D3}"/>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8" name="Slide Number Placeholder 19">
            <a:extLst>
              <a:ext uri="{FF2B5EF4-FFF2-40B4-BE49-F238E27FC236}">
                <a16:creationId xmlns:a16="http://schemas.microsoft.com/office/drawing/2014/main" id="{A4C11AC0-7C6E-412F-8A4E-A6618CFC45BE}"/>
              </a:ext>
            </a:extLst>
          </p:cNvPr>
          <p:cNvSpPr>
            <a:spLocks noGrp="1"/>
          </p:cNvSpPr>
          <p:nvPr>
            <p:ph type="sldNum" sz="quarter" idx="4294967295"/>
          </p:nvPr>
        </p:nvSpPr>
        <p:spPr>
          <a:xfrm rot="16200000">
            <a:off x="-257640" y="2605981"/>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32</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615000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DFC6EE5-2BB6-4150-AF9E-4523898EAE46}"/>
              </a:ext>
            </a:extLst>
          </p:cNvPr>
          <p:cNvSpPr/>
          <p:nvPr/>
        </p:nvSpPr>
        <p:spPr>
          <a:xfrm>
            <a:off x="5660231" y="12284005"/>
            <a:ext cx="2346556" cy="338554"/>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Rectangle 4">
            <a:extLst>
              <a:ext uri="{FF2B5EF4-FFF2-40B4-BE49-F238E27FC236}">
                <a16:creationId xmlns:a16="http://schemas.microsoft.com/office/drawing/2014/main" id="{2FC97C00-21EB-42CA-8646-85FD2506C04A}"/>
              </a:ext>
            </a:extLst>
          </p:cNvPr>
          <p:cNvSpPr/>
          <p:nvPr/>
        </p:nvSpPr>
        <p:spPr>
          <a:xfrm>
            <a:off x="0" y="1"/>
            <a:ext cx="13716000" cy="10915649"/>
          </a:xfrm>
          <a:prstGeom prst="rect">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853E5EDA-E28F-4471-988D-CAD048E3FB34}"/>
              </a:ext>
            </a:extLst>
          </p:cNvPr>
          <p:cNvSpPr txBox="1"/>
          <p:nvPr/>
        </p:nvSpPr>
        <p:spPr>
          <a:xfrm>
            <a:off x="3922933" y="4257357"/>
            <a:ext cx="5870136" cy="769441"/>
          </a:xfrm>
          <a:prstGeom prst="rect">
            <a:avLst/>
          </a:prstGeom>
          <a:noFill/>
        </p:spPr>
        <p:txBody>
          <a:bodyPr wrap="square" rtlCol="0">
            <a:spAutoFit/>
          </a:bodyPr>
          <a:lstStyle/>
          <a:p>
            <a:pPr algn="ctr"/>
            <a:r>
              <a:rPr lang="en-US" sz="4400" spc="338">
                <a:solidFill>
                  <a:schemeClr val="tx1">
                    <a:lumMod val="75000"/>
                    <a:lumOff val="25000"/>
                  </a:schemeClr>
                </a:solidFill>
                <a:latin typeface="EB Garamond 12" panose="02020502060206020403" pitchFamily="18" charset="0"/>
                <a:ea typeface="EB Garamond 12" panose="02020502060206020403" pitchFamily="18" charset="0"/>
              </a:rPr>
              <a:t>Sarah McMillan</a:t>
            </a:r>
          </a:p>
        </p:txBody>
      </p:sp>
      <p:sp>
        <p:nvSpPr>
          <p:cNvPr id="24" name="TextBox 23">
            <a:extLst>
              <a:ext uri="{FF2B5EF4-FFF2-40B4-BE49-F238E27FC236}">
                <a16:creationId xmlns:a16="http://schemas.microsoft.com/office/drawing/2014/main" id="{F13E19B7-8940-4FFB-96CD-50F03F587493}"/>
              </a:ext>
            </a:extLst>
          </p:cNvPr>
          <p:cNvSpPr txBox="1"/>
          <p:nvPr/>
        </p:nvSpPr>
        <p:spPr>
          <a:xfrm>
            <a:off x="3922933" y="4954398"/>
            <a:ext cx="5870136" cy="400110"/>
          </a:xfrm>
          <a:prstGeom prst="rect">
            <a:avLst/>
          </a:prstGeom>
          <a:noFill/>
        </p:spPr>
        <p:txBody>
          <a:bodyPr wrap="square" rtlCol="0">
            <a:spAutoFit/>
          </a:bodyPr>
          <a:lstStyle/>
          <a:p>
            <a:pPr algn="ctr"/>
            <a:r>
              <a:rPr lang="en-US" sz="2000" i="1" spc="338">
                <a:solidFill>
                  <a:schemeClr val="tx1">
                    <a:lumMod val="75000"/>
                    <a:lumOff val="25000"/>
                  </a:schemeClr>
                </a:solidFill>
                <a:latin typeface="EB Garamond" panose="00000500000000000000" pitchFamily="2" charset="0"/>
                <a:ea typeface="EB Garamond" panose="00000500000000000000" pitchFamily="2" charset="0"/>
              </a:rPr>
              <a:t>Specialist Designer</a:t>
            </a:r>
          </a:p>
        </p:txBody>
      </p:sp>
      <p:sp>
        <p:nvSpPr>
          <p:cNvPr id="29" name="TextBox 28">
            <a:extLst>
              <a:ext uri="{FF2B5EF4-FFF2-40B4-BE49-F238E27FC236}">
                <a16:creationId xmlns:a16="http://schemas.microsoft.com/office/drawing/2014/main" id="{89EA4DFC-CA71-49AF-A5C4-7374F1FEAD06}"/>
              </a:ext>
            </a:extLst>
          </p:cNvPr>
          <p:cNvSpPr txBox="1"/>
          <p:nvPr/>
        </p:nvSpPr>
        <p:spPr>
          <a:xfrm>
            <a:off x="9271943" y="8635530"/>
            <a:ext cx="2375018" cy="276999"/>
          </a:xfrm>
          <a:prstGeom prst="rect">
            <a:avLst/>
          </a:prstGeom>
          <a:noFill/>
        </p:spPr>
        <p:txBody>
          <a:bodyPr wrap="square" rtlCol="0">
            <a:spAutoFit/>
          </a:bodyPr>
          <a:lstStyle/>
          <a:p>
            <a:r>
              <a:rPr lang="en-US" sz="1200" spc="169">
                <a:solidFill>
                  <a:schemeClr val="tx1">
                    <a:lumMod val="75000"/>
                    <a:lumOff val="25000"/>
                  </a:schemeClr>
                </a:solidFill>
                <a:latin typeface="Lato Light" panose="020F0302020204030203" pitchFamily="34" charset="0"/>
              </a:rPr>
              <a:t>EDITORIAL SKILLS</a:t>
            </a:r>
          </a:p>
        </p:txBody>
      </p:sp>
      <p:sp>
        <p:nvSpPr>
          <p:cNvPr id="30" name="Rectangle 29">
            <a:extLst>
              <a:ext uri="{FF2B5EF4-FFF2-40B4-BE49-F238E27FC236}">
                <a16:creationId xmlns:a16="http://schemas.microsoft.com/office/drawing/2014/main" id="{AA2B8D5E-D6F0-488A-ABBD-B8DCA59A3561}"/>
              </a:ext>
            </a:extLst>
          </p:cNvPr>
          <p:cNvSpPr/>
          <p:nvPr/>
        </p:nvSpPr>
        <p:spPr>
          <a:xfrm>
            <a:off x="9358010" y="8931813"/>
            <a:ext cx="2369915" cy="71438"/>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lumMod val="75000"/>
                  <a:lumOff val="25000"/>
                </a:schemeClr>
              </a:solidFill>
              <a:latin typeface="Lato Light" panose="020F0302020204030203" pitchFamily="34" charset="0"/>
            </a:endParaRPr>
          </a:p>
        </p:txBody>
      </p:sp>
      <p:sp>
        <p:nvSpPr>
          <p:cNvPr id="31" name="Rectangle 30">
            <a:extLst>
              <a:ext uri="{FF2B5EF4-FFF2-40B4-BE49-F238E27FC236}">
                <a16:creationId xmlns:a16="http://schemas.microsoft.com/office/drawing/2014/main" id="{8671BC12-BAD7-4DEF-B07A-04292C828F42}"/>
              </a:ext>
            </a:extLst>
          </p:cNvPr>
          <p:cNvSpPr/>
          <p:nvPr/>
        </p:nvSpPr>
        <p:spPr>
          <a:xfrm>
            <a:off x="9358009" y="8931813"/>
            <a:ext cx="2035051" cy="71438"/>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lumMod val="75000"/>
                  <a:lumOff val="25000"/>
                </a:schemeClr>
              </a:solidFill>
              <a:latin typeface="Lato Light" panose="020F0302020204030203" pitchFamily="34" charset="0"/>
            </a:endParaRPr>
          </a:p>
        </p:txBody>
      </p:sp>
      <p:sp>
        <p:nvSpPr>
          <p:cNvPr id="32" name="TextBox 31">
            <a:extLst>
              <a:ext uri="{FF2B5EF4-FFF2-40B4-BE49-F238E27FC236}">
                <a16:creationId xmlns:a16="http://schemas.microsoft.com/office/drawing/2014/main" id="{AE503289-7040-4D52-A6D7-C484C0DC8FD2}"/>
              </a:ext>
            </a:extLst>
          </p:cNvPr>
          <p:cNvSpPr txBox="1"/>
          <p:nvPr/>
        </p:nvSpPr>
        <p:spPr>
          <a:xfrm>
            <a:off x="9271943" y="9192339"/>
            <a:ext cx="2375018" cy="276999"/>
          </a:xfrm>
          <a:prstGeom prst="rect">
            <a:avLst/>
          </a:prstGeom>
          <a:noFill/>
        </p:spPr>
        <p:txBody>
          <a:bodyPr wrap="square" rtlCol="0">
            <a:spAutoFit/>
          </a:bodyPr>
          <a:lstStyle/>
          <a:p>
            <a:r>
              <a:rPr lang="en-US" sz="1200" spc="169">
                <a:solidFill>
                  <a:schemeClr val="tx1">
                    <a:lumMod val="75000"/>
                    <a:lumOff val="25000"/>
                  </a:schemeClr>
                </a:solidFill>
                <a:latin typeface="Lato Light" panose="020F0302020204030203" pitchFamily="34" charset="0"/>
              </a:rPr>
              <a:t>DESIGN</a:t>
            </a:r>
          </a:p>
        </p:txBody>
      </p:sp>
      <p:sp>
        <p:nvSpPr>
          <p:cNvPr id="33" name="Rectangle 32">
            <a:extLst>
              <a:ext uri="{FF2B5EF4-FFF2-40B4-BE49-F238E27FC236}">
                <a16:creationId xmlns:a16="http://schemas.microsoft.com/office/drawing/2014/main" id="{AA2FCF29-27C4-409E-BF1D-33B866A0ADE3}"/>
              </a:ext>
            </a:extLst>
          </p:cNvPr>
          <p:cNvSpPr/>
          <p:nvPr/>
        </p:nvSpPr>
        <p:spPr>
          <a:xfrm>
            <a:off x="9358010" y="9488624"/>
            <a:ext cx="2369915" cy="71438"/>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lumMod val="75000"/>
                  <a:lumOff val="25000"/>
                </a:schemeClr>
              </a:solidFill>
              <a:latin typeface="Lato Light" panose="020F0302020204030203" pitchFamily="34" charset="0"/>
            </a:endParaRPr>
          </a:p>
        </p:txBody>
      </p:sp>
      <p:sp>
        <p:nvSpPr>
          <p:cNvPr id="34" name="Rectangle 33">
            <a:extLst>
              <a:ext uri="{FF2B5EF4-FFF2-40B4-BE49-F238E27FC236}">
                <a16:creationId xmlns:a16="http://schemas.microsoft.com/office/drawing/2014/main" id="{1E5C2E68-19AE-443D-A2CB-5E041C3DE261}"/>
              </a:ext>
            </a:extLst>
          </p:cNvPr>
          <p:cNvSpPr/>
          <p:nvPr/>
        </p:nvSpPr>
        <p:spPr>
          <a:xfrm>
            <a:off x="9358010" y="9488624"/>
            <a:ext cx="1464445" cy="71438"/>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lumMod val="75000"/>
                  <a:lumOff val="25000"/>
                </a:schemeClr>
              </a:solidFill>
              <a:latin typeface="Lato Light" panose="020F0302020204030203" pitchFamily="34" charset="0"/>
            </a:endParaRPr>
          </a:p>
        </p:txBody>
      </p:sp>
      <p:sp>
        <p:nvSpPr>
          <p:cNvPr id="35" name="TextBox 34">
            <a:extLst>
              <a:ext uri="{FF2B5EF4-FFF2-40B4-BE49-F238E27FC236}">
                <a16:creationId xmlns:a16="http://schemas.microsoft.com/office/drawing/2014/main" id="{742738E0-ACFB-4E55-9B1A-2EB6A502B1B1}"/>
              </a:ext>
            </a:extLst>
          </p:cNvPr>
          <p:cNvSpPr txBox="1"/>
          <p:nvPr/>
        </p:nvSpPr>
        <p:spPr>
          <a:xfrm>
            <a:off x="2159528" y="8635530"/>
            <a:ext cx="2375018" cy="276999"/>
          </a:xfrm>
          <a:prstGeom prst="rect">
            <a:avLst/>
          </a:prstGeom>
          <a:noFill/>
        </p:spPr>
        <p:txBody>
          <a:bodyPr wrap="square" rtlCol="0">
            <a:spAutoFit/>
          </a:bodyPr>
          <a:lstStyle/>
          <a:p>
            <a:pPr algn="r"/>
            <a:r>
              <a:rPr lang="en-US" sz="1200" spc="169">
                <a:solidFill>
                  <a:schemeClr val="tx1">
                    <a:lumMod val="75000"/>
                    <a:lumOff val="25000"/>
                  </a:schemeClr>
                </a:solidFill>
                <a:latin typeface="Lato Light" panose="020F0302020204030203" pitchFamily="34" charset="0"/>
              </a:rPr>
              <a:t>PUNCTUALITY</a:t>
            </a:r>
          </a:p>
        </p:txBody>
      </p:sp>
      <p:sp>
        <p:nvSpPr>
          <p:cNvPr id="36" name="Rectangle 35">
            <a:extLst>
              <a:ext uri="{FF2B5EF4-FFF2-40B4-BE49-F238E27FC236}">
                <a16:creationId xmlns:a16="http://schemas.microsoft.com/office/drawing/2014/main" id="{C3FF3C79-6144-42A8-9772-47D5DCD22C79}"/>
              </a:ext>
            </a:extLst>
          </p:cNvPr>
          <p:cNvSpPr/>
          <p:nvPr/>
        </p:nvSpPr>
        <p:spPr>
          <a:xfrm>
            <a:off x="2036045" y="8931814"/>
            <a:ext cx="2369915" cy="71438"/>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lumMod val="75000"/>
                  <a:lumOff val="25000"/>
                </a:schemeClr>
              </a:solidFill>
              <a:latin typeface="Lato Light" panose="020F0302020204030203" pitchFamily="34" charset="0"/>
            </a:endParaRPr>
          </a:p>
        </p:txBody>
      </p:sp>
      <p:sp>
        <p:nvSpPr>
          <p:cNvPr id="37" name="Rectangle 36">
            <a:extLst>
              <a:ext uri="{FF2B5EF4-FFF2-40B4-BE49-F238E27FC236}">
                <a16:creationId xmlns:a16="http://schemas.microsoft.com/office/drawing/2014/main" id="{0883010C-89FA-4D1A-809F-4B81C3DEF0BC}"/>
              </a:ext>
            </a:extLst>
          </p:cNvPr>
          <p:cNvSpPr/>
          <p:nvPr/>
        </p:nvSpPr>
        <p:spPr>
          <a:xfrm>
            <a:off x="2553074" y="8931814"/>
            <a:ext cx="1852886" cy="71438"/>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013">
              <a:solidFill>
                <a:schemeClr val="tx1">
                  <a:lumMod val="75000"/>
                  <a:lumOff val="25000"/>
                </a:schemeClr>
              </a:solidFill>
              <a:latin typeface="Lato Light" panose="020F0302020204030203" pitchFamily="34" charset="0"/>
            </a:endParaRPr>
          </a:p>
        </p:txBody>
      </p:sp>
      <p:sp>
        <p:nvSpPr>
          <p:cNvPr id="38" name="TextBox 37">
            <a:extLst>
              <a:ext uri="{FF2B5EF4-FFF2-40B4-BE49-F238E27FC236}">
                <a16:creationId xmlns:a16="http://schemas.microsoft.com/office/drawing/2014/main" id="{29AA0427-4BB5-478B-8CE2-C9C874932B8D}"/>
              </a:ext>
            </a:extLst>
          </p:cNvPr>
          <p:cNvSpPr txBox="1"/>
          <p:nvPr/>
        </p:nvSpPr>
        <p:spPr>
          <a:xfrm>
            <a:off x="2159528" y="9211625"/>
            <a:ext cx="2375018" cy="276999"/>
          </a:xfrm>
          <a:prstGeom prst="rect">
            <a:avLst/>
          </a:prstGeom>
          <a:noFill/>
        </p:spPr>
        <p:txBody>
          <a:bodyPr wrap="square" rtlCol="0">
            <a:spAutoFit/>
          </a:bodyPr>
          <a:lstStyle/>
          <a:p>
            <a:pPr algn="r"/>
            <a:r>
              <a:rPr lang="en-US" sz="1200" spc="169">
                <a:solidFill>
                  <a:schemeClr val="tx1">
                    <a:lumMod val="75000"/>
                    <a:lumOff val="25000"/>
                  </a:schemeClr>
                </a:solidFill>
                <a:latin typeface="Lato Light" panose="020F0302020204030203" pitchFamily="34" charset="0"/>
              </a:rPr>
              <a:t>PROGRAMMING</a:t>
            </a:r>
          </a:p>
        </p:txBody>
      </p:sp>
      <p:sp>
        <p:nvSpPr>
          <p:cNvPr id="39" name="Rectangle 38">
            <a:extLst>
              <a:ext uri="{FF2B5EF4-FFF2-40B4-BE49-F238E27FC236}">
                <a16:creationId xmlns:a16="http://schemas.microsoft.com/office/drawing/2014/main" id="{2B258817-1525-4228-BB98-F06A0E38EDBE}"/>
              </a:ext>
            </a:extLst>
          </p:cNvPr>
          <p:cNvSpPr/>
          <p:nvPr/>
        </p:nvSpPr>
        <p:spPr>
          <a:xfrm>
            <a:off x="2036045" y="9507909"/>
            <a:ext cx="2369915" cy="71438"/>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lumMod val="75000"/>
                  <a:lumOff val="25000"/>
                </a:schemeClr>
              </a:solidFill>
              <a:latin typeface="Lato Light" panose="020F0302020204030203" pitchFamily="34" charset="0"/>
            </a:endParaRPr>
          </a:p>
        </p:txBody>
      </p:sp>
      <p:sp>
        <p:nvSpPr>
          <p:cNvPr id="44" name="Rectangle 43">
            <a:extLst>
              <a:ext uri="{FF2B5EF4-FFF2-40B4-BE49-F238E27FC236}">
                <a16:creationId xmlns:a16="http://schemas.microsoft.com/office/drawing/2014/main" id="{1239F5D2-721D-46C0-9148-D4924F979348}"/>
              </a:ext>
            </a:extLst>
          </p:cNvPr>
          <p:cNvSpPr/>
          <p:nvPr/>
        </p:nvSpPr>
        <p:spPr>
          <a:xfrm>
            <a:off x="2207495" y="9507909"/>
            <a:ext cx="2198465" cy="71438"/>
          </a:xfrm>
          <a:prstGeom prst="rect">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013">
              <a:solidFill>
                <a:schemeClr val="tx1">
                  <a:lumMod val="75000"/>
                  <a:lumOff val="25000"/>
                </a:schemeClr>
              </a:solidFill>
              <a:latin typeface="Lato Light" panose="020F0302020204030203" pitchFamily="34" charset="0"/>
            </a:endParaRPr>
          </a:p>
        </p:txBody>
      </p:sp>
      <p:sp>
        <p:nvSpPr>
          <p:cNvPr id="45" name="TextBox 44">
            <a:extLst>
              <a:ext uri="{FF2B5EF4-FFF2-40B4-BE49-F238E27FC236}">
                <a16:creationId xmlns:a16="http://schemas.microsoft.com/office/drawing/2014/main" id="{E02C7C02-15D2-4B4D-ABD5-D85AE50B98D4}"/>
              </a:ext>
            </a:extLst>
          </p:cNvPr>
          <p:cNvSpPr txBox="1"/>
          <p:nvPr/>
        </p:nvSpPr>
        <p:spPr>
          <a:xfrm>
            <a:off x="5676900" y="12284005"/>
            <a:ext cx="2362200" cy="338554"/>
          </a:xfrm>
          <a:prstGeom prst="rect">
            <a:avLst/>
          </a:prstGeom>
          <a:noFill/>
        </p:spPr>
        <p:txBody>
          <a:bodyPr wrap="square" rtlCol="0">
            <a:spAutoFit/>
          </a:bodyPr>
          <a:lstStyle/>
          <a:p>
            <a:pPr algn="ctr"/>
            <a:r>
              <a:rPr lang="en-US" sz="1600" i="1" spc="563">
                <a:solidFill>
                  <a:srgbClr val="EDE8E5"/>
                </a:solidFill>
                <a:latin typeface="EB Garamond" panose="00000500000000000000" pitchFamily="2" charset="0"/>
                <a:ea typeface="EB Garamond" panose="00000500000000000000" pitchFamily="2" charset="0"/>
              </a:rPr>
              <a:t>slidestation.co</a:t>
            </a:r>
          </a:p>
        </p:txBody>
      </p:sp>
      <p:sp>
        <p:nvSpPr>
          <p:cNvPr id="23" name="TextBox 22">
            <a:extLst>
              <a:ext uri="{FF2B5EF4-FFF2-40B4-BE49-F238E27FC236}">
                <a16:creationId xmlns:a16="http://schemas.microsoft.com/office/drawing/2014/main" id="{EC85073B-1A7D-49A5-B4BE-F5769568496B}"/>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5" name="Slide Number Placeholder 19">
            <a:extLst>
              <a:ext uri="{FF2B5EF4-FFF2-40B4-BE49-F238E27FC236}">
                <a16:creationId xmlns:a16="http://schemas.microsoft.com/office/drawing/2014/main" id="{C0F292C1-A652-4440-9FED-556BC09454AF}"/>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33</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27" name="TextBox 26">
            <a:extLst>
              <a:ext uri="{FF2B5EF4-FFF2-40B4-BE49-F238E27FC236}">
                <a16:creationId xmlns:a16="http://schemas.microsoft.com/office/drawing/2014/main" id="{8EF2F8F4-4A46-4D44-AF80-F410DA05A930}"/>
              </a:ext>
            </a:extLst>
          </p:cNvPr>
          <p:cNvSpPr txBox="1"/>
          <p:nvPr/>
        </p:nvSpPr>
        <p:spPr>
          <a:xfrm>
            <a:off x="4798208" y="14535916"/>
            <a:ext cx="4119584" cy="326320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low hanging fruit to identify a ballpark on an value added activity to beta test. Override on the digital divide and with the additional clickthroughs from highwa DevOps. Nanotechnology onimmersion along the information highway will close</a:t>
            </a:r>
          </a:p>
        </p:txBody>
      </p:sp>
      <p:sp>
        <p:nvSpPr>
          <p:cNvPr id="4" name="Picture Placeholder 3">
            <a:extLst>
              <a:ext uri="{FF2B5EF4-FFF2-40B4-BE49-F238E27FC236}">
                <a16:creationId xmlns:a16="http://schemas.microsoft.com/office/drawing/2014/main" id="{F2472F7E-E274-47F9-B9F0-7F6DBA5257D4}"/>
              </a:ext>
            </a:extLst>
          </p:cNvPr>
          <p:cNvSpPr>
            <a:spLocks noGrp="1"/>
          </p:cNvSpPr>
          <p:nvPr>
            <p:ph type="pic" sz="quarter" idx="15"/>
          </p:nvPr>
        </p:nvSpPr>
        <p:spPr/>
      </p:sp>
    </p:spTree>
    <p:extLst>
      <p:ext uri="{BB962C8B-B14F-4D97-AF65-F5344CB8AC3E}">
        <p14:creationId xmlns:p14="http://schemas.microsoft.com/office/powerpoint/2010/main" val="906733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DFC6EE5-2BB6-4150-AF9E-4523898EAE46}"/>
              </a:ext>
            </a:extLst>
          </p:cNvPr>
          <p:cNvSpPr/>
          <p:nvPr/>
        </p:nvSpPr>
        <p:spPr>
          <a:xfrm>
            <a:off x="5544098" y="17764152"/>
            <a:ext cx="2578822" cy="338554"/>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5" name="TextBox 44">
            <a:extLst>
              <a:ext uri="{FF2B5EF4-FFF2-40B4-BE49-F238E27FC236}">
                <a16:creationId xmlns:a16="http://schemas.microsoft.com/office/drawing/2014/main" id="{E02C7C02-15D2-4B4D-ABD5-D85AE50B98D4}"/>
              </a:ext>
            </a:extLst>
          </p:cNvPr>
          <p:cNvSpPr txBox="1"/>
          <p:nvPr/>
        </p:nvSpPr>
        <p:spPr>
          <a:xfrm>
            <a:off x="5524500" y="17764152"/>
            <a:ext cx="2667000" cy="338554"/>
          </a:xfrm>
          <a:prstGeom prst="rect">
            <a:avLst/>
          </a:prstGeom>
          <a:noFill/>
        </p:spPr>
        <p:txBody>
          <a:bodyPr wrap="square" rtlCol="0">
            <a:spAutoFit/>
          </a:bodyPr>
          <a:lstStyle/>
          <a:p>
            <a:pPr algn="ctr"/>
            <a:r>
              <a:rPr lang="en-US" sz="1600" i="1" spc="563">
                <a:solidFill>
                  <a:srgbClr val="EDE8E5"/>
                </a:solidFill>
                <a:latin typeface="EB Garamond" panose="00000500000000000000" pitchFamily="2" charset="0"/>
                <a:ea typeface="EB Garamond" panose="00000500000000000000" pitchFamily="2" charset="0"/>
              </a:rPr>
              <a:t>slidestation.co</a:t>
            </a:r>
          </a:p>
        </p:txBody>
      </p:sp>
      <p:sp>
        <p:nvSpPr>
          <p:cNvPr id="19" name="TextBox 18">
            <a:extLst>
              <a:ext uri="{FF2B5EF4-FFF2-40B4-BE49-F238E27FC236}">
                <a16:creationId xmlns:a16="http://schemas.microsoft.com/office/drawing/2014/main" id="{0EDF2ABF-83F8-4A01-AD5D-921C4D3B9FE8}"/>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1" name="Slide Number Placeholder 19">
            <a:extLst>
              <a:ext uri="{FF2B5EF4-FFF2-40B4-BE49-F238E27FC236}">
                <a16:creationId xmlns:a16="http://schemas.microsoft.com/office/drawing/2014/main" id="{A96FD31D-FD08-4346-8FCE-6791BDEC4F4D}"/>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34</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23" name="TextBox 22">
            <a:extLst>
              <a:ext uri="{FF2B5EF4-FFF2-40B4-BE49-F238E27FC236}">
                <a16:creationId xmlns:a16="http://schemas.microsoft.com/office/drawing/2014/main" id="{35B69FE9-FD0D-4AE4-BB0D-30FD55444EBE}"/>
              </a:ext>
            </a:extLst>
          </p:cNvPr>
          <p:cNvSpPr txBox="1"/>
          <p:nvPr/>
        </p:nvSpPr>
        <p:spPr>
          <a:xfrm>
            <a:off x="2698842" y="6894579"/>
            <a:ext cx="3234146" cy="461665"/>
          </a:xfrm>
          <a:prstGeom prst="rect">
            <a:avLst/>
          </a:prstGeom>
          <a:noFill/>
        </p:spPr>
        <p:txBody>
          <a:bodyPr wrap="square" rtlCol="0">
            <a:spAutoFit/>
          </a:bodyPr>
          <a:lstStyle/>
          <a:p>
            <a:pPr algn="ct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Adam Sandler</a:t>
            </a:r>
          </a:p>
        </p:txBody>
      </p:sp>
      <p:sp>
        <p:nvSpPr>
          <p:cNvPr id="25" name="TextBox 24">
            <a:extLst>
              <a:ext uri="{FF2B5EF4-FFF2-40B4-BE49-F238E27FC236}">
                <a16:creationId xmlns:a16="http://schemas.microsoft.com/office/drawing/2014/main" id="{C97995F8-0582-430C-BB50-1D376DBE6776}"/>
              </a:ext>
            </a:extLst>
          </p:cNvPr>
          <p:cNvSpPr txBox="1"/>
          <p:nvPr/>
        </p:nvSpPr>
        <p:spPr>
          <a:xfrm>
            <a:off x="2609035" y="7690911"/>
            <a:ext cx="3413760" cy="1284134"/>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a:t>
            </a:r>
          </a:p>
        </p:txBody>
      </p:sp>
      <p:sp>
        <p:nvSpPr>
          <p:cNvPr id="27" name="TextBox 26">
            <a:extLst>
              <a:ext uri="{FF2B5EF4-FFF2-40B4-BE49-F238E27FC236}">
                <a16:creationId xmlns:a16="http://schemas.microsoft.com/office/drawing/2014/main" id="{5519EB3F-0EA9-4BCC-BA32-015426F8E851}"/>
              </a:ext>
            </a:extLst>
          </p:cNvPr>
          <p:cNvSpPr txBox="1"/>
          <p:nvPr/>
        </p:nvSpPr>
        <p:spPr>
          <a:xfrm>
            <a:off x="2698842" y="7303188"/>
            <a:ext cx="3234146" cy="369332"/>
          </a:xfrm>
          <a:prstGeom prst="rect">
            <a:avLst/>
          </a:prstGeom>
          <a:noFill/>
        </p:spPr>
        <p:txBody>
          <a:bodyPr wrap="square" rtlCol="0">
            <a:spAutoFit/>
          </a:bodyPr>
          <a:lstStyle/>
          <a:p>
            <a:pPr algn="ctr"/>
            <a:r>
              <a:rPr lang="en-US" i="1" spc="338">
                <a:solidFill>
                  <a:schemeClr val="tx1">
                    <a:lumMod val="75000"/>
                    <a:lumOff val="25000"/>
                  </a:schemeClr>
                </a:solidFill>
                <a:latin typeface="EB Garamond" panose="00000500000000000000" pitchFamily="2" charset="0"/>
                <a:ea typeface="EB Garamond" panose="00000500000000000000" pitchFamily="2" charset="0"/>
              </a:rPr>
              <a:t>Comedian</a:t>
            </a:r>
          </a:p>
        </p:txBody>
      </p:sp>
      <p:sp>
        <p:nvSpPr>
          <p:cNvPr id="40" name="TextBox 39">
            <a:extLst>
              <a:ext uri="{FF2B5EF4-FFF2-40B4-BE49-F238E27FC236}">
                <a16:creationId xmlns:a16="http://schemas.microsoft.com/office/drawing/2014/main" id="{347904D4-78EF-4836-A5F2-164290C8501C}"/>
              </a:ext>
            </a:extLst>
          </p:cNvPr>
          <p:cNvSpPr txBox="1"/>
          <p:nvPr/>
        </p:nvSpPr>
        <p:spPr>
          <a:xfrm>
            <a:off x="7783013" y="6894579"/>
            <a:ext cx="3234146" cy="461665"/>
          </a:xfrm>
          <a:prstGeom prst="rect">
            <a:avLst/>
          </a:prstGeom>
          <a:noFill/>
        </p:spPr>
        <p:txBody>
          <a:bodyPr wrap="square" rtlCol="0">
            <a:spAutoFit/>
          </a:bodyPr>
          <a:lstStyle/>
          <a:p>
            <a:pPr algn="ct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Sarah McMillan</a:t>
            </a:r>
          </a:p>
        </p:txBody>
      </p:sp>
      <p:sp>
        <p:nvSpPr>
          <p:cNvPr id="41" name="TextBox 40">
            <a:extLst>
              <a:ext uri="{FF2B5EF4-FFF2-40B4-BE49-F238E27FC236}">
                <a16:creationId xmlns:a16="http://schemas.microsoft.com/office/drawing/2014/main" id="{0F873DD6-443E-4E83-9BC8-77CD680891F0}"/>
              </a:ext>
            </a:extLst>
          </p:cNvPr>
          <p:cNvSpPr txBox="1"/>
          <p:nvPr/>
        </p:nvSpPr>
        <p:spPr>
          <a:xfrm>
            <a:off x="7693206" y="7690911"/>
            <a:ext cx="3413760" cy="1284134"/>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a:t>
            </a:r>
          </a:p>
        </p:txBody>
      </p:sp>
      <p:sp>
        <p:nvSpPr>
          <p:cNvPr id="42" name="TextBox 41">
            <a:extLst>
              <a:ext uri="{FF2B5EF4-FFF2-40B4-BE49-F238E27FC236}">
                <a16:creationId xmlns:a16="http://schemas.microsoft.com/office/drawing/2014/main" id="{72DF2346-8B69-41EB-AFF7-E19AEE1AA425}"/>
              </a:ext>
            </a:extLst>
          </p:cNvPr>
          <p:cNvSpPr txBox="1"/>
          <p:nvPr/>
        </p:nvSpPr>
        <p:spPr>
          <a:xfrm>
            <a:off x="7783013" y="7303189"/>
            <a:ext cx="3234146" cy="369332"/>
          </a:xfrm>
          <a:prstGeom prst="rect">
            <a:avLst/>
          </a:prstGeom>
          <a:noFill/>
        </p:spPr>
        <p:txBody>
          <a:bodyPr wrap="square" rtlCol="0">
            <a:spAutoFit/>
          </a:bodyPr>
          <a:lstStyle/>
          <a:p>
            <a:pPr algn="ctr"/>
            <a:r>
              <a:rPr lang="en-US" i="1" spc="338">
                <a:solidFill>
                  <a:schemeClr val="tx1">
                    <a:lumMod val="75000"/>
                    <a:lumOff val="25000"/>
                  </a:schemeClr>
                </a:solidFill>
                <a:latin typeface="EB Garamond" panose="00000500000000000000" pitchFamily="2" charset="0"/>
                <a:ea typeface="EB Garamond" panose="00000500000000000000" pitchFamily="2" charset="0"/>
              </a:rPr>
              <a:t>Specialist Designer</a:t>
            </a:r>
          </a:p>
        </p:txBody>
      </p:sp>
      <p:sp>
        <p:nvSpPr>
          <p:cNvPr id="46" name="TextBox 45">
            <a:extLst>
              <a:ext uri="{FF2B5EF4-FFF2-40B4-BE49-F238E27FC236}">
                <a16:creationId xmlns:a16="http://schemas.microsoft.com/office/drawing/2014/main" id="{12B97720-F879-4B5E-9C66-56D8A8782242}"/>
              </a:ext>
            </a:extLst>
          </p:cNvPr>
          <p:cNvSpPr txBox="1"/>
          <p:nvPr/>
        </p:nvSpPr>
        <p:spPr>
          <a:xfrm>
            <a:off x="3254556" y="13906464"/>
            <a:ext cx="2171700" cy="461665"/>
          </a:xfrm>
          <a:prstGeom prst="rect">
            <a:avLst/>
          </a:prstGeom>
          <a:noFill/>
        </p:spPr>
        <p:txBody>
          <a:bodyPr wrap="square" rtlCol="0">
            <a:spAutoFit/>
          </a:bodyPr>
          <a:lstStyle/>
          <a:p>
            <a:pPr algn="ct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Lara Croft</a:t>
            </a:r>
          </a:p>
        </p:txBody>
      </p:sp>
      <p:sp>
        <p:nvSpPr>
          <p:cNvPr id="47" name="TextBox 46">
            <a:extLst>
              <a:ext uri="{FF2B5EF4-FFF2-40B4-BE49-F238E27FC236}">
                <a16:creationId xmlns:a16="http://schemas.microsoft.com/office/drawing/2014/main" id="{0485E5B2-C0DD-410F-B0E7-3A916B0A70AC}"/>
              </a:ext>
            </a:extLst>
          </p:cNvPr>
          <p:cNvSpPr txBox="1"/>
          <p:nvPr/>
        </p:nvSpPr>
        <p:spPr>
          <a:xfrm>
            <a:off x="2633526" y="14702797"/>
            <a:ext cx="3413760" cy="1284134"/>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a:t>
            </a:r>
          </a:p>
        </p:txBody>
      </p:sp>
      <p:sp>
        <p:nvSpPr>
          <p:cNvPr id="48" name="TextBox 47">
            <a:extLst>
              <a:ext uri="{FF2B5EF4-FFF2-40B4-BE49-F238E27FC236}">
                <a16:creationId xmlns:a16="http://schemas.microsoft.com/office/drawing/2014/main" id="{F7A279C8-0ED2-4F2A-8CC1-97D9F327E0AE}"/>
              </a:ext>
            </a:extLst>
          </p:cNvPr>
          <p:cNvSpPr txBox="1"/>
          <p:nvPr/>
        </p:nvSpPr>
        <p:spPr>
          <a:xfrm>
            <a:off x="3254556" y="14315074"/>
            <a:ext cx="2171700" cy="369332"/>
          </a:xfrm>
          <a:prstGeom prst="rect">
            <a:avLst/>
          </a:prstGeom>
          <a:noFill/>
        </p:spPr>
        <p:txBody>
          <a:bodyPr wrap="square" rtlCol="0">
            <a:spAutoFit/>
          </a:bodyPr>
          <a:lstStyle/>
          <a:p>
            <a:pPr algn="ctr"/>
            <a:r>
              <a:rPr lang="en-US" i="1" spc="338">
                <a:solidFill>
                  <a:schemeClr val="tx1">
                    <a:lumMod val="75000"/>
                    <a:lumOff val="25000"/>
                  </a:schemeClr>
                </a:solidFill>
                <a:latin typeface="EB Garamond" panose="00000500000000000000" pitchFamily="2" charset="0"/>
                <a:ea typeface="EB Garamond" panose="00000500000000000000" pitchFamily="2" charset="0"/>
              </a:rPr>
              <a:t>Tomb Raider</a:t>
            </a:r>
          </a:p>
        </p:txBody>
      </p:sp>
      <p:sp>
        <p:nvSpPr>
          <p:cNvPr id="26" name="TextBox 25">
            <a:extLst>
              <a:ext uri="{FF2B5EF4-FFF2-40B4-BE49-F238E27FC236}">
                <a16:creationId xmlns:a16="http://schemas.microsoft.com/office/drawing/2014/main" id="{F9AF9819-C432-4C32-86BC-264061F2E8D1}"/>
              </a:ext>
            </a:extLst>
          </p:cNvPr>
          <p:cNvSpPr txBox="1"/>
          <p:nvPr/>
        </p:nvSpPr>
        <p:spPr>
          <a:xfrm>
            <a:off x="7783013" y="13906464"/>
            <a:ext cx="3234146" cy="461665"/>
          </a:xfrm>
          <a:prstGeom prst="rect">
            <a:avLst/>
          </a:prstGeom>
          <a:noFill/>
        </p:spPr>
        <p:txBody>
          <a:bodyPr wrap="square" rtlCol="0">
            <a:spAutoFit/>
          </a:bodyPr>
          <a:lstStyle/>
          <a:p>
            <a:pPr algn="ctr"/>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Geralt of Rivia</a:t>
            </a:r>
          </a:p>
        </p:txBody>
      </p:sp>
      <p:sp>
        <p:nvSpPr>
          <p:cNvPr id="29" name="TextBox 28">
            <a:extLst>
              <a:ext uri="{FF2B5EF4-FFF2-40B4-BE49-F238E27FC236}">
                <a16:creationId xmlns:a16="http://schemas.microsoft.com/office/drawing/2014/main" id="{6F8B47E8-29A7-4E32-9914-92571244ACD8}"/>
              </a:ext>
            </a:extLst>
          </p:cNvPr>
          <p:cNvSpPr txBox="1"/>
          <p:nvPr/>
        </p:nvSpPr>
        <p:spPr>
          <a:xfrm>
            <a:off x="7693206" y="14702797"/>
            <a:ext cx="3413760" cy="1284134"/>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overall synopsis for high level overviews. </a:t>
            </a:r>
          </a:p>
        </p:txBody>
      </p:sp>
      <p:sp>
        <p:nvSpPr>
          <p:cNvPr id="30" name="TextBox 29">
            <a:extLst>
              <a:ext uri="{FF2B5EF4-FFF2-40B4-BE49-F238E27FC236}">
                <a16:creationId xmlns:a16="http://schemas.microsoft.com/office/drawing/2014/main" id="{1CBF9F21-B4BB-41B5-A780-DCA027248787}"/>
              </a:ext>
            </a:extLst>
          </p:cNvPr>
          <p:cNvSpPr txBox="1"/>
          <p:nvPr/>
        </p:nvSpPr>
        <p:spPr>
          <a:xfrm>
            <a:off x="7783013" y="14315074"/>
            <a:ext cx="3234146" cy="369332"/>
          </a:xfrm>
          <a:prstGeom prst="rect">
            <a:avLst/>
          </a:prstGeom>
          <a:noFill/>
        </p:spPr>
        <p:txBody>
          <a:bodyPr wrap="square" rtlCol="0">
            <a:spAutoFit/>
          </a:bodyPr>
          <a:lstStyle/>
          <a:p>
            <a:pPr algn="ctr"/>
            <a:r>
              <a:rPr lang="en-US" i="1" spc="338">
                <a:solidFill>
                  <a:schemeClr val="tx1">
                    <a:lumMod val="75000"/>
                    <a:lumOff val="25000"/>
                  </a:schemeClr>
                </a:solidFill>
                <a:latin typeface="EB Garamond" panose="00000500000000000000" pitchFamily="2" charset="0"/>
                <a:ea typeface="EB Garamond" panose="00000500000000000000" pitchFamily="2" charset="0"/>
              </a:rPr>
              <a:t>Fictional Character</a:t>
            </a:r>
          </a:p>
        </p:txBody>
      </p:sp>
      <p:sp>
        <p:nvSpPr>
          <p:cNvPr id="4" name="Picture Placeholder 3">
            <a:extLst>
              <a:ext uri="{FF2B5EF4-FFF2-40B4-BE49-F238E27FC236}">
                <a16:creationId xmlns:a16="http://schemas.microsoft.com/office/drawing/2014/main" id="{4E95A815-39BF-4DEB-946D-CDE240D744FD}"/>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ADD2D160-6AAE-459A-BCBD-3DE4B31DAB6A}"/>
              </a:ext>
            </a:extLst>
          </p:cNvPr>
          <p:cNvSpPr>
            <a:spLocks noGrp="1"/>
          </p:cNvSpPr>
          <p:nvPr>
            <p:ph type="pic" sz="quarter" idx="16"/>
          </p:nvPr>
        </p:nvSpPr>
        <p:spPr/>
      </p:sp>
      <p:sp>
        <p:nvSpPr>
          <p:cNvPr id="6" name="Picture Placeholder 5">
            <a:extLst>
              <a:ext uri="{FF2B5EF4-FFF2-40B4-BE49-F238E27FC236}">
                <a16:creationId xmlns:a16="http://schemas.microsoft.com/office/drawing/2014/main" id="{4B8EDC6E-3368-4B26-B87B-01368DE04DE3}"/>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F2654A2F-E1EC-4989-A032-F84B6C771FC5}"/>
              </a:ext>
            </a:extLst>
          </p:cNvPr>
          <p:cNvSpPr>
            <a:spLocks noGrp="1"/>
          </p:cNvSpPr>
          <p:nvPr>
            <p:ph type="pic" sz="quarter" idx="18"/>
          </p:nvPr>
        </p:nvSpPr>
        <p:spPr/>
      </p:sp>
    </p:spTree>
    <p:extLst>
      <p:ext uri="{BB962C8B-B14F-4D97-AF65-F5344CB8AC3E}">
        <p14:creationId xmlns:p14="http://schemas.microsoft.com/office/powerpoint/2010/main" val="2956772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5D41DFD1-67A4-47F3-8D24-237907C7A30A}"/>
              </a:ext>
            </a:extLst>
          </p:cNvPr>
          <p:cNvSpPr txBox="1"/>
          <p:nvPr/>
        </p:nvSpPr>
        <p:spPr>
          <a:xfrm>
            <a:off x="2774703" y="3875077"/>
            <a:ext cx="8166595" cy="1938992"/>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Charts and</a:t>
            </a:r>
          </a:p>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Graphs</a:t>
            </a:r>
          </a:p>
        </p:txBody>
      </p:sp>
      <p:sp>
        <p:nvSpPr>
          <p:cNvPr id="2" name="Rectangle 1">
            <a:extLst>
              <a:ext uri="{FF2B5EF4-FFF2-40B4-BE49-F238E27FC236}">
                <a16:creationId xmlns:a16="http://schemas.microsoft.com/office/drawing/2014/main" id="{9A4F0D77-3FE7-47DB-B5CF-092C7F1C8FE0}"/>
              </a:ext>
            </a:extLst>
          </p:cNvPr>
          <p:cNvSpPr/>
          <p:nvPr/>
        </p:nvSpPr>
        <p:spPr>
          <a:xfrm>
            <a:off x="1" y="7315200"/>
            <a:ext cx="13716000" cy="1249680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a:extLst>
              <a:ext uri="{FF2B5EF4-FFF2-40B4-BE49-F238E27FC236}">
                <a16:creationId xmlns:a16="http://schemas.microsoft.com/office/drawing/2014/main" id="{0D937B4C-1E38-4523-8943-5B5F496D3938}"/>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0" name="Slide Number Placeholder 19">
            <a:extLst>
              <a:ext uri="{FF2B5EF4-FFF2-40B4-BE49-F238E27FC236}">
                <a16:creationId xmlns:a16="http://schemas.microsoft.com/office/drawing/2014/main" id="{3ED146AE-B0E1-427B-A2DD-617CE54D3607}"/>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35</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4" name="Picture Placeholder 3">
            <a:extLst>
              <a:ext uri="{FF2B5EF4-FFF2-40B4-BE49-F238E27FC236}">
                <a16:creationId xmlns:a16="http://schemas.microsoft.com/office/drawing/2014/main" id="{39BE60A6-CF8B-4717-84EA-E47B43555EA2}"/>
              </a:ext>
            </a:extLst>
          </p:cNvPr>
          <p:cNvSpPr>
            <a:spLocks noGrp="1"/>
          </p:cNvSpPr>
          <p:nvPr>
            <p:ph type="pic" sz="quarter" idx="15"/>
          </p:nvPr>
        </p:nvSpPr>
        <p:spPr/>
      </p:sp>
    </p:spTree>
    <p:extLst>
      <p:ext uri="{BB962C8B-B14F-4D97-AF65-F5344CB8AC3E}">
        <p14:creationId xmlns:p14="http://schemas.microsoft.com/office/powerpoint/2010/main" val="923372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2CBCAF47-4316-47D7-8B3F-8309A534ECAB}"/>
              </a:ext>
            </a:extLst>
          </p:cNvPr>
          <p:cNvSpPr txBox="1"/>
          <p:nvPr/>
        </p:nvSpPr>
        <p:spPr>
          <a:xfrm>
            <a:off x="4877022" y="3289972"/>
            <a:ext cx="5387560" cy="1323439"/>
          </a:xfrm>
          <a:prstGeom prst="rect">
            <a:avLst/>
          </a:prstGeom>
          <a:noFill/>
        </p:spPr>
        <p:txBody>
          <a:bodyPr wrap="square" rtlCol="0">
            <a:spAutoFit/>
          </a:bodyPr>
          <a:lstStyle/>
          <a:p>
            <a:pPr algn="ctr"/>
            <a:r>
              <a:rPr lang="en-US" sz="8000" spc="338">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26" name="TextBox 25">
            <a:extLst>
              <a:ext uri="{FF2B5EF4-FFF2-40B4-BE49-F238E27FC236}">
                <a16:creationId xmlns:a16="http://schemas.microsoft.com/office/drawing/2014/main" id="{BCA6FE18-AB5B-4A32-99E9-E91F6B00548E}"/>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4" name="Rectangle 3">
            <a:extLst>
              <a:ext uri="{FF2B5EF4-FFF2-40B4-BE49-F238E27FC236}">
                <a16:creationId xmlns:a16="http://schemas.microsoft.com/office/drawing/2014/main" id="{129330F0-5A50-4AAE-95B0-2CB06A2BAED8}"/>
              </a:ext>
            </a:extLst>
          </p:cNvPr>
          <p:cNvSpPr/>
          <p:nvPr/>
        </p:nvSpPr>
        <p:spPr>
          <a:xfrm>
            <a:off x="6159609" y="9179420"/>
            <a:ext cx="431947" cy="14049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45E4BA80-7CEF-4C92-8F6E-AF3283531035}"/>
              </a:ext>
            </a:extLst>
          </p:cNvPr>
          <p:cNvSpPr txBox="1"/>
          <p:nvPr/>
        </p:nvSpPr>
        <p:spPr>
          <a:xfrm>
            <a:off x="5457315" y="9388230"/>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32" name="Rectangle 31">
            <a:extLst>
              <a:ext uri="{FF2B5EF4-FFF2-40B4-BE49-F238E27FC236}">
                <a16:creationId xmlns:a16="http://schemas.microsoft.com/office/drawing/2014/main" id="{42AD50ED-3A21-44BC-AB83-18C7D25F1223}"/>
              </a:ext>
            </a:extLst>
          </p:cNvPr>
          <p:cNvSpPr/>
          <p:nvPr/>
        </p:nvSpPr>
        <p:spPr>
          <a:xfrm>
            <a:off x="8690730" y="9180643"/>
            <a:ext cx="431947" cy="140490"/>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CCCF06B5-6C30-4D2D-88E5-41C25E4DEA77}"/>
              </a:ext>
            </a:extLst>
          </p:cNvPr>
          <p:cNvSpPr txBox="1"/>
          <p:nvPr/>
        </p:nvSpPr>
        <p:spPr>
          <a:xfrm>
            <a:off x="7988436" y="9389454"/>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
        <p:nvSpPr>
          <p:cNvPr id="34" name="TextBox 33">
            <a:extLst>
              <a:ext uri="{FF2B5EF4-FFF2-40B4-BE49-F238E27FC236}">
                <a16:creationId xmlns:a16="http://schemas.microsoft.com/office/drawing/2014/main" id="{B852CC90-38B0-4B47-B7CA-337B85EF6F09}"/>
              </a:ext>
            </a:extLst>
          </p:cNvPr>
          <p:cNvSpPr txBox="1"/>
          <p:nvPr/>
        </p:nvSpPr>
        <p:spPr>
          <a:xfrm>
            <a:off x="5508185" y="12336579"/>
            <a:ext cx="1191988" cy="400110"/>
          </a:xfrm>
          <a:prstGeom prst="rect">
            <a:avLst/>
          </a:prstGeom>
          <a:noFill/>
        </p:spPr>
        <p:txBody>
          <a:bodyPr wrap="square" rtlCol="0">
            <a:spAutoFit/>
          </a:bodyPr>
          <a:lstStyle/>
          <a:p>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2022</a:t>
            </a:r>
          </a:p>
        </p:txBody>
      </p:sp>
      <p:sp>
        <p:nvSpPr>
          <p:cNvPr id="35" name="TextBox 34">
            <a:extLst>
              <a:ext uri="{FF2B5EF4-FFF2-40B4-BE49-F238E27FC236}">
                <a16:creationId xmlns:a16="http://schemas.microsoft.com/office/drawing/2014/main" id="{B0F912EB-AC0E-4C47-93E6-EFA0FCE1CED4}"/>
              </a:ext>
            </a:extLst>
          </p:cNvPr>
          <p:cNvSpPr txBox="1"/>
          <p:nvPr/>
        </p:nvSpPr>
        <p:spPr>
          <a:xfrm>
            <a:off x="9321924" y="12588155"/>
            <a:ext cx="979716" cy="338554"/>
          </a:xfrm>
          <a:prstGeom prst="rect">
            <a:avLst/>
          </a:prstGeom>
          <a:noFill/>
        </p:spPr>
        <p:txBody>
          <a:bodyPr wrap="square" rtlCol="0">
            <a:spAutoFit/>
          </a:bodyPr>
          <a:lstStyle/>
          <a:p>
            <a:r>
              <a:rPr lang="en-US" sz="1600">
                <a:solidFill>
                  <a:schemeClr val="tx1">
                    <a:lumMod val="75000"/>
                    <a:lumOff val="25000"/>
                  </a:schemeClr>
                </a:solidFill>
                <a:latin typeface="Lato" panose="020F0502020204030203" pitchFamily="34" charset="0"/>
              </a:rPr>
              <a:t>80%</a:t>
            </a:r>
          </a:p>
        </p:txBody>
      </p:sp>
      <p:sp>
        <p:nvSpPr>
          <p:cNvPr id="36" name="Rectangle 35">
            <a:extLst>
              <a:ext uri="{FF2B5EF4-FFF2-40B4-BE49-F238E27FC236}">
                <a16:creationId xmlns:a16="http://schemas.microsoft.com/office/drawing/2014/main" id="{138941DA-7458-4DB5-ADDB-5F87EBF8D94C}"/>
              </a:ext>
            </a:extLst>
          </p:cNvPr>
          <p:cNvSpPr/>
          <p:nvPr/>
        </p:nvSpPr>
        <p:spPr>
          <a:xfrm>
            <a:off x="5552912" y="12702338"/>
            <a:ext cx="3074425" cy="115540"/>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Lato Light" panose="020F0302020204030203" pitchFamily="34" charset="0"/>
            </a:endParaRPr>
          </a:p>
        </p:txBody>
      </p:sp>
      <p:sp>
        <p:nvSpPr>
          <p:cNvPr id="37" name="TextBox 36">
            <a:extLst>
              <a:ext uri="{FF2B5EF4-FFF2-40B4-BE49-F238E27FC236}">
                <a16:creationId xmlns:a16="http://schemas.microsoft.com/office/drawing/2014/main" id="{CC881169-BDD8-434C-8EF0-6563EFCFCEB6}"/>
              </a:ext>
            </a:extLst>
          </p:cNvPr>
          <p:cNvSpPr txBox="1"/>
          <p:nvPr/>
        </p:nvSpPr>
        <p:spPr>
          <a:xfrm>
            <a:off x="5508185" y="13237721"/>
            <a:ext cx="1191988" cy="400110"/>
          </a:xfrm>
          <a:prstGeom prst="rect">
            <a:avLst/>
          </a:prstGeom>
          <a:noFill/>
        </p:spPr>
        <p:txBody>
          <a:bodyPr wrap="square" rtlCol="0">
            <a:spAutoFit/>
          </a:bodyPr>
          <a:lstStyle/>
          <a:p>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2021</a:t>
            </a:r>
          </a:p>
        </p:txBody>
      </p:sp>
      <p:sp>
        <p:nvSpPr>
          <p:cNvPr id="38" name="TextBox 37">
            <a:extLst>
              <a:ext uri="{FF2B5EF4-FFF2-40B4-BE49-F238E27FC236}">
                <a16:creationId xmlns:a16="http://schemas.microsoft.com/office/drawing/2014/main" id="{1CF02B3D-C380-43FB-9E34-F91D9FC62C70}"/>
              </a:ext>
            </a:extLst>
          </p:cNvPr>
          <p:cNvSpPr txBox="1"/>
          <p:nvPr/>
        </p:nvSpPr>
        <p:spPr>
          <a:xfrm>
            <a:off x="9321924" y="13489297"/>
            <a:ext cx="979716" cy="338554"/>
          </a:xfrm>
          <a:prstGeom prst="rect">
            <a:avLst/>
          </a:prstGeom>
          <a:noFill/>
        </p:spPr>
        <p:txBody>
          <a:bodyPr wrap="square" rtlCol="0">
            <a:spAutoFit/>
          </a:bodyPr>
          <a:lstStyle/>
          <a:p>
            <a:r>
              <a:rPr lang="en-US" sz="1600">
                <a:solidFill>
                  <a:schemeClr val="tx1">
                    <a:lumMod val="75000"/>
                    <a:lumOff val="25000"/>
                  </a:schemeClr>
                </a:solidFill>
                <a:latin typeface="Lato" panose="020F0502020204030203" pitchFamily="34" charset="0"/>
              </a:rPr>
              <a:t>90%</a:t>
            </a:r>
          </a:p>
        </p:txBody>
      </p:sp>
      <p:sp>
        <p:nvSpPr>
          <p:cNvPr id="39" name="Rectangle 38">
            <a:extLst>
              <a:ext uri="{FF2B5EF4-FFF2-40B4-BE49-F238E27FC236}">
                <a16:creationId xmlns:a16="http://schemas.microsoft.com/office/drawing/2014/main" id="{FB2CBE8C-1206-4ED4-B099-BC2E7625B4FD}"/>
              </a:ext>
            </a:extLst>
          </p:cNvPr>
          <p:cNvSpPr/>
          <p:nvPr/>
        </p:nvSpPr>
        <p:spPr>
          <a:xfrm>
            <a:off x="5552910" y="13603480"/>
            <a:ext cx="3297512" cy="11554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Lato Light" panose="020F0302020204030203" pitchFamily="34" charset="0"/>
            </a:endParaRPr>
          </a:p>
        </p:txBody>
      </p:sp>
      <p:sp>
        <p:nvSpPr>
          <p:cNvPr id="44" name="TextBox 43">
            <a:extLst>
              <a:ext uri="{FF2B5EF4-FFF2-40B4-BE49-F238E27FC236}">
                <a16:creationId xmlns:a16="http://schemas.microsoft.com/office/drawing/2014/main" id="{B24FC7F2-9BEB-4E41-A7B9-2174102B2EF8}"/>
              </a:ext>
            </a:extLst>
          </p:cNvPr>
          <p:cNvSpPr txBox="1"/>
          <p:nvPr/>
        </p:nvSpPr>
        <p:spPr>
          <a:xfrm>
            <a:off x="5508185" y="14138863"/>
            <a:ext cx="1191988" cy="400110"/>
          </a:xfrm>
          <a:prstGeom prst="rect">
            <a:avLst/>
          </a:prstGeom>
          <a:noFill/>
        </p:spPr>
        <p:txBody>
          <a:bodyPr wrap="square" rtlCol="0">
            <a:spAutoFit/>
          </a:bodyPr>
          <a:lstStyle/>
          <a:p>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2020</a:t>
            </a:r>
          </a:p>
        </p:txBody>
      </p:sp>
      <p:sp>
        <p:nvSpPr>
          <p:cNvPr id="49" name="TextBox 48">
            <a:extLst>
              <a:ext uri="{FF2B5EF4-FFF2-40B4-BE49-F238E27FC236}">
                <a16:creationId xmlns:a16="http://schemas.microsoft.com/office/drawing/2014/main" id="{16187B76-5B48-47FE-BE4D-D66E95DFF260}"/>
              </a:ext>
            </a:extLst>
          </p:cNvPr>
          <p:cNvSpPr txBox="1"/>
          <p:nvPr/>
        </p:nvSpPr>
        <p:spPr>
          <a:xfrm>
            <a:off x="9321924" y="14390439"/>
            <a:ext cx="979716" cy="338554"/>
          </a:xfrm>
          <a:prstGeom prst="rect">
            <a:avLst/>
          </a:prstGeom>
          <a:noFill/>
        </p:spPr>
        <p:txBody>
          <a:bodyPr wrap="square" rtlCol="0">
            <a:spAutoFit/>
          </a:bodyPr>
          <a:lstStyle/>
          <a:p>
            <a:r>
              <a:rPr lang="en-US" sz="1600">
                <a:solidFill>
                  <a:schemeClr val="tx1">
                    <a:lumMod val="75000"/>
                    <a:lumOff val="25000"/>
                  </a:schemeClr>
                </a:solidFill>
                <a:latin typeface="Lato" panose="020F0502020204030203" pitchFamily="34" charset="0"/>
              </a:rPr>
              <a:t>85%</a:t>
            </a:r>
          </a:p>
        </p:txBody>
      </p:sp>
      <p:sp>
        <p:nvSpPr>
          <p:cNvPr id="50" name="Rectangle 49">
            <a:extLst>
              <a:ext uri="{FF2B5EF4-FFF2-40B4-BE49-F238E27FC236}">
                <a16:creationId xmlns:a16="http://schemas.microsoft.com/office/drawing/2014/main" id="{B4634B3C-5547-4F7E-8FAB-0338DDDF2141}"/>
              </a:ext>
            </a:extLst>
          </p:cNvPr>
          <p:cNvSpPr/>
          <p:nvPr/>
        </p:nvSpPr>
        <p:spPr>
          <a:xfrm>
            <a:off x="5552912" y="14504622"/>
            <a:ext cx="3178996" cy="115540"/>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Lato Light" panose="020F0302020204030203" pitchFamily="34" charset="0"/>
            </a:endParaRPr>
          </a:p>
        </p:txBody>
      </p:sp>
      <p:sp>
        <p:nvSpPr>
          <p:cNvPr id="51" name="TextBox 50">
            <a:extLst>
              <a:ext uri="{FF2B5EF4-FFF2-40B4-BE49-F238E27FC236}">
                <a16:creationId xmlns:a16="http://schemas.microsoft.com/office/drawing/2014/main" id="{0D505772-BA1E-4CC2-B4D6-B72328AFE531}"/>
              </a:ext>
            </a:extLst>
          </p:cNvPr>
          <p:cNvSpPr txBox="1"/>
          <p:nvPr/>
        </p:nvSpPr>
        <p:spPr>
          <a:xfrm>
            <a:off x="5508185" y="15033120"/>
            <a:ext cx="1191988" cy="400110"/>
          </a:xfrm>
          <a:prstGeom prst="rect">
            <a:avLst/>
          </a:prstGeom>
          <a:noFill/>
        </p:spPr>
        <p:txBody>
          <a:bodyPr wrap="square" rtlCol="0">
            <a:spAutoFit/>
          </a:bodyPr>
          <a:lstStyle/>
          <a:p>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2019</a:t>
            </a:r>
          </a:p>
        </p:txBody>
      </p:sp>
      <p:sp>
        <p:nvSpPr>
          <p:cNvPr id="52" name="TextBox 51">
            <a:extLst>
              <a:ext uri="{FF2B5EF4-FFF2-40B4-BE49-F238E27FC236}">
                <a16:creationId xmlns:a16="http://schemas.microsoft.com/office/drawing/2014/main" id="{23F31CE3-9D04-49CD-B81D-D0C97FC0764F}"/>
              </a:ext>
            </a:extLst>
          </p:cNvPr>
          <p:cNvSpPr txBox="1"/>
          <p:nvPr/>
        </p:nvSpPr>
        <p:spPr>
          <a:xfrm>
            <a:off x="9321924" y="15284695"/>
            <a:ext cx="979716" cy="338554"/>
          </a:xfrm>
          <a:prstGeom prst="rect">
            <a:avLst/>
          </a:prstGeom>
          <a:noFill/>
        </p:spPr>
        <p:txBody>
          <a:bodyPr wrap="square" rtlCol="0">
            <a:spAutoFit/>
          </a:bodyPr>
          <a:lstStyle/>
          <a:p>
            <a:r>
              <a:rPr lang="en-US" sz="1600">
                <a:solidFill>
                  <a:schemeClr val="tx1">
                    <a:lumMod val="75000"/>
                    <a:lumOff val="25000"/>
                  </a:schemeClr>
                </a:solidFill>
                <a:latin typeface="Lato" panose="020F0502020204030203" pitchFamily="34" charset="0"/>
              </a:rPr>
              <a:t>60%</a:t>
            </a:r>
          </a:p>
        </p:txBody>
      </p:sp>
      <p:sp>
        <p:nvSpPr>
          <p:cNvPr id="53" name="Rectangle 52">
            <a:extLst>
              <a:ext uri="{FF2B5EF4-FFF2-40B4-BE49-F238E27FC236}">
                <a16:creationId xmlns:a16="http://schemas.microsoft.com/office/drawing/2014/main" id="{C4BBF0E2-DDE1-44FB-B887-32B72563DC6B}"/>
              </a:ext>
            </a:extLst>
          </p:cNvPr>
          <p:cNvSpPr/>
          <p:nvPr/>
        </p:nvSpPr>
        <p:spPr>
          <a:xfrm>
            <a:off x="5552911" y="15398879"/>
            <a:ext cx="2300590" cy="11554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4" name="TextBox 53">
            <a:extLst>
              <a:ext uri="{FF2B5EF4-FFF2-40B4-BE49-F238E27FC236}">
                <a16:creationId xmlns:a16="http://schemas.microsoft.com/office/drawing/2014/main" id="{BEEB6E8B-1B43-4D12-9526-E85819100D8E}"/>
              </a:ext>
            </a:extLst>
          </p:cNvPr>
          <p:cNvSpPr txBox="1"/>
          <p:nvPr/>
        </p:nvSpPr>
        <p:spPr>
          <a:xfrm>
            <a:off x="5508185" y="15931898"/>
            <a:ext cx="1191988" cy="400110"/>
          </a:xfrm>
          <a:prstGeom prst="rect">
            <a:avLst/>
          </a:prstGeom>
          <a:noFill/>
        </p:spPr>
        <p:txBody>
          <a:bodyPr wrap="square" rtlCol="0">
            <a:spAutoFit/>
          </a:bodyPr>
          <a:lstStyle/>
          <a:p>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2018</a:t>
            </a:r>
          </a:p>
        </p:txBody>
      </p:sp>
      <p:sp>
        <p:nvSpPr>
          <p:cNvPr id="55" name="TextBox 54">
            <a:extLst>
              <a:ext uri="{FF2B5EF4-FFF2-40B4-BE49-F238E27FC236}">
                <a16:creationId xmlns:a16="http://schemas.microsoft.com/office/drawing/2014/main" id="{4896714F-2953-44E8-B895-89551F98B434}"/>
              </a:ext>
            </a:extLst>
          </p:cNvPr>
          <p:cNvSpPr txBox="1"/>
          <p:nvPr/>
        </p:nvSpPr>
        <p:spPr>
          <a:xfrm>
            <a:off x="9321924" y="16183474"/>
            <a:ext cx="979716" cy="338554"/>
          </a:xfrm>
          <a:prstGeom prst="rect">
            <a:avLst/>
          </a:prstGeom>
          <a:noFill/>
        </p:spPr>
        <p:txBody>
          <a:bodyPr wrap="square" rtlCol="0">
            <a:spAutoFit/>
          </a:bodyPr>
          <a:lstStyle/>
          <a:p>
            <a:r>
              <a:rPr lang="en-US" sz="1600">
                <a:solidFill>
                  <a:schemeClr val="tx1">
                    <a:lumMod val="75000"/>
                    <a:lumOff val="25000"/>
                  </a:schemeClr>
                </a:solidFill>
                <a:latin typeface="Lato" panose="020F0502020204030203" pitchFamily="34" charset="0"/>
              </a:rPr>
              <a:t>85%</a:t>
            </a:r>
          </a:p>
        </p:txBody>
      </p:sp>
      <p:sp>
        <p:nvSpPr>
          <p:cNvPr id="56" name="Rectangle 55">
            <a:extLst>
              <a:ext uri="{FF2B5EF4-FFF2-40B4-BE49-F238E27FC236}">
                <a16:creationId xmlns:a16="http://schemas.microsoft.com/office/drawing/2014/main" id="{4D0198F3-E0D4-4AAE-8A00-0BBF36E8ABFB}"/>
              </a:ext>
            </a:extLst>
          </p:cNvPr>
          <p:cNvSpPr/>
          <p:nvPr/>
        </p:nvSpPr>
        <p:spPr>
          <a:xfrm>
            <a:off x="5552912" y="16297658"/>
            <a:ext cx="3178996" cy="115540"/>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Lato Light" panose="020F0302020204030203" pitchFamily="34" charset="0"/>
            </a:endParaRPr>
          </a:p>
        </p:txBody>
      </p:sp>
      <p:cxnSp>
        <p:nvCxnSpPr>
          <p:cNvPr id="25" name="Straight Connector 24">
            <a:extLst>
              <a:ext uri="{FF2B5EF4-FFF2-40B4-BE49-F238E27FC236}">
                <a16:creationId xmlns:a16="http://schemas.microsoft.com/office/drawing/2014/main" id="{7E6434FA-08E3-4D64-8E16-5E0DBF1C3E04}"/>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2CC6D51-04A7-46D9-B74C-CB9265A3340F}"/>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8" name="Slide Number Placeholder 19">
            <a:extLst>
              <a:ext uri="{FF2B5EF4-FFF2-40B4-BE49-F238E27FC236}">
                <a16:creationId xmlns:a16="http://schemas.microsoft.com/office/drawing/2014/main" id="{91E7CA04-6EAD-43C4-9161-E522DB7A6881}"/>
              </a:ext>
            </a:extLst>
          </p:cNvPr>
          <p:cNvSpPr>
            <a:spLocks noGrp="1"/>
          </p:cNvSpPr>
          <p:nvPr>
            <p:ph type="sldNum" sz="quarter" idx="4294967295"/>
          </p:nvPr>
        </p:nvSpPr>
        <p:spPr>
          <a:xfrm rot="16200000">
            <a:off x="-257640" y="2605981"/>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36</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244603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ircle: Hollow 26">
            <a:extLst>
              <a:ext uri="{FF2B5EF4-FFF2-40B4-BE49-F238E27FC236}">
                <a16:creationId xmlns:a16="http://schemas.microsoft.com/office/drawing/2014/main" id="{706C2014-2E4D-41DF-87D0-C1F47A0C19D3}"/>
              </a:ext>
            </a:extLst>
          </p:cNvPr>
          <p:cNvSpPr/>
          <p:nvPr/>
        </p:nvSpPr>
        <p:spPr>
          <a:xfrm>
            <a:off x="4880917" y="14000309"/>
            <a:ext cx="2088280" cy="2088280"/>
          </a:xfrm>
          <a:prstGeom prst="donut">
            <a:avLst>
              <a:gd name="adj" fmla="val 5990"/>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28" name="Block Arc 27">
            <a:extLst>
              <a:ext uri="{FF2B5EF4-FFF2-40B4-BE49-F238E27FC236}">
                <a16:creationId xmlns:a16="http://schemas.microsoft.com/office/drawing/2014/main" id="{8175A9EE-A4ED-49F7-84FE-DA9BB0075A06}"/>
              </a:ext>
            </a:extLst>
          </p:cNvPr>
          <p:cNvSpPr/>
          <p:nvPr/>
        </p:nvSpPr>
        <p:spPr>
          <a:xfrm>
            <a:off x="4806686" y="13933252"/>
            <a:ext cx="2236746" cy="2222394"/>
          </a:xfrm>
          <a:prstGeom prst="blockArc">
            <a:avLst>
              <a:gd name="adj1" fmla="val 7382813"/>
              <a:gd name="adj2" fmla="val 15037672"/>
              <a:gd name="adj3" fmla="val 12197"/>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29" name="TextBox 28">
            <a:extLst>
              <a:ext uri="{FF2B5EF4-FFF2-40B4-BE49-F238E27FC236}">
                <a16:creationId xmlns:a16="http://schemas.microsoft.com/office/drawing/2014/main" id="{C8EB5B4E-B0A5-486E-AE75-B0A96EB166FF}"/>
              </a:ext>
            </a:extLst>
          </p:cNvPr>
          <p:cNvSpPr txBox="1"/>
          <p:nvPr/>
        </p:nvSpPr>
        <p:spPr>
          <a:xfrm>
            <a:off x="5387536" y="14902753"/>
            <a:ext cx="1075040" cy="440057"/>
          </a:xfrm>
          <a:prstGeom prst="rect">
            <a:avLst/>
          </a:prstGeom>
          <a:noFill/>
        </p:spPr>
        <p:txBody>
          <a:bodyPr wrap="square" rtlCol="0">
            <a:spAutoFit/>
          </a:bodyPr>
          <a:lstStyle/>
          <a:p>
            <a:pPr algn="ctr">
              <a:lnSpc>
                <a:spcPts val="2250"/>
              </a:lnSpc>
            </a:pPr>
            <a:r>
              <a:rPr lang="en-US" sz="3600">
                <a:solidFill>
                  <a:schemeClr val="tx1">
                    <a:lumMod val="75000"/>
                    <a:lumOff val="25000"/>
                  </a:schemeClr>
                </a:solidFill>
                <a:latin typeface="EB Garamond Medium" panose="00000600000000000000" pitchFamily="2" charset="0"/>
                <a:ea typeface="EB Garamond Medium" panose="00000600000000000000" pitchFamily="2" charset="0"/>
              </a:rPr>
              <a:t>35%</a:t>
            </a:r>
          </a:p>
        </p:txBody>
      </p:sp>
      <p:sp>
        <p:nvSpPr>
          <p:cNvPr id="30" name="Circle: Hollow 29">
            <a:extLst>
              <a:ext uri="{FF2B5EF4-FFF2-40B4-BE49-F238E27FC236}">
                <a16:creationId xmlns:a16="http://schemas.microsoft.com/office/drawing/2014/main" id="{35BC7145-0242-4B17-B741-9A41D5F7E22E}"/>
              </a:ext>
            </a:extLst>
          </p:cNvPr>
          <p:cNvSpPr/>
          <p:nvPr/>
        </p:nvSpPr>
        <p:spPr>
          <a:xfrm>
            <a:off x="8295637" y="14000310"/>
            <a:ext cx="2088280" cy="2088280"/>
          </a:xfrm>
          <a:prstGeom prst="donut">
            <a:avLst>
              <a:gd name="adj" fmla="val 5990"/>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0" name="Block Arc 39">
            <a:extLst>
              <a:ext uri="{FF2B5EF4-FFF2-40B4-BE49-F238E27FC236}">
                <a16:creationId xmlns:a16="http://schemas.microsoft.com/office/drawing/2014/main" id="{50B01D4F-C168-4BF0-8FD6-EC7F9E3402F8}"/>
              </a:ext>
            </a:extLst>
          </p:cNvPr>
          <p:cNvSpPr/>
          <p:nvPr/>
        </p:nvSpPr>
        <p:spPr>
          <a:xfrm rot="6493357">
            <a:off x="8221402" y="13933252"/>
            <a:ext cx="2236748" cy="2222396"/>
          </a:xfrm>
          <a:prstGeom prst="blockArc">
            <a:avLst>
              <a:gd name="adj1" fmla="val 4374072"/>
              <a:gd name="adj2" fmla="val 15037672"/>
              <a:gd name="adj3" fmla="val 12197"/>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1" name="TextBox 40">
            <a:extLst>
              <a:ext uri="{FF2B5EF4-FFF2-40B4-BE49-F238E27FC236}">
                <a16:creationId xmlns:a16="http://schemas.microsoft.com/office/drawing/2014/main" id="{5197252D-85C0-4151-AC9A-EB19D40FEE0F}"/>
              </a:ext>
            </a:extLst>
          </p:cNvPr>
          <p:cNvSpPr txBox="1"/>
          <p:nvPr/>
        </p:nvSpPr>
        <p:spPr>
          <a:xfrm>
            <a:off x="8802255" y="14902754"/>
            <a:ext cx="1075040" cy="440057"/>
          </a:xfrm>
          <a:prstGeom prst="rect">
            <a:avLst/>
          </a:prstGeom>
          <a:noFill/>
        </p:spPr>
        <p:txBody>
          <a:bodyPr wrap="square" rtlCol="0">
            <a:spAutoFit/>
          </a:bodyPr>
          <a:lstStyle/>
          <a:p>
            <a:pPr algn="ctr">
              <a:lnSpc>
                <a:spcPts val="2250"/>
              </a:lnSpc>
            </a:pPr>
            <a:r>
              <a:rPr lang="en-US" sz="3600">
                <a:solidFill>
                  <a:schemeClr val="tx1">
                    <a:lumMod val="75000"/>
                    <a:lumOff val="25000"/>
                  </a:schemeClr>
                </a:solidFill>
                <a:latin typeface="EB Garamond Medium" panose="00000600000000000000" pitchFamily="2" charset="0"/>
                <a:ea typeface="EB Garamond Medium" panose="00000600000000000000" pitchFamily="2" charset="0"/>
              </a:rPr>
              <a:t>50%</a:t>
            </a:r>
          </a:p>
        </p:txBody>
      </p:sp>
      <p:sp>
        <p:nvSpPr>
          <p:cNvPr id="42" name="TextBox 41">
            <a:extLst>
              <a:ext uri="{FF2B5EF4-FFF2-40B4-BE49-F238E27FC236}">
                <a16:creationId xmlns:a16="http://schemas.microsoft.com/office/drawing/2014/main" id="{DEC135CA-560E-44BC-9D8C-AE6A5F059043}"/>
              </a:ext>
            </a:extLst>
          </p:cNvPr>
          <p:cNvSpPr txBox="1"/>
          <p:nvPr/>
        </p:nvSpPr>
        <p:spPr>
          <a:xfrm>
            <a:off x="5387537" y="16231056"/>
            <a:ext cx="1075038" cy="400110"/>
          </a:xfrm>
          <a:prstGeom prst="rect">
            <a:avLst/>
          </a:prstGeom>
          <a:noFill/>
        </p:spPr>
        <p:txBody>
          <a:bodyPr wrap="square" rtlCol="0">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2019</a:t>
            </a:r>
          </a:p>
        </p:txBody>
      </p:sp>
      <p:sp>
        <p:nvSpPr>
          <p:cNvPr id="43" name="TextBox 42">
            <a:extLst>
              <a:ext uri="{FF2B5EF4-FFF2-40B4-BE49-F238E27FC236}">
                <a16:creationId xmlns:a16="http://schemas.microsoft.com/office/drawing/2014/main" id="{E5CC8E1D-D13B-4CF8-B415-A7DE37411386}"/>
              </a:ext>
            </a:extLst>
          </p:cNvPr>
          <p:cNvSpPr txBox="1"/>
          <p:nvPr/>
        </p:nvSpPr>
        <p:spPr>
          <a:xfrm>
            <a:off x="8802256" y="16231057"/>
            <a:ext cx="1075038" cy="400110"/>
          </a:xfrm>
          <a:prstGeom prst="rect">
            <a:avLst/>
          </a:prstGeom>
          <a:noFill/>
        </p:spPr>
        <p:txBody>
          <a:bodyPr wrap="square" rtlCol="0">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2020</a:t>
            </a:r>
          </a:p>
        </p:txBody>
      </p:sp>
      <p:sp>
        <p:nvSpPr>
          <p:cNvPr id="45" name="Circle: Hollow 44">
            <a:extLst>
              <a:ext uri="{FF2B5EF4-FFF2-40B4-BE49-F238E27FC236}">
                <a16:creationId xmlns:a16="http://schemas.microsoft.com/office/drawing/2014/main" id="{5017667E-DF96-4942-BAFF-7A05BC57BBE6}"/>
              </a:ext>
            </a:extLst>
          </p:cNvPr>
          <p:cNvSpPr/>
          <p:nvPr/>
        </p:nvSpPr>
        <p:spPr>
          <a:xfrm>
            <a:off x="4880915" y="10079777"/>
            <a:ext cx="2088280" cy="2088280"/>
          </a:xfrm>
          <a:prstGeom prst="donut">
            <a:avLst>
              <a:gd name="adj" fmla="val 5990"/>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6" name="Block Arc 45">
            <a:extLst>
              <a:ext uri="{FF2B5EF4-FFF2-40B4-BE49-F238E27FC236}">
                <a16:creationId xmlns:a16="http://schemas.microsoft.com/office/drawing/2014/main" id="{C56ABB9D-D0C6-43CF-ACDC-D8257E7B4102}"/>
              </a:ext>
            </a:extLst>
          </p:cNvPr>
          <p:cNvSpPr/>
          <p:nvPr/>
        </p:nvSpPr>
        <p:spPr>
          <a:xfrm>
            <a:off x="4806684" y="10012718"/>
            <a:ext cx="2236746" cy="2222394"/>
          </a:xfrm>
          <a:prstGeom prst="blockArc">
            <a:avLst>
              <a:gd name="adj1" fmla="val 7382813"/>
              <a:gd name="adj2" fmla="val 15037672"/>
              <a:gd name="adj3" fmla="val 12197"/>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7" name="TextBox 46">
            <a:extLst>
              <a:ext uri="{FF2B5EF4-FFF2-40B4-BE49-F238E27FC236}">
                <a16:creationId xmlns:a16="http://schemas.microsoft.com/office/drawing/2014/main" id="{8CA1CF32-B557-4CEB-BA33-470561F3453C}"/>
              </a:ext>
            </a:extLst>
          </p:cNvPr>
          <p:cNvSpPr txBox="1"/>
          <p:nvPr/>
        </p:nvSpPr>
        <p:spPr>
          <a:xfrm>
            <a:off x="5387535" y="10982220"/>
            <a:ext cx="1075040" cy="440057"/>
          </a:xfrm>
          <a:prstGeom prst="rect">
            <a:avLst/>
          </a:prstGeom>
          <a:noFill/>
        </p:spPr>
        <p:txBody>
          <a:bodyPr wrap="square" rtlCol="0">
            <a:spAutoFit/>
          </a:bodyPr>
          <a:lstStyle/>
          <a:p>
            <a:pPr algn="ctr">
              <a:lnSpc>
                <a:spcPts val="2250"/>
              </a:lnSpc>
            </a:pPr>
            <a:r>
              <a:rPr lang="en-US" sz="3600">
                <a:solidFill>
                  <a:schemeClr val="tx1">
                    <a:lumMod val="75000"/>
                    <a:lumOff val="25000"/>
                  </a:schemeClr>
                </a:solidFill>
                <a:latin typeface="EB Garamond Medium" panose="00000600000000000000" pitchFamily="2" charset="0"/>
                <a:ea typeface="EB Garamond Medium" panose="00000600000000000000" pitchFamily="2" charset="0"/>
              </a:rPr>
              <a:t>35%</a:t>
            </a:r>
          </a:p>
        </p:txBody>
      </p:sp>
      <p:sp>
        <p:nvSpPr>
          <p:cNvPr id="48" name="Circle: Hollow 47">
            <a:extLst>
              <a:ext uri="{FF2B5EF4-FFF2-40B4-BE49-F238E27FC236}">
                <a16:creationId xmlns:a16="http://schemas.microsoft.com/office/drawing/2014/main" id="{060DAE1F-13BA-47F0-B02E-59BC0335641F}"/>
              </a:ext>
            </a:extLst>
          </p:cNvPr>
          <p:cNvSpPr/>
          <p:nvPr/>
        </p:nvSpPr>
        <p:spPr>
          <a:xfrm>
            <a:off x="8295635" y="10079778"/>
            <a:ext cx="2088280" cy="2088280"/>
          </a:xfrm>
          <a:prstGeom prst="donut">
            <a:avLst>
              <a:gd name="adj" fmla="val 5990"/>
            </a:avLst>
          </a:prstGeom>
          <a:solidFill>
            <a:srgbClr val="EDE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7" name="Block Arc 56">
            <a:extLst>
              <a:ext uri="{FF2B5EF4-FFF2-40B4-BE49-F238E27FC236}">
                <a16:creationId xmlns:a16="http://schemas.microsoft.com/office/drawing/2014/main" id="{4452EE60-9119-493A-B71D-C2764F6318E6}"/>
              </a:ext>
            </a:extLst>
          </p:cNvPr>
          <p:cNvSpPr/>
          <p:nvPr/>
        </p:nvSpPr>
        <p:spPr>
          <a:xfrm rot="6493357">
            <a:off x="8221401" y="10012718"/>
            <a:ext cx="2236748" cy="2222396"/>
          </a:xfrm>
          <a:prstGeom prst="blockArc">
            <a:avLst>
              <a:gd name="adj1" fmla="val 922396"/>
              <a:gd name="adj2" fmla="val 15037672"/>
              <a:gd name="adj3" fmla="val 12197"/>
            </a:avLst>
          </a:prstGeom>
          <a:solidFill>
            <a:srgbClr val="9F7F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8" name="TextBox 57">
            <a:extLst>
              <a:ext uri="{FF2B5EF4-FFF2-40B4-BE49-F238E27FC236}">
                <a16:creationId xmlns:a16="http://schemas.microsoft.com/office/drawing/2014/main" id="{D6D92E90-CFF9-4B23-8046-DBE048221F07}"/>
              </a:ext>
            </a:extLst>
          </p:cNvPr>
          <p:cNvSpPr txBox="1"/>
          <p:nvPr/>
        </p:nvSpPr>
        <p:spPr>
          <a:xfrm>
            <a:off x="8802254" y="10982220"/>
            <a:ext cx="1075040" cy="440057"/>
          </a:xfrm>
          <a:prstGeom prst="rect">
            <a:avLst/>
          </a:prstGeom>
          <a:noFill/>
        </p:spPr>
        <p:txBody>
          <a:bodyPr wrap="square" rtlCol="0">
            <a:spAutoFit/>
          </a:bodyPr>
          <a:lstStyle/>
          <a:p>
            <a:pPr algn="ctr">
              <a:lnSpc>
                <a:spcPts val="2250"/>
              </a:lnSpc>
            </a:pPr>
            <a:r>
              <a:rPr lang="en-US" sz="3600">
                <a:solidFill>
                  <a:schemeClr val="tx1">
                    <a:lumMod val="75000"/>
                    <a:lumOff val="25000"/>
                  </a:schemeClr>
                </a:solidFill>
                <a:latin typeface="EB Garamond Medium" panose="00000600000000000000" pitchFamily="2" charset="0"/>
                <a:ea typeface="EB Garamond Medium" panose="00000600000000000000" pitchFamily="2" charset="0"/>
              </a:rPr>
              <a:t>75%</a:t>
            </a:r>
          </a:p>
        </p:txBody>
      </p:sp>
      <p:sp>
        <p:nvSpPr>
          <p:cNvPr id="59" name="TextBox 58">
            <a:extLst>
              <a:ext uri="{FF2B5EF4-FFF2-40B4-BE49-F238E27FC236}">
                <a16:creationId xmlns:a16="http://schemas.microsoft.com/office/drawing/2014/main" id="{13CD99B2-802C-4A64-BA36-2569A69C934E}"/>
              </a:ext>
            </a:extLst>
          </p:cNvPr>
          <p:cNvSpPr txBox="1"/>
          <p:nvPr/>
        </p:nvSpPr>
        <p:spPr>
          <a:xfrm>
            <a:off x="5387536" y="12310523"/>
            <a:ext cx="1075038" cy="400110"/>
          </a:xfrm>
          <a:prstGeom prst="rect">
            <a:avLst/>
          </a:prstGeom>
          <a:noFill/>
        </p:spPr>
        <p:txBody>
          <a:bodyPr wrap="square" rtlCol="0">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2017</a:t>
            </a:r>
          </a:p>
        </p:txBody>
      </p:sp>
      <p:sp>
        <p:nvSpPr>
          <p:cNvPr id="60" name="TextBox 59">
            <a:extLst>
              <a:ext uri="{FF2B5EF4-FFF2-40B4-BE49-F238E27FC236}">
                <a16:creationId xmlns:a16="http://schemas.microsoft.com/office/drawing/2014/main" id="{FEBCFDCD-55C2-4833-BE64-476CDC6207F4}"/>
              </a:ext>
            </a:extLst>
          </p:cNvPr>
          <p:cNvSpPr txBox="1"/>
          <p:nvPr/>
        </p:nvSpPr>
        <p:spPr>
          <a:xfrm>
            <a:off x="8802255" y="12310524"/>
            <a:ext cx="1075038" cy="400110"/>
          </a:xfrm>
          <a:prstGeom prst="rect">
            <a:avLst/>
          </a:prstGeom>
          <a:noFill/>
        </p:spPr>
        <p:txBody>
          <a:bodyPr wrap="square" rtlCol="0">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2018</a:t>
            </a:r>
          </a:p>
        </p:txBody>
      </p:sp>
      <p:cxnSp>
        <p:nvCxnSpPr>
          <p:cNvPr id="34" name="Straight Connector 33">
            <a:extLst>
              <a:ext uri="{FF2B5EF4-FFF2-40B4-BE49-F238E27FC236}">
                <a16:creationId xmlns:a16="http://schemas.microsoft.com/office/drawing/2014/main" id="{A2E4FA41-7BA8-4EF8-A40D-13784E067C70}"/>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BCCE187-BFDA-494D-9944-56B189CAB72E}"/>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6" name="Slide Number Placeholder 19">
            <a:extLst>
              <a:ext uri="{FF2B5EF4-FFF2-40B4-BE49-F238E27FC236}">
                <a16:creationId xmlns:a16="http://schemas.microsoft.com/office/drawing/2014/main" id="{2294602C-B6BF-49FC-B23D-CDB39AADA3D2}"/>
              </a:ext>
            </a:extLst>
          </p:cNvPr>
          <p:cNvSpPr>
            <a:spLocks noGrp="1"/>
          </p:cNvSpPr>
          <p:nvPr>
            <p:ph type="sldNum" sz="quarter" idx="4294967295"/>
          </p:nvPr>
        </p:nvSpPr>
        <p:spPr>
          <a:xfrm rot="16200000">
            <a:off x="-257640" y="2605981"/>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37</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51" name="TextBox 50">
            <a:extLst>
              <a:ext uri="{FF2B5EF4-FFF2-40B4-BE49-F238E27FC236}">
                <a16:creationId xmlns:a16="http://schemas.microsoft.com/office/drawing/2014/main" id="{30E6DFAA-E931-4F49-B363-8BF515123D38}"/>
              </a:ext>
            </a:extLst>
          </p:cNvPr>
          <p:cNvSpPr txBox="1"/>
          <p:nvPr/>
        </p:nvSpPr>
        <p:spPr>
          <a:xfrm>
            <a:off x="4877022" y="3289972"/>
            <a:ext cx="5387560" cy="1323439"/>
          </a:xfrm>
          <a:prstGeom prst="rect">
            <a:avLst/>
          </a:prstGeom>
          <a:noFill/>
        </p:spPr>
        <p:txBody>
          <a:bodyPr wrap="square" rtlCol="0">
            <a:spAutoFit/>
          </a:bodyPr>
          <a:lstStyle/>
          <a:p>
            <a:pPr algn="ctr"/>
            <a:r>
              <a:rPr lang="en-US" sz="8000" spc="338">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52" name="TextBox 51">
            <a:extLst>
              <a:ext uri="{FF2B5EF4-FFF2-40B4-BE49-F238E27FC236}">
                <a16:creationId xmlns:a16="http://schemas.microsoft.com/office/drawing/2014/main" id="{DEEEF06D-DEF5-4EFA-8B4E-6D3A756650EC}"/>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Tree>
    <p:extLst>
      <p:ext uri="{BB962C8B-B14F-4D97-AF65-F5344CB8AC3E}">
        <p14:creationId xmlns:p14="http://schemas.microsoft.com/office/powerpoint/2010/main" val="2469925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Block Arc 33">
            <a:extLst>
              <a:ext uri="{FF2B5EF4-FFF2-40B4-BE49-F238E27FC236}">
                <a16:creationId xmlns:a16="http://schemas.microsoft.com/office/drawing/2014/main" id="{E5118AC5-FC75-4E8B-B63F-FBC808DEB3D0}"/>
              </a:ext>
            </a:extLst>
          </p:cNvPr>
          <p:cNvSpPr/>
          <p:nvPr/>
        </p:nvSpPr>
        <p:spPr>
          <a:xfrm rot="16200000">
            <a:off x="6691608" y="13819760"/>
            <a:ext cx="1944150" cy="1944150"/>
          </a:xfrm>
          <a:prstGeom prst="blockArc">
            <a:avLst>
              <a:gd name="adj1" fmla="val 10787653"/>
              <a:gd name="adj2" fmla="val 35082"/>
              <a:gd name="adj3" fmla="val 12428"/>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5" name="Block Arc 34">
            <a:extLst>
              <a:ext uri="{FF2B5EF4-FFF2-40B4-BE49-F238E27FC236}">
                <a16:creationId xmlns:a16="http://schemas.microsoft.com/office/drawing/2014/main" id="{8F7D34D5-D0A3-4CA0-B75D-A984ACC4A3C4}"/>
              </a:ext>
            </a:extLst>
          </p:cNvPr>
          <p:cNvSpPr/>
          <p:nvPr/>
        </p:nvSpPr>
        <p:spPr>
          <a:xfrm rot="16200000">
            <a:off x="6157921" y="13286072"/>
            <a:ext cx="3011527" cy="3011527"/>
          </a:xfrm>
          <a:prstGeom prst="blockArc">
            <a:avLst>
              <a:gd name="adj1" fmla="val 7898708"/>
              <a:gd name="adj2" fmla="val 1"/>
              <a:gd name="adj3" fmla="val 8502"/>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6" name="Block Arc 35">
            <a:extLst>
              <a:ext uri="{FF2B5EF4-FFF2-40B4-BE49-F238E27FC236}">
                <a16:creationId xmlns:a16="http://schemas.microsoft.com/office/drawing/2014/main" id="{3DB8AE74-4CCB-4F97-9599-179C91A4C0EF}"/>
              </a:ext>
            </a:extLst>
          </p:cNvPr>
          <p:cNvSpPr/>
          <p:nvPr/>
        </p:nvSpPr>
        <p:spPr>
          <a:xfrm rot="16200000">
            <a:off x="5662352" y="12790507"/>
            <a:ext cx="4002663" cy="4002663"/>
          </a:xfrm>
          <a:prstGeom prst="blockArc">
            <a:avLst>
              <a:gd name="adj1" fmla="val 5414924"/>
              <a:gd name="adj2" fmla="val 7603"/>
              <a:gd name="adj3" fmla="val 5659"/>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7" name="TextBox 36">
            <a:extLst>
              <a:ext uri="{FF2B5EF4-FFF2-40B4-BE49-F238E27FC236}">
                <a16:creationId xmlns:a16="http://schemas.microsoft.com/office/drawing/2014/main" id="{54CA46C2-632A-4F1C-81C9-669856B02D61}"/>
              </a:ext>
            </a:extLst>
          </p:cNvPr>
          <p:cNvSpPr txBox="1"/>
          <p:nvPr/>
        </p:nvSpPr>
        <p:spPr>
          <a:xfrm>
            <a:off x="7757125" y="12704580"/>
            <a:ext cx="694421" cy="461665"/>
          </a:xfrm>
          <a:prstGeom prst="rect">
            <a:avLst/>
          </a:prstGeom>
          <a:noFill/>
        </p:spPr>
        <p:txBody>
          <a:bodyPr wrap="none" rtlCol="0">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rPr>
              <a:t>75%</a:t>
            </a:r>
          </a:p>
        </p:txBody>
      </p:sp>
      <p:sp>
        <p:nvSpPr>
          <p:cNvPr id="38" name="TextBox 37">
            <a:extLst>
              <a:ext uri="{FF2B5EF4-FFF2-40B4-BE49-F238E27FC236}">
                <a16:creationId xmlns:a16="http://schemas.microsoft.com/office/drawing/2014/main" id="{656D8BD5-EFF1-4833-B527-DC8333614332}"/>
              </a:ext>
            </a:extLst>
          </p:cNvPr>
          <p:cNvSpPr txBox="1"/>
          <p:nvPr/>
        </p:nvSpPr>
        <p:spPr>
          <a:xfrm>
            <a:off x="7757125" y="13200147"/>
            <a:ext cx="694421" cy="461665"/>
          </a:xfrm>
          <a:prstGeom prst="rect">
            <a:avLst/>
          </a:prstGeom>
          <a:noFill/>
        </p:spPr>
        <p:txBody>
          <a:bodyPr wrap="none" rtlCol="0">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rPr>
              <a:t>65%</a:t>
            </a:r>
          </a:p>
        </p:txBody>
      </p:sp>
      <p:sp>
        <p:nvSpPr>
          <p:cNvPr id="39" name="TextBox 38">
            <a:extLst>
              <a:ext uri="{FF2B5EF4-FFF2-40B4-BE49-F238E27FC236}">
                <a16:creationId xmlns:a16="http://schemas.microsoft.com/office/drawing/2014/main" id="{B4A665E7-9BC1-420C-AF54-2A8CBBED93F6}"/>
              </a:ext>
            </a:extLst>
          </p:cNvPr>
          <p:cNvSpPr txBox="1"/>
          <p:nvPr/>
        </p:nvSpPr>
        <p:spPr>
          <a:xfrm>
            <a:off x="7757125" y="13733838"/>
            <a:ext cx="694421" cy="461665"/>
          </a:xfrm>
          <a:prstGeom prst="rect">
            <a:avLst/>
          </a:prstGeom>
          <a:noFill/>
        </p:spPr>
        <p:txBody>
          <a:bodyPr wrap="none" rtlCol="0">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rPr>
              <a:t>50%</a:t>
            </a:r>
          </a:p>
        </p:txBody>
      </p:sp>
      <p:sp>
        <p:nvSpPr>
          <p:cNvPr id="44" name="TextBox 43">
            <a:extLst>
              <a:ext uri="{FF2B5EF4-FFF2-40B4-BE49-F238E27FC236}">
                <a16:creationId xmlns:a16="http://schemas.microsoft.com/office/drawing/2014/main" id="{399A8073-BE91-43DA-8A47-72EAD408277B}"/>
              </a:ext>
            </a:extLst>
          </p:cNvPr>
          <p:cNvSpPr txBox="1"/>
          <p:nvPr/>
        </p:nvSpPr>
        <p:spPr>
          <a:xfrm>
            <a:off x="7266779" y="14559958"/>
            <a:ext cx="793807" cy="461665"/>
          </a:xfrm>
          <a:prstGeom prst="rect">
            <a:avLst/>
          </a:prstGeom>
          <a:noFill/>
        </p:spPr>
        <p:txBody>
          <a:bodyPr wrap="none" rtlCol="0">
            <a:spAutoFit/>
          </a:bodyPr>
          <a:lstStyle/>
          <a:p>
            <a:pPr algn="ctr"/>
            <a:r>
              <a:rPr lang="en-US" sz="2400">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rPr>
              <a:t>2022</a:t>
            </a:r>
            <a:endParaRPr lang="tr-TR" sz="2400">
              <a:solidFill>
                <a:schemeClr val="tx1">
                  <a:lumMod val="75000"/>
                  <a:lumOff val="25000"/>
                </a:schemeClr>
              </a:solidFill>
              <a:latin typeface="EB Garamond Medium" panose="00000600000000000000" pitchFamily="2" charset="0"/>
              <a:ea typeface="EB Garamond Medium" panose="00000600000000000000" pitchFamily="2" charset="0"/>
              <a:cs typeface="Open Sans Semibold" panose="020B0706030804020204" pitchFamily="34" charset="0"/>
            </a:endParaRPr>
          </a:p>
        </p:txBody>
      </p:sp>
      <p:cxnSp>
        <p:nvCxnSpPr>
          <p:cNvPr id="20" name="Straight Connector 19">
            <a:extLst>
              <a:ext uri="{FF2B5EF4-FFF2-40B4-BE49-F238E27FC236}">
                <a16:creationId xmlns:a16="http://schemas.microsoft.com/office/drawing/2014/main" id="{85B0A2D6-F6C7-49CB-835C-A0153527C672}"/>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1AC2667-8524-421C-8856-1BA6B674818D}"/>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5" name="Slide Number Placeholder 19">
            <a:extLst>
              <a:ext uri="{FF2B5EF4-FFF2-40B4-BE49-F238E27FC236}">
                <a16:creationId xmlns:a16="http://schemas.microsoft.com/office/drawing/2014/main" id="{F2E8EE9E-E726-48EA-B776-FF54BD87DE54}"/>
              </a:ext>
            </a:extLst>
          </p:cNvPr>
          <p:cNvSpPr>
            <a:spLocks noGrp="1"/>
          </p:cNvSpPr>
          <p:nvPr>
            <p:ph type="sldNum" sz="quarter" idx="4294967295"/>
          </p:nvPr>
        </p:nvSpPr>
        <p:spPr>
          <a:xfrm rot="16200000">
            <a:off x="-257640" y="2605981"/>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38</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53" name="TextBox 52">
            <a:extLst>
              <a:ext uri="{FF2B5EF4-FFF2-40B4-BE49-F238E27FC236}">
                <a16:creationId xmlns:a16="http://schemas.microsoft.com/office/drawing/2014/main" id="{AD1ED795-3C71-469B-A91A-8213ED463129}"/>
              </a:ext>
            </a:extLst>
          </p:cNvPr>
          <p:cNvSpPr txBox="1"/>
          <p:nvPr/>
        </p:nvSpPr>
        <p:spPr>
          <a:xfrm>
            <a:off x="4877022" y="3289972"/>
            <a:ext cx="5387560" cy="1323439"/>
          </a:xfrm>
          <a:prstGeom prst="rect">
            <a:avLst/>
          </a:prstGeom>
          <a:noFill/>
        </p:spPr>
        <p:txBody>
          <a:bodyPr wrap="square" rtlCol="0">
            <a:spAutoFit/>
          </a:bodyPr>
          <a:lstStyle/>
          <a:p>
            <a:pPr algn="ctr"/>
            <a:r>
              <a:rPr lang="en-US" sz="8000" spc="338">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54" name="TextBox 53">
            <a:extLst>
              <a:ext uri="{FF2B5EF4-FFF2-40B4-BE49-F238E27FC236}">
                <a16:creationId xmlns:a16="http://schemas.microsoft.com/office/drawing/2014/main" id="{83689B06-895C-4CED-A9D6-02F3718749F8}"/>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55" name="Rectangle 54">
            <a:extLst>
              <a:ext uri="{FF2B5EF4-FFF2-40B4-BE49-F238E27FC236}">
                <a16:creationId xmlns:a16="http://schemas.microsoft.com/office/drawing/2014/main" id="{769B17DE-831F-46C9-91ED-677F2BBD910F}"/>
              </a:ext>
            </a:extLst>
          </p:cNvPr>
          <p:cNvSpPr/>
          <p:nvPr/>
        </p:nvSpPr>
        <p:spPr>
          <a:xfrm>
            <a:off x="6159609" y="9179420"/>
            <a:ext cx="431947" cy="140490"/>
          </a:xfrm>
          <a:prstGeom prst="rect">
            <a:avLst/>
          </a:prstGeom>
          <a:solidFill>
            <a:srgbClr val="584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C2314C7C-2714-4E9A-AE00-95DA29096174}"/>
              </a:ext>
            </a:extLst>
          </p:cNvPr>
          <p:cNvSpPr txBox="1"/>
          <p:nvPr/>
        </p:nvSpPr>
        <p:spPr>
          <a:xfrm>
            <a:off x="5457315" y="9388230"/>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57" name="Rectangle 56">
            <a:extLst>
              <a:ext uri="{FF2B5EF4-FFF2-40B4-BE49-F238E27FC236}">
                <a16:creationId xmlns:a16="http://schemas.microsoft.com/office/drawing/2014/main" id="{DD2D54AA-703B-48A5-939F-E1A512C7BD97}"/>
              </a:ext>
            </a:extLst>
          </p:cNvPr>
          <p:cNvSpPr/>
          <p:nvPr/>
        </p:nvSpPr>
        <p:spPr>
          <a:xfrm>
            <a:off x="8690730" y="9180643"/>
            <a:ext cx="431947" cy="140490"/>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TextBox 57">
            <a:extLst>
              <a:ext uri="{FF2B5EF4-FFF2-40B4-BE49-F238E27FC236}">
                <a16:creationId xmlns:a16="http://schemas.microsoft.com/office/drawing/2014/main" id="{8B607A09-C3B6-48B3-A84B-741A9E11CDE2}"/>
              </a:ext>
            </a:extLst>
          </p:cNvPr>
          <p:cNvSpPr txBox="1"/>
          <p:nvPr/>
        </p:nvSpPr>
        <p:spPr>
          <a:xfrm>
            <a:off x="7988436" y="9389454"/>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Tree>
    <p:extLst>
      <p:ext uri="{BB962C8B-B14F-4D97-AF65-F5344CB8AC3E}">
        <p14:creationId xmlns:p14="http://schemas.microsoft.com/office/powerpoint/2010/main" val="2398845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a:extLst>
              <a:ext uri="{FF2B5EF4-FFF2-40B4-BE49-F238E27FC236}">
                <a16:creationId xmlns:a16="http://schemas.microsoft.com/office/drawing/2014/main" id="{F491BB68-E202-4075-8190-3D13732B24EF}"/>
              </a:ext>
            </a:extLst>
          </p:cNvPr>
          <p:cNvGraphicFramePr/>
          <p:nvPr>
            <p:extLst>
              <p:ext uri="{D42A27DB-BD31-4B8C-83A1-F6EECF244321}">
                <p14:modId xmlns:p14="http://schemas.microsoft.com/office/powerpoint/2010/main" val="442602944"/>
              </p:ext>
            </p:extLst>
          </p:nvPr>
        </p:nvGraphicFramePr>
        <p:xfrm>
          <a:off x="4877023" y="11391909"/>
          <a:ext cx="6254039" cy="6265250"/>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Straight Connector 11">
            <a:extLst>
              <a:ext uri="{FF2B5EF4-FFF2-40B4-BE49-F238E27FC236}">
                <a16:creationId xmlns:a16="http://schemas.microsoft.com/office/drawing/2014/main" id="{683554DB-8CD8-4BB2-A203-A385C60DDAC0}"/>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5C3409C-F2A2-4A6D-856D-97D0CB0BABAE}"/>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4" name="Slide Number Placeholder 19">
            <a:extLst>
              <a:ext uri="{FF2B5EF4-FFF2-40B4-BE49-F238E27FC236}">
                <a16:creationId xmlns:a16="http://schemas.microsoft.com/office/drawing/2014/main" id="{951C1B13-D735-4406-8246-9F96BE4D2868}"/>
              </a:ext>
            </a:extLst>
          </p:cNvPr>
          <p:cNvSpPr>
            <a:spLocks noGrp="1"/>
          </p:cNvSpPr>
          <p:nvPr>
            <p:ph type="sldNum" sz="quarter" idx="4294967295"/>
          </p:nvPr>
        </p:nvSpPr>
        <p:spPr>
          <a:xfrm rot="16200000">
            <a:off x="-257640" y="2605981"/>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39</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15" name="TextBox 14">
            <a:extLst>
              <a:ext uri="{FF2B5EF4-FFF2-40B4-BE49-F238E27FC236}">
                <a16:creationId xmlns:a16="http://schemas.microsoft.com/office/drawing/2014/main" id="{60F884D5-A7E5-45B6-971B-A71C4942531A}"/>
              </a:ext>
            </a:extLst>
          </p:cNvPr>
          <p:cNvSpPr txBox="1"/>
          <p:nvPr/>
        </p:nvSpPr>
        <p:spPr>
          <a:xfrm>
            <a:off x="4877022" y="3289972"/>
            <a:ext cx="5387560" cy="1323439"/>
          </a:xfrm>
          <a:prstGeom prst="rect">
            <a:avLst/>
          </a:prstGeom>
          <a:noFill/>
        </p:spPr>
        <p:txBody>
          <a:bodyPr wrap="square" rtlCol="0">
            <a:spAutoFit/>
          </a:bodyPr>
          <a:lstStyle/>
          <a:p>
            <a:pPr algn="ctr"/>
            <a:r>
              <a:rPr lang="en-US" sz="8000" spc="338">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16" name="TextBox 15">
            <a:extLst>
              <a:ext uri="{FF2B5EF4-FFF2-40B4-BE49-F238E27FC236}">
                <a16:creationId xmlns:a16="http://schemas.microsoft.com/office/drawing/2014/main" id="{1D802FD5-D1CD-4070-B9A8-DD745566BDDF}"/>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7" name="Rectangle 16">
            <a:extLst>
              <a:ext uri="{FF2B5EF4-FFF2-40B4-BE49-F238E27FC236}">
                <a16:creationId xmlns:a16="http://schemas.microsoft.com/office/drawing/2014/main" id="{30EB1EDA-0BE4-4C99-91FC-5F599AF171FA}"/>
              </a:ext>
            </a:extLst>
          </p:cNvPr>
          <p:cNvSpPr/>
          <p:nvPr/>
        </p:nvSpPr>
        <p:spPr>
          <a:xfrm>
            <a:off x="6159609" y="9179420"/>
            <a:ext cx="431947" cy="14049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8" name="TextBox 17">
            <a:extLst>
              <a:ext uri="{FF2B5EF4-FFF2-40B4-BE49-F238E27FC236}">
                <a16:creationId xmlns:a16="http://schemas.microsoft.com/office/drawing/2014/main" id="{E30079C9-85FF-4CC5-8579-D994917ED1F4}"/>
              </a:ext>
            </a:extLst>
          </p:cNvPr>
          <p:cNvSpPr txBox="1"/>
          <p:nvPr/>
        </p:nvSpPr>
        <p:spPr>
          <a:xfrm>
            <a:off x="5457315" y="9388230"/>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24" name="Rectangle 23">
            <a:extLst>
              <a:ext uri="{FF2B5EF4-FFF2-40B4-BE49-F238E27FC236}">
                <a16:creationId xmlns:a16="http://schemas.microsoft.com/office/drawing/2014/main" id="{2FD2D60A-03E0-4D0F-AA30-B9205CAA79A5}"/>
              </a:ext>
            </a:extLst>
          </p:cNvPr>
          <p:cNvSpPr/>
          <p:nvPr/>
        </p:nvSpPr>
        <p:spPr>
          <a:xfrm>
            <a:off x="8690730" y="9180643"/>
            <a:ext cx="431947" cy="140490"/>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TextBox 25">
            <a:extLst>
              <a:ext uri="{FF2B5EF4-FFF2-40B4-BE49-F238E27FC236}">
                <a16:creationId xmlns:a16="http://schemas.microsoft.com/office/drawing/2014/main" id="{B4724BB9-2CDC-44E6-BC81-832143FFF5FB}"/>
              </a:ext>
            </a:extLst>
          </p:cNvPr>
          <p:cNvSpPr txBox="1"/>
          <p:nvPr/>
        </p:nvSpPr>
        <p:spPr>
          <a:xfrm>
            <a:off x="7988436" y="9389454"/>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Tree>
    <p:extLst>
      <p:ext uri="{BB962C8B-B14F-4D97-AF65-F5344CB8AC3E}">
        <p14:creationId xmlns:p14="http://schemas.microsoft.com/office/powerpoint/2010/main" val="2356213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2FBEC24-1862-46EC-83D2-D1BA491C5FE8}"/>
              </a:ext>
            </a:extLst>
          </p:cNvPr>
          <p:cNvSpPr/>
          <p:nvPr/>
        </p:nvSpPr>
        <p:spPr>
          <a:xfrm>
            <a:off x="0" y="0"/>
            <a:ext cx="13716000" cy="6705595"/>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Rectangle 1">
            <a:extLst>
              <a:ext uri="{FF2B5EF4-FFF2-40B4-BE49-F238E27FC236}">
                <a16:creationId xmlns:a16="http://schemas.microsoft.com/office/drawing/2014/main" id="{9A4F0D77-3FE7-47DB-B5CF-092C7F1C8FE0}"/>
              </a:ext>
            </a:extLst>
          </p:cNvPr>
          <p:cNvSpPr/>
          <p:nvPr/>
        </p:nvSpPr>
        <p:spPr>
          <a:xfrm>
            <a:off x="0" y="6705606"/>
            <a:ext cx="13715998" cy="4838685"/>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0" y="6705606"/>
            <a:ext cx="13716000" cy="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D41DFD1-67A4-47F3-8D24-237907C7A30A}"/>
              </a:ext>
            </a:extLst>
          </p:cNvPr>
          <p:cNvSpPr txBox="1"/>
          <p:nvPr/>
        </p:nvSpPr>
        <p:spPr>
          <a:xfrm>
            <a:off x="3257546" y="3333409"/>
            <a:ext cx="7200904"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Introduction</a:t>
            </a:r>
          </a:p>
        </p:txBody>
      </p:sp>
      <p:sp>
        <p:nvSpPr>
          <p:cNvPr id="31" name="TextBox 30">
            <a:extLst>
              <a:ext uri="{FF2B5EF4-FFF2-40B4-BE49-F238E27FC236}">
                <a16:creationId xmlns:a16="http://schemas.microsoft.com/office/drawing/2014/main" id="{CBA52ED4-FBDC-450D-B10C-FF142F71FAE9}"/>
              </a:ext>
            </a:extLst>
          </p:cNvPr>
          <p:cNvSpPr txBox="1"/>
          <p:nvPr/>
        </p:nvSpPr>
        <p:spPr>
          <a:xfrm>
            <a:off x="3998925" y="8482881"/>
            <a:ext cx="5718147" cy="1284134"/>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added activity to beta test. Override the digital divide with additional clickthroughs from DevOps. </a:t>
            </a:r>
          </a:p>
        </p:txBody>
      </p:sp>
      <p:sp>
        <p:nvSpPr>
          <p:cNvPr id="10" name="TextBox 9">
            <a:extLst>
              <a:ext uri="{FF2B5EF4-FFF2-40B4-BE49-F238E27FC236}">
                <a16:creationId xmlns:a16="http://schemas.microsoft.com/office/drawing/2014/main" id="{173E3878-4E9D-47C2-A79D-8D6821766610}"/>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88C7578F-D60D-423C-838C-22DFE8ECE0B5}"/>
              </a:ext>
            </a:extLst>
          </p:cNvPr>
          <p:cNvSpPr>
            <a:spLocks noGrp="1"/>
          </p:cNvSpPr>
          <p:nvPr>
            <p:ph type="pic" sz="quarter" idx="10"/>
          </p:nvPr>
        </p:nvSpPr>
        <p:spPr/>
      </p:sp>
      <p:sp>
        <p:nvSpPr>
          <p:cNvPr id="12" name="Slide Number Placeholder 19">
            <a:extLst>
              <a:ext uri="{FF2B5EF4-FFF2-40B4-BE49-F238E27FC236}">
                <a16:creationId xmlns:a16="http://schemas.microsoft.com/office/drawing/2014/main" id="{0883D1A7-EC26-4AB9-98C2-34AE41236A7B}"/>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4</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4260242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a:extLst>
              <a:ext uri="{FF2B5EF4-FFF2-40B4-BE49-F238E27FC236}">
                <a16:creationId xmlns:a16="http://schemas.microsoft.com/office/drawing/2014/main" id="{F491BB68-E202-4075-8190-3D13732B24EF}"/>
              </a:ext>
            </a:extLst>
          </p:cNvPr>
          <p:cNvGraphicFramePr/>
          <p:nvPr>
            <p:extLst>
              <p:ext uri="{D42A27DB-BD31-4B8C-83A1-F6EECF244321}">
                <p14:modId xmlns:p14="http://schemas.microsoft.com/office/powerpoint/2010/main" val="2460965496"/>
              </p:ext>
            </p:extLst>
          </p:nvPr>
        </p:nvGraphicFramePr>
        <p:xfrm>
          <a:off x="3750008" y="11842204"/>
          <a:ext cx="7641588" cy="5163535"/>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Straight Connector 11">
            <a:extLst>
              <a:ext uri="{FF2B5EF4-FFF2-40B4-BE49-F238E27FC236}">
                <a16:creationId xmlns:a16="http://schemas.microsoft.com/office/drawing/2014/main" id="{E8D127A9-98A8-4055-B379-B0D821BA6C46}"/>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F49129F-0B05-4F1B-840B-CD0069F33D97}"/>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4" name="Slide Number Placeholder 19">
            <a:extLst>
              <a:ext uri="{FF2B5EF4-FFF2-40B4-BE49-F238E27FC236}">
                <a16:creationId xmlns:a16="http://schemas.microsoft.com/office/drawing/2014/main" id="{3A1042B9-665A-424E-A73F-D83E15A36E99}"/>
              </a:ext>
            </a:extLst>
          </p:cNvPr>
          <p:cNvSpPr>
            <a:spLocks noGrp="1"/>
          </p:cNvSpPr>
          <p:nvPr>
            <p:ph type="sldNum" sz="quarter" idx="4294967295"/>
          </p:nvPr>
        </p:nvSpPr>
        <p:spPr>
          <a:xfrm rot="16200000">
            <a:off x="-257640" y="2605981"/>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40</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15" name="TextBox 14">
            <a:extLst>
              <a:ext uri="{FF2B5EF4-FFF2-40B4-BE49-F238E27FC236}">
                <a16:creationId xmlns:a16="http://schemas.microsoft.com/office/drawing/2014/main" id="{2EE47A5F-C368-4764-894C-D7DF7CDAA0DA}"/>
              </a:ext>
            </a:extLst>
          </p:cNvPr>
          <p:cNvSpPr txBox="1"/>
          <p:nvPr/>
        </p:nvSpPr>
        <p:spPr>
          <a:xfrm>
            <a:off x="4877022" y="3289972"/>
            <a:ext cx="5387560" cy="1323439"/>
          </a:xfrm>
          <a:prstGeom prst="rect">
            <a:avLst/>
          </a:prstGeom>
          <a:noFill/>
        </p:spPr>
        <p:txBody>
          <a:bodyPr wrap="square" rtlCol="0">
            <a:spAutoFit/>
          </a:bodyPr>
          <a:lstStyle/>
          <a:p>
            <a:pPr algn="ctr"/>
            <a:r>
              <a:rPr lang="en-US" sz="8000" spc="338">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16" name="TextBox 15">
            <a:extLst>
              <a:ext uri="{FF2B5EF4-FFF2-40B4-BE49-F238E27FC236}">
                <a16:creationId xmlns:a16="http://schemas.microsoft.com/office/drawing/2014/main" id="{78603226-1F2B-441D-8A6D-B10E1BFFB637}"/>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7" name="Rectangle 16">
            <a:extLst>
              <a:ext uri="{FF2B5EF4-FFF2-40B4-BE49-F238E27FC236}">
                <a16:creationId xmlns:a16="http://schemas.microsoft.com/office/drawing/2014/main" id="{92D6F87F-F307-4B4C-BEB2-8B94CD0F2888}"/>
              </a:ext>
            </a:extLst>
          </p:cNvPr>
          <p:cNvSpPr/>
          <p:nvPr/>
        </p:nvSpPr>
        <p:spPr>
          <a:xfrm>
            <a:off x="6159609" y="9179420"/>
            <a:ext cx="431947" cy="14049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8" name="TextBox 17">
            <a:extLst>
              <a:ext uri="{FF2B5EF4-FFF2-40B4-BE49-F238E27FC236}">
                <a16:creationId xmlns:a16="http://schemas.microsoft.com/office/drawing/2014/main" id="{5015ECCA-C1C0-4A35-BB68-48BB79BA9E90}"/>
              </a:ext>
            </a:extLst>
          </p:cNvPr>
          <p:cNvSpPr txBox="1"/>
          <p:nvPr/>
        </p:nvSpPr>
        <p:spPr>
          <a:xfrm>
            <a:off x="5457315" y="9388230"/>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24" name="Rectangle 23">
            <a:extLst>
              <a:ext uri="{FF2B5EF4-FFF2-40B4-BE49-F238E27FC236}">
                <a16:creationId xmlns:a16="http://schemas.microsoft.com/office/drawing/2014/main" id="{C89D34F3-EEE0-4304-9DE8-CCCAF70186C4}"/>
              </a:ext>
            </a:extLst>
          </p:cNvPr>
          <p:cNvSpPr/>
          <p:nvPr/>
        </p:nvSpPr>
        <p:spPr>
          <a:xfrm>
            <a:off x="8690730" y="9180643"/>
            <a:ext cx="431947" cy="140490"/>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TextBox 25">
            <a:extLst>
              <a:ext uri="{FF2B5EF4-FFF2-40B4-BE49-F238E27FC236}">
                <a16:creationId xmlns:a16="http://schemas.microsoft.com/office/drawing/2014/main" id="{8A7D2979-9A8B-45E1-811E-2FF8D21E6F97}"/>
              </a:ext>
            </a:extLst>
          </p:cNvPr>
          <p:cNvSpPr txBox="1"/>
          <p:nvPr/>
        </p:nvSpPr>
        <p:spPr>
          <a:xfrm>
            <a:off x="7988436" y="9389454"/>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Tree>
    <p:extLst>
      <p:ext uri="{BB962C8B-B14F-4D97-AF65-F5344CB8AC3E}">
        <p14:creationId xmlns:p14="http://schemas.microsoft.com/office/powerpoint/2010/main" val="398544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a:extLst>
              <a:ext uri="{FF2B5EF4-FFF2-40B4-BE49-F238E27FC236}">
                <a16:creationId xmlns:a16="http://schemas.microsoft.com/office/drawing/2014/main" id="{C9BDE7B7-7D31-420C-BC0B-338422C6C7D5}"/>
              </a:ext>
            </a:extLst>
          </p:cNvPr>
          <p:cNvGraphicFramePr/>
          <p:nvPr>
            <p:extLst>
              <p:ext uri="{D42A27DB-BD31-4B8C-83A1-F6EECF244321}">
                <p14:modId xmlns:p14="http://schemas.microsoft.com/office/powerpoint/2010/main" val="2499676856"/>
              </p:ext>
            </p:extLst>
          </p:nvPr>
        </p:nvGraphicFramePr>
        <p:xfrm>
          <a:off x="3267517" y="11600719"/>
          <a:ext cx="8606569" cy="5737712"/>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Straight Connector 11">
            <a:extLst>
              <a:ext uri="{FF2B5EF4-FFF2-40B4-BE49-F238E27FC236}">
                <a16:creationId xmlns:a16="http://schemas.microsoft.com/office/drawing/2014/main" id="{E5977FD1-3179-4322-B996-F958225647D2}"/>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DFB2DDD-2E7B-4D2D-B377-FBDB366FB40A}"/>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5" name="Slide Number Placeholder 19">
            <a:extLst>
              <a:ext uri="{FF2B5EF4-FFF2-40B4-BE49-F238E27FC236}">
                <a16:creationId xmlns:a16="http://schemas.microsoft.com/office/drawing/2014/main" id="{88931AA6-E6B8-49F3-8BD3-8543A965D411}"/>
              </a:ext>
            </a:extLst>
          </p:cNvPr>
          <p:cNvSpPr>
            <a:spLocks noGrp="1"/>
          </p:cNvSpPr>
          <p:nvPr>
            <p:ph type="sldNum" sz="quarter" idx="4294967295"/>
          </p:nvPr>
        </p:nvSpPr>
        <p:spPr>
          <a:xfrm rot="16200000">
            <a:off x="-257640" y="2605981"/>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41</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16" name="TextBox 15">
            <a:extLst>
              <a:ext uri="{FF2B5EF4-FFF2-40B4-BE49-F238E27FC236}">
                <a16:creationId xmlns:a16="http://schemas.microsoft.com/office/drawing/2014/main" id="{1EE0D6F3-791B-4DD0-A359-15E5DDBB78EE}"/>
              </a:ext>
            </a:extLst>
          </p:cNvPr>
          <p:cNvSpPr txBox="1"/>
          <p:nvPr/>
        </p:nvSpPr>
        <p:spPr>
          <a:xfrm>
            <a:off x="4877022" y="3289972"/>
            <a:ext cx="5387560" cy="1323439"/>
          </a:xfrm>
          <a:prstGeom prst="rect">
            <a:avLst/>
          </a:prstGeom>
          <a:noFill/>
        </p:spPr>
        <p:txBody>
          <a:bodyPr wrap="square" rtlCol="0">
            <a:spAutoFit/>
          </a:bodyPr>
          <a:lstStyle/>
          <a:p>
            <a:pPr algn="ctr"/>
            <a:r>
              <a:rPr lang="en-US" sz="8000" spc="338">
                <a:solidFill>
                  <a:schemeClr val="tx1">
                    <a:lumMod val="75000"/>
                    <a:lumOff val="25000"/>
                  </a:schemeClr>
                </a:solidFill>
                <a:latin typeface="EB Garamond 12" panose="02020502060206020403" pitchFamily="18" charset="0"/>
                <a:ea typeface="EB Garamond 12" panose="02020502060206020403" pitchFamily="18" charset="0"/>
              </a:rPr>
              <a:t>Charts</a:t>
            </a:r>
          </a:p>
        </p:txBody>
      </p:sp>
      <p:sp>
        <p:nvSpPr>
          <p:cNvPr id="17" name="TextBox 16">
            <a:extLst>
              <a:ext uri="{FF2B5EF4-FFF2-40B4-BE49-F238E27FC236}">
                <a16:creationId xmlns:a16="http://schemas.microsoft.com/office/drawing/2014/main" id="{9C7AB69A-B9C8-4F94-9953-6E7B4226F17B}"/>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18" name="Rectangle 17">
            <a:extLst>
              <a:ext uri="{FF2B5EF4-FFF2-40B4-BE49-F238E27FC236}">
                <a16:creationId xmlns:a16="http://schemas.microsoft.com/office/drawing/2014/main" id="{F2044D92-3475-4989-A1A8-4C1906C7F910}"/>
              </a:ext>
            </a:extLst>
          </p:cNvPr>
          <p:cNvSpPr/>
          <p:nvPr/>
        </p:nvSpPr>
        <p:spPr>
          <a:xfrm>
            <a:off x="6159609" y="9179420"/>
            <a:ext cx="431947" cy="14049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TextBox 19">
            <a:extLst>
              <a:ext uri="{FF2B5EF4-FFF2-40B4-BE49-F238E27FC236}">
                <a16:creationId xmlns:a16="http://schemas.microsoft.com/office/drawing/2014/main" id="{D4E59EED-FAA5-41E4-A82D-78400B6561EF}"/>
              </a:ext>
            </a:extLst>
          </p:cNvPr>
          <p:cNvSpPr txBox="1"/>
          <p:nvPr/>
        </p:nvSpPr>
        <p:spPr>
          <a:xfrm>
            <a:off x="5457315" y="9388230"/>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1</a:t>
            </a:r>
          </a:p>
        </p:txBody>
      </p:sp>
      <p:sp>
        <p:nvSpPr>
          <p:cNvPr id="24" name="Rectangle 23">
            <a:extLst>
              <a:ext uri="{FF2B5EF4-FFF2-40B4-BE49-F238E27FC236}">
                <a16:creationId xmlns:a16="http://schemas.microsoft.com/office/drawing/2014/main" id="{63A0FE59-4517-4C05-B8F7-CE75261B9902}"/>
              </a:ext>
            </a:extLst>
          </p:cNvPr>
          <p:cNvSpPr/>
          <p:nvPr/>
        </p:nvSpPr>
        <p:spPr>
          <a:xfrm>
            <a:off x="8690730" y="9180643"/>
            <a:ext cx="431947" cy="140490"/>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TextBox 25">
            <a:extLst>
              <a:ext uri="{FF2B5EF4-FFF2-40B4-BE49-F238E27FC236}">
                <a16:creationId xmlns:a16="http://schemas.microsoft.com/office/drawing/2014/main" id="{1232A8DC-DEC7-48CB-88C2-0FA5F47EE1F3}"/>
              </a:ext>
            </a:extLst>
          </p:cNvPr>
          <p:cNvSpPr txBox="1"/>
          <p:nvPr/>
        </p:nvSpPr>
        <p:spPr>
          <a:xfrm>
            <a:off x="7988436" y="9389454"/>
            <a:ext cx="1836534" cy="400110"/>
          </a:xfrm>
          <a:prstGeom prst="rect">
            <a:avLst/>
          </a:prstGeom>
          <a:noFill/>
        </p:spPr>
        <p:txBody>
          <a:bodyPr wrap="square" rtlCol="0">
            <a:spAutoFit/>
          </a:bodyPr>
          <a:lstStyle/>
          <a:p>
            <a:pPr algn="ctr"/>
            <a:r>
              <a:rPr lang="en-US" sz="2000" spc="338">
                <a:solidFill>
                  <a:schemeClr val="tx1">
                    <a:lumMod val="75000"/>
                    <a:lumOff val="25000"/>
                  </a:schemeClr>
                </a:solidFill>
                <a:latin typeface="EB Garamond Medium" panose="00000600000000000000" pitchFamily="2" charset="0"/>
                <a:ea typeface="EB Garamond Medium" panose="00000600000000000000" pitchFamily="2" charset="0"/>
              </a:rPr>
              <a:t>Service 2</a:t>
            </a:r>
          </a:p>
        </p:txBody>
      </p:sp>
    </p:spTree>
    <p:extLst>
      <p:ext uri="{BB962C8B-B14F-4D97-AF65-F5344CB8AC3E}">
        <p14:creationId xmlns:p14="http://schemas.microsoft.com/office/powerpoint/2010/main" val="4277954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DACECC"/>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F42390F-84D7-4EA0-8AFF-EF75A4B3F90E}"/>
              </a:ext>
            </a:extLst>
          </p:cNvPr>
          <p:cNvSpPr/>
          <p:nvPr/>
        </p:nvSpPr>
        <p:spPr>
          <a:xfrm>
            <a:off x="0" y="0"/>
            <a:ext cx="13716000" cy="6048376"/>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TextBox 9">
            <a:extLst>
              <a:ext uri="{FF2B5EF4-FFF2-40B4-BE49-F238E27FC236}">
                <a16:creationId xmlns:a16="http://schemas.microsoft.com/office/drawing/2014/main" id="{7597319C-00CA-4956-9F73-B200383A9A2E}"/>
              </a:ext>
            </a:extLst>
          </p:cNvPr>
          <p:cNvSpPr txBox="1"/>
          <p:nvPr/>
        </p:nvSpPr>
        <p:spPr>
          <a:xfrm>
            <a:off x="3687255" y="15936923"/>
            <a:ext cx="6341490" cy="1416542"/>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value ad having low hanging fruit to identify a ballpark value added activity to beta test. Override the digital divide with additional clickthroughs from DevOps. </a:t>
            </a:r>
          </a:p>
        </p:txBody>
      </p:sp>
      <p:sp>
        <p:nvSpPr>
          <p:cNvPr id="9" name="TextBox 8">
            <a:extLst>
              <a:ext uri="{FF2B5EF4-FFF2-40B4-BE49-F238E27FC236}">
                <a16:creationId xmlns:a16="http://schemas.microsoft.com/office/drawing/2014/main" id="{E9A35F50-1805-4C17-9D04-14FDCD4D137A}"/>
              </a:ext>
            </a:extLst>
          </p:cNvPr>
          <p:cNvSpPr txBox="1"/>
          <p:nvPr/>
        </p:nvSpPr>
        <p:spPr>
          <a:xfrm>
            <a:off x="2774703" y="3875077"/>
            <a:ext cx="8166595" cy="1015663"/>
          </a:xfrm>
          <a:prstGeom prst="rect">
            <a:avLst/>
          </a:prstGeom>
          <a:noFill/>
        </p:spPr>
        <p:txBody>
          <a:bodyPr wrap="square" rtlCol="0">
            <a:spAutoFit/>
          </a:bodyPr>
          <a:lstStyle/>
          <a:p>
            <a:pPr algn="ctr"/>
            <a:r>
              <a:rPr lang="en-US" sz="6000" spc="338">
                <a:solidFill>
                  <a:srgbClr val="F6F4F2"/>
                </a:solidFill>
                <a:latin typeface="EB Garamond 12" panose="02020502060206020403" pitchFamily="18" charset="0"/>
                <a:ea typeface="EB Garamond 12" panose="02020502060206020403" pitchFamily="18" charset="0"/>
              </a:rPr>
              <a:t>Mockups</a:t>
            </a:r>
          </a:p>
        </p:txBody>
      </p:sp>
      <p:sp>
        <p:nvSpPr>
          <p:cNvPr id="11" name="TextBox 10">
            <a:extLst>
              <a:ext uri="{FF2B5EF4-FFF2-40B4-BE49-F238E27FC236}">
                <a16:creationId xmlns:a16="http://schemas.microsoft.com/office/drawing/2014/main" id="{352580B2-7130-4EA5-A6AE-FA9864EA2042}"/>
              </a:ext>
            </a:extLst>
          </p:cNvPr>
          <p:cNvSpPr txBox="1"/>
          <p:nvPr/>
        </p:nvSpPr>
        <p:spPr>
          <a:xfrm>
            <a:off x="678467" y="710466"/>
            <a:ext cx="1589442" cy="307777"/>
          </a:xfrm>
          <a:prstGeom prst="rect">
            <a:avLst/>
          </a:prstGeom>
          <a:noFill/>
        </p:spPr>
        <p:txBody>
          <a:bodyPr wrap="square" rtlCol="0">
            <a:spAutoFit/>
          </a:bodyPr>
          <a:lstStyle/>
          <a:p>
            <a:r>
              <a:rPr lang="en-US" sz="1400" spc="731">
                <a:solidFill>
                  <a:srgbClr val="F6F4F2"/>
                </a:solidFill>
                <a:latin typeface="EB Garamond SC 08" panose="02020502060206020403" pitchFamily="18" charset="0"/>
                <a:ea typeface="EB Garamond" panose="00000500000000000000" pitchFamily="2" charset="0"/>
              </a:rPr>
              <a:t>GEMINI</a:t>
            </a:r>
          </a:p>
        </p:txBody>
      </p:sp>
      <p:sp>
        <p:nvSpPr>
          <p:cNvPr id="12" name="Slide Number Placeholder 19">
            <a:extLst>
              <a:ext uri="{FF2B5EF4-FFF2-40B4-BE49-F238E27FC236}">
                <a16:creationId xmlns:a16="http://schemas.microsoft.com/office/drawing/2014/main" id="{5B960E9F-97E7-4D1D-A9F0-AFBF34CD88C6}"/>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rgbClr val="F6F4F2"/>
                </a:solidFill>
                <a:latin typeface="EB Garamond SC 08" panose="02020502060206020403" pitchFamily="18" charset="0"/>
                <a:ea typeface="EB Garamond" panose="00000500000000000000" pitchFamily="2" charset="0"/>
              </a:rPr>
              <a:pPr/>
              <a:t>42</a:t>
            </a:fld>
            <a:endParaRPr lang="en-US" sz="1400" spc="731">
              <a:solidFill>
                <a:srgbClr val="F6F4F2"/>
              </a:solidFill>
              <a:latin typeface="EB Garamond SC 08" panose="02020502060206020403" pitchFamily="18" charset="0"/>
              <a:ea typeface="EB Garamond" panose="00000500000000000000" pitchFamily="2" charset="0"/>
            </a:endParaRPr>
          </a:p>
        </p:txBody>
      </p:sp>
      <p:sp>
        <p:nvSpPr>
          <p:cNvPr id="5" name="Picture Placeholder 4">
            <a:extLst>
              <a:ext uri="{FF2B5EF4-FFF2-40B4-BE49-F238E27FC236}">
                <a16:creationId xmlns:a16="http://schemas.microsoft.com/office/drawing/2014/main" id="{0A7298E5-2AEA-48EA-8346-FE2167871F70}"/>
              </a:ext>
            </a:extLst>
          </p:cNvPr>
          <p:cNvSpPr>
            <a:spLocks noGrp="1"/>
          </p:cNvSpPr>
          <p:nvPr>
            <p:ph type="pic" sz="quarter" idx="15"/>
          </p:nvPr>
        </p:nvSpPr>
        <p:spPr/>
      </p:sp>
    </p:spTree>
    <p:extLst>
      <p:ext uri="{BB962C8B-B14F-4D97-AF65-F5344CB8AC3E}">
        <p14:creationId xmlns:p14="http://schemas.microsoft.com/office/powerpoint/2010/main" val="184790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676AADC-0198-471B-A6C2-10E5BCDE7C9B}"/>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ECB1263-B4C8-4C09-9E61-27A6102D5096}"/>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5DB6B1FA-CB58-4B00-8454-5507EFAF0E6E}"/>
              </a:ext>
            </a:extLst>
          </p:cNvPr>
          <p:cNvSpPr>
            <a:spLocks noGrp="1"/>
          </p:cNvSpPr>
          <p:nvPr>
            <p:ph type="pic" sz="quarter" idx="15"/>
          </p:nvPr>
        </p:nvSpPr>
        <p:spPr/>
      </p:sp>
      <p:sp>
        <p:nvSpPr>
          <p:cNvPr id="17" name="TextBox 16">
            <a:extLst>
              <a:ext uri="{FF2B5EF4-FFF2-40B4-BE49-F238E27FC236}">
                <a16:creationId xmlns:a16="http://schemas.microsoft.com/office/drawing/2014/main" id="{A7C46C84-D717-432F-9957-43033FDA2A0E}"/>
              </a:ext>
            </a:extLst>
          </p:cNvPr>
          <p:cNvSpPr txBox="1"/>
          <p:nvPr/>
        </p:nvSpPr>
        <p:spPr>
          <a:xfrm>
            <a:off x="4877022" y="3423322"/>
            <a:ext cx="5387560"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iPhone</a:t>
            </a:r>
          </a:p>
        </p:txBody>
      </p:sp>
      <p:sp>
        <p:nvSpPr>
          <p:cNvPr id="18" name="TextBox 17">
            <a:extLst>
              <a:ext uri="{FF2B5EF4-FFF2-40B4-BE49-F238E27FC236}">
                <a16:creationId xmlns:a16="http://schemas.microsoft.com/office/drawing/2014/main" id="{A8EBD0FC-1D9B-4E45-9963-361776A2E2D8}"/>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pic>
        <p:nvPicPr>
          <p:cNvPr id="14" name="Graphic 13">
            <a:extLst>
              <a:ext uri="{FF2B5EF4-FFF2-40B4-BE49-F238E27FC236}">
                <a16:creationId xmlns:a16="http://schemas.microsoft.com/office/drawing/2014/main" id="{9B8E920A-044C-425B-B122-1F82177C49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83249" y="9406729"/>
            <a:ext cx="4175102" cy="8275644"/>
          </a:xfrm>
          <a:prstGeom prst="rect">
            <a:avLst/>
          </a:prstGeom>
        </p:spPr>
      </p:pic>
      <p:sp>
        <p:nvSpPr>
          <p:cNvPr id="9" name="Slide Number Placeholder 19">
            <a:extLst>
              <a:ext uri="{FF2B5EF4-FFF2-40B4-BE49-F238E27FC236}">
                <a16:creationId xmlns:a16="http://schemas.microsoft.com/office/drawing/2014/main" id="{B21385C8-65D4-45AF-8373-A2BC30DA84C5}"/>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43</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15432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35834B0-F60F-4508-9AF6-7F42EF8D3A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0439" y="10815352"/>
            <a:ext cx="6979510" cy="4229098"/>
          </a:xfrm>
          <a:prstGeom prst="rect">
            <a:avLst/>
          </a:prstGeom>
        </p:spPr>
      </p:pic>
      <p:cxnSp>
        <p:nvCxnSpPr>
          <p:cNvPr id="12" name="Straight Connector 11">
            <a:extLst>
              <a:ext uri="{FF2B5EF4-FFF2-40B4-BE49-F238E27FC236}">
                <a16:creationId xmlns:a16="http://schemas.microsoft.com/office/drawing/2014/main" id="{8FF85AE7-81D6-4445-860F-F470574AA2E4}"/>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30CE804-5EB0-413C-AB28-01589C1DC440}"/>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F2FBA15B-C2F0-4CE9-A184-F6AEC23279FE}"/>
              </a:ext>
            </a:extLst>
          </p:cNvPr>
          <p:cNvSpPr>
            <a:spLocks noGrp="1"/>
          </p:cNvSpPr>
          <p:nvPr>
            <p:ph type="pic" sz="quarter" idx="15"/>
          </p:nvPr>
        </p:nvSpPr>
        <p:spPr/>
      </p:sp>
      <p:sp>
        <p:nvSpPr>
          <p:cNvPr id="17" name="TextBox 16">
            <a:extLst>
              <a:ext uri="{FF2B5EF4-FFF2-40B4-BE49-F238E27FC236}">
                <a16:creationId xmlns:a16="http://schemas.microsoft.com/office/drawing/2014/main" id="{59D39965-7B6F-4F5D-B015-1AE6F74CEB15}"/>
              </a:ext>
            </a:extLst>
          </p:cNvPr>
          <p:cNvSpPr txBox="1"/>
          <p:nvPr/>
        </p:nvSpPr>
        <p:spPr>
          <a:xfrm>
            <a:off x="4877022" y="3385222"/>
            <a:ext cx="5387560"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MacBook</a:t>
            </a:r>
          </a:p>
        </p:txBody>
      </p:sp>
      <p:sp>
        <p:nvSpPr>
          <p:cNvPr id="18" name="TextBox 17">
            <a:extLst>
              <a:ext uri="{FF2B5EF4-FFF2-40B4-BE49-F238E27FC236}">
                <a16:creationId xmlns:a16="http://schemas.microsoft.com/office/drawing/2014/main" id="{5B5F0148-DDB0-4F85-B60C-387C830F22F7}"/>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9" name="Slide Number Placeholder 19">
            <a:extLst>
              <a:ext uri="{FF2B5EF4-FFF2-40B4-BE49-F238E27FC236}">
                <a16:creationId xmlns:a16="http://schemas.microsoft.com/office/drawing/2014/main" id="{301CAED3-838B-4C33-8638-7A4E06F55612}"/>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44</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011192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BA868B9-EB92-4AEA-B3E0-5526B16403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4331" y="10439167"/>
            <a:ext cx="7932942" cy="5720912"/>
          </a:xfrm>
          <a:prstGeom prst="rect">
            <a:avLst/>
          </a:prstGeom>
        </p:spPr>
      </p:pic>
      <p:cxnSp>
        <p:nvCxnSpPr>
          <p:cNvPr id="12" name="Straight Connector 11">
            <a:extLst>
              <a:ext uri="{FF2B5EF4-FFF2-40B4-BE49-F238E27FC236}">
                <a16:creationId xmlns:a16="http://schemas.microsoft.com/office/drawing/2014/main" id="{DE0DDC53-45E3-4025-B217-E46EA28D7E2F}"/>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127834C-8E09-4A26-8D90-6D29D22B170A}"/>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C53B5010-600C-4DD1-A747-574D53948EF4}"/>
              </a:ext>
            </a:extLst>
          </p:cNvPr>
          <p:cNvSpPr>
            <a:spLocks noGrp="1"/>
          </p:cNvSpPr>
          <p:nvPr>
            <p:ph type="pic" sz="quarter" idx="15"/>
          </p:nvPr>
        </p:nvSpPr>
        <p:spPr/>
      </p:sp>
      <p:sp>
        <p:nvSpPr>
          <p:cNvPr id="17" name="TextBox 16">
            <a:extLst>
              <a:ext uri="{FF2B5EF4-FFF2-40B4-BE49-F238E27FC236}">
                <a16:creationId xmlns:a16="http://schemas.microsoft.com/office/drawing/2014/main" id="{7CB70EDF-49EF-4C75-A244-DFC4A319DC4C}"/>
              </a:ext>
            </a:extLst>
          </p:cNvPr>
          <p:cNvSpPr txBox="1"/>
          <p:nvPr/>
        </p:nvSpPr>
        <p:spPr>
          <a:xfrm>
            <a:off x="4877022" y="3404272"/>
            <a:ext cx="5387560"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iMac</a:t>
            </a:r>
          </a:p>
        </p:txBody>
      </p:sp>
      <p:sp>
        <p:nvSpPr>
          <p:cNvPr id="18" name="TextBox 17">
            <a:extLst>
              <a:ext uri="{FF2B5EF4-FFF2-40B4-BE49-F238E27FC236}">
                <a16:creationId xmlns:a16="http://schemas.microsoft.com/office/drawing/2014/main" id="{7C4D85FF-EA34-44A8-934F-4D994CED8995}"/>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9" name="Slide Number Placeholder 19">
            <a:extLst>
              <a:ext uri="{FF2B5EF4-FFF2-40B4-BE49-F238E27FC236}">
                <a16:creationId xmlns:a16="http://schemas.microsoft.com/office/drawing/2014/main" id="{F76DAB7F-BB27-4D62-A03D-A6B21A5DCCB2}"/>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45</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110104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23623E1-39A3-4E45-BA1B-61C8CFD347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7022" y="9561342"/>
            <a:ext cx="5400734" cy="7226194"/>
          </a:xfrm>
          <a:prstGeom prst="rect">
            <a:avLst/>
          </a:prstGeom>
        </p:spPr>
      </p:pic>
      <p:cxnSp>
        <p:nvCxnSpPr>
          <p:cNvPr id="12" name="Straight Connector 11">
            <a:extLst>
              <a:ext uri="{FF2B5EF4-FFF2-40B4-BE49-F238E27FC236}">
                <a16:creationId xmlns:a16="http://schemas.microsoft.com/office/drawing/2014/main" id="{A6C328F9-2E73-417D-A74E-43B40E52E1C0}"/>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39A7C43-1B3F-4596-898C-E418128C2304}"/>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C5B2CDE2-4980-409E-9E65-1C591772E277}"/>
              </a:ext>
            </a:extLst>
          </p:cNvPr>
          <p:cNvSpPr>
            <a:spLocks noGrp="1"/>
          </p:cNvSpPr>
          <p:nvPr>
            <p:ph type="pic" sz="quarter" idx="15"/>
          </p:nvPr>
        </p:nvSpPr>
        <p:spPr/>
      </p:sp>
      <p:sp>
        <p:nvSpPr>
          <p:cNvPr id="17" name="TextBox 16">
            <a:extLst>
              <a:ext uri="{FF2B5EF4-FFF2-40B4-BE49-F238E27FC236}">
                <a16:creationId xmlns:a16="http://schemas.microsoft.com/office/drawing/2014/main" id="{6B9FF6D8-CD2F-4ED6-AEF9-359CFF374C92}"/>
              </a:ext>
            </a:extLst>
          </p:cNvPr>
          <p:cNvSpPr txBox="1"/>
          <p:nvPr/>
        </p:nvSpPr>
        <p:spPr>
          <a:xfrm>
            <a:off x="4877022" y="3404272"/>
            <a:ext cx="5387560"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iPad</a:t>
            </a:r>
          </a:p>
        </p:txBody>
      </p:sp>
      <p:sp>
        <p:nvSpPr>
          <p:cNvPr id="18" name="TextBox 17">
            <a:extLst>
              <a:ext uri="{FF2B5EF4-FFF2-40B4-BE49-F238E27FC236}">
                <a16:creationId xmlns:a16="http://schemas.microsoft.com/office/drawing/2014/main" id="{5BEC9CE8-86D1-4156-A876-8BC6CBDF4A05}"/>
              </a:ext>
            </a:extLst>
          </p:cNvPr>
          <p:cNvSpPr txBox="1"/>
          <p:nvPr/>
        </p:nvSpPr>
        <p:spPr>
          <a:xfrm>
            <a:off x="4877022"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
        <p:nvSpPr>
          <p:cNvPr id="9" name="Slide Number Placeholder 19">
            <a:extLst>
              <a:ext uri="{FF2B5EF4-FFF2-40B4-BE49-F238E27FC236}">
                <a16:creationId xmlns:a16="http://schemas.microsoft.com/office/drawing/2014/main" id="{4EE33C1C-B989-443B-A246-170D278F6525}"/>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46</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004921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1" name="TextBox 40">
            <a:extLst>
              <a:ext uri="{FF2B5EF4-FFF2-40B4-BE49-F238E27FC236}">
                <a16:creationId xmlns:a16="http://schemas.microsoft.com/office/drawing/2014/main" id="{DA5CEB8F-D451-4587-A6AA-424A074884E9}"/>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2" name="Slide Number Placeholder 19">
            <a:extLst>
              <a:ext uri="{FF2B5EF4-FFF2-40B4-BE49-F238E27FC236}">
                <a16:creationId xmlns:a16="http://schemas.microsoft.com/office/drawing/2014/main" id="{03FA2994-80E5-4B41-AEAE-7057213B5E0C}"/>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47</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43" name="Rectangle 42">
            <a:extLst>
              <a:ext uri="{FF2B5EF4-FFF2-40B4-BE49-F238E27FC236}">
                <a16:creationId xmlns:a16="http://schemas.microsoft.com/office/drawing/2014/main" id="{4DEB46E0-0FF2-49AC-AC9D-106818025444}"/>
              </a:ext>
            </a:extLst>
          </p:cNvPr>
          <p:cNvSpPr/>
          <p:nvPr/>
        </p:nvSpPr>
        <p:spPr>
          <a:xfrm>
            <a:off x="7175809" y="9208123"/>
            <a:ext cx="3991794" cy="74441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6" name="Rectangle 45">
            <a:extLst>
              <a:ext uri="{FF2B5EF4-FFF2-40B4-BE49-F238E27FC236}">
                <a16:creationId xmlns:a16="http://schemas.microsoft.com/office/drawing/2014/main" id="{E2C74F65-575C-49D1-95E1-D0C840F71306}"/>
              </a:ext>
            </a:extLst>
          </p:cNvPr>
          <p:cNvSpPr/>
          <p:nvPr/>
        </p:nvSpPr>
        <p:spPr>
          <a:xfrm>
            <a:off x="7956266" y="9835568"/>
            <a:ext cx="1107228" cy="923330"/>
          </a:xfrm>
          <a:prstGeom prst="rect">
            <a:avLst/>
          </a:prstGeom>
        </p:spPr>
        <p:txBody>
          <a:bodyPr wrap="square">
            <a:spAutoFit/>
          </a:bodyPr>
          <a:lstStyle/>
          <a:p>
            <a:pPr algn="r"/>
            <a:r>
              <a:rPr lang="en-US" sz="5400">
                <a:solidFill>
                  <a:schemeClr val="tx1">
                    <a:lumMod val="75000"/>
                    <a:lumOff val="25000"/>
                  </a:schemeClr>
                </a:solidFill>
                <a:latin typeface="EB Garamond Medium" panose="00000600000000000000" pitchFamily="2" charset="0"/>
                <a:ea typeface="EB Garamond Medium" panose="00000600000000000000" pitchFamily="2" charset="0"/>
              </a:rPr>
              <a:t>42</a:t>
            </a:r>
            <a:endParaRPr lang="tr-TR" sz="54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7" name="Rectangle 46">
            <a:extLst>
              <a:ext uri="{FF2B5EF4-FFF2-40B4-BE49-F238E27FC236}">
                <a16:creationId xmlns:a16="http://schemas.microsoft.com/office/drawing/2014/main" id="{8E9F67A9-4F96-431E-844B-64989C8FFA37}"/>
              </a:ext>
            </a:extLst>
          </p:cNvPr>
          <p:cNvSpPr/>
          <p:nvPr/>
        </p:nvSpPr>
        <p:spPr>
          <a:xfrm>
            <a:off x="8964753" y="9957488"/>
            <a:ext cx="464502"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48" name="Rectangle 47">
            <a:extLst>
              <a:ext uri="{FF2B5EF4-FFF2-40B4-BE49-F238E27FC236}">
                <a16:creationId xmlns:a16="http://schemas.microsoft.com/office/drawing/2014/main" id="{A6F8BA64-80D1-4CAB-8838-241CE79A091D}"/>
              </a:ext>
            </a:extLst>
          </p:cNvPr>
          <p:cNvSpPr/>
          <p:nvPr/>
        </p:nvSpPr>
        <p:spPr>
          <a:xfrm>
            <a:off x="9215470" y="10039623"/>
            <a:ext cx="422064" cy="707886"/>
          </a:xfrm>
          <a:prstGeom prst="rect">
            <a:avLst/>
          </a:prstGeom>
        </p:spPr>
        <p:txBody>
          <a:bodyPr wrap="square">
            <a:spAutoFit/>
          </a:bodyPr>
          <a:lstStyle/>
          <a:p>
            <a:pPr algn="ctr"/>
            <a:r>
              <a:rPr lang="tr-TR" sz="40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49" name="Rectangle 48">
            <a:extLst>
              <a:ext uri="{FF2B5EF4-FFF2-40B4-BE49-F238E27FC236}">
                <a16:creationId xmlns:a16="http://schemas.microsoft.com/office/drawing/2014/main" id="{ED96ECB5-DB33-432B-A4CB-347627164884}"/>
              </a:ext>
            </a:extLst>
          </p:cNvPr>
          <p:cNvSpPr/>
          <p:nvPr/>
        </p:nvSpPr>
        <p:spPr>
          <a:xfrm>
            <a:off x="9640657" y="10092170"/>
            <a:ext cx="883338"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50" name="Rectangle: Rounded Corners 49">
            <a:extLst>
              <a:ext uri="{FF2B5EF4-FFF2-40B4-BE49-F238E27FC236}">
                <a16:creationId xmlns:a16="http://schemas.microsoft.com/office/drawing/2014/main" id="{FB814F99-BC8F-45EA-BC42-D3E08540697A}"/>
              </a:ext>
            </a:extLst>
          </p:cNvPr>
          <p:cNvSpPr/>
          <p:nvPr/>
        </p:nvSpPr>
        <p:spPr>
          <a:xfrm>
            <a:off x="8384071" y="15504664"/>
            <a:ext cx="1625866" cy="532396"/>
          </a:xfrm>
          <a:prstGeom prst="roundRect">
            <a:avLst>
              <a:gd name="adj" fmla="val 0"/>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1" name="Rectangle 50">
            <a:extLst>
              <a:ext uri="{FF2B5EF4-FFF2-40B4-BE49-F238E27FC236}">
                <a16:creationId xmlns:a16="http://schemas.microsoft.com/office/drawing/2014/main" id="{0E5FE009-685D-4DC6-9C61-D1013B006332}"/>
              </a:ext>
            </a:extLst>
          </p:cNvPr>
          <p:cNvSpPr/>
          <p:nvPr/>
        </p:nvSpPr>
        <p:spPr>
          <a:xfrm>
            <a:off x="8598645" y="15586196"/>
            <a:ext cx="1206882" cy="400110"/>
          </a:xfrm>
          <a:prstGeom prst="rect">
            <a:avLst/>
          </a:prstGeom>
        </p:spPr>
        <p:txBody>
          <a:bodyPr wrap="square">
            <a:spAutoFit/>
          </a:bodyPr>
          <a:lstStyle/>
          <a:p>
            <a:pPr algn="ctr"/>
            <a:r>
              <a:rPr lang="en-US" sz="2000" spc="300">
                <a:solidFill>
                  <a:schemeClr val="tx1">
                    <a:lumMod val="75000"/>
                    <a:lumOff val="25000"/>
                  </a:schemeClr>
                </a:solidFill>
                <a:latin typeface="EB Garamond Medium" panose="00000600000000000000" pitchFamily="2" charset="0"/>
                <a:ea typeface="EB Garamond Medium" panose="00000600000000000000" pitchFamily="2" charset="0"/>
              </a:rPr>
              <a:t>Pro</a:t>
            </a:r>
            <a:endParaRPr lang="tr-TR" sz="2000" spc="3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2" name="Rectangle 51">
            <a:extLst>
              <a:ext uri="{FF2B5EF4-FFF2-40B4-BE49-F238E27FC236}">
                <a16:creationId xmlns:a16="http://schemas.microsoft.com/office/drawing/2014/main" id="{7F839E87-B703-4AED-B36A-C6228D98E2F3}"/>
              </a:ext>
            </a:extLst>
          </p:cNvPr>
          <p:cNvSpPr/>
          <p:nvPr/>
        </p:nvSpPr>
        <p:spPr>
          <a:xfrm>
            <a:off x="7568458" y="11524456"/>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3" name="Rectangle 52">
            <a:extLst>
              <a:ext uri="{FF2B5EF4-FFF2-40B4-BE49-F238E27FC236}">
                <a16:creationId xmlns:a16="http://schemas.microsoft.com/office/drawing/2014/main" id="{CE1A772E-CD2A-4937-B432-C7B377CE363B}"/>
              </a:ext>
            </a:extLst>
          </p:cNvPr>
          <p:cNvSpPr/>
          <p:nvPr/>
        </p:nvSpPr>
        <p:spPr>
          <a:xfrm>
            <a:off x="7568458" y="12203508"/>
            <a:ext cx="3227588" cy="400110"/>
          </a:xfrm>
          <a:prstGeom prst="rect">
            <a:avLst/>
          </a:prstGeom>
        </p:spPr>
        <p:txBody>
          <a:bodyPr wrap="square">
            <a:spAutoFit/>
          </a:bodyPr>
          <a:lstStyle/>
          <a:p>
            <a:pPr algn="ctr"/>
            <a:r>
              <a:rPr lang="tr-TR" sz="2000">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54" name="Rectangle 53">
            <a:extLst>
              <a:ext uri="{FF2B5EF4-FFF2-40B4-BE49-F238E27FC236}">
                <a16:creationId xmlns:a16="http://schemas.microsoft.com/office/drawing/2014/main" id="{6AFEB4F8-9CCF-4C2C-B614-3C9C68E37C76}"/>
              </a:ext>
            </a:extLst>
          </p:cNvPr>
          <p:cNvSpPr/>
          <p:nvPr/>
        </p:nvSpPr>
        <p:spPr>
          <a:xfrm>
            <a:off x="7568458" y="12882558"/>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5" name="Rectangle 54">
            <a:extLst>
              <a:ext uri="{FF2B5EF4-FFF2-40B4-BE49-F238E27FC236}">
                <a16:creationId xmlns:a16="http://schemas.microsoft.com/office/drawing/2014/main" id="{23DA982E-548E-471C-AE44-6704634F79D5}"/>
              </a:ext>
            </a:extLst>
          </p:cNvPr>
          <p:cNvSpPr/>
          <p:nvPr/>
        </p:nvSpPr>
        <p:spPr>
          <a:xfrm>
            <a:off x="7568458" y="13561610"/>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6" name="Rectangle 55">
            <a:extLst>
              <a:ext uri="{FF2B5EF4-FFF2-40B4-BE49-F238E27FC236}">
                <a16:creationId xmlns:a16="http://schemas.microsoft.com/office/drawing/2014/main" id="{38D35BAC-7EF5-4074-BF80-82A9729A539F}"/>
              </a:ext>
            </a:extLst>
          </p:cNvPr>
          <p:cNvSpPr/>
          <p:nvPr/>
        </p:nvSpPr>
        <p:spPr>
          <a:xfrm>
            <a:off x="7568458" y="14240522"/>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76" name="Rectangle 75">
            <a:extLst>
              <a:ext uri="{FF2B5EF4-FFF2-40B4-BE49-F238E27FC236}">
                <a16:creationId xmlns:a16="http://schemas.microsoft.com/office/drawing/2014/main" id="{43CF8136-83ED-4E60-B97B-00568661BCB5}"/>
              </a:ext>
            </a:extLst>
          </p:cNvPr>
          <p:cNvSpPr/>
          <p:nvPr/>
        </p:nvSpPr>
        <p:spPr>
          <a:xfrm>
            <a:off x="2548397" y="9208123"/>
            <a:ext cx="3991794" cy="74441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77" name="Rectangle 76">
            <a:extLst>
              <a:ext uri="{FF2B5EF4-FFF2-40B4-BE49-F238E27FC236}">
                <a16:creationId xmlns:a16="http://schemas.microsoft.com/office/drawing/2014/main" id="{CEBCE734-C277-4DC5-B098-22189CB479A9}"/>
              </a:ext>
            </a:extLst>
          </p:cNvPr>
          <p:cNvSpPr/>
          <p:nvPr/>
        </p:nvSpPr>
        <p:spPr>
          <a:xfrm>
            <a:off x="3328854" y="9835568"/>
            <a:ext cx="1107228" cy="923330"/>
          </a:xfrm>
          <a:prstGeom prst="rect">
            <a:avLst/>
          </a:prstGeom>
        </p:spPr>
        <p:txBody>
          <a:bodyPr wrap="square">
            <a:spAutoFit/>
          </a:bodyPr>
          <a:lstStyle/>
          <a:p>
            <a:pPr algn="r"/>
            <a:r>
              <a:rPr lang="tr-TR" sz="5400">
                <a:solidFill>
                  <a:schemeClr val="tx1">
                    <a:lumMod val="75000"/>
                    <a:lumOff val="25000"/>
                  </a:schemeClr>
                </a:solidFill>
                <a:latin typeface="EB Garamond Medium" panose="00000600000000000000" pitchFamily="2" charset="0"/>
                <a:ea typeface="EB Garamond Medium" panose="00000600000000000000" pitchFamily="2" charset="0"/>
              </a:rPr>
              <a:t>27</a:t>
            </a:r>
          </a:p>
        </p:txBody>
      </p:sp>
      <p:sp>
        <p:nvSpPr>
          <p:cNvPr id="78" name="Rectangle 77">
            <a:extLst>
              <a:ext uri="{FF2B5EF4-FFF2-40B4-BE49-F238E27FC236}">
                <a16:creationId xmlns:a16="http://schemas.microsoft.com/office/drawing/2014/main" id="{8B9D715D-A876-4BE1-9C88-9391EB09907F}"/>
              </a:ext>
            </a:extLst>
          </p:cNvPr>
          <p:cNvSpPr/>
          <p:nvPr/>
        </p:nvSpPr>
        <p:spPr>
          <a:xfrm>
            <a:off x="4337341" y="9957488"/>
            <a:ext cx="464502"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79" name="Rectangle 78">
            <a:extLst>
              <a:ext uri="{FF2B5EF4-FFF2-40B4-BE49-F238E27FC236}">
                <a16:creationId xmlns:a16="http://schemas.microsoft.com/office/drawing/2014/main" id="{F0D33204-A851-484D-9CFB-30D192F532FC}"/>
              </a:ext>
            </a:extLst>
          </p:cNvPr>
          <p:cNvSpPr/>
          <p:nvPr/>
        </p:nvSpPr>
        <p:spPr>
          <a:xfrm>
            <a:off x="4588058" y="10039623"/>
            <a:ext cx="422064" cy="707886"/>
          </a:xfrm>
          <a:prstGeom prst="rect">
            <a:avLst/>
          </a:prstGeom>
        </p:spPr>
        <p:txBody>
          <a:bodyPr wrap="square">
            <a:spAutoFit/>
          </a:bodyPr>
          <a:lstStyle/>
          <a:p>
            <a:pPr algn="ctr"/>
            <a:r>
              <a:rPr lang="tr-TR" sz="40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80" name="Rectangle 79">
            <a:extLst>
              <a:ext uri="{FF2B5EF4-FFF2-40B4-BE49-F238E27FC236}">
                <a16:creationId xmlns:a16="http://schemas.microsoft.com/office/drawing/2014/main" id="{16DE8D65-1184-4CE6-A51D-D2A75E2103FC}"/>
              </a:ext>
            </a:extLst>
          </p:cNvPr>
          <p:cNvSpPr/>
          <p:nvPr/>
        </p:nvSpPr>
        <p:spPr>
          <a:xfrm>
            <a:off x="5013245" y="10092170"/>
            <a:ext cx="883338"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81" name="Rectangle: Rounded Corners 80">
            <a:extLst>
              <a:ext uri="{FF2B5EF4-FFF2-40B4-BE49-F238E27FC236}">
                <a16:creationId xmlns:a16="http://schemas.microsoft.com/office/drawing/2014/main" id="{52184F2C-D4D1-4455-9EF8-2D9B6EC3C7C3}"/>
              </a:ext>
            </a:extLst>
          </p:cNvPr>
          <p:cNvSpPr/>
          <p:nvPr/>
        </p:nvSpPr>
        <p:spPr>
          <a:xfrm>
            <a:off x="3756659" y="15504664"/>
            <a:ext cx="1625866" cy="532396"/>
          </a:xfrm>
          <a:prstGeom prst="roundRect">
            <a:avLst>
              <a:gd name="adj" fmla="val 0"/>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2" name="Rectangle 81">
            <a:extLst>
              <a:ext uri="{FF2B5EF4-FFF2-40B4-BE49-F238E27FC236}">
                <a16:creationId xmlns:a16="http://schemas.microsoft.com/office/drawing/2014/main" id="{F466C26E-12E8-45CF-B397-D1C2B3FC065F}"/>
              </a:ext>
            </a:extLst>
          </p:cNvPr>
          <p:cNvSpPr/>
          <p:nvPr/>
        </p:nvSpPr>
        <p:spPr>
          <a:xfrm>
            <a:off x="3971233" y="15586196"/>
            <a:ext cx="1206882" cy="400110"/>
          </a:xfrm>
          <a:prstGeom prst="rect">
            <a:avLst/>
          </a:prstGeom>
        </p:spPr>
        <p:txBody>
          <a:bodyPr wrap="square">
            <a:spAutoFit/>
          </a:bodyPr>
          <a:lstStyle/>
          <a:p>
            <a:pPr algn="ctr"/>
            <a:r>
              <a:rPr lang="tr-TR" sz="2000" spc="300">
                <a:solidFill>
                  <a:schemeClr val="tx1">
                    <a:lumMod val="75000"/>
                    <a:lumOff val="25000"/>
                  </a:schemeClr>
                </a:solidFill>
                <a:latin typeface="EB Garamond Medium" panose="00000600000000000000" pitchFamily="2" charset="0"/>
                <a:ea typeface="EB Garamond Medium" panose="00000600000000000000" pitchFamily="2" charset="0"/>
              </a:rPr>
              <a:t>Basic</a:t>
            </a:r>
          </a:p>
        </p:txBody>
      </p:sp>
      <p:sp>
        <p:nvSpPr>
          <p:cNvPr id="83" name="Rectangle 82">
            <a:extLst>
              <a:ext uri="{FF2B5EF4-FFF2-40B4-BE49-F238E27FC236}">
                <a16:creationId xmlns:a16="http://schemas.microsoft.com/office/drawing/2014/main" id="{312F06BF-1453-42DC-97D6-EA1E5A1A86D2}"/>
              </a:ext>
            </a:extLst>
          </p:cNvPr>
          <p:cNvSpPr/>
          <p:nvPr/>
        </p:nvSpPr>
        <p:spPr>
          <a:xfrm>
            <a:off x="2941046" y="11524456"/>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4" name="Rectangle 83">
            <a:extLst>
              <a:ext uri="{FF2B5EF4-FFF2-40B4-BE49-F238E27FC236}">
                <a16:creationId xmlns:a16="http://schemas.microsoft.com/office/drawing/2014/main" id="{9F8C288D-C8CC-4686-B4D9-2CB8D04ED2B8}"/>
              </a:ext>
            </a:extLst>
          </p:cNvPr>
          <p:cNvSpPr/>
          <p:nvPr/>
        </p:nvSpPr>
        <p:spPr>
          <a:xfrm>
            <a:off x="2941046" y="12203508"/>
            <a:ext cx="3227588" cy="400110"/>
          </a:xfrm>
          <a:prstGeom prst="rect">
            <a:avLst/>
          </a:prstGeom>
        </p:spPr>
        <p:txBody>
          <a:bodyPr wrap="square">
            <a:spAutoFit/>
          </a:bodyPr>
          <a:lstStyle/>
          <a:p>
            <a:pPr algn="ctr"/>
            <a:r>
              <a:rPr lang="tr-TR" sz="2000">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85" name="Rectangle 84">
            <a:extLst>
              <a:ext uri="{FF2B5EF4-FFF2-40B4-BE49-F238E27FC236}">
                <a16:creationId xmlns:a16="http://schemas.microsoft.com/office/drawing/2014/main" id="{D95D3FD9-917D-4CE4-B0CC-236DB2F289B7}"/>
              </a:ext>
            </a:extLst>
          </p:cNvPr>
          <p:cNvSpPr/>
          <p:nvPr/>
        </p:nvSpPr>
        <p:spPr>
          <a:xfrm>
            <a:off x="2941046" y="12882558"/>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6" name="Rectangle 85">
            <a:extLst>
              <a:ext uri="{FF2B5EF4-FFF2-40B4-BE49-F238E27FC236}">
                <a16:creationId xmlns:a16="http://schemas.microsoft.com/office/drawing/2014/main" id="{62D82FE1-C207-4A85-B794-F5A9290C19A4}"/>
              </a:ext>
            </a:extLst>
          </p:cNvPr>
          <p:cNvSpPr/>
          <p:nvPr/>
        </p:nvSpPr>
        <p:spPr>
          <a:xfrm>
            <a:off x="2941046" y="13561610"/>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7" name="Rectangle 86">
            <a:extLst>
              <a:ext uri="{FF2B5EF4-FFF2-40B4-BE49-F238E27FC236}">
                <a16:creationId xmlns:a16="http://schemas.microsoft.com/office/drawing/2014/main" id="{78E0FB81-45EF-4CB6-AFE6-DC72BD087035}"/>
              </a:ext>
            </a:extLst>
          </p:cNvPr>
          <p:cNvSpPr/>
          <p:nvPr/>
        </p:nvSpPr>
        <p:spPr>
          <a:xfrm>
            <a:off x="2941046" y="14240522"/>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101" name="TextBox 100">
            <a:extLst>
              <a:ext uri="{FF2B5EF4-FFF2-40B4-BE49-F238E27FC236}">
                <a16:creationId xmlns:a16="http://schemas.microsoft.com/office/drawing/2014/main" id="{90496D60-7D67-4B25-A8E3-30D0F6B3C73E}"/>
              </a:ext>
            </a:extLst>
          </p:cNvPr>
          <p:cNvSpPr txBox="1"/>
          <p:nvPr/>
        </p:nvSpPr>
        <p:spPr>
          <a:xfrm>
            <a:off x="4164220" y="3385222"/>
            <a:ext cx="5387560"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Prices</a:t>
            </a:r>
          </a:p>
        </p:txBody>
      </p:sp>
      <p:sp>
        <p:nvSpPr>
          <p:cNvPr id="102" name="TextBox 101">
            <a:extLst>
              <a:ext uri="{FF2B5EF4-FFF2-40B4-BE49-F238E27FC236}">
                <a16:creationId xmlns:a16="http://schemas.microsoft.com/office/drawing/2014/main" id="{BE418CFC-0719-4844-B956-FFAF197A629C}"/>
              </a:ext>
            </a:extLst>
          </p:cNvPr>
          <p:cNvSpPr txBox="1"/>
          <p:nvPr/>
        </p:nvSpPr>
        <p:spPr>
          <a:xfrm>
            <a:off x="4164220" y="4767550"/>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Tree>
    <p:extLst>
      <p:ext uri="{BB962C8B-B14F-4D97-AF65-F5344CB8AC3E}">
        <p14:creationId xmlns:p14="http://schemas.microsoft.com/office/powerpoint/2010/main" val="3577183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1" name="TextBox 40">
            <a:extLst>
              <a:ext uri="{FF2B5EF4-FFF2-40B4-BE49-F238E27FC236}">
                <a16:creationId xmlns:a16="http://schemas.microsoft.com/office/drawing/2014/main" id="{DA5CEB8F-D451-4587-A6AA-424A074884E9}"/>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2" name="Slide Number Placeholder 19">
            <a:extLst>
              <a:ext uri="{FF2B5EF4-FFF2-40B4-BE49-F238E27FC236}">
                <a16:creationId xmlns:a16="http://schemas.microsoft.com/office/drawing/2014/main" id="{03FA2994-80E5-4B41-AEAE-7057213B5E0C}"/>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48</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43" name="Rectangle 42">
            <a:extLst>
              <a:ext uri="{FF2B5EF4-FFF2-40B4-BE49-F238E27FC236}">
                <a16:creationId xmlns:a16="http://schemas.microsoft.com/office/drawing/2014/main" id="{4DEB46E0-0FF2-49AC-AC9D-106818025444}"/>
              </a:ext>
            </a:extLst>
          </p:cNvPr>
          <p:cNvSpPr/>
          <p:nvPr/>
        </p:nvSpPr>
        <p:spPr>
          <a:xfrm>
            <a:off x="6983480" y="2836793"/>
            <a:ext cx="3991794" cy="74441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6" name="Rectangle 45">
            <a:extLst>
              <a:ext uri="{FF2B5EF4-FFF2-40B4-BE49-F238E27FC236}">
                <a16:creationId xmlns:a16="http://schemas.microsoft.com/office/drawing/2014/main" id="{E2C74F65-575C-49D1-95E1-D0C840F71306}"/>
              </a:ext>
            </a:extLst>
          </p:cNvPr>
          <p:cNvSpPr/>
          <p:nvPr/>
        </p:nvSpPr>
        <p:spPr>
          <a:xfrm>
            <a:off x="7763937" y="3464238"/>
            <a:ext cx="1107228" cy="923330"/>
          </a:xfrm>
          <a:prstGeom prst="rect">
            <a:avLst/>
          </a:prstGeom>
        </p:spPr>
        <p:txBody>
          <a:bodyPr wrap="square">
            <a:spAutoFit/>
          </a:bodyPr>
          <a:lstStyle/>
          <a:p>
            <a:pPr algn="r"/>
            <a:r>
              <a:rPr lang="en-US" sz="5400">
                <a:solidFill>
                  <a:schemeClr val="tx1">
                    <a:lumMod val="75000"/>
                    <a:lumOff val="25000"/>
                  </a:schemeClr>
                </a:solidFill>
                <a:latin typeface="EB Garamond Medium" panose="00000600000000000000" pitchFamily="2" charset="0"/>
                <a:ea typeface="EB Garamond Medium" panose="00000600000000000000" pitchFamily="2" charset="0"/>
              </a:rPr>
              <a:t>42</a:t>
            </a:r>
            <a:endParaRPr lang="tr-TR" sz="54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7" name="Rectangle 46">
            <a:extLst>
              <a:ext uri="{FF2B5EF4-FFF2-40B4-BE49-F238E27FC236}">
                <a16:creationId xmlns:a16="http://schemas.microsoft.com/office/drawing/2014/main" id="{8E9F67A9-4F96-431E-844B-64989C8FFA37}"/>
              </a:ext>
            </a:extLst>
          </p:cNvPr>
          <p:cNvSpPr/>
          <p:nvPr/>
        </p:nvSpPr>
        <p:spPr>
          <a:xfrm>
            <a:off x="8772424" y="3586158"/>
            <a:ext cx="464502"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48" name="Rectangle 47">
            <a:extLst>
              <a:ext uri="{FF2B5EF4-FFF2-40B4-BE49-F238E27FC236}">
                <a16:creationId xmlns:a16="http://schemas.microsoft.com/office/drawing/2014/main" id="{A6F8BA64-80D1-4CAB-8838-241CE79A091D}"/>
              </a:ext>
            </a:extLst>
          </p:cNvPr>
          <p:cNvSpPr/>
          <p:nvPr/>
        </p:nvSpPr>
        <p:spPr>
          <a:xfrm>
            <a:off x="9023141" y="3668293"/>
            <a:ext cx="422064" cy="707886"/>
          </a:xfrm>
          <a:prstGeom prst="rect">
            <a:avLst/>
          </a:prstGeom>
        </p:spPr>
        <p:txBody>
          <a:bodyPr wrap="square">
            <a:spAutoFit/>
          </a:bodyPr>
          <a:lstStyle/>
          <a:p>
            <a:pPr algn="ctr"/>
            <a:r>
              <a:rPr lang="tr-TR" sz="40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49" name="Rectangle 48">
            <a:extLst>
              <a:ext uri="{FF2B5EF4-FFF2-40B4-BE49-F238E27FC236}">
                <a16:creationId xmlns:a16="http://schemas.microsoft.com/office/drawing/2014/main" id="{ED96ECB5-DB33-432B-A4CB-347627164884}"/>
              </a:ext>
            </a:extLst>
          </p:cNvPr>
          <p:cNvSpPr/>
          <p:nvPr/>
        </p:nvSpPr>
        <p:spPr>
          <a:xfrm>
            <a:off x="9448328" y="3720840"/>
            <a:ext cx="883338"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50" name="Rectangle: Rounded Corners 49">
            <a:extLst>
              <a:ext uri="{FF2B5EF4-FFF2-40B4-BE49-F238E27FC236}">
                <a16:creationId xmlns:a16="http://schemas.microsoft.com/office/drawing/2014/main" id="{FB814F99-BC8F-45EA-BC42-D3E08540697A}"/>
              </a:ext>
            </a:extLst>
          </p:cNvPr>
          <p:cNvSpPr/>
          <p:nvPr/>
        </p:nvSpPr>
        <p:spPr>
          <a:xfrm>
            <a:off x="8191742" y="9133334"/>
            <a:ext cx="1625866" cy="532396"/>
          </a:xfrm>
          <a:prstGeom prst="roundRect">
            <a:avLst>
              <a:gd name="adj" fmla="val 0"/>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1" name="Rectangle 50">
            <a:extLst>
              <a:ext uri="{FF2B5EF4-FFF2-40B4-BE49-F238E27FC236}">
                <a16:creationId xmlns:a16="http://schemas.microsoft.com/office/drawing/2014/main" id="{0E5FE009-685D-4DC6-9C61-D1013B006332}"/>
              </a:ext>
            </a:extLst>
          </p:cNvPr>
          <p:cNvSpPr/>
          <p:nvPr/>
        </p:nvSpPr>
        <p:spPr>
          <a:xfrm>
            <a:off x="8406316" y="9214866"/>
            <a:ext cx="1206882" cy="400110"/>
          </a:xfrm>
          <a:prstGeom prst="rect">
            <a:avLst/>
          </a:prstGeom>
        </p:spPr>
        <p:txBody>
          <a:bodyPr wrap="square">
            <a:spAutoFit/>
          </a:bodyPr>
          <a:lstStyle/>
          <a:p>
            <a:pPr algn="ctr"/>
            <a:r>
              <a:rPr lang="en-US" sz="2000" spc="300">
                <a:solidFill>
                  <a:schemeClr val="tx1">
                    <a:lumMod val="75000"/>
                    <a:lumOff val="25000"/>
                  </a:schemeClr>
                </a:solidFill>
                <a:latin typeface="EB Garamond Medium" panose="00000600000000000000" pitchFamily="2" charset="0"/>
                <a:ea typeface="EB Garamond Medium" panose="00000600000000000000" pitchFamily="2" charset="0"/>
              </a:rPr>
              <a:t>Pro</a:t>
            </a:r>
            <a:endParaRPr lang="tr-TR" sz="2000" spc="3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2" name="Rectangle 51">
            <a:extLst>
              <a:ext uri="{FF2B5EF4-FFF2-40B4-BE49-F238E27FC236}">
                <a16:creationId xmlns:a16="http://schemas.microsoft.com/office/drawing/2014/main" id="{7F839E87-B703-4AED-B36A-C6228D98E2F3}"/>
              </a:ext>
            </a:extLst>
          </p:cNvPr>
          <p:cNvSpPr/>
          <p:nvPr/>
        </p:nvSpPr>
        <p:spPr>
          <a:xfrm>
            <a:off x="7376129" y="5153126"/>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3" name="Rectangle 52">
            <a:extLst>
              <a:ext uri="{FF2B5EF4-FFF2-40B4-BE49-F238E27FC236}">
                <a16:creationId xmlns:a16="http://schemas.microsoft.com/office/drawing/2014/main" id="{CE1A772E-CD2A-4937-B432-C7B377CE363B}"/>
              </a:ext>
            </a:extLst>
          </p:cNvPr>
          <p:cNvSpPr/>
          <p:nvPr/>
        </p:nvSpPr>
        <p:spPr>
          <a:xfrm>
            <a:off x="7376129" y="5832178"/>
            <a:ext cx="3227588" cy="400110"/>
          </a:xfrm>
          <a:prstGeom prst="rect">
            <a:avLst/>
          </a:prstGeom>
        </p:spPr>
        <p:txBody>
          <a:bodyPr wrap="square">
            <a:spAutoFit/>
          </a:bodyPr>
          <a:lstStyle/>
          <a:p>
            <a:pPr algn="ctr"/>
            <a:r>
              <a:rPr lang="tr-TR" sz="2000">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54" name="Rectangle 53">
            <a:extLst>
              <a:ext uri="{FF2B5EF4-FFF2-40B4-BE49-F238E27FC236}">
                <a16:creationId xmlns:a16="http://schemas.microsoft.com/office/drawing/2014/main" id="{6AFEB4F8-9CCF-4C2C-B614-3C9C68E37C76}"/>
              </a:ext>
            </a:extLst>
          </p:cNvPr>
          <p:cNvSpPr/>
          <p:nvPr/>
        </p:nvSpPr>
        <p:spPr>
          <a:xfrm>
            <a:off x="7376129" y="6511228"/>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5" name="Rectangle 54">
            <a:extLst>
              <a:ext uri="{FF2B5EF4-FFF2-40B4-BE49-F238E27FC236}">
                <a16:creationId xmlns:a16="http://schemas.microsoft.com/office/drawing/2014/main" id="{23DA982E-548E-471C-AE44-6704634F79D5}"/>
              </a:ext>
            </a:extLst>
          </p:cNvPr>
          <p:cNvSpPr/>
          <p:nvPr/>
        </p:nvSpPr>
        <p:spPr>
          <a:xfrm>
            <a:off x="7376129" y="7190280"/>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6" name="Rectangle 55">
            <a:extLst>
              <a:ext uri="{FF2B5EF4-FFF2-40B4-BE49-F238E27FC236}">
                <a16:creationId xmlns:a16="http://schemas.microsoft.com/office/drawing/2014/main" id="{38D35BAC-7EF5-4074-BF80-82A9729A539F}"/>
              </a:ext>
            </a:extLst>
          </p:cNvPr>
          <p:cNvSpPr/>
          <p:nvPr/>
        </p:nvSpPr>
        <p:spPr>
          <a:xfrm>
            <a:off x="7376129" y="7869192"/>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76" name="Rectangle 75">
            <a:extLst>
              <a:ext uri="{FF2B5EF4-FFF2-40B4-BE49-F238E27FC236}">
                <a16:creationId xmlns:a16="http://schemas.microsoft.com/office/drawing/2014/main" id="{43CF8136-83ED-4E60-B97B-00568661BCB5}"/>
              </a:ext>
            </a:extLst>
          </p:cNvPr>
          <p:cNvSpPr/>
          <p:nvPr/>
        </p:nvSpPr>
        <p:spPr>
          <a:xfrm>
            <a:off x="2740727" y="2836793"/>
            <a:ext cx="3991794" cy="74441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77" name="Rectangle 76">
            <a:extLst>
              <a:ext uri="{FF2B5EF4-FFF2-40B4-BE49-F238E27FC236}">
                <a16:creationId xmlns:a16="http://schemas.microsoft.com/office/drawing/2014/main" id="{CEBCE734-C277-4DC5-B098-22189CB479A9}"/>
              </a:ext>
            </a:extLst>
          </p:cNvPr>
          <p:cNvSpPr/>
          <p:nvPr/>
        </p:nvSpPr>
        <p:spPr>
          <a:xfrm>
            <a:off x="3521184" y="3464238"/>
            <a:ext cx="1107228" cy="923330"/>
          </a:xfrm>
          <a:prstGeom prst="rect">
            <a:avLst/>
          </a:prstGeom>
        </p:spPr>
        <p:txBody>
          <a:bodyPr wrap="square">
            <a:spAutoFit/>
          </a:bodyPr>
          <a:lstStyle/>
          <a:p>
            <a:pPr algn="r"/>
            <a:r>
              <a:rPr lang="tr-TR" sz="5400">
                <a:solidFill>
                  <a:schemeClr val="tx1">
                    <a:lumMod val="75000"/>
                    <a:lumOff val="25000"/>
                  </a:schemeClr>
                </a:solidFill>
                <a:latin typeface="EB Garamond Medium" panose="00000600000000000000" pitchFamily="2" charset="0"/>
                <a:ea typeface="EB Garamond Medium" panose="00000600000000000000" pitchFamily="2" charset="0"/>
              </a:rPr>
              <a:t>27</a:t>
            </a:r>
          </a:p>
        </p:txBody>
      </p:sp>
      <p:sp>
        <p:nvSpPr>
          <p:cNvPr id="78" name="Rectangle 77">
            <a:extLst>
              <a:ext uri="{FF2B5EF4-FFF2-40B4-BE49-F238E27FC236}">
                <a16:creationId xmlns:a16="http://schemas.microsoft.com/office/drawing/2014/main" id="{8B9D715D-A876-4BE1-9C88-9391EB09907F}"/>
              </a:ext>
            </a:extLst>
          </p:cNvPr>
          <p:cNvSpPr/>
          <p:nvPr/>
        </p:nvSpPr>
        <p:spPr>
          <a:xfrm>
            <a:off x="4529671" y="3586158"/>
            <a:ext cx="464502"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79" name="Rectangle 78">
            <a:extLst>
              <a:ext uri="{FF2B5EF4-FFF2-40B4-BE49-F238E27FC236}">
                <a16:creationId xmlns:a16="http://schemas.microsoft.com/office/drawing/2014/main" id="{F0D33204-A851-484D-9CFB-30D192F532FC}"/>
              </a:ext>
            </a:extLst>
          </p:cNvPr>
          <p:cNvSpPr/>
          <p:nvPr/>
        </p:nvSpPr>
        <p:spPr>
          <a:xfrm>
            <a:off x="4780388" y="3668293"/>
            <a:ext cx="422064" cy="707886"/>
          </a:xfrm>
          <a:prstGeom prst="rect">
            <a:avLst/>
          </a:prstGeom>
        </p:spPr>
        <p:txBody>
          <a:bodyPr wrap="square">
            <a:spAutoFit/>
          </a:bodyPr>
          <a:lstStyle/>
          <a:p>
            <a:pPr algn="ctr"/>
            <a:r>
              <a:rPr lang="tr-TR" sz="40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80" name="Rectangle 79">
            <a:extLst>
              <a:ext uri="{FF2B5EF4-FFF2-40B4-BE49-F238E27FC236}">
                <a16:creationId xmlns:a16="http://schemas.microsoft.com/office/drawing/2014/main" id="{16DE8D65-1184-4CE6-A51D-D2A75E2103FC}"/>
              </a:ext>
            </a:extLst>
          </p:cNvPr>
          <p:cNvSpPr/>
          <p:nvPr/>
        </p:nvSpPr>
        <p:spPr>
          <a:xfrm>
            <a:off x="5205575" y="3720840"/>
            <a:ext cx="883338"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81" name="Rectangle: Rounded Corners 80">
            <a:extLst>
              <a:ext uri="{FF2B5EF4-FFF2-40B4-BE49-F238E27FC236}">
                <a16:creationId xmlns:a16="http://schemas.microsoft.com/office/drawing/2014/main" id="{52184F2C-D4D1-4455-9EF8-2D9B6EC3C7C3}"/>
              </a:ext>
            </a:extLst>
          </p:cNvPr>
          <p:cNvSpPr/>
          <p:nvPr/>
        </p:nvSpPr>
        <p:spPr>
          <a:xfrm>
            <a:off x="3948989" y="9133334"/>
            <a:ext cx="1625866" cy="532396"/>
          </a:xfrm>
          <a:prstGeom prst="roundRect">
            <a:avLst>
              <a:gd name="adj" fmla="val 0"/>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2" name="Rectangle 81">
            <a:extLst>
              <a:ext uri="{FF2B5EF4-FFF2-40B4-BE49-F238E27FC236}">
                <a16:creationId xmlns:a16="http://schemas.microsoft.com/office/drawing/2014/main" id="{F466C26E-12E8-45CF-B397-D1C2B3FC065F}"/>
              </a:ext>
            </a:extLst>
          </p:cNvPr>
          <p:cNvSpPr/>
          <p:nvPr/>
        </p:nvSpPr>
        <p:spPr>
          <a:xfrm>
            <a:off x="4163563" y="9214866"/>
            <a:ext cx="1206882" cy="400110"/>
          </a:xfrm>
          <a:prstGeom prst="rect">
            <a:avLst/>
          </a:prstGeom>
        </p:spPr>
        <p:txBody>
          <a:bodyPr wrap="square">
            <a:spAutoFit/>
          </a:bodyPr>
          <a:lstStyle/>
          <a:p>
            <a:pPr algn="ctr"/>
            <a:r>
              <a:rPr lang="tr-TR" sz="2000" spc="300">
                <a:solidFill>
                  <a:schemeClr val="tx1">
                    <a:lumMod val="75000"/>
                    <a:lumOff val="25000"/>
                  </a:schemeClr>
                </a:solidFill>
                <a:latin typeface="EB Garamond Medium" panose="00000600000000000000" pitchFamily="2" charset="0"/>
                <a:ea typeface="EB Garamond Medium" panose="00000600000000000000" pitchFamily="2" charset="0"/>
              </a:rPr>
              <a:t>Basic</a:t>
            </a:r>
          </a:p>
        </p:txBody>
      </p:sp>
      <p:sp>
        <p:nvSpPr>
          <p:cNvPr id="83" name="Rectangle 82">
            <a:extLst>
              <a:ext uri="{FF2B5EF4-FFF2-40B4-BE49-F238E27FC236}">
                <a16:creationId xmlns:a16="http://schemas.microsoft.com/office/drawing/2014/main" id="{312F06BF-1453-42DC-97D6-EA1E5A1A86D2}"/>
              </a:ext>
            </a:extLst>
          </p:cNvPr>
          <p:cNvSpPr/>
          <p:nvPr/>
        </p:nvSpPr>
        <p:spPr>
          <a:xfrm>
            <a:off x="3133376" y="5153126"/>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4" name="Rectangle 83">
            <a:extLst>
              <a:ext uri="{FF2B5EF4-FFF2-40B4-BE49-F238E27FC236}">
                <a16:creationId xmlns:a16="http://schemas.microsoft.com/office/drawing/2014/main" id="{9F8C288D-C8CC-4686-B4D9-2CB8D04ED2B8}"/>
              </a:ext>
            </a:extLst>
          </p:cNvPr>
          <p:cNvSpPr/>
          <p:nvPr/>
        </p:nvSpPr>
        <p:spPr>
          <a:xfrm>
            <a:off x="3133376" y="5832178"/>
            <a:ext cx="3227588" cy="400110"/>
          </a:xfrm>
          <a:prstGeom prst="rect">
            <a:avLst/>
          </a:prstGeom>
        </p:spPr>
        <p:txBody>
          <a:bodyPr wrap="square">
            <a:spAutoFit/>
          </a:bodyPr>
          <a:lstStyle/>
          <a:p>
            <a:pPr algn="ctr"/>
            <a:r>
              <a:rPr lang="tr-TR" sz="2000">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85" name="Rectangle 84">
            <a:extLst>
              <a:ext uri="{FF2B5EF4-FFF2-40B4-BE49-F238E27FC236}">
                <a16:creationId xmlns:a16="http://schemas.microsoft.com/office/drawing/2014/main" id="{D95D3FD9-917D-4CE4-B0CC-236DB2F289B7}"/>
              </a:ext>
            </a:extLst>
          </p:cNvPr>
          <p:cNvSpPr/>
          <p:nvPr/>
        </p:nvSpPr>
        <p:spPr>
          <a:xfrm>
            <a:off x="3133376" y="6511228"/>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6" name="Rectangle 85">
            <a:extLst>
              <a:ext uri="{FF2B5EF4-FFF2-40B4-BE49-F238E27FC236}">
                <a16:creationId xmlns:a16="http://schemas.microsoft.com/office/drawing/2014/main" id="{62D82FE1-C207-4A85-B794-F5A9290C19A4}"/>
              </a:ext>
            </a:extLst>
          </p:cNvPr>
          <p:cNvSpPr/>
          <p:nvPr/>
        </p:nvSpPr>
        <p:spPr>
          <a:xfrm>
            <a:off x="3133376" y="7190280"/>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87" name="Rectangle 86">
            <a:extLst>
              <a:ext uri="{FF2B5EF4-FFF2-40B4-BE49-F238E27FC236}">
                <a16:creationId xmlns:a16="http://schemas.microsoft.com/office/drawing/2014/main" id="{78E0FB81-45EF-4CB6-AFE6-DC72BD087035}"/>
              </a:ext>
            </a:extLst>
          </p:cNvPr>
          <p:cNvSpPr/>
          <p:nvPr/>
        </p:nvSpPr>
        <p:spPr>
          <a:xfrm>
            <a:off x="3133376" y="7869192"/>
            <a:ext cx="3227588"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0" name="Rectangle 29">
            <a:extLst>
              <a:ext uri="{FF2B5EF4-FFF2-40B4-BE49-F238E27FC236}">
                <a16:creationId xmlns:a16="http://schemas.microsoft.com/office/drawing/2014/main" id="{A0544BED-5854-41C6-BB95-1A538555999A}"/>
              </a:ext>
            </a:extLst>
          </p:cNvPr>
          <p:cNvSpPr/>
          <p:nvPr/>
        </p:nvSpPr>
        <p:spPr>
          <a:xfrm>
            <a:off x="2740727" y="10559751"/>
            <a:ext cx="3991794" cy="74441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1" name="Rectangle 30">
            <a:extLst>
              <a:ext uri="{FF2B5EF4-FFF2-40B4-BE49-F238E27FC236}">
                <a16:creationId xmlns:a16="http://schemas.microsoft.com/office/drawing/2014/main" id="{CDCFC48C-7A44-488F-93B2-89D89E4F368D}"/>
              </a:ext>
            </a:extLst>
          </p:cNvPr>
          <p:cNvSpPr/>
          <p:nvPr/>
        </p:nvSpPr>
        <p:spPr>
          <a:xfrm>
            <a:off x="3521184" y="11187196"/>
            <a:ext cx="1107228" cy="923330"/>
          </a:xfrm>
          <a:prstGeom prst="rect">
            <a:avLst/>
          </a:prstGeom>
        </p:spPr>
        <p:txBody>
          <a:bodyPr wrap="square">
            <a:spAutoFit/>
          </a:bodyPr>
          <a:lstStyle/>
          <a:p>
            <a:pPr algn="r"/>
            <a:r>
              <a:rPr lang="en-US" sz="5400">
                <a:solidFill>
                  <a:schemeClr val="tx1">
                    <a:lumMod val="75000"/>
                    <a:lumOff val="25000"/>
                  </a:schemeClr>
                </a:solidFill>
                <a:latin typeface="EB Garamond Medium" panose="00000600000000000000" pitchFamily="2" charset="0"/>
                <a:ea typeface="EB Garamond Medium" panose="00000600000000000000" pitchFamily="2" charset="0"/>
              </a:rPr>
              <a:t>35</a:t>
            </a:r>
            <a:endParaRPr lang="tr-TR" sz="54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2" name="Rectangle 31">
            <a:extLst>
              <a:ext uri="{FF2B5EF4-FFF2-40B4-BE49-F238E27FC236}">
                <a16:creationId xmlns:a16="http://schemas.microsoft.com/office/drawing/2014/main" id="{2C2CA960-DF5C-4923-B375-234C7627FE39}"/>
              </a:ext>
            </a:extLst>
          </p:cNvPr>
          <p:cNvSpPr/>
          <p:nvPr/>
        </p:nvSpPr>
        <p:spPr>
          <a:xfrm>
            <a:off x="4529671" y="11309116"/>
            <a:ext cx="464502"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33" name="Rectangle 32">
            <a:extLst>
              <a:ext uri="{FF2B5EF4-FFF2-40B4-BE49-F238E27FC236}">
                <a16:creationId xmlns:a16="http://schemas.microsoft.com/office/drawing/2014/main" id="{F72ADD4A-F5F5-4650-A9C1-B3B973A2FB5A}"/>
              </a:ext>
            </a:extLst>
          </p:cNvPr>
          <p:cNvSpPr/>
          <p:nvPr/>
        </p:nvSpPr>
        <p:spPr>
          <a:xfrm>
            <a:off x="4780388" y="11391251"/>
            <a:ext cx="422064" cy="707886"/>
          </a:xfrm>
          <a:prstGeom prst="rect">
            <a:avLst/>
          </a:prstGeom>
        </p:spPr>
        <p:txBody>
          <a:bodyPr wrap="square">
            <a:spAutoFit/>
          </a:bodyPr>
          <a:lstStyle/>
          <a:p>
            <a:pPr algn="ctr"/>
            <a:r>
              <a:rPr lang="tr-TR" sz="40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34" name="Rectangle 33">
            <a:extLst>
              <a:ext uri="{FF2B5EF4-FFF2-40B4-BE49-F238E27FC236}">
                <a16:creationId xmlns:a16="http://schemas.microsoft.com/office/drawing/2014/main" id="{C9EFBFD0-7A6F-4F2E-9BFF-BC1C5703C3C1}"/>
              </a:ext>
            </a:extLst>
          </p:cNvPr>
          <p:cNvSpPr/>
          <p:nvPr/>
        </p:nvSpPr>
        <p:spPr>
          <a:xfrm>
            <a:off x="5205575" y="11443798"/>
            <a:ext cx="883338"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35" name="Rectangle: Rounded Corners 34">
            <a:extLst>
              <a:ext uri="{FF2B5EF4-FFF2-40B4-BE49-F238E27FC236}">
                <a16:creationId xmlns:a16="http://schemas.microsoft.com/office/drawing/2014/main" id="{FF2465BD-F34B-4166-96E9-3D85BCDA7E97}"/>
              </a:ext>
            </a:extLst>
          </p:cNvPr>
          <p:cNvSpPr/>
          <p:nvPr/>
        </p:nvSpPr>
        <p:spPr>
          <a:xfrm>
            <a:off x="3948989" y="16856292"/>
            <a:ext cx="1625866" cy="532396"/>
          </a:xfrm>
          <a:prstGeom prst="roundRect">
            <a:avLst>
              <a:gd name="adj" fmla="val 0"/>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6" name="Rectangle 35">
            <a:extLst>
              <a:ext uri="{FF2B5EF4-FFF2-40B4-BE49-F238E27FC236}">
                <a16:creationId xmlns:a16="http://schemas.microsoft.com/office/drawing/2014/main" id="{71AC5BCF-59AC-4F8C-B86A-C9E2EE7E769A}"/>
              </a:ext>
            </a:extLst>
          </p:cNvPr>
          <p:cNvSpPr/>
          <p:nvPr/>
        </p:nvSpPr>
        <p:spPr>
          <a:xfrm>
            <a:off x="3959792" y="16937824"/>
            <a:ext cx="1614424" cy="400110"/>
          </a:xfrm>
          <a:prstGeom prst="rect">
            <a:avLst/>
          </a:prstGeom>
        </p:spPr>
        <p:txBody>
          <a:bodyPr wrap="square">
            <a:spAutoFit/>
          </a:bodyPr>
          <a:lstStyle/>
          <a:p>
            <a:pPr algn="ctr"/>
            <a:r>
              <a:rPr lang="en-US" sz="2000" spc="300">
                <a:solidFill>
                  <a:schemeClr val="tx1">
                    <a:lumMod val="75000"/>
                    <a:lumOff val="25000"/>
                  </a:schemeClr>
                </a:solidFill>
                <a:latin typeface="EB Garamond Medium" panose="00000600000000000000" pitchFamily="2" charset="0"/>
                <a:ea typeface="EB Garamond Medium" panose="00000600000000000000" pitchFamily="2" charset="0"/>
              </a:rPr>
              <a:t>Premium</a:t>
            </a:r>
            <a:endParaRPr lang="tr-TR" sz="2000" spc="3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7" name="Rectangle 36">
            <a:extLst>
              <a:ext uri="{FF2B5EF4-FFF2-40B4-BE49-F238E27FC236}">
                <a16:creationId xmlns:a16="http://schemas.microsoft.com/office/drawing/2014/main" id="{F03A2A83-D684-46C8-8972-0022100DFE6D}"/>
              </a:ext>
            </a:extLst>
          </p:cNvPr>
          <p:cNvSpPr/>
          <p:nvPr/>
        </p:nvSpPr>
        <p:spPr>
          <a:xfrm>
            <a:off x="3049559" y="12876084"/>
            <a:ext cx="3395222"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38" name="Rectangle 37">
            <a:extLst>
              <a:ext uri="{FF2B5EF4-FFF2-40B4-BE49-F238E27FC236}">
                <a16:creationId xmlns:a16="http://schemas.microsoft.com/office/drawing/2014/main" id="{BEC631BF-BE87-4987-BE0F-6CBF8F2B581F}"/>
              </a:ext>
            </a:extLst>
          </p:cNvPr>
          <p:cNvSpPr/>
          <p:nvPr/>
        </p:nvSpPr>
        <p:spPr>
          <a:xfrm>
            <a:off x="3049559" y="13555136"/>
            <a:ext cx="3395222" cy="400110"/>
          </a:xfrm>
          <a:prstGeom prst="rect">
            <a:avLst/>
          </a:prstGeom>
        </p:spPr>
        <p:txBody>
          <a:bodyPr wrap="square">
            <a:spAutoFit/>
          </a:bodyPr>
          <a:lstStyle/>
          <a:p>
            <a:pPr algn="ctr"/>
            <a:r>
              <a:rPr lang="tr-TR" sz="2000">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39" name="Rectangle 38">
            <a:extLst>
              <a:ext uri="{FF2B5EF4-FFF2-40B4-BE49-F238E27FC236}">
                <a16:creationId xmlns:a16="http://schemas.microsoft.com/office/drawing/2014/main" id="{7809D2D7-DF2E-4428-A433-0CB1FE19D5ED}"/>
              </a:ext>
            </a:extLst>
          </p:cNvPr>
          <p:cNvSpPr/>
          <p:nvPr/>
        </p:nvSpPr>
        <p:spPr>
          <a:xfrm>
            <a:off x="3049559" y="14234186"/>
            <a:ext cx="3395222"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0" name="Rectangle 39">
            <a:extLst>
              <a:ext uri="{FF2B5EF4-FFF2-40B4-BE49-F238E27FC236}">
                <a16:creationId xmlns:a16="http://schemas.microsoft.com/office/drawing/2014/main" id="{F7636CCB-99D4-4075-B7AE-1F2C92D20500}"/>
              </a:ext>
            </a:extLst>
          </p:cNvPr>
          <p:cNvSpPr/>
          <p:nvPr/>
        </p:nvSpPr>
        <p:spPr>
          <a:xfrm>
            <a:off x="3049559" y="14913238"/>
            <a:ext cx="3395222"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4" name="Rectangle 43">
            <a:extLst>
              <a:ext uri="{FF2B5EF4-FFF2-40B4-BE49-F238E27FC236}">
                <a16:creationId xmlns:a16="http://schemas.microsoft.com/office/drawing/2014/main" id="{5BD035A5-9C5C-4752-BA33-81CA0C54C8B9}"/>
              </a:ext>
            </a:extLst>
          </p:cNvPr>
          <p:cNvSpPr/>
          <p:nvPr/>
        </p:nvSpPr>
        <p:spPr>
          <a:xfrm>
            <a:off x="3049559" y="15592150"/>
            <a:ext cx="3395222"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45" name="Rectangle 44">
            <a:extLst>
              <a:ext uri="{FF2B5EF4-FFF2-40B4-BE49-F238E27FC236}">
                <a16:creationId xmlns:a16="http://schemas.microsoft.com/office/drawing/2014/main" id="{8E77D320-8F55-4C21-925B-741FD7EBA725}"/>
              </a:ext>
            </a:extLst>
          </p:cNvPr>
          <p:cNvSpPr/>
          <p:nvPr/>
        </p:nvSpPr>
        <p:spPr>
          <a:xfrm>
            <a:off x="6983480" y="10559751"/>
            <a:ext cx="3991794" cy="74441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7" name="Rectangle 56">
            <a:extLst>
              <a:ext uri="{FF2B5EF4-FFF2-40B4-BE49-F238E27FC236}">
                <a16:creationId xmlns:a16="http://schemas.microsoft.com/office/drawing/2014/main" id="{2E5736F2-C33E-43B2-B181-1C538CC67485}"/>
              </a:ext>
            </a:extLst>
          </p:cNvPr>
          <p:cNvSpPr/>
          <p:nvPr/>
        </p:nvSpPr>
        <p:spPr>
          <a:xfrm>
            <a:off x="7763937" y="11187196"/>
            <a:ext cx="1107228" cy="923330"/>
          </a:xfrm>
          <a:prstGeom prst="rect">
            <a:avLst/>
          </a:prstGeom>
        </p:spPr>
        <p:txBody>
          <a:bodyPr wrap="square">
            <a:spAutoFit/>
          </a:bodyPr>
          <a:lstStyle/>
          <a:p>
            <a:pPr algn="r"/>
            <a:r>
              <a:rPr lang="en-US" sz="5400">
                <a:solidFill>
                  <a:schemeClr val="tx1">
                    <a:lumMod val="75000"/>
                    <a:lumOff val="25000"/>
                  </a:schemeClr>
                </a:solidFill>
                <a:latin typeface="EB Garamond Medium" panose="00000600000000000000" pitchFamily="2" charset="0"/>
                <a:ea typeface="EB Garamond Medium" panose="00000600000000000000" pitchFamily="2" charset="0"/>
              </a:rPr>
              <a:t>45</a:t>
            </a:r>
            <a:endParaRPr lang="tr-TR" sz="54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58" name="Rectangle 57">
            <a:extLst>
              <a:ext uri="{FF2B5EF4-FFF2-40B4-BE49-F238E27FC236}">
                <a16:creationId xmlns:a16="http://schemas.microsoft.com/office/drawing/2014/main" id="{25807881-1917-42C5-B153-C5619367EB7E}"/>
              </a:ext>
            </a:extLst>
          </p:cNvPr>
          <p:cNvSpPr/>
          <p:nvPr/>
        </p:nvSpPr>
        <p:spPr>
          <a:xfrm>
            <a:off x="8772424" y="11309116"/>
            <a:ext cx="464502"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59" name="Rectangle 58">
            <a:extLst>
              <a:ext uri="{FF2B5EF4-FFF2-40B4-BE49-F238E27FC236}">
                <a16:creationId xmlns:a16="http://schemas.microsoft.com/office/drawing/2014/main" id="{A3F87958-7A9B-4C21-BF01-DFD34E34BFAC}"/>
              </a:ext>
            </a:extLst>
          </p:cNvPr>
          <p:cNvSpPr/>
          <p:nvPr/>
        </p:nvSpPr>
        <p:spPr>
          <a:xfrm>
            <a:off x="9023141" y="11391251"/>
            <a:ext cx="422064" cy="707886"/>
          </a:xfrm>
          <a:prstGeom prst="rect">
            <a:avLst/>
          </a:prstGeom>
        </p:spPr>
        <p:txBody>
          <a:bodyPr wrap="square">
            <a:spAutoFit/>
          </a:bodyPr>
          <a:lstStyle/>
          <a:p>
            <a:pPr algn="ctr"/>
            <a:r>
              <a:rPr lang="tr-TR" sz="4000">
                <a:solidFill>
                  <a:schemeClr val="tx1">
                    <a:lumMod val="75000"/>
                    <a:lumOff val="25000"/>
                  </a:schemeClr>
                </a:solidFill>
                <a:latin typeface="EB Garamond Medium" panose="00000600000000000000" pitchFamily="2" charset="0"/>
                <a:ea typeface="EB Garamond Medium" panose="00000600000000000000" pitchFamily="2" charset="0"/>
              </a:rPr>
              <a:t>/</a:t>
            </a:r>
          </a:p>
        </p:txBody>
      </p:sp>
      <p:sp>
        <p:nvSpPr>
          <p:cNvPr id="60" name="Rectangle 59">
            <a:extLst>
              <a:ext uri="{FF2B5EF4-FFF2-40B4-BE49-F238E27FC236}">
                <a16:creationId xmlns:a16="http://schemas.microsoft.com/office/drawing/2014/main" id="{2B674713-94F1-4BB2-BC8D-E82E964D3AE5}"/>
              </a:ext>
            </a:extLst>
          </p:cNvPr>
          <p:cNvSpPr/>
          <p:nvPr/>
        </p:nvSpPr>
        <p:spPr>
          <a:xfrm>
            <a:off x="9448328" y="11443798"/>
            <a:ext cx="883338" cy="461665"/>
          </a:xfrm>
          <a:prstGeom prst="rect">
            <a:avLst/>
          </a:prstGeom>
        </p:spPr>
        <p:txBody>
          <a:bodyPr wrap="square">
            <a:spAutoFit/>
          </a:bodyPr>
          <a:lstStyle/>
          <a:p>
            <a:r>
              <a:rPr lang="tr-TR" sz="2400">
                <a:solidFill>
                  <a:schemeClr val="tx1">
                    <a:lumMod val="75000"/>
                    <a:lumOff val="25000"/>
                  </a:schemeClr>
                </a:solidFill>
                <a:latin typeface="EB Garamond Medium" panose="00000600000000000000" pitchFamily="2" charset="0"/>
                <a:ea typeface="EB Garamond Medium" panose="00000600000000000000" pitchFamily="2" charset="0"/>
              </a:rPr>
              <a:t>Mo</a:t>
            </a:r>
          </a:p>
        </p:txBody>
      </p:sp>
      <p:sp>
        <p:nvSpPr>
          <p:cNvPr id="61" name="Rectangle: Rounded Corners 60">
            <a:extLst>
              <a:ext uri="{FF2B5EF4-FFF2-40B4-BE49-F238E27FC236}">
                <a16:creationId xmlns:a16="http://schemas.microsoft.com/office/drawing/2014/main" id="{F55D5037-3F8A-4E60-A771-78A3FBA8D2A7}"/>
              </a:ext>
            </a:extLst>
          </p:cNvPr>
          <p:cNvSpPr/>
          <p:nvPr/>
        </p:nvSpPr>
        <p:spPr>
          <a:xfrm>
            <a:off x="8191742" y="16856292"/>
            <a:ext cx="1625866" cy="532396"/>
          </a:xfrm>
          <a:prstGeom prst="roundRect">
            <a:avLst>
              <a:gd name="adj" fmla="val 0"/>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2" name="Rectangle 61">
            <a:extLst>
              <a:ext uri="{FF2B5EF4-FFF2-40B4-BE49-F238E27FC236}">
                <a16:creationId xmlns:a16="http://schemas.microsoft.com/office/drawing/2014/main" id="{A67BBDBF-A7CA-4035-A5D9-A7F21F57F476}"/>
              </a:ext>
            </a:extLst>
          </p:cNvPr>
          <p:cNvSpPr/>
          <p:nvPr/>
        </p:nvSpPr>
        <p:spPr>
          <a:xfrm>
            <a:off x="8202545" y="16937824"/>
            <a:ext cx="1614424" cy="400110"/>
          </a:xfrm>
          <a:prstGeom prst="rect">
            <a:avLst/>
          </a:prstGeom>
        </p:spPr>
        <p:txBody>
          <a:bodyPr wrap="square">
            <a:spAutoFit/>
          </a:bodyPr>
          <a:lstStyle/>
          <a:p>
            <a:pPr algn="ctr"/>
            <a:r>
              <a:rPr lang="en-US" sz="2000" spc="300">
                <a:solidFill>
                  <a:schemeClr val="tx1">
                    <a:lumMod val="75000"/>
                    <a:lumOff val="25000"/>
                  </a:schemeClr>
                </a:solidFill>
                <a:latin typeface="EB Garamond Medium" panose="00000600000000000000" pitchFamily="2" charset="0"/>
                <a:ea typeface="EB Garamond Medium" panose="00000600000000000000" pitchFamily="2" charset="0"/>
              </a:rPr>
              <a:t>Elite</a:t>
            </a:r>
            <a:endParaRPr lang="tr-TR" sz="2000" spc="3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3" name="Rectangle 62">
            <a:extLst>
              <a:ext uri="{FF2B5EF4-FFF2-40B4-BE49-F238E27FC236}">
                <a16:creationId xmlns:a16="http://schemas.microsoft.com/office/drawing/2014/main" id="{B00FCB41-352A-4F73-B8CE-5F6560E49D2F}"/>
              </a:ext>
            </a:extLst>
          </p:cNvPr>
          <p:cNvSpPr/>
          <p:nvPr/>
        </p:nvSpPr>
        <p:spPr>
          <a:xfrm>
            <a:off x="7292312" y="12876084"/>
            <a:ext cx="3395222"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Cloud Saving</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4" name="Rectangle 63">
            <a:extLst>
              <a:ext uri="{FF2B5EF4-FFF2-40B4-BE49-F238E27FC236}">
                <a16:creationId xmlns:a16="http://schemas.microsoft.com/office/drawing/2014/main" id="{B5FAAD99-CE0B-4186-BB06-C73C8B0681DF}"/>
              </a:ext>
            </a:extLst>
          </p:cNvPr>
          <p:cNvSpPr/>
          <p:nvPr/>
        </p:nvSpPr>
        <p:spPr>
          <a:xfrm>
            <a:off x="7292312" y="13555136"/>
            <a:ext cx="3395222" cy="400110"/>
          </a:xfrm>
          <a:prstGeom prst="rect">
            <a:avLst/>
          </a:prstGeom>
        </p:spPr>
        <p:txBody>
          <a:bodyPr wrap="square">
            <a:spAutoFit/>
          </a:bodyPr>
          <a:lstStyle/>
          <a:p>
            <a:pPr algn="ctr"/>
            <a:r>
              <a:rPr lang="tr-TR" sz="2000">
                <a:solidFill>
                  <a:schemeClr val="tx1">
                    <a:lumMod val="75000"/>
                    <a:lumOff val="25000"/>
                  </a:schemeClr>
                </a:solidFill>
                <a:latin typeface="EB Garamond Medium" panose="00000600000000000000" pitchFamily="2" charset="0"/>
                <a:ea typeface="EB Garamond Medium" panose="00000600000000000000" pitchFamily="2" charset="0"/>
              </a:rPr>
              <a:t>Service</a:t>
            </a:r>
          </a:p>
        </p:txBody>
      </p:sp>
      <p:sp>
        <p:nvSpPr>
          <p:cNvPr id="65" name="Rectangle 64">
            <a:extLst>
              <a:ext uri="{FF2B5EF4-FFF2-40B4-BE49-F238E27FC236}">
                <a16:creationId xmlns:a16="http://schemas.microsoft.com/office/drawing/2014/main" id="{8FDB26F2-A074-46CF-A9DF-AD6B473EA9F8}"/>
              </a:ext>
            </a:extLst>
          </p:cNvPr>
          <p:cNvSpPr/>
          <p:nvPr/>
        </p:nvSpPr>
        <p:spPr>
          <a:xfrm>
            <a:off x="7292312" y="14234186"/>
            <a:ext cx="3395222"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E-Commerce Setup</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6" name="Rectangle 65">
            <a:extLst>
              <a:ext uri="{FF2B5EF4-FFF2-40B4-BE49-F238E27FC236}">
                <a16:creationId xmlns:a16="http://schemas.microsoft.com/office/drawing/2014/main" id="{271ECEB9-86FE-43F9-8EAB-5306BBABC374}"/>
              </a:ext>
            </a:extLst>
          </p:cNvPr>
          <p:cNvSpPr/>
          <p:nvPr/>
        </p:nvSpPr>
        <p:spPr>
          <a:xfrm>
            <a:off x="7292312" y="14913238"/>
            <a:ext cx="3395222"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Wire Transfers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
        <p:nvSpPr>
          <p:cNvPr id="67" name="Rectangle 66">
            <a:extLst>
              <a:ext uri="{FF2B5EF4-FFF2-40B4-BE49-F238E27FC236}">
                <a16:creationId xmlns:a16="http://schemas.microsoft.com/office/drawing/2014/main" id="{143412FD-A0BA-43A1-AF44-266466EC2CC1}"/>
              </a:ext>
            </a:extLst>
          </p:cNvPr>
          <p:cNvSpPr/>
          <p:nvPr/>
        </p:nvSpPr>
        <p:spPr>
          <a:xfrm>
            <a:off x="7292312" y="15592150"/>
            <a:ext cx="3395222" cy="400110"/>
          </a:xfrm>
          <a:prstGeom prst="rect">
            <a:avLst/>
          </a:prstGeom>
        </p:spPr>
        <p:txBody>
          <a:bodyPr wrap="square">
            <a:spAutoFit/>
          </a:bodyPr>
          <a:lstStyle/>
          <a:p>
            <a:pPr algn="ctr"/>
            <a:r>
              <a:rPr lang="en-US" sz="2000">
                <a:solidFill>
                  <a:schemeClr val="tx1">
                    <a:lumMod val="75000"/>
                    <a:lumOff val="25000"/>
                  </a:schemeClr>
                </a:solidFill>
                <a:latin typeface="EB Garamond Medium" panose="00000600000000000000" pitchFamily="2" charset="0"/>
                <a:ea typeface="EB Garamond Medium" panose="00000600000000000000" pitchFamily="2" charset="0"/>
              </a:rPr>
              <a:t>Pro Features</a:t>
            </a:r>
            <a:endParaRPr lang="tr-TR" sz="2000">
              <a:solidFill>
                <a:schemeClr val="tx1">
                  <a:lumMod val="75000"/>
                  <a:lumOff val="25000"/>
                </a:schemeClr>
              </a:solidFill>
              <a:latin typeface="EB Garamond Medium" panose="00000600000000000000" pitchFamily="2" charset="0"/>
              <a:ea typeface="EB Garamond Medium" panose="00000600000000000000" pitchFamily="2" charset="0"/>
            </a:endParaRPr>
          </a:p>
        </p:txBody>
      </p:sp>
    </p:spTree>
    <p:extLst>
      <p:ext uri="{BB962C8B-B14F-4D97-AF65-F5344CB8AC3E}">
        <p14:creationId xmlns:p14="http://schemas.microsoft.com/office/powerpoint/2010/main" val="396581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A18FE7-46E7-436E-BBAD-E471E53D232C}"/>
              </a:ext>
            </a:extLst>
          </p:cNvPr>
          <p:cNvSpPr/>
          <p:nvPr/>
        </p:nvSpPr>
        <p:spPr>
          <a:xfrm>
            <a:off x="2177800" y="13449300"/>
            <a:ext cx="9360396" cy="6362700"/>
          </a:xfrm>
          <a:prstGeom prst="rect">
            <a:avLst/>
          </a:prstGeom>
          <a:solidFill>
            <a:srgbClr val="EC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853E5EDA-E28F-4471-988D-CAD048E3FB34}"/>
              </a:ext>
            </a:extLst>
          </p:cNvPr>
          <p:cNvSpPr txBox="1"/>
          <p:nvPr/>
        </p:nvSpPr>
        <p:spPr>
          <a:xfrm>
            <a:off x="5740389" y="4019826"/>
            <a:ext cx="2235221"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Prices</a:t>
            </a:r>
          </a:p>
        </p:txBody>
      </p:sp>
      <p:graphicFrame>
        <p:nvGraphicFramePr>
          <p:cNvPr id="41" name="Table 40">
            <a:extLst>
              <a:ext uri="{FF2B5EF4-FFF2-40B4-BE49-F238E27FC236}">
                <a16:creationId xmlns:a16="http://schemas.microsoft.com/office/drawing/2014/main" id="{56D44E60-5118-42A8-B1C3-BDB93C6A8AF8}"/>
              </a:ext>
            </a:extLst>
          </p:cNvPr>
          <p:cNvGraphicFramePr>
            <a:graphicFrameLocks noGrp="1"/>
          </p:cNvGraphicFramePr>
          <p:nvPr>
            <p:extLst>
              <p:ext uri="{D42A27DB-BD31-4B8C-83A1-F6EECF244321}">
                <p14:modId xmlns:p14="http://schemas.microsoft.com/office/powerpoint/2010/main" val="367681414"/>
              </p:ext>
            </p:extLst>
          </p:nvPr>
        </p:nvGraphicFramePr>
        <p:xfrm>
          <a:off x="2177801" y="6153150"/>
          <a:ext cx="9360395" cy="5225731"/>
        </p:xfrm>
        <a:graphic>
          <a:graphicData uri="http://schemas.openxmlformats.org/drawingml/2006/table">
            <a:tbl>
              <a:tblPr firstRow="1" bandRow="1">
                <a:tableStyleId>{073A0DAA-6AF3-43AB-8588-CEC1D06C72B9}</a:tableStyleId>
              </a:tblPr>
              <a:tblGrid>
                <a:gridCol w="1872079">
                  <a:extLst>
                    <a:ext uri="{9D8B030D-6E8A-4147-A177-3AD203B41FA5}">
                      <a16:colId xmlns:a16="http://schemas.microsoft.com/office/drawing/2014/main" val="20000"/>
                    </a:ext>
                  </a:extLst>
                </a:gridCol>
                <a:gridCol w="1872079">
                  <a:extLst>
                    <a:ext uri="{9D8B030D-6E8A-4147-A177-3AD203B41FA5}">
                      <a16:colId xmlns:a16="http://schemas.microsoft.com/office/drawing/2014/main" val="20001"/>
                    </a:ext>
                  </a:extLst>
                </a:gridCol>
                <a:gridCol w="1872079">
                  <a:extLst>
                    <a:ext uri="{9D8B030D-6E8A-4147-A177-3AD203B41FA5}">
                      <a16:colId xmlns:a16="http://schemas.microsoft.com/office/drawing/2014/main" val="20002"/>
                    </a:ext>
                  </a:extLst>
                </a:gridCol>
                <a:gridCol w="1872079">
                  <a:extLst>
                    <a:ext uri="{9D8B030D-6E8A-4147-A177-3AD203B41FA5}">
                      <a16:colId xmlns:a16="http://schemas.microsoft.com/office/drawing/2014/main" val="20003"/>
                    </a:ext>
                  </a:extLst>
                </a:gridCol>
                <a:gridCol w="1872079">
                  <a:extLst>
                    <a:ext uri="{9D8B030D-6E8A-4147-A177-3AD203B41FA5}">
                      <a16:colId xmlns:a16="http://schemas.microsoft.com/office/drawing/2014/main" val="20004"/>
                    </a:ext>
                  </a:extLst>
                </a:gridCol>
              </a:tblGrid>
              <a:tr h="739424">
                <a:tc>
                  <a:txBody>
                    <a:bodyPr/>
                    <a:lstStyle/>
                    <a:p>
                      <a:pPr algn="ctr"/>
                      <a:r>
                        <a:rPr lang="en-US" sz="2000" b="0" spc="300">
                          <a:solidFill>
                            <a:srgbClr val="3D3D3D"/>
                          </a:solidFill>
                          <a:latin typeface="EB Garamond Medium" panose="00000600000000000000" pitchFamily="2" charset="0"/>
                          <a:ea typeface="EB Garamond Medium" panose="00000600000000000000" pitchFamily="2" charset="0"/>
                        </a:rPr>
                        <a:t>BASIC</a:t>
                      </a:r>
                    </a:p>
                  </a:txBody>
                  <a:tcPr marL="51435" marR="51435" marT="25718" marB="25718"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tc>
                  <a:txBody>
                    <a:bodyPr/>
                    <a:lstStyle/>
                    <a:p>
                      <a:pPr algn="ctr"/>
                      <a:r>
                        <a:rPr lang="en-US" sz="2000" b="0" spc="300">
                          <a:solidFill>
                            <a:srgbClr val="3D3D3D"/>
                          </a:solidFill>
                          <a:latin typeface="EB Garamond Medium" panose="00000600000000000000" pitchFamily="2" charset="0"/>
                          <a:ea typeface="EB Garamond Medium" panose="00000600000000000000" pitchFamily="2" charset="0"/>
                        </a:rPr>
                        <a:t>PRO</a:t>
                      </a:r>
                    </a:p>
                  </a:txBody>
                  <a:tcPr marL="51435" marR="51435" marT="25718" marB="25718"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tc>
                  <a:txBody>
                    <a:bodyPr/>
                    <a:lstStyle/>
                    <a:p>
                      <a:pPr algn="ctr"/>
                      <a:r>
                        <a:rPr lang="en-US" sz="2000" b="0" spc="300">
                          <a:solidFill>
                            <a:srgbClr val="3D3D3D"/>
                          </a:solidFill>
                          <a:latin typeface="EB Garamond Medium" panose="00000600000000000000" pitchFamily="2" charset="0"/>
                          <a:ea typeface="EB Garamond Medium" panose="00000600000000000000" pitchFamily="2" charset="0"/>
                        </a:rPr>
                        <a:t>ELITE</a:t>
                      </a:r>
                    </a:p>
                  </a:txBody>
                  <a:tcPr marL="51435" marR="51435" marT="25718" marB="25718"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tc>
                  <a:txBody>
                    <a:bodyPr/>
                    <a:lstStyle/>
                    <a:p>
                      <a:pPr algn="ctr"/>
                      <a:r>
                        <a:rPr lang="en-US" sz="2000" b="0" spc="300">
                          <a:solidFill>
                            <a:srgbClr val="3D3D3D"/>
                          </a:solidFill>
                          <a:latin typeface="EB Garamond Medium" panose="00000600000000000000" pitchFamily="2" charset="0"/>
                          <a:ea typeface="EB Garamond Medium" panose="00000600000000000000" pitchFamily="2" charset="0"/>
                        </a:rPr>
                        <a:t>PREMIUM</a:t>
                      </a:r>
                    </a:p>
                  </a:txBody>
                  <a:tcPr marL="51435" marR="51435" marT="25718" marB="25718"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tc>
                  <a:txBody>
                    <a:bodyPr/>
                    <a:lstStyle/>
                    <a:p>
                      <a:pPr algn="ctr"/>
                      <a:r>
                        <a:rPr lang="en-US" sz="2000" b="0" spc="300">
                          <a:solidFill>
                            <a:srgbClr val="3D3D3D"/>
                          </a:solidFill>
                          <a:latin typeface="EB Garamond Medium" panose="00000600000000000000" pitchFamily="2" charset="0"/>
                          <a:ea typeface="EB Garamond Medium" panose="00000600000000000000" pitchFamily="2" charset="0"/>
                        </a:rPr>
                        <a:t>ULTIMATE</a:t>
                      </a:r>
                    </a:p>
                  </a:txBody>
                  <a:tcPr marL="51435" marR="51435" marT="25718" marB="25718"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10000"/>
                  </a:ext>
                </a:extLst>
              </a:tr>
              <a:tr h="739424">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10003"/>
                  </a:ext>
                </a:extLst>
              </a:tr>
              <a:tr h="739424">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10004"/>
                  </a:ext>
                </a:extLst>
              </a:tr>
              <a:tr h="739424">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10005"/>
                  </a:ext>
                </a:extLst>
              </a:tr>
              <a:tr h="739424">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3579967424"/>
                  </a:ext>
                </a:extLst>
              </a:tr>
              <a:tr h="739424">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tc>
                  <a:txBody>
                    <a:bodyPr/>
                    <a:lstStyle/>
                    <a:p>
                      <a:pPr algn="ctr"/>
                      <a:r>
                        <a:rPr lang="en-US" sz="1800" b="0" spc="300">
                          <a:solidFill>
                            <a:srgbClr val="3D3D3D"/>
                          </a:solidFill>
                          <a:latin typeface="Lato Light" panose="020F0302020204030203" pitchFamily="34" charset="0"/>
                          <a:ea typeface="EB Garamond Medium" panose="00000600000000000000" pitchFamily="2" charset="0"/>
                        </a:rPr>
                        <a:t>Service</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F4F2"/>
                    </a:solidFill>
                  </a:tcPr>
                </a:tc>
                <a:extLst>
                  <a:ext uri="{0D108BD9-81ED-4DB2-BD59-A6C34878D82A}">
                    <a16:rowId xmlns:a16="http://schemas.microsoft.com/office/drawing/2014/main" val="2525806380"/>
                  </a:ext>
                </a:extLst>
              </a:tr>
              <a:tr h="789187">
                <a:tc>
                  <a:txBody>
                    <a:bodyPr/>
                    <a:lstStyle/>
                    <a:p>
                      <a:pPr algn="ctr"/>
                      <a:r>
                        <a:rPr lang="en-US" sz="2400" b="0">
                          <a:solidFill>
                            <a:srgbClr val="3D3D3D"/>
                          </a:solidFill>
                          <a:latin typeface="EB Garamond Medium" panose="00000600000000000000" pitchFamily="2" charset="0"/>
                          <a:ea typeface="EB Garamond Medium" panose="00000600000000000000" pitchFamily="2" charset="0"/>
                        </a:rPr>
                        <a:t>$60</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tc>
                  <a:txBody>
                    <a:bodyPr/>
                    <a:lstStyle/>
                    <a:p>
                      <a:pPr algn="ctr"/>
                      <a:r>
                        <a:rPr lang="en-US" sz="2400" b="0">
                          <a:solidFill>
                            <a:srgbClr val="3D3D3D"/>
                          </a:solidFill>
                          <a:latin typeface="EB Garamond Medium" panose="00000600000000000000" pitchFamily="2" charset="0"/>
                          <a:ea typeface="EB Garamond Medium" panose="00000600000000000000" pitchFamily="2" charset="0"/>
                        </a:rPr>
                        <a:t>$70</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tc>
                  <a:txBody>
                    <a:bodyPr/>
                    <a:lstStyle/>
                    <a:p>
                      <a:pPr algn="ctr"/>
                      <a:r>
                        <a:rPr lang="en-US" sz="2400" b="0">
                          <a:solidFill>
                            <a:srgbClr val="3D3D3D"/>
                          </a:solidFill>
                          <a:latin typeface="EB Garamond Medium" panose="00000600000000000000" pitchFamily="2" charset="0"/>
                          <a:ea typeface="EB Garamond Medium" panose="00000600000000000000" pitchFamily="2" charset="0"/>
                        </a:rPr>
                        <a:t>$80</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tc>
                  <a:txBody>
                    <a:bodyPr/>
                    <a:lstStyle/>
                    <a:p>
                      <a:pPr algn="ctr"/>
                      <a:r>
                        <a:rPr lang="en-US" sz="2400" b="0">
                          <a:solidFill>
                            <a:srgbClr val="3D3D3D"/>
                          </a:solidFill>
                          <a:latin typeface="EB Garamond Medium" panose="00000600000000000000" pitchFamily="2" charset="0"/>
                          <a:ea typeface="EB Garamond Medium" panose="00000600000000000000" pitchFamily="2" charset="0"/>
                        </a:rPr>
                        <a:t>$90</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tc>
                  <a:txBody>
                    <a:bodyPr/>
                    <a:lstStyle/>
                    <a:p>
                      <a:pPr algn="ctr"/>
                      <a:r>
                        <a:rPr lang="en-US" sz="2400" b="0">
                          <a:solidFill>
                            <a:srgbClr val="3D3D3D"/>
                          </a:solidFill>
                          <a:latin typeface="EB Garamond Medium" panose="00000600000000000000" pitchFamily="2" charset="0"/>
                          <a:ea typeface="EB Garamond Medium" panose="00000600000000000000" pitchFamily="2" charset="0"/>
                        </a:rPr>
                        <a:t>$100</a:t>
                      </a:r>
                    </a:p>
                  </a:txBody>
                  <a:tcPr marL="51435" marR="51435" marT="25718" marB="2571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0C5B9"/>
                    </a:solidFill>
                  </a:tcPr>
                </a:tc>
                <a:extLst>
                  <a:ext uri="{0D108BD9-81ED-4DB2-BD59-A6C34878D82A}">
                    <a16:rowId xmlns:a16="http://schemas.microsoft.com/office/drawing/2014/main" val="1556399499"/>
                  </a:ext>
                </a:extLst>
              </a:tr>
            </a:tbl>
          </a:graphicData>
        </a:graphic>
      </p:graphicFrame>
      <p:sp>
        <p:nvSpPr>
          <p:cNvPr id="8" name="TextBox 7">
            <a:extLst>
              <a:ext uri="{FF2B5EF4-FFF2-40B4-BE49-F238E27FC236}">
                <a16:creationId xmlns:a16="http://schemas.microsoft.com/office/drawing/2014/main" id="{9FD33366-0865-4E26-A1A5-CA6B003BB007}"/>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9" name="Slide Number Placeholder 19">
            <a:extLst>
              <a:ext uri="{FF2B5EF4-FFF2-40B4-BE49-F238E27FC236}">
                <a16:creationId xmlns:a16="http://schemas.microsoft.com/office/drawing/2014/main" id="{1AE7E123-150E-44BA-92C0-72885F82856E}"/>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49</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3" name="Picture Placeholder 2">
            <a:extLst>
              <a:ext uri="{FF2B5EF4-FFF2-40B4-BE49-F238E27FC236}">
                <a16:creationId xmlns:a16="http://schemas.microsoft.com/office/drawing/2014/main" id="{E4E94ADB-7674-4FA9-AD7E-3C6D4ABB7A05}"/>
              </a:ext>
            </a:extLst>
          </p:cNvPr>
          <p:cNvSpPr>
            <a:spLocks noGrp="1"/>
          </p:cNvSpPr>
          <p:nvPr>
            <p:ph type="pic" sz="quarter" idx="15"/>
          </p:nvPr>
        </p:nvSpPr>
        <p:spPr/>
      </p:sp>
    </p:spTree>
    <p:extLst>
      <p:ext uri="{BB962C8B-B14F-4D97-AF65-F5344CB8AC3E}">
        <p14:creationId xmlns:p14="http://schemas.microsoft.com/office/powerpoint/2010/main" val="3081753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BFFDBBF-5011-498D-9352-0B73294EA0B2}"/>
              </a:ext>
            </a:extLst>
          </p:cNvPr>
          <p:cNvSpPr/>
          <p:nvPr/>
        </p:nvSpPr>
        <p:spPr>
          <a:xfrm>
            <a:off x="0" y="1688123"/>
            <a:ext cx="13716000" cy="6821674"/>
          </a:xfrm>
          <a:prstGeom prst="rect">
            <a:avLst/>
          </a:prstGeom>
          <a:solidFill>
            <a:srgbClr val="D7D4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Rectangle 1">
            <a:extLst>
              <a:ext uri="{FF2B5EF4-FFF2-40B4-BE49-F238E27FC236}">
                <a16:creationId xmlns:a16="http://schemas.microsoft.com/office/drawing/2014/main" id="{30D174E2-0AF3-4CC4-BDCA-20F567DB12CE}"/>
              </a:ext>
            </a:extLst>
          </p:cNvPr>
          <p:cNvSpPr/>
          <p:nvPr/>
        </p:nvSpPr>
        <p:spPr>
          <a:xfrm>
            <a:off x="0" y="8509798"/>
            <a:ext cx="13716000" cy="11302202"/>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Rectangle 19">
            <a:extLst>
              <a:ext uri="{FF2B5EF4-FFF2-40B4-BE49-F238E27FC236}">
                <a16:creationId xmlns:a16="http://schemas.microsoft.com/office/drawing/2014/main" id="{F92FB2A4-CB30-4915-A48B-AFC76D146766}"/>
              </a:ext>
            </a:extLst>
          </p:cNvPr>
          <p:cNvSpPr/>
          <p:nvPr/>
        </p:nvSpPr>
        <p:spPr>
          <a:xfrm>
            <a:off x="3265714" y="18261352"/>
            <a:ext cx="7184572" cy="369332"/>
          </a:xfrm>
          <a:prstGeom prst="rect">
            <a:avLst/>
          </a:prstGeom>
          <a:noFill/>
        </p:spPr>
        <p:txBody>
          <a:bodyPr wrap="square" rtlCol="0">
            <a:spAutoFit/>
          </a:bodyPr>
          <a:lstStyle/>
          <a:p>
            <a:pPr algn="ctr"/>
            <a:r>
              <a:rPr lang="en-US" i="1" spc="675">
                <a:solidFill>
                  <a:schemeClr val="tx1">
                    <a:lumMod val="75000"/>
                    <a:lumOff val="25000"/>
                  </a:schemeClr>
                </a:solidFill>
                <a:latin typeface="EB Garamond 12" panose="02020502060206020403" pitchFamily="18" charset="0"/>
                <a:ea typeface="EB Garamond 12" panose="02020502060206020403" pitchFamily="18" charset="0"/>
              </a:rPr>
              <a:t>Visit Our Website For More Information</a:t>
            </a:r>
          </a:p>
        </p:txBody>
      </p:sp>
      <p:sp>
        <p:nvSpPr>
          <p:cNvPr id="13" name="TextBox 12">
            <a:extLst>
              <a:ext uri="{FF2B5EF4-FFF2-40B4-BE49-F238E27FC236}">
                <a16:creationId xmlns:a16="http://schemas.microsoft.com/office/drawing/2014/main" id="{97A43D29-1ABA-4CBB-A3CC-9135717F8B65}"/>
              </a:ext>
            </a:extLst>
          </p:cNvPr>
          <p:cNvSpPr txBox="1"/>
          <p:nvPr/>
        </p:nvSpPr>
        <p:spPr>
          <a:xfrm>
            <a:off x="3764567" y="3453159"/>
            <a:ext cx="6186866" cy="3260829"/>
          </a:xfrm>
          <a:prstGeom prst="rect">
            <a:avLst/>
          </a:prstGeom>
          <a:noFill/>
        </p:spPr>
        <p:txBody>
          <a:bodyPr wrap="square" rtlCol="0">
            <a:spAutoFit/>
          </a:bodyPr>
          <a:lstStyle/>
          <a:p>
            <a:pPr algn="ctr">
              <a:lnSpc>
                <a:spcPct val="150000"/>
              </a:lnSpc>
            </a:pPr>
            <a:r>
              <a:rPr lang="en-US" sz="2800" i="1" spc="338">
                <a:solidFill>
                  <a:schemeClr val="tx1">
                    <a:lumMod val="75000"/>
                    <a:lumOff val="25000"/>
                  </a:schemeClr>
                </a:solidFill>
                <a:latin typeface="EB Garamond Medium" panose="00000600000000000000" pitchFamily="2" charset="0"/>
                <a:ea typeface="EB Garamond Medium" panose="00000600000000000000" pitchFamily="2" charset="0"/>
              </a:rPr>
              <a:t>Thousands of candles can be lighted from a single candle, and the life of the candle will not be shortened. Happiness never decreases by being shared.</a:t>
            </a:r>
          </a:p>
        </p:txBody>
      </p:sp>
      <p:sp>
        <p:nvSpPr>
          <p:cNvPr id="5" name="Rectangle 4">
            <a:extLst>
              <a:ext uri="{FF2B5EF4-FFF2-40B4-BE49-F238E27FC236}">
                <a16:creationId xmlns:a16="http://schemas.microsoft.com/office/drawing/2014/main" id="{0C893B17-59F5-4FE5-AE5D-6D204F546E95}"/>
              </a:ext>
            </a:extLst>
          </p:cNvPr>
          <p:cNvSpPr/>
          <p:nvPr/>
        </p:nvSpPr>
        <p:spPr>
          <a:xfrm>
            <a:off x="5212080" y="8509797"/>
            <a:ext cx="3291840" cy="461666"/>
          </a:xfrm>
          <a:prstGeom prst="rect">
            <a:avLst/>
          </a:prstGeom>
          <a:solidFill>
            <a:srgbClr val="958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1" name="Rectangle 20">
            <a:extLst>
              <a:ext uri="{FF2B5EF4-FFF2-40B4-BE49-F238E27FC236}">
                <a16:creationId xmlns:a16="http://schemas.microsoft.com/office/drawing/2014/main" id="{5D117DB8-59EB-4848-8B17-56959529F73E}"/>
              </a:ext>
            </a:extLst>
          </p:cNvPr>
          <p:cNvSpPr/>
          <p:nvPr/>
        </p:nvSpPr>
        <p:spPr>
          <a:xfrm>
            <a:off x="4945382" y="8509798"/>
            <a:ext cx="3825238" cy="461665"/>
          </a:xfrm>
          <a:prstGeom prst="rect">
            <a:avLst/>
          </a:prstGeom>
          <a:noFill/>
        </p:spPr>
        <p:txBody>
          <a:bodyPr wrap="square" rtlCol="0">
            <a:spAutoFit/>
          </a:bodyPr>
          <a:lstStyle/>
          <a:p>
            <a:pPr algn="ctr"/>
            <a:r>
              <a:rPr lang="en-US" sz="2400" i="1" spc="675">
                <a:solidFill>
                  <a:schemeClr val="tx1">
                    <a:lumMod val="75000"/>
                    <a:lumOff val="25000"/>
                  </a:schemeClr>
                </a:solidFill>
                <a:latin typeface="EB Garamond 12" panose="02020502060206020403" pitchFamily="18" charset="0"/>
                <a:ea typeface="EB Garamond 12" panose="02020502060206020403" pitchFamily="18" charset="0"/>
              </a:rPr>
              <a:t>slidestation.co</a:t>
            </a:r>
          </a:p>
        </p:txBody>
      </p:sp>
      <p:sp>
        <p:nvSpPr>
          <p:cNvPr id="14" name="TextBox 13">
            <a:extLst>
              <a:ext uri="{FF2B5EF4-FFF2-40B4-BE49-F238E27FC236}">
                <a16:creationId xmlns:a16="http://schemas.microsoft.com/office/drawing/2014/main" id="{51CEBE32-6554-4334-A538-C3E2C9D1B811}"/>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D5F2F8A8-C8F5-4655-AEAD-A98BEAE23D4D}"/>
              </a:ext>
            </a:extLst>
          </p:cNvPr>
          <p:cNvSpPr>
            <a:spLocks noGrp="1"/>
          </p:cNvSpPr>
          <p:nvPr>
            <p:ph type="pic" sz="quarter" idx="10"/>
          </p:nvPr>
        </p:nvSpPr>
        <p:spPr/>
      </p:sp>
      <p:sp>
        <p:nvSpPr>
          <p:cNvPr id="12" name="Slide Number Placeholder 19">
            <a:extLst>
              <a:ext uri="{FF2B5EF4-FFF2-40B4-BE49-F238E27FC236}">
                <a16:creationId xmlns:a16="http://schemas.microsoft.com/office/drawing/2014/main" id="{38B7D047-9517-4342-8D29-056000CCEB96}"/>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5</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1654939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C97C00-21EB-42CA-8646-85FD2506C04A}"/>
              </a:ext>
            </a:extLst>
          </p:cNvPr>
          <p:cNvSpPr/>
          <p:nvPr/>
        </p:nvSpPr>
        <p:spPr>
          <a:xfrm>
            <a:off x="0" y="0"/>
            <a:ext cx="13716000" cy="19812000"/>
          </a:xfrm>
          <a:prstGeom prst="rect">
            <a:avLst/>
          </a:prstGeom>
          <a:solidFill>
            <a:srgbClr val="F6F4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TextBox 23">
            <a:extLst>
              <a:ext uri="{FF2B5EF4-FFF2-40B4-BE49-F238E27FC236}">
                <a16:creationId xmlns:a16="http://schemas.microsoft.com/office/drawing/2014/main" id="{A73D137C-F6A7-4716-AB81-21EC7367D7F1}"/>
              </a:ext>
            </a:extLst>
          </p:cNvPr>
          <p:cNvSpPr txBox="1"/>
          <p:nvPr/>
        </p:nvSpPr>
        <p:spPr>
          <a:xfrm>
            <a:off x="3341019" y="6916183"/>
            <a:ext cx="7033962" cy="6956520"/>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Leverage agile frameworks to provide a robust synopsis for high level overviews. Iterative approaches to corporate strategy foster collaborative thinking to further the overall value proposition. Organically grow the holistic world view of disruptive innovation via workplace diversity and empowerment. Bring to the table win-win survival strategies to ensure proactive domination. At the end of the day, going forward, a new normal that has evolved from generation X is on the runway heading towards a streamlined cloud solution. User generated content in real-time will have multiple touchpoints for offshoring. 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sp>
        <p:nvSpPr>
          <p:cNvPr id="8" name="TextBox 7">
            <a:extLst>
              <a:ext uri="{FF2B5EF4-FFF2-40B4-BE49-F238E27FC236}">
                <a16:creationId xmlns:a16="http://schemas.microsoft.com/office/drawing/2014/main" id="{094B120A-BB7A-48E3-9527-EDE211253A23}"/>
              </a:ext>
            </a:extLst>
          </p:cNvPr>
          <p:cNvSpPr txBox="1"/>
          <p:nvPr/>
        </p:nvSpPr>
        <p:spPr>
          <a:xfrm>
            <a:off x="4324349" y="4019826"/>
            <a:ext cx="5067302"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Full Text</a:t>
            </a:r>
          </a:p>
        </p:txBody>
      </p:sp>
      <p:sp>
        <p:nvSpPr>
          <p:cNvPr id="9" name="TextBox 8">
            <a:extLst>
              <a:ext uri="{FF2B5EF4-FFF2-40B4-BE49-F238E27FC236}">
                <a16:creationId xmlns:a16="http://schemas.microsoft.com/office/drawing/2014/main" id="{F3DF4D8B-804C-4C3B-A8A6-2E240971AE53}"/>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0" name="Slide Number Placeholder 19">
            <a:extLst>
              <a:ext uri="{FF2B5EF4-FFF2-40B4-BE49-F238E27FC236}">
                <a16:creationId xmlns:a16="http://schemas.microsoft.com/office/drawing/2014/main" id="{37C1F412-B9CF-49E7-B5F8-D0356D1A94D8}"/>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50</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856748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7F36A6E-7F6A-4DC7-996D-3E1F9BD5BDF1}"/>
              </a:ext>
            </a:extLst>
          </p:cNvPr>
          <p:cNvGrpSpPr/>
          <p:nvPr/>
        </p:nvGrpSpPr>
        <p:grpSpPr>
          <a:xfrm>
            <a:off x="2508812" y="10215207"/>
            <a:ext cx="8698376" cy="4328389"/>
            <a:chOff x="538789" y="1131575"/>
            <a:chExt cx="5819028" cy="2895599"/>
          </a:xfrm>
          <a:solidFill>
            <a:schemeClr val="bg1">
              <a:lumMod val="95000"/>
            </a:schemeClr>
          </a:solidFill>
        </p:grpSpPr>
        <p:grpSp>
          <p:nvGrpSpPr>
            <p:cNvPr id="9" name="Group 341">
              <a:extLst>
                <a:ext uri="{FF2B5EF4-FFF2-40B4-BE49-F238E27FC236}">
                  <a16:creationId xmlns:a16="http://schemas.microsoft.com/office/drawing/2014/main" id="{AD483DF5-BE14-4668-AA80-0FDF649933DE}"/>
                </a:ext>
              </a:extLst>
            </p:cNvPr>
            <p:cNvGrpSpPr/>
            <p:nvPr/>
          </p:nvGrpSpPr>
          <p:grpSpPr>
            <a:xfrm>
              <a:off x="2984512" y="2355982"/>
              <a:ext cx="1110006" cy="1241414"/>
              <a:chOff x="4097338" y="2217738"/>
              <a:chExt cx="1139825" cy="1274763"/>
            </a:xfrm>
            <a:grpFill/>
          </p:grpSpPr>
          <p:sp>
            <p:nvSpPr>
              <p:cNvPr id="184" name="Freeform 5">
                <a:extLst>
                  <a:ext uri="{FF2B5EF4-FFF2-40B4-BE49-F238E27FC236}">
                    <a16:creationId xmlns:a16="http://schemas.microsoft.com/office/drawing/2014/main" id="{656C1ED9-0FED-45F8-9478-604062B7FEF0}"/>
                  </a:ext>
                </a:extLst>
              </p:cNvPr>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85" name="Freeform 6">
                <a:extLst>
                  <a:ext uri="{FF2B5EF4-FFF2-40B4-BE49-F238E27FC236}">
                    <a16:creationId xmlns:a16="http://schemas.microsoft.com/office/drawing/2014/main" id="{A945DEB9-5D74-433A-ADCA-043C862C1D61}"/>
                  </a:ext>
                </a:extLst>
              </p:cNvPr>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nvGrpSpPr>
            <p:cNvPr id="10" name="Group 274">
              <a:extLst>
                <a:ext uri="{FF2B5EF4-FFF2-40B4-BE49-F238E27FC236}">
                  <a16:creationId xmlns:a16="http://schemas.microsoft.com/office/drawing/2014/main" id="{A342CE51-45A3-4AAF-A070-C34159DF2238}"/>
                </a:ext>
              </a:extLst>
            </p:cNvPr>
            <p:cNvGrpSpPr/>
            <p:nvPr/>
          </p:nvGrpSpPr>
          <p:grpSpPr>
            <a:xfrm>
              <a:off x="1945621" y="2801220"/>
              <a:ext cx="759070" cy="1225954"/>
              <a:chOff x="3030538" y="2674938"/>
              <a:chExt cx="779463" cy="1258888"/>
            </a:xfrm>
            <a:grpFill/>
          </p:grpSpPr>
          <p:sp>
            <p:nvSpPr>
              <p:cNvPr id="182" name="Freeform 22">
                <a:extLst>
                  <a:ext uri="{FF2B5EF4-FFF2-40B4-BE49-F238E27FC236}">
                    <a16:creationId xmlns:a16="http://schemas.microsoft.com/office/drawing/2014/main" id="{13FA3A28-5F36-4E16-AB7F-F892A1502ACF}"/>
                  </a:ext>
                </a:extLst>
              </p:cNvPr>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83" name="Freeform 23">
                <a:extLst>
                  <a:ext uri="{FF2B5EF4-FFF2-40B4-BE49-F238E27FC236}">
                    <a16:creationId xmlns:a16="http://schemas.microsoft.com/office/drawing/2014/main" id="{CDC3648A-7B4F-4C2F-8DE5-E34E17567CE6}"/>
                  </a:ext>
                </a:extLst>
              </p:cNvPr>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nvGrpSpPr>
            <p:cNvPr id="11" name="Group 10">
              <a:extLst>
                <a:ext uri="{FF2B5EF4-FFF2-40B4-BE49-F238E27FC236}">
                  <a16:creationId xmlns:a16="http://schemas.microsoft.com/office/drawing/2014/main" id="{128C53AA-6FB4-40CF-B9CA-30D4D9BD57CD}"/>
                </a:ext>
              </a:extLst>
            </p:cNvPr>
            <p:cNvGrpSpPr/>
            <p:nvPr/>
          </p:nvGrpSpPr>
          <p:grpSpPr>
            <a:xfrm>
              <a:off x="538789" y="1131575"/>
              <a:ext cx="2523022" cy="1757766"/>
              <a:chOff x="1585913" y="960438"/>
              <a:chExt cx="2590800" cy="1804987"/>
            </a:xfrm>
            <a:grpFill/>
          </p:grpSpPr>
          <p:sp>
            <p:nvSpPr>
              <p:cNvPr id="119" name="Freeform 21">
                <a:extLst>
                  <a:ext uri="{FF2B5EF4-FFF2-40B4-BE49-F238E27FC236}">
                    <a16:creationId xmlns:a16="http://schemas.microsoft.com/office/drawing/2014/main" id="{54D2D646-3EE6-4B34-BABB-AD4EF451F47C}"/>
                  </a:ext>
                </a:extLst>
              </p:cNvPr>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0" name="Freeform 39">
                <a:extLst>
                  <a:ext uri="{FF2B5EF4-FFF2-40B4-BE49-F238E27FC236}">
                    <a16:creationId xmlns:a16="http://schemas.microsoft.com/office/drawing/2014/main" id="{F3A13D56-7AE1-4916-8BCD-699996A0866A}"/>
                  </a:ext>
                </a:extLst>
              </p:cNvPr>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1" name="Freeform 40">
                <a:extLst>
                  <a:ext uri="{FF2B5EF4-FFF2-40B4-BE49-F238E27FC236}">
                    <a16:creationId xmlns:a16="http://schemas.microsoft.com/office/drawing/2014/main" id="{20232A5B-6663-4F67-A0D3-DAF7EF4DE69F}"/>
                  </a:ext>
                </a:extLst>
              </p:cNvPr>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2" name="Freeform 41">
                <a:extLst>
                  <a:ext uri="{FF2B5EF4-FFF2-40B4-BE49-F238E27FC236}">
                    <a16:creationId xmlns:a16="http://schemas.microsoft.com/office/drawing/2014/main" id="{06D0B37F-3FF0-4D87-B25D-8811820A167E}"/>
                  </a:ext>
                </a:extLst>
              </p:cNvPr>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3" name="Freeform 42">
                <a:extLst>
                  <a:ext uri="{FF2B5EF4-FFF2-40B4-BE49-F238E27FC236}">
                    <a16:creationId xmlns:a16="http://schemas.microsoft.com/office/drawing/2014/main" id="{097A21D8-663B-4828-800B-2F3F16C4A453}"/>
                  </a:ext>
                </a:extLst>
              </p:cNvPr>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4" name="Freeform 43">
                <a:extLst>
                  <a:ext uri="{FF2B5EF4-FFF2-40B4-BE49-F238E27FC236}">
                    <a16:creationId xmlns:a16="http://schemas.microsoft.com/office/drawing/2014/main" id="{1B4360C3-37A9-4374-BD46-AFBEC9FF9EFA}"/>
                  </a:ext>
                </a:extLst>
              </p:cNvPr>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5" name="Freeform 44">
                <a:extLst>
                  <a:ext uri="{FF2B5EF4-FFF2-40B4-BE49-F238E27FC236}">
                    <a16:creationId xmlns:a16="http://schemas.microsoft.com/office/drawing/2014/main" id="{8FF714EA-0C93-4D82-B59C-B4319A6CF11B}"/>
                  </a:ext>
                </a:extLst>
              </p:cNvPr>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6" name="Freeform 45">
                <a:extLst>
                  <a:ext uri="{FF2B5EF4-FFF2-40B4-BE49-F238E27FC236}">
                    <a16:creationId xmlns:a16="http://schemas.microsoft.com/office/drawing/2014/main" id="{D376429A-7430-4CFD-B9A1-D363465F65BD}"/>
                  </a:ext>
                </a:extLst>
              </p:cNvPr>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7" name="Freeform 46">
                <a:extLst>
                  <a:ext uri="{FF2B5EF4-FFF2-40B4-BE49-F238E27FC236}">
                    <a16:creationId xmlns:a16="http://schemas.microsoft.com/office/drawing/2014/main" id="{71627996-0A8A-42D1-B922-D41121860918}"/>
                  </a:ext>
                </a:extLst>
              </p:cNvPr>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8" name="Freeform 47">
                <a:extLst>
                  <a:ext uri="{FF2B5EF4-FFF2-40B4-BE49-F238E27FC236}">
                    <a16:creationId xmlns:a16="http://schemas.microsoft.com/office/drawing/2014/main" id="{15540B30-BC17-4D34-ADA8-61484D5ED587}"/>
                  </a:ext>
                </a:extLst>
              </p:cNvPr>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29" name="Freeform 48">
                <a:extLst>
                  <a:ext uri="{FF2B5EF4-FFF2-40B4-BE49-F238E27FC236}">
                    <a16:creationId xmlns:a16="http://schemas.microsoft.com/office/drawing/2014/main" id="{8987A421-B9B3-424E-872D-8BD9AAFBB6B1}"/>
                  </a:ext>
                </a:extLst>
              </p:cNvPr>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0" name="Freeform 49">
                <a:extLst>
                  <a:ext uri="{FF2B5EF4-FFF2-40B4-BE49-F238E27FC236}">
                    <a16:creationId xmlns:a16="http://schemas.microsoft.com/office/drawing/2014/main" id="{DF7EFFAB-6BA7-4F99-BD13-F31C0B6CBEAF}"/>
                  </a:ext>
                </a:extLst>
              </p:cNvPr>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1" name="Freeform 50">
                <a:extLst>
                  <a:ext uri="{FF2B5EF4-FFF2-40B4-BE49-F238E27FC236}">
                    <a16:creationId xmlns:a16="http://schemas.microsoft.com/office/drawing/2014/main" id="{D631E594-8348-41E5-9C73-ED82D7824555}"/>
                  </a:ext>
                </a:extLst>
              </p:cNvPr>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2" name="Freeform 51">
                <a:extLst>
                  <a:ext uri="{FF2B5EF4-FFF2-40B4-BE49-F238E27FC236}">
                    <a16:creationId xmlns:a16="http://schemas.microsoft.com/office/drawing/2014/main" id="{1FD2C9BB-AAE1-4C88-8FB0-BBE85C2CB13B}"/>
                  </a:ext>
                </a:extLst>
              </p:cNvPr>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3" name="Freeform 52">
                <a:extLst>
                  <a:ext uri="{FF2B5EF4-FFF2-40B4-BE49-F238E27FC236}">
                    <a16:creationId xmlns:a16="http://schemas.microsoft.com/office/drawing/2014/main" id="{7488F812-62F4-4883-9182-48EF6930459D}"/>
                  </a:ext>
                </a:extLst>
              </p:cNvPr>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4" name="Freeform 53">
                <a:extLst>
                  <a:ext uri="{FF2B5EF4-FFF2-40B4-BE49-F238E27FC236}">
                    <a16:creationId xmlns:a16="http://schemas.microsoft.com/office/drawing/2014/main" id="{58A6803D-6C4A-4F99-AC48-8841836DEC8F}"/>
                  </a:ext>
                </a:extLst>
              </p:cNvPr>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5" name="Freeform 54">
                <a:extLst>
                  <a:ext uri="{FF2B5EF4-FFF2-40B4-BE49-F238E27FC236}">
                    <a16:creationId xmlns:a16="http://schemas.microsoft.com/office/drawing/2014/main" id="{A42F845A-E12D-4F49-941B-E0CF3928A36C}"/>
                  </a:ext>
                </a:extLst>
              </p:cNvPr>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6" name="Freeform 55">
                <a:extLst>
                  <a:ext uri="{FF2B5EF4-FFF2-40B4-BE49-F238E27FC236}">
                    <a16:creationId xmlns:a16="http://schemas.microsoft.com/office/drawing/2014/main" id="{ED27D434-62D6-4422-B793-69D670B228E8}"/>
                  </a:ext>
                </a:extLst>
              </p:cNvPr>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7" name="Freeform 56">
                <a:extLst>
                  <a:ext uri="{FF2B5EF4-FFF2-40B4-BE49-F238E27FC236}">
                    <a16:creationId xmlns:a16="http://schemas.microsoft.com/office/drawing/2014/main" id="{4732A6D3-F5E4-42EE-BAB5-B18671A6AEEF}"/>
                  </a:ext>
                </a:extLst>
              </p:cNvPr>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8" name="Freeform 57">
                <a:extLst>
                  <a:ext uri="{FF2B5EF4-FFF2-40B4-BE49-F238E27FC236}">
                    <a16:creationId xmlns:a16="http://schemas.microsoft.com/office/drawing/2014/main" id="{5B1ECA2E-FB1C-4543-8A56-F048FC4FB7C5}"/>
                  </a:ext>
                </a:extLst>
              </p:cNvPr>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39" name="Freeform 58">
                <a:extLst>
                  <a:ext uri="{FF2B5EF4-FFF2-40B4-BE49-F238E27FC236}">
                    <a16:creationId xmlns:a16="http://schemas.microsoft.com/office/drawing/2014/main" id="{4BF339B4-57D0-479C-B446-FB1F3DCF4279}"/>
                  </a:ext>
                </a:extLst>
              </p:cNvPr>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0" name="Freeform 59">
                <a:extLst>
                  <a:ext uri="{FF2B5EF4-FFF2-40B4-BE49-F238E27FC236}">
                    <a16:creationId xmlns:a16="http://schemas.microsoft.com/office/drawing/2014/main" id="{BC4855D1-8457-44D7-A5DE-785949553E87}"/>
                  </a:ext>
                </a:extLst>
              </p:cNvPr>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1" name="Freeform 60">
                <a:extLst>
                  <a:ext uri="{FF2B5EF4-FFF2-40B4-BE49-F238E27FC236}">
                    <a16:creationId xmlns:a16="http://schemas.microsoft.com/office/drawing/2014/main" id="{A517C6F8-D823-4DFF-9D10-165BE8F999D1}"/>
                  </a:ext>
                </a:extLst>
              </p:cNvPr>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2" name="Freeform 61">
                <a:extLst>
                  <a:ext uri="{FF2B5EF4-FFF2-40B4-BE49-F238E27FC236}">
                    <a16:creationId xmlns:a16="http://schemas.microsoft.com/office/drawing/2014/main" id="{7CBD60C6-9C3F-4DD9-8145-695FC8FA812A}"/>
                  </a:ext>
                </a:extLst>
              </p:cNvPr>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3" name="Freeform 62">
                <a:extLst>
                  <a:ext uri="{FF2B5EF4-FFF2-40B4-BE49-F238E27FC236}">
                    <a16:creationId xmlns:a16="http://schemas.microsoft.com/office/drawing/2014/main" id="{DE43F20D-A868-43C6-BB0E-78F2EFDECEBA}"/>
                  </a:ext>
                </a:extLst>
              </p:cNvPr>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4" name="Freeform 63">
                <a:extLst>
                  <a:ext uri="{FF2B5EF4-FFF2-40B4-BE49-F238E27FC236}">
                    <a16:creationId xmlns:a16="http://schemas.microsoft.com/office/drawing/2014/main" id="{6AADA640-1BA5-4388-A3AE-F3A2612DF2D6}"/>
                  </a:ext>
                </a:extLst>
              </p:cNvPr>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5" name="Freeform 64">
                <a:extLst>
                  <a:ext uri="{FF2B5EF4-FFF2-40B4-BE49-F238E27FC236}">
                    <a16:creationId xmlns:a16="http://schemas.microsoft.com/office/drawing/2014/main" id="{F89C8C19-D580-4BF2-995A-2D777D55E203}"/>
                  </a:ext>
                </a:extLst>
              </p:cNvPr>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6" name="Freeform 65">
                <a:extLst>
                  <a:ext uri="{FF2B5EF4-FFF2-40B4-BE49-F238E27FC236}">
                    <a16:creationId xmlns:a16="http://schemas.microsoft.com/office/drawing/2014/main" id="{82146EB6-2299-4542-9C19-AFCB1CFEB18B}"/>
                  </a:ext>
                </a:extLst>
              </p:cNvPr>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7" name="Freeform 66">
                <a:extLst>
                  <a:ext uri="{FF2B5EF4-FFF2-40B4-BE49-F238E27FC236}">
                    <a16:creationId xmlns:a16="http://schemas.microsoft.com/office/drawing/2014/main" id="{B9E236B6-AAA1-4170-B9D8-955D8F16277D}"/>
                  </a:ext>
                </a:extLst>
              </p:cNvPr>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8" name="Freeform 67">
                <a:extLst>
                  <a:ext uri="{FF2B5EF4-FFF2-40B4-BE49-F238E27FC236}">
                    <a16:creationId xmlns:a16="http://schemas.microsoft.com/office/drawing/2014/main" id="{8FC20C00-E487-4D6A-A6B5-D9AA0F5CB176}"/>
                  </a:ext>
                </a:extLst>
              </p:cNvPr>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49" name="Freeform 68">
                <a:extLst>
                  <a:ext uri="{FF2B5EF4-FFF2-40B4-BE49-F238E27FC236}">
                    <a16:creationId xmlns:a16="http://schemas.microsoft.com/office/drawing/2014/main" id="{844D6B5C-56B8-451A-B2B3-96887C141BDF}"/>
                  </a:ext>
                </a:extLst>
              </p:cNvPr>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0" name="Freeform 69">
                <a:extLst>
                  <a:ext uri="{FF2B5EF4-FFF2-40B4-BE49-F238E27FC236}">
                    <a16:creationId xmlns:a16="http://schemas.microsoft.com/office/drawing/2014/main" id="{24836B0D-8561-4F72-B11C-6673688F3A3E}"/>
                  </a:ext>
                </a:extLst>
              </p:cNvPr>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1" name="Freeform 70">
                <a:extLst>
                  <a:ext uri="{FF2B5EF4-FFF2-40B4-BE49-F238E27FC236}">
                    <a16:creationId xmlns:a16="http://schemas.microsoft.com/office/drawing/2014/main" id="{74E0A9F2-2C16-4A7F-A787-35E472360DC4}"/>
                  </a:ext>
                </a:extLst>
              </p:cNvPr>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2" name="Freeform 71">
                <a:extLst>
                  <a:ext uri="{FF2B5EF4-FFF2-40B4-BE49-F238E27FC236}">
                    <a16:creationId xmlns:a16="http://schemas.microsoft.com/office/drawing/2014/main" id="{D5BBEDD0-BAD5-41C2-A0A1-15337C6B49C7}"/>
                  </a:ext>
                </a:extLst>
              </p:cNvPr>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3" name="Freeform 72">
                <a:extLst>
                  <a:ext uri="{FF2B5EF4-FFF2-40B4-BE49-F238E27FC236}">
                    <a16:creationId xmlns:a16="http://schemas.microsoft.com/office/drawing/2014/main" id="{E93FA1DA-D8DC-4AC1-B1EC-A182A76458D5}"/>
                  </a:ext>
                </a:extLst>
              </p:cNvPr>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4" name="Freeform 73">
                <a:extLst>
                  <a:ext uri="{FF2B5EF4-FFF2-40B4-BE49-F238E27FC236}">
                    <a16:creationId xmlns:a16="http://schemas.microsoft.com/office/drawing/2014/main" id="{9E9E5BB9-2096-4E01-8607-FA1191A24836}"/>
                  </a:ext>
                </a:extLst>
              </p:cNvPr>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5" name="Freeform 74">
                <a:extLst>
                  <a:ext uri="{FF2B5EF4-FFF2-40B4-BE49-F238E27FC236}">
                    <a16:creationId xmlns:a16="http://schemas.microsoft.com/office/drawing/2014/main" id="{8B219765-3D71-4054-9FE8-2690327DF395}"/>
                  </a:ext>
                </a:extLst>
              </p:cNvPr>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6" name="Freeform 75">
                <a:extLst>
                  <a:ext uri="{FF2B5EF4-FFF2-40B4-BE49-F238E27FC236}">
                    <a16:creationId xmlns:a16="http://schemas.microsoft.com/office/drawing/2014/main" id="{99D91238-1993-4693-9B93-EC9911356DC1}"/>
                  </a:ext>
                </a:extLst>
              </p:cNvPr>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7" name="Freeform 76">
                <a:extLst>
                  <a:ext uri="{FF2B5EF4-FFF2-40B4-BE49-F238E27FC236}">
                    <a16:creationId xmlns:a16="http://schemas.microsoft.com/office/drawing/2014/main" id="{DD8A1E6C-A9FD-48A9-B897-0B032FD5B6A2}"/>
                  </a:ext>
                </a:extLst>
              </p:cNvPr>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8" name="Freeform 77">
                <a:extLst>
                  <a:ext uri="{FF2B5EF4-FFF2-40B4-BE49-F238E27FC236}">
                    <a16:creationId xmlns:a16="http://schemas.microsoft.com/office/drawing/2014/main" id="{3F93E3AA-06B3-4B34-9FC3-ED4F824B2943}"/>
                  </a:ext>
                </a:extLst>
              </p:cNvPr>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59" name="Freeform 78">
                <a:extLst>
                  <a:ext uri="{FF2B5EF4-FFF2-40B4-BE49-F238E27FC236}">
                    <a16:creationId xmlns:a16="http://schemas.microsoft.com/office/drawing/2014/main" id="{44A60EEA-209D-4B55-B281-31C0FB640D5A}"/>
                  </a:ext>
                </a:extLst>
              </p:cNvPr>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0" name="Freeform 79">
                <a:extLst>
                  <a:ext uri="{FF2B5EF4-FFF2-40B4-BE49-F238E27FC236}">
                    <a16:creationId xmlns:a16="http://schemas.microsoft.com/office/drawing/2014/main" id="{F7F69326-31D3-40DF-9064-886B589D95B5}"/>
                  </a:ext>
                </a:extLst>
              </p:cNvPr>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1" name="Freeform 80">
                <a:extLst>
                  <a:ext uri="{FF2B5EF4-FFF2-40B4-BE49-F238E27FC236}">
                    <a16:creationId xmlns:a16="http://schemas.microsoft.com/office/drawing/2014/main" id="{81E6BC75-FA38-4F32-8A11-9BABF815298F}"/>
                  </a:ext>
                </a:extLst>
              </p:cNvPr>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2" name="Freeform 81">
                <a:extLst>
                  <a:ext uri="{FF2B5EF4-FFF2-40B4-BE49-F238E27FC236}">
                    <a16:creationId xmlns:a16="http://schemas.microsoft.com/office/drawing/2014/main" id="{8A49262D-D2F0-4AAF-82AF-097B6F0F6250}"/>
                  </a:ext>
                </a:extLst>
              </p:cNvPr>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3" name="Freeform 82">
                <a:extLst>
                  <a:ext uri="{FF2B5EF4-FFF2-40B4-BE49-F238E27FC236}">
                    <a16:creationId xmlns:a16="http://schemas.microsoft.com/office/drawing/2014/main" id="{2422035A-DF8B-4A83-B2D8-6FACA8A3BB1C}"/>
                  </a:ext>
                </a:extLst>
              </p:cNvPr>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4" name="Freeform 83">
                <a:extLst>
                  <a:ext uri="{FF2B5EF4-FFF2-40B4-BE49-F238E27FC236}">
                    <a16:creationId xmlns:a16="http://schemas.microsoft.com/office/drawing/2014/main" id="{6D59071A-A9A4-437A-B16B-D757C263FC3B}"/>
                  </a:ext>
                </a:extLst>
              </p:cNvPr>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5" name="Freeform 84">
                <a:extLst>
                  <a:ext uri="{FF2B5EF4-FFF2-40B4-BE49-F238E27FC236}">
                    <a16:creationId xmlns:a16="http://schemas.microsoft.com/office/drawing/2014/main" id="{81CB6D39-D4BD-49C3-9C3C-2D3250AE4481}"/>
                  </a:ext>
                </a:extLst>
              </p:cNvPr>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6" name="Freeform 85">
                <a:extLst>
                  <a:ext uri="{FF2B5EF4-FFF2-40B4-BE49-F238E27FC236}">
                    <a16:creationId xmlns:a16="http://schemas.microsoft.com/office/drawing/2014/main" id="{9899F1F5-8160-458E-86CE-B7B73572A552}"/>
                  </a:ext>
                </a:extLst>
              </p:cNvPr>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7" name="Freeform 86">
                <a:extLst>
                  <a:ext uri="{FF2B5EF4-FFF2-40B4-BE49-F238E27FC236}">
                    <a16:creationId xmlns:a16="http://schemas.microsoft.com/office/drawing/2014/main" id="{1DB8F9D7-E441-4254-9A19-80F81221C032}"/>
                  </a:ext>
                </a:extLst>
              </p:cNvPr>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8" name="Freeform 87">
                <a:extLst>
                  <a:ext uri="{FF2B5EF4-FFF2-40B4-BE49-F238E27FC236}">
                    <a16:creationId xmlns:a16="http://schemas.microsoft.com/office/drawing/2014/main" id="{2431EED4-EDF5-4CD8-989F-06F1DC33E99A}"/>
                  </a:ext>
                </a:extLst>
              </p:cNvPr>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9" name="Freeform 88">
                <a:extLst>
                  <a:ext uri="{FF2B5EF4-FFF2-40B4-BE49-F238E27FC236}">
                    <a16:creationId xmlns:a16="http://schemas.microsoft.com/office/drawing/2014/main" id="{C4E573DE-3FE3-4E3B-8E85-39DEA962E613}"/>
                  </a:ext>
                </a:extLst>
              </p:cNvPr>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0" name="Freeform 89">
                <a:extLst>
                  <a:ext uri="{FF2B5EF4-FFF2-40B4-BE49-F238E27FC236}">
                    <a16:creationId xmlns:a16="http://schemas.microsoft.com/office/drawing/2014/main" id="{B61DFF00-2EEA-4778-8740-E42FC08C849B}"/>
                  </a:ext>
                </a:extLst>
              </p:cNvPr>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1" name="Freeform 90">
                <a:extLst>
                  <a:ext uri="{FF2B5EF4-FFF2-40B4-BE49-F238E27FC236}">
                    <a16:creationId xmlns:a16="http://schemas.microsoft.com/office/drawing/2014/main" id="{1FEAB699-6D69-4F2E-9333-78D056B99603}"/>
                  </a:ext>
                </a:extLst>
              </p:cNvPr>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2" name="Freeform 91">
                <a:extLst>
                  <a:ext uri="{FF2B5EF4-FFF2-40B4-BE49-F238E27FC236}">
                    <a16:creationId xmlns:a16="http://schemas.microsoft.com/office/drawing/2014/main" id="{5EAE38A4-53A5-44E0-9D45-19195FAEAD8C}"/>
                  </a:ext>
                </a:extLst>
              </p:cNvPr>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3" name="Freeform 92">
                <a:extLst>
                  <a:ext uri="{FF2B5EF4-FFF2-40B4-BE49-F238E27FC236}">
                    <a16:creationId xmlns:a16="http://schemas.microsoft.com/office/drawing/2014/main" id="{6A4F3E17-5E78-463E-827D-E09FAC8A498C}"/>
                  </a:ext>
                </a:extLst>
              </p:cNvPr>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4" name="Freeform 93">
                <a:extLst>
                  <a:ext uri="{FF2B5EF4-FFF2-40B4-BE49-F238E27FC236}">
                    <a16:creationId xmlns:a16="http://schemas.microsoft.com/office/drawing/2014/main" id="{74F0054A-9C31-4944-90F5-28204EDDF406}"/>
                  </a:ext>
                </a:extLst>
              </p:cNvPr>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5" name="Freeform 94">
                <a:extLst>
                  <a:ext uri="{FF2B5EF4-FFF2-40B4-BE49-F238E27FC236}">
                    <a16:creationId xmlns:a16="http://schemas.microsoft.com/office/drawing/2014/main" id="{02E061E4-64D4-4451-90B4-60F1B5233428}"/>
                  </a:ext>
                </a:extLst>
              </p:cNvPr>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6" name="Freeform 95">
                <a:extLst>
                  <a:ext uri="{FF2B5EF4-FFF2-40B4-BE49-F238E27FC236}">
                    <a16:creationId xmlns:a16="http://schemas.microsoft.com/office/drawing/2014/main" id="{234BFF52-41CE-4F4F-B793-AD051F2B4B8A}"/>
                  </a:ext>
                </a:extLst>
              </p:cNvPr>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7" name="Freeform 96">
                <a:extLst>
                  <a:ext uri="{FF2B5EF4-FFF2-40B4-BE49-F238E27FC236}">
                    <a16:creationId xmlns:a16="http://schemas.microsoft.com/office/drawing/2014/main" id="{B584B418-04A6-40AE-B5DD-46F58CF241DB}"/>
                  </a:ext>
                </a:extLst>
              </p:cNvPr>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8" name="Freeform 97">
                <a:extLst>
                  <a:ext uri="{FF2B5EF4-FFF2-40B4-BE49-F238E27FC236}">
                    <a16:creationId xmlns:a16="http://schemas.microsoft.com/office/drawing/2014/main" id="{EA54E10C-7063-4E9B-A140-2189BD8CD807}"/>
                  </a:ext>
                </a:extLst>
              </p:cNvPr>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9" name="Freeform 98">
                <a:extLst>
                  <a:ext uri="{FF2B5EF4-FFF2-40B4-BE49-F238E27FC236}">
                    <a16:creationId xmlns:a16="http://schemas.microsoft.com/office/drawing/2014/main" id="{8A86331D-B65A-4B78-9B35-CC4515470247}"/>
                  </a:ext>
                </a:extLst>
              </p:cNvPr>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80" name="Freeform 99">
                <a:extLst>
                  <a:ext uri="{FF2B5EF4-FFF2-40B4-BE49-F238E27FC236}">
                    <a16:creationId xmlns:a16="http://schemas.microsoft.com/office/drawing/2014/main" id="{EFB87E0D-997F-4537-90E9-A59736F27204}"/>
                  </a:ext>
                </a:extLst>
              </p:cNvPr>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81" name="Freeform 100">
                <a:extLst>
                  <a:ext uri="{FF2B5EF4-FFF2-40B4-BE49-F238E27FC236}">
                    <a16:creationId xmlns:a16="http://schemas.microsoft.com/office/drawing/2014/main" id="{E7E689E2-CC3E-48C7-8678-EB54B402724D}"/>
                  </a:ext>
                </a:extLst>
              </p:cNvPr>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nvGrpSpPr>
            <p:cNvPr id="12" name="Group 345">
              <a:extLst>
                <a:ext uri="{FF2B5EF4-FFF2-40B4-BE49-F238E27FC236}">
                  <a16:creationId xmlns:a16="http://schemas.microsoft.com/office/drawing/2014/main" id="{BB8B89CB-17BD-4EC0-B908-349154B10BF7}"/>
                </a:ext>
              </a:extLst>
            </p:cNvPr>
            <p:cNvGrpSpPr/>
            <p:nvPr/>
          </p:nvGrpSpPr>
          <p:grpSpPr>
            <a:xfrm>
              <a:off x="3103551" y="1256797"/>
              <a:ext cx="669405" cy="1125467"/>
              <a:chOff x="4219575" y="1089025"/>
              <a:chExt cx="687388" cy="1155701"/>
            </a:xfrm>
            <a:grpFill/>
          </p:grpSpPr>
          <p:sp>
            <p:nvSpPr>
              <p:cNvPr id="104" name="Freeform 36">
                <a:extLst>
                  <a:ext uri="{FF2B5EF4-FFF2-40B4-BE49-F238E27FC236}">
                    <a16:creationId xmlns:a16="http://schemas.microsoft.com/office/drawing/2014/main" id="{7C41074A-ACEB-4F07-AB50-38E9B62C28F7}"/>
                  </a:ext>
                </a:extLst>
              </p:cNvPr>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nvGrpSpPr>
              <p:cNvPr id="105" name="Group 343">
                <a:extLst>
                  <a:ext uri="{FF2B5EF4-FFF2-40B4-BE49-F238E27FC236}">
                    <a16:creationId xmlns:a16="http://schemas.microsoft.com/office/drawing/2014/main" id="{875A9B16-2D46-4D45-860D-2F4F7CD00B59}"/>
                  </a:ext>
                </a:extLst>
              </p:cNvPr>
              <p:cNvGrpSpPr/>
              <p:nvPr/>
            </p:nvGrpSpPr>
            <p:grpSpPr>
              <a:xfrm>
                <a:off x="4219575" y="1089025"/>
                <a:ext cx="687388" cy="1155701"/>
                <a:chOff x="4219575" y="1089025"/>
                <a:chExt cx="687388" cy="1155701"/>
              </a:xfrm>
              <a:grpFill/>
            </p:grpSpPr>
            <p:sp>
              <p:nvSpPr>
                <p:cNvPr id="106" name="Freeform 24">
                  <a:extLst>
                    <a:ext uri="{FF2B5EF4-FFF2-40B4-BE49-F238E27FC236}">
                      <a16:creationId xmlns:a16="http://schemas.microsoft.com/office/drawing/2014/main" id="{5332EAEC-236F-4968-994C-F5759F00AB2F}"/>
                    </a:ext>
                  </a:extLst>
                </p:cNvPr>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7" name="Freeform 25">
                  <a:extLst>
                    <a:ext uri="{FF2B5EF4-FFF2-40B4-BE49-F238E27FC236}">
                      <a16:creationId xmlns:a16="http://schemas.microsoft.com/office/drawing/2014/main" id="{382A4968-3A77-44ED-8FB7-D14D45C7E928}"/>
                    </a:ext>
                  </a:extLst>
                </p:cNvPr>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8" name="Freeform 26">
                  <a:extLst>
                    <a:ext uri="{FF2B5EF4-FFF2-40B4-BE49-F238E27FC236}">
                      <a16:creationId xmlns:a16="http://schemas.microsoft.com/office/drawing/2014/main" id="{3C1572C5-9689-4131-993A-FEC52826FEAE}"/>
                    </a:ext>
                  </a:extLst>
                </p:cNvPr>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9" name="Freeform 27">
                  <a:extLst>
                    <a:ext uri="{FF2B5EF4-FFF2-40B4-BE49-F238E27FC236}">
                      <a16:creationId xmlns:a16="http://schemas.microsoft.com/office/drawing/2014/main" id="{6E47C4C8-447E-4A9F-B173-9BE7574B5836}"/>
                    </a:ext>
                  </a:extLst>
                </p:cNvPr>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0" name="Freeform 28">
                  <a:extLst>
                    <a:ext uri="{FF2B5EF4-FFF2-40B4-BE49-F238E27FC236}">
                      <a16:creationId xmlns:a16="http://schemas.microsoft.com/office/drawing/2014/main" id="{25E479E5-1C0F-4BE7-AB64-0C0DC281E491}"/>
                    </a:ext>
                  </a:extLst>
                </p:cNvPr>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1" name="Freeform 29">
                  <a:extLst>
                    <a:ext uri="{FF2B5EF4-FFF2-40B4-BE49-F238E27FC236}">
                      <a16:creationId xmlns:a16="http://schemas.microsoft.com/office/drawing/2014/main" id="{9B5B20BD-EA96-42FD-97B6-0A505B3DF75C}"/>
                    </a:ext>
                  </a:extLst>
                </p:cNvPr>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2" name="Freeform 31">
                  <a:extLst>
                    <a:ext uri="{FF2B5EF4-FFF2-40B4-BE49-F238E27FC236}">
                      <a16:creationId xmlns:a16="http://schemas.microsoft.com/office/drawing/2014/main" id="{0C74F4E4-14F9-4902-A292-7407A13A418E}"/>
                    </a:ext>
                  </a:extLst>
                </p:cNvPr>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3" name="Freeform 32">
                  <a:extLst>
                    <a:ext uri="{FF2B5EF4-FFF2-40B4-BE49-F238E27FC236}">
                      <a16:creationId xmlns:a16="http://schemas.microsoft.com/office/drawing/2014/main" id="{469C0C6E-32AA-4817-9EFC-E57E59A74E16}"/>
                    </a:ext>
                  </a:extLst>
                </p:cNvPr>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4" name="Freeform 33">
                  <a:extLst>
                    <a:ext uri="{FF2B5EF4-FFF2-40B4-BE49-F238E27FC236}">
                      <a16:creationId xmlns:a16="http://schemas.microsoft.com/office/drawing/2014/main" id="{22DCE7D6-2DE7-4A67-80B6-428FFEADFCB6}"/>
                    </a:ext>
                  </a:extLst>
                </p:cNvPr>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5" name="Freeform 34">
                  <a:extLst>
                    <a:ext uri="{FF2B5EF4-FFF2-40B4-BE49-F238E27FC236}">
                      <a16:creationId xmlns:a16="http://schemas.microsoft.com/office/drawing/2014/main" id="{C788353E-0ADA-4757-92CB-8A554B0F09E9}"/>
                    </a:ext>
                  </a:extLst>
                </p:cNvPr>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6" name="Freeform 35">
                  <a:extLst>
                    <a:ext uri="{FF2B5EF4-FFF2-40B4-BE49-F238E27FC236}">
                      <a16:creationId xmlns:a16="http://schemas.microsoft.com/office/drawing/2014/main" id="{7E5A4F20-4BD6-4672-9373-315188813EF1}"/>
                    </a:ext>
                  </a:extLst>
                </p:cNvPr>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7" name="Freeform 37">
                  <a:extLst>
                    <a:ext uri="{FF2B5EF4-FFF2-40B4-BE49-F238E27FC236}">
                      <a16:creationId xmlns:a16="http://schemas.microsoft.com/office/drawing/2014/main" id="{DDA8582D-0A42-4605-9C07-98CB574C9D9F}"/>
                    </a:ext>
                  </a:extLst>
                </p:cNvPr>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18" name="Freeform 38">
                  <a:extLst>
                    <a:ext uri="{FF2B5EF4-FFF2-40B4-BE49-F238E27FC236}">
                      <a16:creationId xmlns:a16="http://schemas.microsoft.com/office/drawing/2014/main" id="{1E03399F-4A5B-47FE-A7D2-F9B079B3F974}"/>
                    </a:ext>
                  </a:extLst>
                </p:cNvPr>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grpSp>
          <p:nvGrpSpPr>
            <p:cNvPr id="13" name="Group 363">
              <a:extLst>
                <a:ext uri="{FF2B5EF4-FFF2-40B4-BE49-F238E27FC236}">
                  <a16:creationId xmlns:a16="http://schemas.microsoft.com/office/drawing/2014/main" id="{486B2B0B-7B12-4A1E-BC1E-7EA98606E462}"/>
                </a:ext>
              </a:extLst>
            </p:cNvPr>
            <p:cNvGrpSpPr/>
            <p:nvPr/>
          </p:nvGrpSpPr>
          <p:grpSpPr>
            <a:xfrm>
              <a:off x="5105582" y="3000650"/>
              <a:ext cx="941496" cy="822457"/>
              <a:chOff x="6275388" y="2879725"/>
              <a:chExt cx="966788" cy="844551"/>
            </a:xfrm>
            <a:grpFill/>
          </p:grpSpPr>
          <p:sp>
            <p:nvSpPr>
              <p:cNvPr id="86" name="Freeform 9">
                <a:extLst>
                  <a:ext uri="{FF2B5EF4-FFF2-40B4-BE49-F238E27FC236}">
                    <a16:creationId xmlns:a16="http://schemas.microsoft.com/office/drawing/2014/main" id="{9328DA4A-C374-42CC-AD21-30A1DCC5435D}"/>
                  </a:ext>
                </a:extLst>
              </p:cNvPr>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nvGrpSpPr>
              <p:cNvPr id="87" name="Group 361">
                <a:extLst>
                  <a:ext uri="{FF2B5EF4-FFF2-40B4-BE49-F238E27FC236}">
                    <a16:creationId xmlns:a16="http://schemas.microsoft.com/office/drawing/2014/main" id="{3D365C58-A25D-4146-9120-04CC40705792}"/>
                  </a:ext>
                </a:extLst>
              </p:cNvPr>
              <p:cNvGrpSpPr/>
              <p:nvPr/>
            </p:nvGrpSpPr>
            <p:grpSpPr>
              <a:xfrm>
                <a:off x="6275388" y="2917825"/>
                <a:ext cx="966788" cy="806451"/>
                <a:chOff x="6275388" y="2917825"/>
                <a:chExt cx="966788" cy="806451"/>
              </a:xfrm>
              <a:grpFill/>
            </p:grpSpPr>
            <p:sp>
              <p:nvSpPr>
                <p:cNvPr id="88" name="Freeform 7">
                  <a:extLst>
                    <a:ext uri="{FF2B5EF4-FFF2-40B4-BE49-F238E27FC236}">
                      <a16:creationId xmlns:a16="http://schemas.microsoft.com/office/drawing/2014/main" id="{21B37AFD-8B74-48CD-93A1-99490161F32C}"/>
                    </a:ext>
                  </a:extLst>
                </p:cNvPr>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9" name="Freeform 8">
                  <a:extLst>
                    <a:ext uri="{FF2B5EF4-FFF2-40B4-BE49-F238E27FC236}">
                      <a16:creationId xmlns:a16="http://schemas.microsoft.com/office/drawing/2014/main" id="{ED0F69DD-CFD1-4937-B23F-F44E66685D6A}"/>
                    </a:ext>
                  </a:extLst>
                </p:cNvPr>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0" name="Freeform 10">
                  <a:extLst>
                    <a:ext uri="{FF2B5EF4-FFF2-40B4-BE49-F238E27FC236}">
                      <a16:creationId xmlns:a16="http://schemas.microsoft.com/office/drawing/2014/main" id="{80A4C2E7-E20C-4642-8D97-57E71F820A32}"/>
                    </a:ext>
                  </a:extLst>
                </p:cNvPr>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1" name="Freeform 11">
                  <a:extLst>
                    <a:ext uri="{FF2B5EF4-FFF2-40B4-BE49-F238E27FC236}">
                      <a16:creationId xmlns:a16="http://schemas.microsoft.com/office/drawing/2014/main" id="{02EF78F1-1EF3-4444-8972-9C8432D8553D}"/>
                    </a:ext>
                  </a:extLst>
                </p:cNvPr>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2" name="Freeform 12">
                  <a:extLst>
                    <a:ext uri="{FF2B5EF4-FFF2-40B4-BE49-F238E27FC236}">
                      <a16:creationId xmlns:a16="http://schemas.microsoft.com/office/drawing/2014/main" id="{6805FEF8-5625-45B3-A7AE-2E8BE0893701}"/>
                    </a:ext>
                  </a:extLst>
                </p:cNvPr>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3" name="Freeform 13">
                  <a:extLst>
                    <a:ext uri="{FF2B5EF4-FFF2-40B4-BE49-F238E27FC236}">
                      <a16:creationId xmlns:a16="http://schemas.microsoft.com/office/drawing/2014/main" id="{C03FF4FE-D5E8-4775-A8EF-F41DC0742A69}"/>
                    </a:ext>
                  </a:extLst>
                </p:cNvPr>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4" name="Freeform 14">
                  <a:extLst>
                    <a:ext uri="{FF2B5EF4-FFF2-40B4-BE49-F238E27FC236}">
                      <a16:creationId xmlns:a16="http://schemas.microsoft.com/office/drawing/2014/main" id="{240C01C4-D652-471E-B444-3AB540CC2607}"/>
                    </a:ext>
                  </a:extLst>
                </p:cNvPr>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5" name="Freeform 15">
                  <a:extLst>
                    <a:ext uri="{FF2B5EF4-FFF2-40B4-BE49-F238E27FC236}">
                      <a16:creationId xmlns:a16="http://schemas.microsoft.com/office/drawing/2014/main" id="{C9847A29-FB03-40A0-8FA3-4EA5EFE449B8}"/>
                    </a:ext>
                  </a:extLst>
                </p:cNvPr>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6" name="Freeform 16">
                  <a:extLst>
                    <a:ext uri="{FF2B5EF4-FFF2-40B4-BE49-F238E27FC236}">
                      <a16:creationId xmlns:a16="http://schemas.microsoft.com/office/drawing/2014/main" id="{4BA69373-4E03-4E2B-8010-63D6407F7FE3}"/>
                    </a:ext>
                  </a:extLst>
                </p:cNvPr>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7" name="Freeform 17">
                  <a:extLst>
                    <a:ext uri="{FF2B5EF4-FFF2-40B4-BE49-F238E27FC236}">
                      <a16:creationId xmlns:a16="http://schemas.microsoft.com/office/drawing/2014/main" id="{2DD5C7DC-3381-4028-B94B-8CDACF79C9D1}"/>
                    </a:ext>
                  </a:extLst>
                </p:cNvPr>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8" name="Freeform 18">
                  <a:extLst>
                    <a:ext uri="{FF2B5EF4-FFF2-40B4-BE49-F238E27FC236}">
                      <a16:creationId xmlns:a16="http://schemas.microsoft.com/office/drawing/2014/main" id="{76C3BBD3-182A-44CB-B267-692AF7974AD3}"/>
                    </a:ext>
                  </a:extLst>
                </p:cNvPr>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99" name="Freeform 19">
                  <a:extLst>
                    <a:ext uri="{FF2B5EF4-FFF2-40B4-BE49-F238E27FC236}">
                      <a16:creationId xmlns:a16="http://schemas.microsoft.com/office/drawing/2014/main" id="{783786F5-FDEA-4F7B-BED0-8612F566F5E6}"/>
                    </a:ext>
                  </a:extLst>
                </p:cNvPr>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0" name="Freeform 20">
                  <a:extLst>
                    <a:ext uri="{FF2B5EF4-FFF2-40B4-BE49-F238E27FC236}">
                      <a16:creationId xmlns:a16="http://schemas.microsoft.com/office/drawing/2014/main" id="{F626B696-C841-4C14-8580-B0C1E580A122}"/>
                    </a:ext>
                  </a:extLst>
                </p:cNvPr>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1" name="Freeform 116">
                  <a:extLst>
                    <a:ext uri="{FF2B5EF4-FFF2-40B4-BE49-F238E27FC236}">
                      <a16:creationId xmlns:a16="http://schemas.microsoft.com/office/drawing/2014/main" id="{E57393B2-DA9E-4A2E-8841-B48E50F14B31}"/>
                    </a:ext>
                  </a:extLst>
                </p:cNvPr>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2" name="Freeform 117">
                  <a:extLst>
                    <a:ext uri="{FF2B5EF4-FFF2-40B4-BE49-F238E27FC236}">
                      <a16:creationId xmlns:a16="http://schemas.microsoft.com/office/drawing/2014/main" id="{5647103A-1106-4B54-A445-9EE858EF1AA1}"/>
                    </a:ext>
                  </a:extLst>
                </p:cNvPr>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03" name="Freeform 118">
                  <a:extLst>
                    <a:ext uri="{FF2B5EF4-FFF2-40B4-BE49-F238E27FC236}">
                      <a16:creationId xmlns:a16="http://schemas.microsoft.com/office/drawing/2014/main" id="{5E8721DE-793B-4CA2-B310-FED235BD47EB}"/>
                    </a:ext>
                  </a:extLst>
                </p:cNvPr>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grpSp>
          <p:nvGrpSpPr>
            <p:cNvPr id="14" name="Group 383">
              <a:extLst>
                <a:ext uri="{FF2B5EF4-FFF2-40B4-BE49-F238E27FC236}">
                  <a16:creationId xmlns:a16="http://schemas.microsoft.com/office/drawing/2014/main" id="{B98E8078-2D09-4739-B1EC-E795C3F01A7D}"/>
                </a:ext>
              </a:extLst>
            </p:cNvPr>
            <p:cNvGrpSpPr/>
            <p:nvPr/>
          </p:nvGrpSpPr>
          <p:grpSpPr>
            <a:xfrm>
              <a:off x="3584348" y="1207327"/>
              <a:ext cx="2773469" cy="1960289"/>
              <a:chOff x="4713288" y="1038225"/>
              <a:chExt cx="2847975" cy="2012950"/>
            </a:xfrm>
            <a:grpFill/>
          </p:grpSpPr>
          <p:sp>
            <p:nvSpPr>
              <p:cNvPr id="15" name="Freeform 101">
                <a:extLst>
                  <a:ext uri="{FF2B5EF4-FFF2-40B4-BE49-F238E27FC236}">
                    <a16:creationId xmlns:a16="http://schemas.microsoft.com/office/drawing/2014/main" id="{D5001595-C66A-4E98-A9F5-15119D95C99D}"/>
                  </a:ext>
                </a:extLst>
              </p:cNvPr>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6" name="Freeform 102">
                <a:extLst>
                  <a:ext uri="{FF2B5EF4-FFF2-40B4-BE49-F238E27FC236}">
                    <a16:creationId xmlns:a16="http://schemas.microsoft.com/office/drawing/2014/main" id="{0BE3E2AF-ACE5-4676-8C64-2D1E99F2190F}"/>
                  </a:ext>
                </a:extLst>
              </p:cNvPr>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7" name="Freeform 103">
                <a:extLst>
                  <a:ext uri="{FF2B5EF4-FFF2-40B4-BE49-F238E27FC236}">
                    <a16:creationId xmlns:a16="http://schemas.microsoft.com/office/drawing/2014/main" id="{A19D16C4-DBC4-4122-9840-3EB1B7C222DF}"/>
                  </a:ext>
                </a:extLst>
              </p:cNvPr>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19" name="Freeform 104">
                <a:extLst>
                  <a:ext uri="{FF2B5EF4-FFF2-40B4-BE49-F238E27FC236}">
                    <a16:creationId xmlns:a16="http://schemas.microsoft.com/office/drawing/2014/main" id="{9853924F-3A50-4E73-B73D-338610DBCA6B}"/>
                  </a:ext>
                </a:extLst>
              </p:cNvPr>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1" name="Freeform 105">
                <a:extLst>
                  <a:ext uri="{FF2B5EF4-FFF2-40B4-BE49-F238E27FC236}">
                    <a16:creationId xmlns:a16="http://schemas.microsoft.com/office/drawing/2014/main" id="{EAF8E0AF-8F21-482D-9761-23CCC42477F3}"/>
                  </a:ext>
                </a:extLst>
              </p:cNvPr>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2" name="Freeform 106">
                <a:extLst>
                  <a:ext uri="{FF2B5EF4-FFF2-40B4-BE49-F238E27FC236}">
                    <a16:creationId xmlns:a16="http://schemas.microsoft.com/office/drawing/2014/main" id="{33ED9518-1BCE-43FA-9A05-408E47EDD6D8}"/>
                  </a:ext>
                </a:extLst>
              </p:cNvPr>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3" name="Freeform 107">
                <a:extLst>
                  <a:ext uri="{FF2B5EF4-FFF2-40B4-BE49-F238E27FC236}">
                    <a16:creationId xmlns:a16="http://schemas.microsoft.com/office/drawing/2014/main" id="{FECA851A-CF08-405E-A3A4-E924AB55F490}"/>
                  </a:ext>
                </a:extLst>
              </p:cNvPr>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4" name="Freeform 108">
                <a:extLst>
                  <a:ext uri="{FF2B5EF4-FFF2-40B4-BE49-F238E27FC236}">
                    <a16:creationId xmlns:a16="http://schemas.microsoft.com/office/drawing/2014/main" id="{9B123350-474D-4722-BB14-AF5326DACD8D}"/>
                  </a:ext>
                </a:extLst>
              </p:cNvPr>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5" name="Freeform 109">
                <a:extLst>
                  <a:ext uri="{FF2B5EF4-FFF2-40B4-BE49-F238E27FC236}">
                    <a16:creationId xmlns:a16="http://schemas.microsoft.com/office/drawing/2014/main" id="{44EFF4A6-3211-44D4-9F1D-E7CC783E76AD}"/>
                  </a:ext>
                </a:extLst>
              </p:cNvPr>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6" name="Freeform 110">
                <a:extLst>
                  <a:ext uri="{FF2B5EF4-FFF2-40B4-BE49-F238E27FC236}">
                    <a16:creationId xmlns:a16="http://schemas.microsoft.com/office/drawing/2014/main" id="{CC58B885-25AB-47B6-B074-2F8DA9DE7090}"/>
                  </a:ext>
                </a:extLst>
              </p:cNvPr>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7" name="Freeform 111">
                <a:extLst>
                  <a:ext uri="{FF2B5EF4-FFF2-40B4-BE49-F238E27FC236}">
                    <a16:creationId xmlns:a16="http://schemas.microsoft.com/office/drawing/2014/main" id="{0A66511A-A833-4B5E-B8DA-B5666AFB4025}"/>
                  </a:ext>
                </a:extLst>
              </p:cNvPr>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8" name="Freeform 112">
                <a:extLst>
                  <a:ext uri="{FF2B5EF4-FFF2-40B4-BE49-F238E27FC236}">
                    <a16:creationId xmlns:a16="http://schemas.microsoft.com/office/drawing/2014/main" id="{4E3DB56F-540A-454F-A4DA-A29943DFCA7F}"/>
                  </a:ext>
                </a:extLst>
              </p:cNvPr>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29" name="Freeform 113">
                <a:extLst>
                  <a:ext uri="{FF2B5EF4-FFF2-40B4-BE49-F238E27FC236}">
                    <a16:creationId xmlns:a16="http://schemas.microsoft.com/office/drawing/2014/main" id="{FA7EC1C3-404C-47BA-BACC-6D91DE4E9255}"/>
                  </a:ext>
                </a:extLst>
              </p:cNvPr>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0" name="Freeform 114">
                <a:extLst>
                  <a:ext uri="{FF2B5EF4-FFF2-40B4-BE49-F238E27FC236}">
                    <a16:creationId xmlns:a16="http://schemas.microsoft.com/office/drawing/2014/main" id="{3AE13989-F740-4ACD-B5D7-B8520215F44F}"/>
                  </a:ext>
                </a:extLst>
              </p:cNvPr>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1" name="Freeform 115">
                <a:extLst>
                  <a:ext uri="{FF2B5EF4-FFF2-40B4-BE49-F238E27FC236}">
                    <a16:creationId xmlns:a16="http://schemas.microsoft.com/office/drawing/2014/main" id="{50AA780A-0DAB-47A3-941D-CDD32FB4D43B}"/>
                  </a:ext>
                </a:extLst>
              </p:cNvPr>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2" name="Freeform 119">
                <a:extLst>
                  <a:ext uri="{FF2B5EF4-FFF2-40B4-BE49-F238E27FC236}">
                    <a16:creationId xmlns:a16="http://schemas.microsoft.com/office/drawing/2014/main" id="{0EA9C578-1FD3-4076-AF39-318AC9EEFD4A}"/>
                  </a:ext>
                </a:extLst>
              </p:cNvPr>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3" name="Freeform 120">
                <a:extLst>
                  <a:ext uri="{FF2B5EF4-FFF2-40B4-BE49-F238E27FC236}">
                    <a16:creationId xmlns:a16="http://schemas.microsoft.com/office/drawing/2014/main" id="{28904567-E610-4BE0-A492-29C0086246F0}"/>
                  </a:ext>
                </a:extLst>
              </p:cNvPr>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4" name="Freeform 121">
                <a:extLst>
                  <a:ext uri="{FF2B5EF4-FFF2-40B4-BE49-F238E27FC236}">
                    <a16:creationId xmlns:a16="http://schemas.microsoft.com/office/drawing/2014/main" id="{2249CD32-D25E-498D-87FE-1A4CEF312DD9}"/>
                  </a:ext>
                </a:extLst>
              </p:cNvPr>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5" name="Freeform 122">
                <a:extLst>
                  <a:ext uri="{FF2B5EF4-FFF2-40B4-BE49-F238E27FC236}">
                    <a16:creationId xmlns:a16="http://schemas.microsoft.com/office/drawing/2014/main" id="{17691E11-95AF-4779-AE56-ED54B487E2EA}"/>
                  </a:ext>
                </a:extLst>
              </p:cNvPr>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6" name="Freeform 123">
                <a:extLst>
                  <a:ext uri="{FF2B5EF4-FFF2-40B4-BE49-F238E27FC236}">
                    <a16:creationId xmlns:a16="http://schemas.microsoft.com/office/drawing/2014/main" id="{7C52B332-A043-4B75-9D68-7C899E585EDF}"/>
                  </a:ext>
                </a:extLst>
              </p:cNvPr>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7" name="Freeform 124">
                <a:extLst>
                  <a:ext uri="{FF2B5EF4-FFF2-40B4-BE49-F238E27FC236}">
                    <a16:creationId xmlns:a16="http://schemas.microsoft.com/office/drawing/2014/main" id="{CF1F8D8F-9E01-4F79-A855-EEDFCBEEFBA8}"/>
                  </a:ext>
                </a:extLst>
              </p:cNvPr>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8" name="Freeform 125">
                <a:extLst>
                  <a:ext uri="{FF2B5EF4-FFF2-40B4-BE49-F238E27FC236}">
                    <a16:creationId xmlns:a16="http://schemas.microsoft.com/office/drawing/2014/main" id="{35F8E013-99CD-40EA-AB75-0422CDC7F565}"/>
                  </a:ext>
                </a:extLst>
              </p:cNvPr>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39" name="Freeform 126">
                <a:extLst>
                  <a:ext uri="{FF2B5EF4-FFF2-40B4-BE49-F238E27FC236}">
                    <a16:creationId xmlns:a16="http://schemas.microsoft.com/office/drawing/2014/main" id="{330F9157-8161-4131-8262-D4BFD11D0FAA}"/>
                  </a:ext>
                </a:extLst>
              </p:cNvPr>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0" name="Freeform 127">
                <a:extLst>
                  <a:ext uri="{FF2B5EF4-FFF2-40B4-BE49-F238E27FC236}">
                    <a16:creationId xmlns:a16="http://schemas.microsoft.com/office/drawing/2014/main" id="{15D2CED8-A21D-4107-A64F-B5DB523294DC}"/>
                  </a:ext>
                </a:extLst>
              </p:cNvPr>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2" name="Freeform 128">
                <a:extLst>
                  <a:ext uri="{FF2B5EF4-FFF2-40B4-BE49-F238E27FC236}">
                    <a16:creationId xmlns:a16="http://schemas.microsoft.com/office/drawing/2014/main" id="{9DDECAAA-0310-4147-92DF-99A4725ECC19}"/>
                  </a:ext>
                </a:extLst>
              </p:cNvPr>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4" name="Freeform 129">
                <a:extLst>
                  <a:ext uri="{FF2B5EF4-FFF2-40B4-BE49-F238E27FC236}">
                    <a16:creationId xmlns:a16="http://schemas.microsoft.com/office/drawing/2014/main" id="{53EBAF17-33CA-40E2-B544-D0EDA73DF5F8}"/>
                  </a:ext>
                </a:extLst>
              </p:cNvPr>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5" name="Freeform 130">
                <a:extLst>
                  <a:ext uri="{FF2B5EF4-FFF2-40B4-BE49-F238E27FC236}">
                    <a16:creationId xmlns:a16="http://schemas.microsoft.com/office/drawing/2014/main" id="{CF46D958-8F02-4946-BDC1-E1231EA98565}"/>
                  </a:ext>
                </a:extLst>
              </p:cNvPr>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6" name="Freeform 131">
                <a:extLst>
                  <a:ext uri="{FF2B5EF4-FFF2-40B4-BE49-F238E27FC236}">
                    <a16:creationId xmlns:a16="http://schemas.microsoft.com/office/drawing/2014/main" id="{3E673C44-23A2-451E-B15C-50F851521222}"/>
                  </a:ext>
                </a:extLst>
              </p:cNvPr>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7" name="Freeform 132">
                <a:extLst>
                  <a:ext uri="{FF2B5EF4-FFF2-40B4-BE49-F238E27FC236}">
                    <a16:creationId xmlns:a16="http://schemas.microsoft.com/office/drawing/2014/main" id="{31575A25-5795-46BB-AB45-45BA5FB99B82}"/>
                  </a:ext>
                </a:extLst>
              </p:cNvPr>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8" name="Freeform 133">
                <a:extLst>
                  <a:ext uri="{FF2B5EF4-FFF2-40B4-BE49-F238E27FC236}">
                    <a16:creationId xmlns:a16="http://schemas.microsoft.com/office/drawing/2014/main" id="{890E6AB6-894B-4D2F-976F-CD47C418AE48}"/>
                  </a:ext>
                </a:extLst>
              </p:cNvPr>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49" name="Freeform 134">
                <a:extLst>
                  <a:ext uri="{FF2B5EF4-FFF2-40B4-BE49-F238E27FC236}">
                    <a16:creationId xmlns:a16="http://schemas.microsoft.com/office/drawing/2014/main" id="{44A4B271-6F39-40A6-A056-D50A3172911D}"/>
                  </a:ext>
                </a:extLst>
              </p:cNvPr>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0" name="Freeform 135">
                <a:extLst>
                  <a:ext uri="{FF2B5EF4-FFF2-40B4-BE49-F238E27FC236}">
                    <a16:creationId xmlns:a16="http://schemas.microsoft.com/office/drawing/2014/main" id="{9BCE0E92-22C3-42BD-8FCE-879929D46F03}"/>
                  </a:ext>
                </a:extLst>
              </p:cNvPr>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1" name="Freeform 136">
                <a:extLst>
                  <a:ext uri="{FF2B5EF4-FFF2-40B4-BE49-F238E27FC236}">
                    <a16:creationId xmlns:a16="http://schemas.microsoft.com/office/drawing/2014/main" id="{73AFC93F-F2C7-4500-A170-F0AE50130FDA}"/>
                  </a:ext>
                </a:extLst>
              </p:cNvPr>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2" name="Freeform 137">
                <a:extLst>
                  <a:ext uri="{FF2B5EF4-FFF2-40B4-BE49-F238E27FC236}">
                    <a16:creationId xmlns:a16="http://schemas.microsoft.com/office/drawing/2014/main" id="{3E839E8A-D5E2-455B-8CBA-228EC5CE6421}"/>
                  </a:ext>
                </a:extLst>
              </p:cNvPr>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3" name="Freeform 138">
                <a:extLst>
                  <a:ext uri="{FF2B5EF4-FFF2-40B4-BE49-F238E27FC236}">
                    <a16:creationId xmlns:a16="http://schemas.microsoft.com/office/drawing/2014/main" id="{3A68E101-3D7F-4C61-AB50-817B934A933E}"/>
                  </a:ext>
                </a:extLst>
              </p:cNvPr>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4" name="Freeform 139">
                <a:extLst>
                  <a:ext uri="{FF2B5EF4-FFF2-40B4-BE49-F238E27FC236}">
                    <a16:creationId xmlns:a16="http://schemas.microsoft.com/office/drawing/2014/main" id="{7C0646C4-026F-4973-B3BF-0F3896C5735C}"/>
                  </a:ext>
                </a:extLst>
              </p:cNvPr>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5" name="Freeform 140">
                <a:extLst>
                  <a:ext uri="{FF2B5EF4-FFF2-40B4-BE49-F238E27FC236}">
                    <a16:creationId xmlns:a16="http://schemas.microsoft.com/office/drawing/2014/main" id="{8E4FD9C5-AA08-4AFF-8746-8D57EF8DE23B}"/>
                  </a:ext>
                </a:extLst>
              </p:cNvPr>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6" name="Freeform 141">
                <a:extLst>
                  <a:ext uri="{FF2B5EF4-FFF2-40B4-BE49-F238E27FC236}">
                    <a16:creationId xmlns:a16="http://schemas.microsoft.com/office/drawing/2014/main" id="{589FAA06-AF6D-4D4E-8CAA-E17B0AA5E590}"/>
                  </a:ext>
                </a:extLst>
              </p:cNvPr>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7" name="Freeform 142">
                <a:extLst>
                  <a:ext uri="{FF2B5EF4-FFF2-40B4-BE49-F238E27FC236}">
                    <a16:creationId xmlns:a16="http://schemas.microsoft.com/office/drawing/2014/main" id="{37246604-E670-4A59-9C6A-FCE023C2EDDC}"/>
                  </a:ext>
                </a:extLst>
              </p:cNvPr>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8" name="Freeform 143">
                <a:extLst>
                  <a:ext uri="{FF2B5EF4-FFF2-40B4-BE49-F238E27FC236}">
                    <a16:creationId xmlns:a16="http://schemas.microsoft.com/office/drawing/2014/main" id="{6C9CEEC9-0FE7-484F-9BA2-297D69C52837}"/>
                  </a:ext>
                </a:extLst>
              </p:cNvPr>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59" name="Freeform 144">
                <a:extLst>
                  <a:ext uri="{FF2B5EF4-FFF2-40B4-BE49-F238E27FC236}">
                    <a16:creationId xmlns:a16="http://schemas.microsoft.com/office/drawing/2014/main" id="{555CC7EC-F318-4C2A-8C07-F25F3D6EC1B2}"/>
                  </a:ext>
                </a:extLst>
              </p:cNvPr>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0" name="Freeform 145">
                <a:extLst>
                  <a:ext uri="{FF2B5EF4-FFF2-40B4-BE49-F238E27FC236}">
                    <a16:creationId xmlns:a16="http://schemas.microsoft.com/office/drawing/2014/main" id="{F691DE1F-07DA-432F-ADD4-911B7B575B43}"/>
                  </a:ext>
                </a:extLst>
              </p:cNvPr>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1" name="Freeform 146">
                <a:extLst>
                  <a:ext uri="{FF2B5EF4-FFF2-40B4-BE49-F238E27FC236}">
                    <a16:creationId xmlns:a16="http://schemas.microsoft.com/office/drawing/2014/main" id="{93A6D5D2-D7E3-482E-B16E-021028B985DB}"/>
                  </a:ext>
                </a:extLst>
              </p:cNvPr>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2" name="Freeform 147">
                <a:extLst>
                  <a:ext uri="{FF2B5EF4-FFF2-40B4-BE49-F238E27FC236}">
                    <a16:creationId xmlns:a16="http://schemas.microsoft.com/office/drawing/2014/main" id="{D985382B-5581-49A5-9705-A6F7CF404091}"/>
                  </a:ext>
                </a:extLst>
              </p:cNvPr>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3" name="Freeform 148">
                <a:extLst>
                  <a:ext uri="{FF2B5EF4-FFF2-40B4-BE49-F238E27FC236}">
                    <a16:creationId xmlns:a16="http://schemas.microsoft.com/office/drawing/2014/main" id="{91DC4054-FFC9-4A34-BFFB-368BCF1D6A6A}"/>
                  </a:ext>
                </a:extLst>
              </p:cNvPr>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4" name="Freeform 149">
                <a:extLst>
                  <a:ext uri="{FF2B5EF4-FFF2-40B4-BE49-F238E27FC236}">
                    <a16:creationId xmlns:a16="http://schemas.microsoft.com/office/drawing/2014/main" id="{93A0DB11-79F2-4903-80A5-A588D47FF100}"/>
                  </a:ext>
                </a:extLst>
              </p:cNvPr>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5" name="Freeform 150">
                <a:extLst>
                  <a:ext uri="{FF2B5EF4-FFF2-40B4-BE49-F238E27FC236}">
                    <a16:creationId xmlns:a16="http://schemas.microsoft.com/office/drawing/2014/main" id="{5D17867F-901F-47C1-9EBA-C05D7E0BF299}"/>
                  </a:ext>
                </a:extLst>
              </p:cNvPr>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6" name="Freeform 151">
                <a:extLst>
                  <a:ext uri="{FF2B5EF4-FFF2-40B4-BE49-F238E27FC236}">
                    <a16:creationId xmlns:a16="http://schemas.microsoft.com/office/drawing/2014/main" id="{C1808BB3-8D53-4670-9A27-4C74ED56348C}"/>
                  </a:ext>
                </a:extLst>
              </p:cNvPr>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7" name="Freeform 152">
                <a:extLst>
                  <a:ext uri="{FF2B5EF4-FFF2-40B4-BE49-F238E27FC236}">
                    <a16:creationId xmlns:a16="http://schemas.microsoft.com/office/drawing/2014/main" id="{68CA6E2F-4D02-4CD5-A015-90DC541FC7E2}"/>
                  </a:ext>
                </a:extLst>
              </p:cNvPr>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8" name="Freeform 153">
                <a:extLst>
                  <a:ext uri="{FF2B5EF4-FFF2-40B4-BE49-F238E27FC236}">
                    <a16:creationId xmlns:a16="http://schemas.microsoft.com/office/drawing/2014/main" id="{F273E5A1-BCF3-4861-A514-191249286856}"/>
                  </a:ext>
                </a:extLst>
              </p:cNvPr>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69" name="Freeform 154">
                <a:extLst>
                  <a:ext uri="{FF2B5EF4-FFF2-40B4-BE49-F238E27FC236}">
                    <a16:creationId xmlns:a16="http://schemas.microsoft.com/office/drawing/2014/main" id="{A5743B37-F9BF-439A-B3CE-51910BBDF1F9}"/>
                  </a:ext>
                </a:extLst>
              </p:cNvPr>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0" name="Freeform 155">
                <a:extLst>
                  <a:ext uri="{FF2B5EF4-FFF2-40B4-BE49-F238E27FC236}">
                    <a16:creationId xmlns:a16="http://schemas.microsoft.com/office/drawing/2014/main" id="{BC7D37C9-043E-4DB0-B0CE-AA9CD1AF154D}"/>
                  </a:ext>
                </a:extLst>
              </p:cNvPr>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1" name="Freeform 156">
                <a:extLst>
                  <a:ext uri="{FF2B5EF4-FFF2-40B4-BE49-F238E27FC236}">
                    <a16:creationId xmlns:a16="http://schemas.microsoft.com/office/drawing/2014/main" id="{9E47894B-A76E-42AB-8D2B-B21839F2400D}"/>
                  </a:ext>
                </a:extLst>
              </p:cNvPr>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2" name="Freeform 157">
                <a:extLst>
                  <a:ext uri="{FF2B5EF4-FFF2-40B4-BE49-F238E27FC236}">
                    <a16:creationId xmlns:a16="http://schemas.microsoft.com/office/drawing/2014/main" id="{1EEEF124-9998-4FA9-AB11-540EE610AF4C}"/>
                  </a:ext>
                </a:extLst>
              </p:cNvPr>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3" name="Freeform 158">
                <a:extLst>
                  <a:ext uri="{FF2B5EF4-FFF2-40B4-BE49-F238E27FC236}">
                    <a16:creationId xmlns:a16="http://schemas.microsoft.com/office/drawing/2014/main" id="{5EA93FC4-F620-4F1C-B730-8D5F8EC7D592}"/>
                  </a:ext>
                </a:extLst>
              </p:cNvPr>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4" name="Freeform 159">
                <a:extLst>
                  <a:ext uri="{FF2B5EF4-FFF2-40B4-BE49-F238E27FC236}">
                    <a16:creationId xmlns:a16="http://schemas.microsoft.com/office/drawing/2014/main" id="{D24F779D-F0E9-4003-819C-B0F585064968}"/>
                  </a:ext>
                </a:extLst>
              </p:cNvPr>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5" name="Freeform 160">
                <a:extLst>
                  <a:ext uri="{FF2B5EF4-FFF2-40B4-BE49-F238E27FC236}">
                    <a16:creationId xmlns:a16="http://schemas.microsoft.com/office/drawing/2014/main" id="{89E99368-8DAA-436B-9833-43857A0DB524}"/>
                  </a:ext>
                </a:extLst>
              </p:cNvPr>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6" name="Freeform 161">
                <a:extLst>
                  <a:ext uri="{FF2B5EF4-FFF2-40B4-BE49-F238E27FC236}">
                    <a16:creationId xmlns:a16="http://schemas.microsoft.com/office/drawing/2014/main" id="{123F9853-A12D-4BE6-AFA9-16E9D478BA5A}"/>
                  </a:ext>
                </a:extLst>
              </p:cNvPr>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7" name="Freeform 162">
                <a:extLst>
                  <a:ext uri="{FF2B5EF4-FFF2-40B4-BE49-F238E27FC236}">
                    <a16:creationId xmlns:a16="http://schemas.microsoft.com/office/drawing/2014/main" id="{EAAEC0E7-47F2-4ABF-AF16-18E5B8EB3FFB}"/>
                  </a:ext>
                </a:extLst>
              </p:cNvPr>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8" name="Freeform 164">
                <a:extLst>
                  <a:ext uri="{FF2B5EF4-FFF2-40B4-BE49-F238E27FC236}">
                    <a16:creationId xmlns:a16="http://schemas.microsoft.com/office/drawing/2014/main" id="{B98EB932-6ABA-4C79-AD0F-9DDAAC7B5E2A}"/>
                  </a:ext>
                </a:extLst>
              </p:cNvPr>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79" name="Freeform 165">
                <a:extLst>
                  <a:ext uri="{FF2B5EF4-FFF2-40B4-BE49-F238E27FC236}">
                    <a16:creationId xmlns:a16="http://schemas.microsoft.com/office/drawing/2014/main" id="{E74064A4-48EE-4682-9953-A4022258710E}"/>
                  </a:ext>
                </a:extLst>
              </p:cNvPr>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0" name="Freeform 166">
                <a:extLst>
                  <a:ext uri="{FF2B5EF4-FFF2-40B4-BE49-F238E27FC236}">
                    <a16:creationId xmlns:a16="http://schemas.microsoft.com/office/drawing/2014/main" id="{3B4679CE-3C46-40FC-9D7D-63F8EC44E2B7}"/>
                  </a:ext>
                </a:extLst>
              </p:cNvPr>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1" name="Freeform 167">
                <a:extLst>
                  <a:ext uri="{FF2B5EF4-FFF2-40B4-BE49-F238E27FC236}">
                    <a16:creationId xmlns:a16="http://schemas.microsoft.com/office/drawing/2014/main" id="{ACE643B7-E2B0-4F0F-9797-AB3350250DCE}"/>
                  </a:ext>
                </a:extLst>
              </p:cNvPr>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2" name="Freeform 168">
                <a:extLst>
                  <a:ext uri="{FF2B5EF4-FFF2-40B4-BE49-F238E27FC236}">
                    <a16:creationId xmlns:a16="http://schemas.microsoft.com/office/drawing/2014/main" id="{395B2F84-08C4-4AD7-8F90-F1E759C852B6}"/>
                  </a:ext>
                </a:extLst>
              </p:cNvPr>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3" name="Freeform 169">
                <a:extLst>
                  <a:ext uri="{FF2B5EF4-FFF2-40B4-BE49-F238E27FC236}">
                    <a16:creationId xmlns:a16="http://schemas.microsoft.com/office/drawing/2014/main" id="{57C5BD15-ABFB-490E-A43A-C25075E47351}"/>
                  </a:ext>
                </a:extLst>
              </p:cNvPr>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4" name="Freeform 170">
                <a:extLst>
                  <a:ext uri="{FF2B5EF4-FFF2-40B4-BE49-F238E27FC236}">
                    <a16:creationId xmlns:a16="http://schemas.microsoft.com/office/drawing/2014/main" id="{A005B399-EE55-437D-BD08-F0622C6E4FBB}"/>
                  </a:ext>
                </a:extLst>
              </p:cNvPr>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sp>
            <p:nvSpPr>
              <p:cNvPr id="85" name="Freeform 171">
                <a:extLst>
                  <a:ext uri="{FF2B5EF4-FFF2-40B4-BE49-F238E27FC236}">
                    <a16:creationId xmlns:a16="http://schemas.microsoft.com/office/drawing/2014/main" id="{BAACE63A-FD43-4DB1-B126-84C3439DE1B0}"/>
                  </a:ext>
                </a:extLst>
              </p:cNvPr>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3175">
                <a:solidFill>
                  <a:schemeClr val="bg1"/>
                </a:solidFill>
                <a:round/>
                <a:headEnd/>
                <a:tailEnd/>
              </a:ln>
            </p:spPr>
            <p:txBody>
              <a:bodyPr vert="horz" wrap="square" lIns="41792" tIns="20896" rIns="41792" bIns="20896" numCol="1" anchor="t" anchorCtr="0" compatLnSpc="1">
                <a:prstTxWarp prst="textNoShape">
                  <a:avLst/>
                </a:prstTxWarp>
              </a:bodyPr>
              <a:lstStyle/>
              <a:p>
                <a:endParaRPr lang="en-US" sz="2000">
                  <a:solidFill>
                    <a:schemeClr val="tx1">
                      <a:lumMod val="75000"/>
                      <a:lumOff val="25000"/>
                    </a:schemeClr>
                  </a:solidFill>
                  <a:latin typeface="EB Garamond" panose="00000500000000000000" pitchFamily="2" charset="0"/>
                  <a:ea typeface="EB Garamond" panose="00000500000000000000" pitchFamily="2" charset="0"/>
                  <a:cs typeface="Roboto condensed"/>
                </a:endParaRPr>
              </a:p>
            </p:txBody>
          </p:sp>
        </p:grpSp>
      </p:grpSp>
      <p:sp>
        <p:nvSpPr>
          <p:cNvPr id="186" name="Oval 185">
            <a:extLst>
              <a:ext uri="{FF2B5EF4-FFF2-40B4-BE49-F238E27FC236}">
                <a16:creationId xmlns:a16="http://schemas.microsoft.com/office/drawing/2014/main" id="{272F17E0-0C55-428E-8BD1-C0049071A5ED}"/>
              </a:ext>
            </a:extLst>
          </p:cNvPr>
          <p:cNvSpPr/>
          <p:nvPr/>
        </p:nvSpPr>
        <p:spPr>
          <a:xfrm>
            <a:off x="4329815" y="11882384"/>
            <a:ext cx="92583" cy="92583"/>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endParaRPr>
          </a:p>
        </p:txBody>
      </p:sp>
      <p:sp>
        <p:nvSpPr>
          <p:cNvPr id="187" name="Oval 186">
            <a:extLst>
              <a:ext uri="{FF2B5EF4-FFF2-40B4-BE49-F238E27FC236}">
                <a16:creationId xmlns:a16="http://schemas.microsoft.com/office/drawing/2014/main" id="{55528299-8090-425A-96DC-17DDA3421F9D}"/>
              </a:ext>
            </a:extLst>
          </p:cNvPr>
          <p:cNvSpPr/>
          <p:nvPr/>
        </p:nvSpPr>
        <p:spPr>
          <a:xfrm>
            <a:off x="5236978" y="13638209"/>
            <a:ext cx="92583" cy="92583"/>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endParaRPr>
          </a:p>
        </p:txBody>
      </p:sp>
      <p:sp>
        <p:nvSpPr>
          <p:cNvPr id="188" name="Oval 187">
            <a:extLst>
              <a:ext uri="{FF2B5EF4-FFF2-40B4-BE49-F238E27FC236}">
                <a16:creationId xmlns:a16="http://schemas.microsoft.com/office/drawing/2014/main" id="{DCB24FDB-91DD-4C23-B265-E9C757417544}"/>
              </a:ext>
            </a:extLst>
          </p:cNvPr>
          <p:cNvSpPr/>
          <p:nvPr/>
        </p:nvSpPr>
        <p:spPr>
          <a:xfrm>
            <a:off x="6535000" y="12637490"/>
            <a:ext cx="92583" cy="92583"/>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endParaRPr>
          </a:p>
        </p:txBody>
      </p:sp>
      <p:sp>
        <p:nvSpPr>
          <p:cNvPr id="189" name="Oval 188">
            <a:extLst>
              <a:ext uri="{FF2B5EF4-FFF2-40B4-BE49-F238E27FC236}">
                <a16:creationId xmlns:a16="http://schemas.microsoft.com/office/drawing/2014/main" id="{C806FFE3-9542-47EF-B289-9F815B1186A3}"/>
              </a:ext>
            </a:extLst>
          </p:cNvPr>
          <p:cNvSpPr/>
          <p:nvPr/>
        </p:nvSpPr>
        <p:spPr>
          <a:xfrm>
            <a:off x="8849958" y="11308218"/>
            <a:ext cx="92583" cy="92583"/>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endParaRPr>
          </a:p>
        </p:txBody>
      </p:sp>
      <p:sp>
        <p:nvSpPr>
          <p:cNvPr id="190" name="TextBox 189">
            <a:extLst>
              <a:ext uri="{FF2B5EF4-FFF2-40B4-BE49-F238E27FC236}">
                <a16:creationId xmlns:a16="http://schemas.microsoft.com/office/drawing/2014/main" id="{76BBE770-D4DD-4629-BD68-37E7F9DF0CA0}"/>
              </a:ext>
            </a:extLst>
          </p:cNvPr>
          <p:cNvSpPr txBox="1"/>
          <p:nvPr/>
        </p:nvSpPr>
        <p:spPr>
          <a:xfrm>
            <a:off x="3638563" y="11426751"/>
            <a:ext cx="1475084" cy="400110"/>
          </a:xfrm>
          <a:prstGeom prst="rect">
            <a:avLst/>
          </a:prstGeom>
          <a:noFill/>
        </p:spPr>
        <p:txBody>
          <a:bodyPr wrap="none" rtlCol="0">
            <a:spAutoFit/>
          </a:bodyPr>
          <a:lstStyle/>
          <a:p>
            <a:pPr algn="ctr"/>
            <a:r>
              <a:rPr lang="tr-TR" sz="2000">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rPr>
              <a:t>Main Offices</a:t>
            </a:r>
          </a:p>
        </p:txBody>
      </p:sp>
      <p:sp>
        <p:nvSpPr>
          <p:cNvPr id="191" name="TextBox 190">
            <a:extLst>
              <a:ext uri="{FF2B5EF4-FFF2-40B4-BE49-F238E27FC236}">
                <a16:creationId xmlns:a16="http://schemas.microsoft.com/office/drawing/2014/main" id="{8102FB26-2C66-4F2B-9D09-2771FFB2DAAE}"/>
              </a:ext>
            </a:extLst>
          </p:cNvPr>
          <p:cNvSpPr txBox="1"/>
          <p:nvPr/>
        </p:nvSpPr>
        <p:spPr>
          <a:xfrm>
            <a:off x="6120375" y="12181856"/>
            <a:ext cx="925253" cy="400110"/>
          </a:xfrm>
          <a:prstGeom prst="rect">
            <a:avLst/>
          </a:prstGeom>
          <a:noFill/>
        </p:spPr>
        <p:txBody>
          <a:bodyPr wrap="none" rtlCol="0">
            <a:spAutoFit/>
          </a:bodyPr>
          <a:lstStyle/>
          <a:p>
            <a:pPr algn="ctr"/>
            <a:r>
              <a:rPr lang="tr-TR" sz="2000">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rPr>
              <a:t>Agency</a:t>
            </a:r>
          </a:p>
        </p:txBody>
      </p:sp>
      <p:sp>
        <p:nvSpPr>
          <p:cNvPr id="192" name="TextBox 191">
            <a:extLst>
              <a:ext uri="{FF2B5EF4-FFF2-40B4-BE49-F238E27FC236}">
                <a16:creationId xmlns:a16="http://schemas.microsoft.com/office/drawing/2014/main" id="{88399F3F-67C2-423A-BEE2-9310C94923B9}"/>
              </a:ext>
            </a:extLst>
          </p:cNvPr>
          <p:cNvSpPr txBox="1"/>
          <p:nvPr/>
        </p:nvSpPr>
        <p:spPr>
          <a:xfrm>
            <a:off x="7912647" y="10852586"/>
            <a:ext cx="1967206" cy="400110"/>
          </a:xfrm>
          <a:prstGeom prst="rect">
            <a:avLst/>
          </a:prstGeom>
          <a:noFill/>
        </p:spPr>
        <p:txBody>
          <a:bodyPr wrap="none" rtlCol="0">
            <a:spAutoFit/>
          </a:bodyPr>
          <a:lstStyle/>
          <a:p>
            <a:pPr algn="ctr"/>
            <a:r>
              <a:rPr lang="tr-TR" sz="2000">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rPr>
              <a:t>Subsidiary Offices</a:t>
            </a:r>
          </a:p>
        </p:txBody>
      </p:sp>
      <p:sp>
        <p:nvSpPr>
          <p:cNvPr id="193" name="TextBox 192">
            <a:extLst>
              <a:ext uri="{FF2B5EF4-FFF2-40B4-BE49-F238E27FC236}">
                <a16:creationId xmlns:a16="http://schemas.microsoft.com/office/drawing/2014/main" id="{22EAFCF8-1D48-44E1-B964-D45273BEAB6D}"/>
              </a:ext>
            </a:extLst>
          </p:cNvPr>
          <p:cNvSpPr txBox="1"/>
          <p:nvPr/>
        </p:nvSpPr>
        <p:spPr>
          <a:xfrm>
            <a:off x="4820647" y="13182575"/>
            <a:ext cx="925253" cy="400110"/>
          </a:xfrm>
          <a:prstGeom prst="rect">
            <a:avLst/>
          </a:prstGeom>
          <a:noFill/>
        </p:spPr>
        <p:txBody>
          <a:bodyPr wrap="none" rtlCol="0">
            <a:spAutoFit/>
          </a:bodyPr>
          <a:lstStyle/>
          <a:p>
            <a:pPr algn="ctr"/>
            <a:r>
              <a:rPr lang="tr-TR" sz="2000">
                <a:solidFill>
                  <a:schemeClr val="tx1">
                    <a:lumMod val="75000"/>
                    <a:lumOff val="25000"/>
                  </a:schemeClr>
                </a:solidFill>
                <a:latin typeface="EB Garamond" panose="00000500000000000000" pitchFamily="2" charset="0"/>
                <a:ea typeface="EB Garamond" panose="00000500000000000000" pitchFamily="2" charset="0"/>
                <a:cs typeface="Open Sans Semibold" panose="020B0706030804020204" pitchFamily="34" charset="0"/>
              </a:rPr>
              <a:t>Agency</a:t>
            </a:r>
          </a:p>
        </p:txBody>
      </p:sp>
      <p:sp>
        <p:nvSpPr>
          <p:cNvPr id="195" name="TextBox 194">
            <a:extLst>
              <a:ext uri="{FF2B5EF4-FFF2-40B4-BE49-F238E27FC236}">
                <a16:creationId xmlns:a16="http://schemas.microsoft.com/office/drawing/2014/main" id="{9F7B9679-A6B8-4559-BC89-6D51BF3743C8}"/>
              </a:ext>
            </a:extLst>
          </p:cNvPr>
          <p:cNvSpPr txBox="1"/>
          <p:nvPr/>
        </p:nvSpPr>
        <p:spPr>
          <a:xfrm>
            <a:off x="4324349" y="4019826"/>
            <a:ext cx="5067302"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Locations</a:t>
            </a:r>
          </a:p>
        </p:txBody>
      </p:sp>
      <p:sp>
        <p:nvSpPr>
          <p:cNvPr id="196" name="TextBox 195">
            <a:extLst>
              <a:ext uri="{FF2B5EF4-FFF2-40B4-BE49-F238E27FC236}">
                <a16:creationId xmlns:a16="http://schemas.microsoft.com/office/drawing/2014/main" id="{FFE41699-6ADF-46BE-A82E-28CAE79696CF}"/>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97" name="Slide Number Placeholder 19">
            <a:extLst>
              <a:ext uri="{FF2B5EF4-FFF2-40B4-BE49-F238E27FC236}">
                <a16:creationId xmlns:a16="http://schemas.microsoft.com/office/drawing/2014/main" id="{D702249A-15DB-4BC1-8CC0-4978B8C96FDA}"/>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51</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198" name="TextBox 197">
            <a:extLst>
              <a:ext uri="{FF2B5EF4-FFF2-40B4-BE49-F238E27FC236}">
                <a16:creationId xmlns:a16="http://schemas.microsoft.com/office/drawing/2014/main" id="{1D53E4FA-BB1D-43C2-B708-DB8C6ED7A399}"/>
              </a:ext>
            </a:extLst>
          </p:cNvPr>
          <p:cNvSpPr txBox="1"/>
          <p:nvPr/>
        </p:nvSpPr>
        <p:spPr>
          <a:xfrm>
            <a:off x="4164220" y="5430659"/>
            <a:ext cx="5387560" cy="2339871"/>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have added activity to beta test. Override the digital anoth divide with additional clickthroughs from DevOps. Vananotechnology immersion an along the value added activity frui.</a:t>
            </a:r>
          </a:p>
        </p:txBody>
      </p:sp>
    </p:spTree>
    <p:extLst>
      <p:ext uri="{BB962C8B-B14F-4D97-AF65-F5344CB8AC3E}">
        <p14:creationId xmlns:p14="http://schemas.microsoft.com/office/powerpoint/2010/main" val="367046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8C82A9F9-C827-4C57-AA8D-782E86DDE2CF}"/>
              </a:ext>
            </a:extLst>
          </p:cNvPr>
          <p:cNvGrpSpPr/>
          <p:nvPr/>
        </p:nvGrpSpPr>
        <p:grpSpPr>
          <a:xfrm>
            <a:off x="4926439" y="5039402"/>
            <a:ext cx="2704632" cy="1516133"/>
            <a:chOff x="1427563" y="1094797"/>
            <a:chExt cx="6169699" cy="3458543"/>
          </a:xfrm>
          <a:solidFill>
            <a:schemeClr val="bg1">
              <a:lumMod val="95000"/>
            </a:schemeClr>
          </a:solidFill>
        </p:grpSpPr>
        <p:grpSp>
          <p:nvGrpSpPr>
            <p:cNvPr id="15" name="Group 14">
              <a:extLst>
                <a:ext uri="{FF2B5EF4-FFF2-40B4-BE49-F238E27FC236}">
                  <a16:creationId xmlns:a16="http://schemas.microsoft.com/office/drawing/2014/main" id="{15B43702-D621-4C1C-92C0-33B4B180FE43}"/>
                </a:ext>
              </a:extLst>
            </p:cNvPr>
            <p:cNvGrpSpPr/>
            <p:nvPr/>
          </p:nvGrpSpPr>
          <p:grpSpPr>
            <a:xfrm>
              <a:off x="1427563" y="1094797"/>
              <a:ext cx="6169699" cy="3458543"/>
              <a:chOff x="1028701" y="1378665"/>
              <a:chExt cx="4290441" cy="2405088"/>
            </a:xfrm>
            <a:grpFill/>
          </p:grpSpPr>
          <p:sp>
            <p:nvSpPr>
              <p:cNvPr id="18" name="Freeform 260">
                <a:extLst>
                  <a:ext uri="{FF2B5EF4-FFF2-40B4-BE49-F238E27FC236}">
                    <a16:creationId xmlns:a16="http://schemas.microsoft.com/office/drawing/2014/main" id="{93AA07DB-9E64-4B0B-A493-EDE76559E2BC}"/>
                  </a:ext>
                </a:extLst>
              </p:cNvPr>
              <p:cNvSpPr>
                <a:spLocks/>
              </p:cNvSpPr>
              <p:nvPr/>
            </p:nvSpPr>
            <p:spPr bwMode="auto">
              <a:xfrm>
                <a:off x="1125731" y="1852183"/>
                <a:ext cx="1921" cy="1744"/>
              </a:xfrm>
              <a:custGeom>
                <a:avLst/>
                <a:gdLst>
                  <a:gd name="T0" fmla="*/ 2 w 2"/>
                  <a:gd name="T1" fmla="*/ 0 h 2"/>
                  <a:gd name="T2" fmla="*/ 0 w 2"/>
                  <a:gd name="T3" fmla="*/ 2 h 2"/>
                  <a:gd name="T4" fmla="*/ 2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2"/>
                    </a:lnTo>
                    <a:lnTo>
                      <a:pt x="2"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 name="Freeform 15">
                <a:extLst>
                  <a:ext uri="{FF2B5EF4-FFF2-40B4-BE49-F238E27FC236}">
                    <a16:creationId xmlns:a16="http://schemas.microsoft.com/office/drawing/2014/main" id="{BED4048C-B71B-4426-9329-B7D7B5F1F9FE}"/>
                  </a:ext>
                </a:extLst>
              </p:cNvPr>
              <p:cNvSpPr>
                <a:spLocks/>
              </p:cNvSpPr>
              <p:nvPr/>
            </p:nvSpPr>
            <p:spPr bwMode="auto">
              <a:xfrm>
                <a:off x="1080578" y="1606268"/>
                <a:ext cx="656151" cy="497063"/>
              </a:xfrm>
              <a:custGeom>
                <a:avLst/>
                <a:gdLst>
                  <a:gd name="T0" fmla="*/ 465 w 683"/>
                  <a:gd name="T1" fmla="*/ 549 h 570"/>
                  <a:gd name="T2" fmla="*/ 604 w 683"/>
                  <a:gd name="T3" fmla="*/ 374 h 570"/>
                  <a:gd name="T4" fmla="*/ 613 w 683"/>
                  <a:gd name="T5" fmla="*/ 348 h 570"/>
                  <a:gd name="T6" fmla="*/ 607 w 683"/>
                  <a:gd name="T7" fmla="*/ 329 h 570"/>
                  <a:gd name="T8" fmla="*/ 604 w 683"/>
                  <a:gd name="T9" fmla="*/ 303 h 570"/>
                  <a:gd name="T10" fmla="*/ 630 w 683"/>
                  <a:gd name="T11" fmla="*/ 275 h 570"/>
                  <a:gd name="T12" fmla="*/ 639 w 683"/>
                  <a:gd name="T13" fmla="*/ 256 h 570"/>
                  <a:gd name="T14" fmla="*/ 679 w 683"/>
                  <a:gd name="T15" fmla="*/ 203 h 570"/>
                  <a:gd name="T16" fmla="*/ 666 w 683"/>
                  <a:gd name="T17" fmla="*/ 169 h 570"/>
                  <a:gd name="T18" fmla="*/ 660 w 683"/>
                  <a:gd name="T19" fmla="*/ 149 h 570"/>
                  <a:gd name="T20" fmla="*/ 498 w 683"/>
                  <a:gd name="T21" fmla="*/ 121 h 570"/>
                  <a:gd name="T22" fmla="*/ 466 w 683"/>
                  <a:gd name="T23" fmla="*/ 115 h 570"/>
                  <a:gd name="T24" fmla="*/ 433 w 683"/>
                  <a:gd name="T25" fmla="*/ 117 h 570"/>
                  <a:gd name="T26" fmla="*/ 399 w 683"/>
                  <a:gd name="T27" fmla="*/ 122 h 570"/>
                  <a:gd name="T28" fmla="*/ 378 w 683"/>
                  <a:gd name="T29" fmla="*/ 113 h 570"/>
                  <a:gd name="T30" fmla="*/ 337 w 683"/>
                  <a:gd name="T31" fmla="*/ 115 h 570"/>
                  <a:gd name="T32" fmla="*/ 322 w 683"/>
                  <a:gd name="T33" fmla="*/ 102 h 570"/>
                  <a:gd name="T34" fmla="*/ 295 w 683"/>
                  <a:gd name="T35" fmla="*/ 94 h 570"/>
                  <a:gd name="T36" fmla="*/ 275 w 683"/>
                  <a:gd name="T37" fmla="*/ 100 h 570"/>
                  <a:gd name="T38" fmla="*/ 247 w 683"/>
                  <a:gd name="T39" fmla="*/ 96 h 570"/>
                  <a:gd name="T40" fmla="*/ 226 w 683"/>
                  <a:gd name="T41" fmla="*/ 87 h 570"/>
                  <a:gd name="T42" fmla="*/ 224 w 683"/>
                  <a:gd name="T43" fmla="*/ 34 h 570"/>
                  <a:gd name="T44" fmla="*/ 207 w 683"/>
                  <a:gd name="T45" fmla="*/ 19 h 570"/>
                  <a:gd name="T46" fmla="*/ 194 w 683"/>
                  <a:gd name="T47" fmla="*/ 17 h 570"/>
                  <a:gd name="T48" fmla="*/ 175 w 683"/>
                  <a:gd name="T49" fmla="*/ 8 h 570"/>
                  <a:gd name="T50" fmla="*/ 162 w 683"/>
                  <a:gd name="T51" fmla="*/ 4 h 570"/>
                  <a:gd name="T52" fmla="*/ 162 w 683"/>
                  <a:gd name="T53" fmla="*/ 10 h 570"/>
                  <a:gd name="T54" fmla="*/ 151 w 683"/>
                  <a:gd name="T55" fmla="*/ 8 h 570"/>
                  <a:gd name="T56" fmla="*/ 143 w 683"/>
                  <a:gd name="T57" fmla="*/ 30 h 570"/>
                  <a:gd name="T58" fmla="*/ 139 w 683"/>
                  <a:gd name="T59" fmla="*/ 51 h 570"/>
                  <a:gd name="T60" fmla="*/ 132 w 683"/>
                  <a:gd name="T61" fmla="*/ 70 h 570"/>
                  <a:gd name="T62" fmla="*/ 130 w 683"/>
                  <a:gd name="T63" fmla="*/ 79 h 570"/>
                  <a:gd name="T64" fmla="*/ 122 w 683"/>
                  <a:gd name="T65" fmla="*/ 100 h 570"/>
                  <a:gd name="T66" fmla="*/ 113 w 683"/>
                  <a:gd name="T67" fmla="*/ 126 h 570"/>
                  <a:gd name="T68" fmla="*/ 92 w 683"/>
                  <a:gd name="T69" fmla="*/ 173 h 570"/>
                  <a:gd name="T70" fmla="*/ 89 w 683"/>
                  <a:gd name="T71" fmla="*/ 186 h 570"/>
                  <a:gd name="T72" fmla="*/ 68 w 683"/>
                  <a:gd name="T73" fmla="*/ 241 h 570"/>
                  <a:gd name="T74" fmla="*/ 68 w 683"/>
                  <a:gd name="T75" fmla="*/ 252 h 570"/>
                  <a:gd name="T76" fmla="*/ 57 w 683"/>
                  <a:gd name="T77" fmla="*/ 262 h 570"/>
                  <a:gd name="T78" fmla="*/ 47 w 683"/>
                  <a:gd name="T79" fmla="*/ 284 h 570"/>
                  <a:gd name="T80" fmla="*/ 51 w 683"/>
                  <a:gd name="T81" fmla="*/ 284 h 570"/>
                  <a:gd name="T82" fmla="*/ 47 w 683"/>
                  <a:gd name="T83" fmla="*/ 284 h 570"/>
                  <a:gd name="T84" fmla="*/ 36 w 683"/>
                  <a:gd name="T85" fmla="*/ 288 h 570"/>
                  <a:gd name="T86" fmla="*/ 10 w 683"/>
                  <a:gd name="T87" fmla="*/ 346 h 570"/>
                  <a:gd name="T88" fmla="*/ 6 w 683"/>
                  <a:gd name="T89" fmla="*/ 376 h 570"/>
                  <a:gd name="T90" fmla="*/ 2 w 683"/>
                  <a:gd name="T91" fmla="*/ 418 h 570"/>
                  <a:gd name="T92" fmla="*/ 184 w 683"/>
                  <a:gd name="T93" fmla="*/ 48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3" h="570">
                    <a:moveTo>
                      <a:pt x="184" y="480"/>
                    </a:moveTo>
                    <a:lnTo>
                      <a:pt x="329" y="517"/>
                    </a:lnTo>
                    <a:lnTo>
                      <a:pt x="465" y="549"/>
                    </a:lnTo>
                    <a:lnTo>
                      <a:pt x="560" y="570"/>
                    </a:lnTo>
                    <a:lnTo>
                      <a:pt x="600" y="378"/>
                    </a:lnTo>
                    <a:lnTo>
                      <a:pt x="604" y="374"/>
                    </a:lnTo>
                    <a:lnTo>
                      <a:pt x="606" y="371"/>
                    </a:lnTo>
                    <a:lnTo>
                      <a:pt x="613" y="357"/>
                    </a:lnTo>
                    <a:lnTo>
                      <a:pt x="613" y="348"/>
                    </a:lnTo>
                    <a:lnTo>
                      <a:pt x="619" y="340"/>
                    </a:lnTo>
                    <a:lnTo>
                      <a:pt x="615" y="335"/>
                    </a:lnTo>
                    <a:lnTo>
                      <a:pt x="607" y="329"/>
                    </a:lnTo>
                    <a:lnTo>
                      <a:pt x="602" y="327"/>
                    </a:lnTo>
                    <a:lnTo>
                      <a:pt x="598" y="324"/>
                    </a:lnTo>
                    <a:lnTo>
                      <a:pt x="604" y="303"/>
                    </a:lnTo>
                    <a:lnTo>
                      <a:pt x="609" y="295"/>
                    </a:lnTo>
                    <a:lnTo>
                      <a:pt x="619" y="282"/>
                    </a:lnTo>
                    <a:lnTo>
                      <a:pt x="630" y="275"/>
                    </a:lnTo>
                    <a:lnTo>
                      <a:pt x="636" y="269"/>
                    </a:lnTo>
                    <a:lnTo>
                      <a:pt x="639" y="262"/>
                    </a:lnTo>
                    <a:lnTo>
                      <a:pt x="639" y="256"/>
                    </a:lnTo>
                    <a:lnTo>
                      <a:pt x="653" y="243"/>
                    </a:lnTo>
                    <a:lnTo>
                      <a:pt x="662" y="220"/>
                    </a:lnTo>
                    <a:lnTo>
                      <a:pt x="679" y="203"/>
                    </a:lnTo>
                    <a:lnTo>
                      <a:pt x="683" y="196"/>
                    </a:lnTo>
                    <a:lnTo>
                      <a:pt x="681" y="183"/>
                    </a:lnTo>
                    <a:lnTo>
                      <a:pt x="666" y="169"/>
                    </a:lnTo>
                    <a:lnTo>
                      <a:pt x="664" y="166"/>
                    </a:lnTo>
                    <a:lnTo>
                      <a:pt x="660" y="158"/>
                    </a:lnTo>
                    <a:lnTo>
                      <a:pt x="660" y="149"/>
                    </a:lnTo>
                    <a:lnTo>
                      <a:pt x="572" y="132"/>
                    </a:lnTo>
                    <a:lnTo>
                      <a:pt x="504" y="115"/>
                    </a:lnTo>
                    <a:lnTo>
                      <a:pt x="498" y="121"/>
                    </a:lnTo>
                    <a:lnTo>
                      <a:pt x="491" y="119"/>
                    </a:lnTo>
                    <a:lnTo>
                      <a:pt x="483" y="117"/>
                    </a:lnTo>
                    <a:lnTo>
                      <a:pt x="466" y="115"/>
                    </a:lnTo>
                    <a:lnTo>
                      <a:pt x="463" y="113"/>
                    </a:lnTo>
                    <a:lnTo>
                      <a:pt x="455" y="117"/>
                    </a:lnTo>
                    <a:lnTo>
                      <a:pt x="433" y="117"/>
                    </a:lnTo>
                    <a:lnTo>
                      <a:pt x="419" y="119"/>
                    </a:lnTo>
                    <a:lnTo>
                      <a:pt x="406" y="122"/>
                    </a:lnTo>
                    <a:lnTo>
                      <a:pt x="399" y="122"/>
                    </a:lnTo>
                    <a:lnTo>
                      <a:pt x="393" y="121"/>
                    </a:lnTo>
                    <a:lnTo>
                      <a:pt x="386" y="115"/>
                    </a:lnTo>
                    <a:lnTo>
                      <a:pt x="378" y="113"/>
                    </a:lnTo>
                    <a:lnTo>
                      <a:pt x="357" y="117"/>
                    </a:lnTo>
                    <a:lnTo>
                      <a:pt x="350" y="115"/>
                    </a:lnTo>
                    <a:lnTo>
                      <a:pt x="337" y="115"/>
                    </a:lnTo>
                    <a:lnTo>
                      <a:pt x="335" y="109"/>
                    </a:lnTo>
                    <a:lnTo>
                      <a:pt x="327" y="104"/>
                    </a:lnTo>
                    <a:lnTo>
                      <a:pt x="322" y="102"/>
                    </a:lnTo>
                    <a:lnTo>
                      <a:pt x="314" y="98"/>
                    </a:lnTo>
                    <a:lnTo>
                      <a:pt x="303" y="98"/>
                    </a:lnTo>
                    <a:lnTo>
                      <a:pt x="295" y="94"/>
                    </a:lnTo>
                    <a:lnTo>
                      <a:pt x="290" y="94"/>
                    </a:lnTo>
                    <a:lnTo>
                      <a:pt x="282" y="100"/>
                    </a:lnTo>
                    <a:lnTo>
                      <a:pt x="275" y="100"/>
                    </a:lnTo>
                    <a:lnTo>
                      <a:pt x="262" y="102"/>
                    </a:lnTo>
                    <a:lnTo>
                      <a:pt x="254" y="102"/>
                    </a:lnTo>
                    <a:lnTo>
                      <a:pt x="247" y="96"/>
                    </a:lnTo>
                    <a:lnTo>
                      <a:pt x="245" y="96"/>
                    </a:lnTo>
                    <a:lnTo>
                      <a:pt x="237" y="90"/>
                    </a:lnTo>
                    <a:lnTo>
                      <a:pt x="226" y="87"/>
                    </a:lnTo>
                    <a:lnTo>
                      <a:pt x="224" y="83"/>
                    </a:lnTo>
                    <a:lnTo>
                      <a:pt x="228" y="47"/>
                    </a:lnTo>
                    <a:lnTo>
                      <a:pt x="224" y="34"/>
                    </a:lnTo>
                    <a:lnTo>
                      <a:pt x="216" y="27"/>
                    </a:lnTo>
                    <a:lnTo>
                      <a:pt x="213" y="21"/>
                    </a:lnTo>
                    <a:lnTo>
                      <a:pt x="207" y="19"/>
                    </a:lnTo>
                    <a:lnTo>
                      <a:pt x="201" y="21"/>
                    </a:lnTo>
                    <a:lnTo>
                      <a:pt x="194" y="19"/>
                    </a:lnTo>
                    <a:lnTo>
                      <a:pt x="194" y="17"/>
                    </a:lnTo>
                    <a:lnTo>
                      <a:pt x="188" y="11"/>
                    </a:lnTo>
                    <a:lnTo>
                      <a:pt x="183" y="6"/>
                    </a:lnTo>
                    <a:lnTo>
                      <a:pt x="175" y="8"/>
                    </a:lnTo>
                    <a:lnTo>
                      <a:pt x="168" y="8"/>
                    </a:lnTo>
                    <a:lnTo>
                      <a:pt x="166" y="4"/>
                    </a:lnTo>
                    <a:lnTo>
                      <a:pt x="162" y="4"/>
                    </a:lnTo>
                    <a:lnTo>
                      <a:pt x="160" y="6"/>
                    </a:lnTo>
                    <a:lnTo>
                      <a:pt x="164" y="10"/>
                    </a:lnTo>
                    <a:lnTo>
                      <a:pt x="162" y="10"/>
                    </a:lnTo>
                    <a:lnTo>
                      <a:pt x="160" y="8"/>
                    </a:lnTo>
                    <a:lnTo>
                      <a:pt x="154" y="0"/>
                    </a:lnTo>
                    <a:lnTo>
                      <a:pt x="151" y="8"/>
                    </a:lnTo>
                    <a:lnTo>
                      <a:pt x="149" y="23"/>
                    </a:lnTo>
                    <a:lnTo>
                      <a:pt x="143" y="28"/>
                    </a:lnTo>
                    <a:lnTo>
                      <a:pt x="143" y="30"/>
                    </a:lnTo>
                    <a:lnTo>
                      <a:pt x="141" y="36"/>
                    </a:lnTo>
                    <a:lnTo>
                      <a:pt x="139" y="43"/>
                    </a:lnTo>
                    <a:lnTo>
                      <a:pt x="139" y="51"/>
                    </a:lnTo>
                    <a:lnTo>
                      <a:pt x="141" y="55"/>
                    </a:lnTo>
                    <a:lnTo>
                      <a:pt x="136" y="62"/>
                    </a:lnTo>
                    <a:lnTo>
                      <a:pt x="132" y="70"/>
                    </a:lnTo>
                    <a:lnTo>
                      <a:pt x="137" y="75"/>
                    </a:lnTo>
                    <a:lnTo>
                      <a:pt x="130" y="74"/>
                    </a:lnTo>
                    <a:lnTo>
                      <a:pt x="130" y="79"/>
                    </a:lnTo>
                    <a:lnTo>
                      <a:pt x="126" y="87"/>
                    </a:lnTo>
                    <a:lnTo>
                      <a:pt x="126" y="92"/>
                    </a:lnTo>
                    <a:lnTo>
                      <a:pt x="122" y="100"/>
                    </a:lnTo>
                    <a:lnTo>
                      <a:pt x="121" y="107"/>
                    </a:lnTo>
                    <a:lnTo>
                      <a:pt x="115" y="119"/>
                    </a:lnTo>
                    <a:lnTo>
                      <a:pt x="113" y="126"/>
                    </a:lnTo>
                    <a:lnTo>
                      <a:pt x="102" y="145"/>
                    </a:lnTo>
                    <a:lnTo>
                      <a:pt x="98" y="158"/>
                    </a:lnTo>
                    <a:lnTo>
                      <a:pt x="92" y="173"/>
                    </a:lnTo>
                    <a:lnTo>
                      <a:pt x="94" y="181"/>
                    </a:lnTo>
                    <a:lnTo>
                      <a:pt x="94" y="183"/>
                    </a:lnTo>
                    <a:lnTo>
                      <a:pt x="89" y="186"/>
                    </a:lnTo>
                    <a:lnTo>
                      <a:pt x="85" y="192"/>
                    </a:lnTo>
                    <a:lnTo>
                      <a:pt x="81" y="207"/>
                    </a:lnTo>
                    <a:lnTo>
                      <a:pt x="68" y="241"/>
                    </a:lnTo>
                    <a:lnTo>
                      <a:pt x="62" y="248"/>
                    </a:lnTo>
                    <a:lnTo>
                      <a:pt x="60" y="256"/>
                    </a:lnTo>
                    <a:lnTo>
                      <a:pt x="68" y="252"/>
                    </a:lnTo>
                    <a:lnTo>
                      <a:pt x="70" y="256"/>
                    </a:lnTo>
                    <a:lnTo>
                      <a:pt x="62" y="256"/>
                    </a:lnTo>
                    <a:lnTo>
                      <a:pt x="57" y="262"/>
                    </a:lnTo>
                    <a:lnTo>
                      <a:pt x="47" y="275"/>
                    </a:lnTo>
                    <a:lnTo>
                      <a:pt x="45" y="282"/>
                    </a:lnTo>
                    <a:lnTo>
                      <a:pt x="47" y="284"/>
                    </a:lnTo>
                    <a:lnTo>
                      <a:pt x="49" y="282"/>
                    </a:lnTo>
                    <a:lnTo>
                      <a:pt x="49" y="284"/>
                    </a:lnTo>
                    <a:lnTo>
                      <a:pt x="51" y="284"/>
                    </a:lnTo>
                    <a:lnTo>
                      <a:pt x="49" y="288"/>
                    </a:lnTo>
                    <a:lnTo>
                      <a:pt x="49" y="284"/>
                    </a:lnTo>
                    <a:lnTo>
                      <a:pt x="47" y="284"/>
                    </a:lnTo>
                    <a:lnTo>
                      <a:pt x="42" y="288"/>
                    </a:lnTo>
                    <a:lnTo>
                      <a:pt x="38" y="295"/>
                    </a:lnTo>
                    <a:lnTo>
                      <a:pt x="36" y="288"/>
                    </a:lnTo>
                    <a:lnTo>
                      <a:pt x="23" y="316"/>
                    </a:lnTo>
                    <a:lnTo>
                      <a:pt x="10" y="333"/>
                    </a:lnTo>
                    <a:lnTo>
                      <a:pt x="10" y="346"/>
                    </a:lnTo>
                    <a:lnTo>
                      <a:pt x="13" y="361"/>
                    </a:lnTo>
                    <a:lnTo>
                      <a:pt x="12" y="369"/>
                    </a:lnTo>
                    <a:lnTo>
                      <a:pt x="6" y="376"/>
                    </a:lnTo>
                    <a:lnTo>
                      <a:pt x="4" y="382"/>
                    </a:lnTo>
                    <a:lnTo>
                      <a:pt x="0" y="391"/>
                    </a:lnTo>
                    <a:lnTo>
                      <a:pt x="2" y="418"/>
                    </a:lnTo>
                    <a:lnTo>
                      <a:pt x="8" y="433"/>
                    </a:lnTo>
                    <a:lnTo>
                      <a:pt x="12" y="433"/>
                    </a:lnTo>
                    <a:lnTo>
                      <a:pt x="184" y="48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 name="Freeform 16">
                <a:extLst>
                  <a:ext uri="{FF2B5EF4-FFF2-40B4-BE49-F238E27FC236}">
                    <a16:creationId xmlns:a16="http://schemas.microsoft.com/office/drawing/2014/main" id="{176699FA-7C45-4875-A6D3-EBAEEAA9B69B}"/>
                  </a:ext>
                </a:extLst>
              </p:cNvPr>
              <p:cNvSpPr>
                <a:spLocks/>
              </p:cNvSpPr>
              <p:nvPr/>
            </p:nvSpPr>
            <p:spPr bwMode="auto">
              <a:xfrm>
                <a:off x="1127652" y="1853927"/>
                <a:ext cx="1921" cy="3488"/>
              </a:xfrm>
              <a:custGeom>
                <a:avLst/>
                <a:gdLst>
                  <a:gd name="T0" fmla="*/ 2 w 2"/>
                  <a:gd name="T1" fmla="*/ 0 h 4"/>
                  <a:gd name="T2" fmla="*/ 0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0" y="0"/>
                    </a:lnTo>
                    <a:lnTo>
                      <a:pt x="0" y="4"/>
                    </a:lnTo>
                    <a:lnTo>
                      <a:pt x="2"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 name="Freeform 17">
                <a:extLst>
                  <a:ext uri="{FF2B5EF4-FFF2-40B4-BE49-F238E27FC236}">
                    <a16:creationId xmlns:a16="http://schemas.microsoft.com/office/drawing/2014/main" id="{4CED0AE6-27AE-4D98-9D54-D4FA5426BF68}"/>
                  </a:ext>
                </a:extLst>
              </p:cNvPr>
              <p:cNvSpPr>
                <a:spLocks/>
              </p:cNvSpPr>
              <p:nvPr/>
            </p:nvSpPr>
            <p:spPr bwMode="auto">
              <a:xfrm>
                <a:off x="1127652" y="1853927"/>
                <a:ext cx="1921" cy="3488"/>
              </a:xfrm>
              <a:custGeom>
                <a:avLst/>
                <a:gdLst>
                  <a:gd name="T0" fmla="*/ 2 w 2"/>
                  <a:gd name="T1" fmla="*/ 0 h 4"/>
                  <a:gd name="T2" fmla="*/ 0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0" y="0"/>
                    </a:lnTo>
                    <a:lnTo>
                      <a:pt x="0" y="4"/>
                    </a:lnTo>
                    <a:lnTo>
                      <a:pt x="2"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 name="Freeform 18">
                <a:extLst>
                  <a:ext uri="{FF2B5EF4-FFF2-40B4-BE49-F238E27FC236}">
                    <a16:creationId xmlns:a16="http://schemas.microsoft.com/office/drawing/2014/main" id="{C72942E0-145F-4AFE-BCA8-03011161788B}"/>
                  </a:ext>
                </a:extLst>
              </p:cNvPr>
              <p:cNvSpPr>
                <a:spLocks/>
              </p:cNvSpPr>
              <p:nvPr/>
            </p:nvSpPr>
            <p:spPr bwMode="auto">
              <a:xfrm>
                <a:off x="1178569" y="2385000"/>
                <a:ext cx="8646" cy="13081"/>
              </a:xfrm>
              <a:custGeom>
                <a:avLst/>
                <a:gdLst>
                  <a:gd name="T0" fmla="*/ 9 w 9"/>
                  <a:gd name="T1" fmla="*/ 13 h 15"/>
                  <a:gd name="T2" fmla="*/ 5 w 9"/>
                  <a:gd name="T3" fmla="*/ 8 h 15"/>
                  <a:gd name="T4" fmla="*/ 0 w 9"/>
                  <a:gd name="T5" fmla="*/ 0 h 15"/>
                  <a:gd name="T6" fmla="*/ 9 w 9"/>
                  <a:gd name="T7" fmla="*/ 15 h 15"/>
                  <a:gd name="T8" fmla="*/ 9 w 9"/>
                  <a:gd name="T9" fmla="*/ 13 h 15"/>
                </a:gdLst>
                <a:ahLst/>
                <a:cxnLst>
                  <a:cxn ang="0">
                    <a:pos x="T0" y="T1"/>
                  </a:cxn>
                  <a:cxn ang="0">
                    <a:pos x="T2" y="T3"/>
                  </a:cxn>
                  <a:cxn ang="0">
                    <a:pos x="T4" y="T5"/>
                  </a:cxn>
                  <a:cxn ang="0">
                    <a:pos x="T6" y="T7"/>
                  </a:cxn>
                  <a:cxn ang="0">
                    <a:pos x="T8" y="T9"/>
                  </a:cxn>
                </a:cxnLst>
                <a:rect l="0" t="0" r="r" b="b"/>
                <a:pathLst>
                  <a:path w="9" h="15">
                    <a:moveTo>
                      <a:pt x="9" y="13"/>
                    </a:moveTo>
                    <a:lnTo>
                      <a:pt x="5" y="8"/>
                    </a:lnTo>
                    <a:lnTo>
                      <a:pt x="0" y="0"/>
                    </a:lnTo>
                    <a:lnTo>
                      <a:pt x="9" y="15"/>
                    </a:lnTo>
                    <a:lnTo>
                      <a:pt x="9" y="13"/>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 name="Freeform 19">
                <a:extLst>
                  <a:ext uri="{FF2B5EF4-FFF2-40B4-BE49-F238E27FC236}">
                    <a16:creationId xmlns:a16="http://schemas.microsoft.com/office/drawing/2014/main" id="{B36CEEB2-3B44-4EB0-8C2C-5B4E7E444AF6}"/>
                  </a:ext>
                </a:extLst>
              </p:cNvPr>
              <p:cNvSpPr>
                <a:spLocks/>
              </p:cNvSpPr>
              <p:nvPr/>
            </p:nvSpPr>
            <p:spPr bwMode="auto">
              <a:xfrm>
                <a:off x="1178569" y="2385000"/>
                <a:ext cx="8646" cy="13081"/>
              </a:xfrm>
              <a:custGeom>
                <a:avLst/>
                <a:gdLst>
                  <a:gd name="T0" fmla="*/ 9 w 9"/>
                  <a:gd name="T1" fmla="*/ 13 h 15"/>
                  <a:gd name="T2" fmla="*/ 5 w 9"/>
                  <a:gd name="T3" fmla="*/ 8 h 15"/>
                  <a:gd name="T4" fmla="*/ 0 w 9"/>
                  <a:gd name="T5" fmla="*/ 0 h 15"/>
                  <a:gd name="T6" fmla="*/ 9 w 9"/>
                  <a:gd name="T7" fmla="*/ 15 h 15"/>
                  <a:gd name="T8" fmla="*/ 9 w 9"/>
                  <a:gd name="T9" fmla="*/ 13 h 15"/>
                </a:gdLst>
                <a:ahLst/>
                <a:cxnLst>
                  <a:cxn ang="0">
                    <a:pos x="T0" y="T1"/>
                  </a:cxn>
                  <a:cxn ang="0">
                    <a:pos x="T2" y="T3"/>
                  </a:cxn>
                  <a:cxn ang="0">
                    <a:pos x="T4" y="T5"/>
                  </a:cxn>
                  <a:cxn ang="0">
                    <a:pos x="T6" y="T7"/>
                  </a:cxn>
                  <a:cxn ang="0">
                    <a:pos x="T8" y="T9"/>
                  </a:cxn>
                </a:cxnLst>
                <a:rect l="0" t="0" r="r" b="b"/>
                <a:pathLst>
                  <a:path w="9" h="15">
                    <a:moveTo>
                      <a:pt x="9" y="13"/>
                    </a:moveTo>
                    <a:lnTo>
                      <a:pt x="5" y="8"/>
                    </a:lnTo>
                    <a:lnTo>
                      <a:pt x="0" y="0"/>
                    </a:lnTo>
                    <a:lnTo>
                      <a:pt x="9" y="15"/>
                    </a:lnTo>
                    <a:lnTo>
                      <a:pt x="9" y="13"/>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nvGrpSpPr>
              <p:cNvPr id="31" name="Group 30">
                <a:extLst>
                  <a:ext uri="{FF2B5EF4-FFF2-40B4-BE49-F238E27FC236}">
                    <a16:creationId xmlns:a16="http://schemas.microsoft.com/office/drawing/2014/main" id="{B6021D77-EE30-4B23-A019-6B4F0B72119D}"/>
                  </a:ext>
                </a:extLst>
              </p:cNvPr>
              <p:cNvGrpSpPr/>
              <p:nvPr/>
            </p:nvGrpSpPr>
            <p:grpSpPr>
              <a:xfrm>
                <a:off x="1223722" y="1378665"/>
                <a:ext cx="543750" cy="357537"/>
                <a:chOff x="1223722" y="1378665"/>
                <a:chExt cx="543750" cy="357537"/>
              </a:xfrm>
              <a:grpFill/>
            </p:grpSpPr>
            <p:sp>
              <p:nvSpPr>
                <p:cNvPr id="210" name="Freeform 8">
                  <a:extLst>
                    <a:ext uri="{FF2B5EF4-FFF2-40B4-BE49-F238E27FC236}">
                      <a16:creationId xmlns:a16="http://schemas.microsoft.com/office/drawing/2014/main" id="{1DE8878B-4D2A-46AC-8FD9-4D58CE7F045A}"/>
                    </a:ext>
                  </a:extLst>
                </p:cNvPr>
                <p:cNvSpPr>
                  <a:spLocks/>
                </p:cNvSpPr>
                <p:nvPr/>
              </p:nvSpPr>
              <p:spPr bwMode="auto">
                <a:xfrm>
                  <a:off x="1344768" y="1404826"/>
                  <a:ext cx="10568" cy="14825"/>
                </a:xfrm>
                <a:custGeom>
                  <a:avLst/>
                  <a:gdLst>
                    <a:gd name="T0" fmla="*/ 9 w 11"/>
                    <a:gd name="T1" fmla="*/ 17 h 17"/>
                    <a:gd name="T2" fmla="*/ 11 w 11"/>
                    <a:gd name="T3" fmla="*/ 9 h 17"/>
                    <a:gd name="T4" fmla="*/ 5 w 11"/>
                    <a:gd name="T5" fmla="*/ 4 h 17"/>
                    <a:gd name="T6" fmla="*/ 2 w 11"/>
                    <a:gd name="T7" fmla="*/ 0 h 17"/>
                    <a:gd name="T8" fmla="*/ 0 w 11"/>
                    <a:gd name="T9" fmla="*/ 9 h 17"/>
                    <a:gd name="T10" fmla="*/ 3 w 11"/>
                    <a:gd name="T11" fmla="*/ 17 h 17"/>
                    <a:gd name="T12" fmla="*/ 9 w 1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1" h="17">
                      <a:moveTo>
                        <a:pt x="9" y="17"/>
                      </a:moveTo>
                      <a:lnTo>
                        <a:pt x="11" y="9"/>
                      </a:lnTo>
                      <a:lnTo>
                        <a:pt x="5" y="4"/>
                      </a:lnTo>
                      <a:lnTo>
                        <a:pt x="2" y="0"/>
                      </a:lnTo>
                      <a:lnTo>
                        <a:pt x="0" y="9"/>
                      </a:lnTo>
                      <a:lnTo>
                        <a:pt x="3" y="17"/>
                      </a:lnTo>
                      <a:lnTo>
                        <a:pt x="9" y="1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11" name="Freeform 9">
                  <a:extLst>
                    <a:ext uri="{FF2B5EF4-FFF2-40B4-BE49-F238E27FC236}">
                      <a16:creationId xmlns:a16="http://schemas.microsoft.com/office/drawing/2014/main" id="{A7232EC8-7370-49B6-945D-F436A3D78D74}"/>
                    </a:ext>
                  </a:extLst>
                </p:cNvPr>
                <p:cNvSpPr>
                  <a:spLocks/>
                </p:cNvSpPr>
                <p:nvPr/>
              </p:nvSpPr>
              <p:spPr bwMode="auto">
                <a:xfrm>
                  <a:off x="1344768" y="1404826"/>
                  <a:ext cx="10568" cy="14825"/>
                </a:xfrm>
                <a:custGeom>
                  <a:avLst/>
                  <a:gdLst>
                    <a:gd name="T0" fmla="*/ 9 w 11"/>
                    <a:gd name="T1" fmla="*/ 17 h 17"/>
                    <a:gd name="T2" fmla="*/ 11 w 11"/>
                    <a:gd name="T3" fmla="*/ 9 h 17"/>
                    <a:gd name="T4" fmla="*/ 5 w 11"/>
                    <a:gd name="T5" fmla="*/ 4 h 17"/>
                    <a:gd name="T6" fmla="*/ 2 w 11"/>
                    <a:gd name="T7" fmla="*/ 0 h 17"/>
                    <a:gd name="T8" fmla="*/ 0 w 11"/>
                    <a:gd name="T9" fmla="*/ 9 h 17"/>
                    <a:gd name="T10" fmla="*/ 3 w 11"/>
                    <a:gd name="T11" fmla="*/ 17 h 17"/>
                    <a:gd name="T12" fmla="*/ 9 w 1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1" h="17">
                      <a:moveTo>
                        <a:pt x="9" y="17"/>
                      </a:moveTo>
                      <a:lnTo>
                        <a:pt x="11" y="9"/>
                      </a:lnTo>
                      <a:lnTo>
                        <a:pt x="5" y="4"/>
                      </a:lnTo>
                      <a:lnTo>
                        <a:pt x="2" y="0"/>
                      </a:lnTo>
                      <a:lnTo>
                        <a:pt x="0" y="9"/>
                      </a:lnTo>
                      <a:lnTo>
                        <a:pt x="3" y="17"/>
                      </a:lnTo>
                      <a:lnTo>
                        <a:pt x="9" y="1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12" name="Freeform 10">
                  <a:extLst>
                    <a:ext uri="{FF2B5EF4-FFF2-40B4-BE49-F238E27FC236}">
                      <a16:creationId xmlns:a16="http://schemas.microsoft.com/office/drawing/2014/main" id="{22650F7F-E43E-4695-BF51-68653585667B}"/>
                    </a:ext>
                  </a:extLst>
                </p:cNvPr>
                <p:cNvSpPr>
                  <a:spLocks/>
                </p:cNvSpPr>
                <p:nvPr/>
              </p:nvSpPr>
              <p:spPr bwMode="auto">
                <a:xfrm>
                  <a:off x="1361100" y="1401338"/>
                  <a:ext cx="12489" cy="10464"/>
                </a:xfrm>
                <a:custGeom>
                  <a:avLst/>
                  <a:gdLst>
                    <a:gd name="T0" fmla="*/ 7 w 13"/>
                    <a:gd name="T1" fmla="*/ 6 h 12"/>
                    <a:gd name="T2" fmla="*/ 9 w 13"/>
                    <a:gd name="T3" fmla="*/ 12 h 12"/>
                    <a:gd name="T4" fmla="*/ 13 w 13"/>
                    <a:gd name="T5" fmla="*/ 6 h 12"/>
                    <a:gd name="T6" fmla="*/ 7 w 13"/>
                    <a:gd name="T7" fmla="*/ 0 h 12"/>
                    <a:gd name="T8" fmla="*/ 3 w 13"/>
                    <a:gd name="T9" fmla="*/ 0 h 12"/>
                    <a:gd name="T10" fmla="*/ 0 w 13"/>
                    <a:gd name="T11" fmla="*/ 8 h 12"/>
                    <a:gd name="T12" fmla="*/ 5 w 13"/>
                    <a:gd name="T13" fmla="*/ 12 h 12"/>
                    <a:gd name="T14" fmla="*/ 7 w 1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2">
                      <a:moveTo>
                        <a:pt x="7" y="6"/>
                      </a:moveTo>
                      <a:lnTo>
                        <a:pt x="9" y="12"/>
                      </a:lnTo>
                      <a:lnTo>
                        <a:pt x="13" y="6"/>
                      </a:lnTo>
                      <a:lnTo>
                        <a:pt x="7" y="0"/>
                      </a:lnTo>
                      <a:lnTo>
                        <a:pt x="3" y="0"/>
                      </a:lnTo>
                      <a:lnTo>
                        <a:pt x="0" y="8"/>
                      </a:lnTo>
                      <a:lnTo>
                        <a:pt x="5" y="12"/>
                      </a:lnTo>
                      <a:lnTo>
                        <a:pt x="7" y="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13" name="Freeform 11">
                  <a:extLst>
                    <a:ext uri="{FF2B5EF4-FFF2-40B4-BE49-F238E27FC236}">
                      <a16:creationId xmlns:a16="http://schemas.microsoft.com/office/drawing/2014/main" id="{153B405E-A13E-47B9-8C10-4597D8BBD348}"/>
                    </a:ext>
                  </a:extLst>
                </p:cNvPr>
                <p:cNvSpPr>
                  <a:spLocks/>
                </p:cNvSpPr>
                <p:nvPr/>
              </p:nvSpPr>
              <p:spPr bwMode="auto">
                <a:xfrm>
                  <a:off x="1361100" y="1401338"/>
                  <a:ext cx="12489" cy="10464"/>
                </a:xfrm>
                <a:custGeom>
                  <a:avLst/>
                  <a:gdLst>
                    <a:gd name="T0" fmla="*/ 7 w 13"/>
                    <a:gd name="T1" fmla="*/ 6 h 12"/>
                    <a:gd name="T2" fmla="*/ 9 w 13"/>
                    <a:gd name="T3" fmla="*/ 12 h 12"/>
                    <a:gd name="T4" fmla="*/ 13 w 13"/>
                    <a:gd name="T5" fmla="*/ 6 h 12"/>
                    <a:gd name="T6" fmla="*/ 7 w 13"/>
                    <a:gd name="T7" fmla="*/ 0 h 12"/>
                    <a:gd name="T8" fmla="*/ 3 w 13"/>
                    <a:gd name="T9" fmla="*/ 0 h 12"/>
                    <a:gd name="T10" fmla="*/ 0 w 13"/>
                    <a:gd name="T11" fmla="*/ 8 h 12"/>
                    <a:gd name="T12" fmla="*/ 5 w 13"/>
                    <a:gd name="T13" fmla="*/ 12 h 12"/>
                    <a:gd name="T14" fmla="*/ 7 w 1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2">
                      <a:moveTo>
                        <a:pt x="7" y="6"/>
                      </a:moveTo>
                      <a:lnTo>
                        <a:pt x="9" y="12"/>
                      </a:lnTo>
                      <a:lnTo>
                        <a:pt x="13" y="6"/>
                      </a:lnTo>
                      <a:lnTo>
                        <a:pt x="7" y="0"/>
                      </a:lnTo>
                      <a:lnTo>
                        <a:pt x="3" y="0"/>
                      </a:lnTo>
                      <a:lnTo>
                        <a:pt x="0" y="8"/>
                      </a:lnTo>
                      <a:lnTo>
                        <a:pt x="5" y="12"/>
                      </a:lnTo>
                      <a:lnTo>
                        <a:pt x="7" y="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14" name="Freeform 12">
                  <a:extLst>
                    <a:ext uri="{FF2B5EF4-FFF2-40B4-BE49-F238E27FC236}">
                      <a16:creationId xmlns:a16="http://schemas.microsoft.com/office/drawing/2014/main" id="{42EEBC18-D06E-4180-A962-0F4A6A776938}"/>
                    </a:ext>
                  </a:extLst>
                </p:cNvPr>
                <p:cNvSpPr>
                  <a:spLocks/>
                </p:cNvSpPr>
                <p:nvPr/>
              </p:nvSpPr>
              <p:spPr bwMode="auto">
                <a:xfrm>
                  <a:off x="1363021" y="1434476"/>
                  <a:ext cx="21135" cy="45346"/>
                </a:xfrm>
                <a:custGeom>
                  <a:avLst/>
                  <a:gdLst>
                    <a:gd name="T0" fmla="*/ 20 w 22"/>
                    <a:gd name="T1" fmla="*/ 7 h 52"/>
                    <a:gd name="T2" fmla="*/ 16 w 22"/>
                    <a:gd name="T3" fmla="*/ 0 h 52"/>
                    <a:gd name="T4" fmla="*/ 15 w 22"/>
                    <a:gd name="T5" fmla="*/ 0 h 52"/>
                    <a:gd name="T6" fmla="*/ 7 w 22"/>
                    <a:gd name="T7" fmla="*/ 5 h 52"/>
                    <a:gd name="T8" fmla="*/ 0 w 22"/>
                    <a:gd name="T9" fmla="*/ 13 h 52"/>
                    <a:gd name="T10" fmla="*/ 3 w 22"/>
                    <a:gd name="T11" fmla="*/ 21 h 52"/>
                    <a:gd name="T12" fmla="*/ 9 w 22"/>
                    <a:gd name="T13" fmla="*/ 28 h 52"/>
                    <a:gd name="T14" fmla="*/ 7 w 22"/>
                    <a:gd name="T15" fmla="*/ 34 h 52"/>
                    <a:gd name="T16" fmla="*/ 9 w 22"/>
                    <a:gd name="T17" fmla="*/ 41 h 52"/>
                    <a:gd name="T18" fmla="*/ 16 w 22"/>
                    <a:gd name="T19" fmla="*/ 49 h 52"/>
                    <a:gd name="T20" fmla="*/ 16 w 22"/>
                    <a:gd name="T21" fmla="*/ 52 h 52"/>
                    <a:gd name="T22" fmla="*/ 22 w 22"/>
                    <a:gd name="T23" fmla="*/ 49 h 52"/>
                    <a:gd name="T24" fmla="*/ 22 w 22"/>
                    <a:gd name="T25" fmla="*/ 43 h 52"/>
                    <a:gd name="T26" fmla="*/ 18 w 22"/>
                    <a:gd name="T27" fmla="*/ 36 h 52"/>
                    <a:gd name="T28" fmla="*/ 11 w 22"/>
                    <a:gd name="T29" fmla="*/ 36 h 52"/>
                    <a:gd name="T30" fmla="*/ 11 w 22"/>
                    <a:gd name="T31" fmla="*/ 21 h 52"/>
                    <a:gd name="T32" fmla="*/ 5 w 22"/>
                    <a:gd name="T33" fmla="*/ 13 h 52"/>
                    <a:gd name="T34" fmla="*/ 13 w 22"/>
                    <a:gd name="T35" fmla="*/ 9 h 52"/>
                    <a:gd name="T36" fmla="*/ 20 w 22"/>
                    <a:gd name="T3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52">
                      <a:moveTo>
                        <a:pt x="20" y="7"/>
                      </a:moveTo>
                      <a:lnTo>
                        <a:pt x="16" y="0"/>
                      </a:lnTo>
                      <a:lnTo>
                        <a:pt x="15" y="0"/>
                      </a:lnTo>
                      <a:lnTo>
                        <a:pt x="7" y="5"/>
                      </a:lnTo>
                      <a:lnTo>
                        <a:pt x="0" y="13"/>
                      </a:lnTo>
                      <a:lnTo>
                        <a:pt x="3" y="21"/>
                      </a:lnTo>
                      <a:lnTo>
                        <a:pt x="9" y="28"/>
                      </a:lnTo>
                      <a:lnTo>
                        <a:pt x="7" y="34"/>
                      </a:lnTo>
                      <a:lnTo>
                        <a:pt x="9" y="41"/>
                      </a:lnTo>
                      <a:lnTo>
                        <a:pt x="16" y="49"/>
                      </a:lnTo>
                      <a:lnTo>
                        <a:pt x="16" y="52"/>
                      </a:lnTo>
                      <a:lnTo>
                        <a:pt x="22" y="49"/>
                      </a:lnTo>
                      <a:lnTo>
                        <a:pt x="22" y="43"/>
                      </a:lnTo>
                      <a:lnTo>
                        <a:pt x="18" y="36"/>
                      </a:lnTo>
                      <a:lnTo>
                        <a:pt x="11" y="36"/>
                      </a:lnTo>
                      <a:lnTo>
                        <a:pt x="11" y="21"/>
                      </a:lnTo>
                      <a:lnTo>
                        <a:pt x="5" y="13"/>
                      </a:lnTo>
                      <a:lnTo>
                        <a:pt x="13" y="9"/>
                      </a:lnTo>
                      <a:lnTo>
                        <a:pt x="20"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15" name="Freeform 13">
                  <a:extLst>
                    <a:ext uri="{FF2B5EF4-FFF2-40B4-BE49-F238E27FC236}">
                      <a16:creationId xmlns:a16="http://schemas.microsoft.com/office/drawing/2014/main" id="{B3FDAA6B-4B99-4861-8512-D39327ACBD85}"/>
                    </a:ext>
                  </a:extLst>
                </p:cNvPr>
                <p:cNvSpPr>
                  <a:spLocks/>
                </p:cNvSpPr>
                <p:nvPr/>
              </p:nvSpPr>
              <p:spPr bwMode="auto">
                <a:xfrm>
                  <a:off x="1363021" y="1434476"/>
                  <a:ext cx="21135" cy="45346"/>
                </a:xfrm>
                <a:custGeom>
                  <a:avLst/>
                  <a:gdLst>
                    <a:gd name="T0" fmla="*/ 20 w 22"/>
                    <a:gd name="T1" fmla="*/ 7 h 52"/>
                    <a:gd name="T2" fmla="*/ 16 w 22"/>
                    <a:gd name="T3" fmla="*/ 0 h 52"/>
                    <a:gd name="T4" fmla="*/ 15 w 22"/>
                    <a:gd name="T5" fmla="*/ 0 h 52"/>
                    <a:gd name="T6" fmla="*/ 7 w 22"/>
                    <a:gd name="T7" fmla="*/ 5 h 52"/>
                    <a:gd name="T8" fmla="*/ 0 w 22"/>
                    <a:gd name="T9" fmla="*/ 13 h 52"/>
                    <a:gd name="T10" fmla="*/ 3 w 22"/>
                    <a:gd name="T11" fmla="*/ 21 h 52"/>
                    <a:gd name="T12" fmla="*/ 9 w 22"/>
                    <a:gd name="T13" fmla="*/ 28 h 52"/>
                    <a:gd name="T14" fmla="*/ 7 w 22"/>
                    <a:gd name="T15" fmla="*/ 34 h 52"/>
                    <a:gd name="T16" fmla="*/ 9 w 22"/>
                    <a:gd name="T17" fmla="*/ 41 h 52"/>
                    <a:gd name="T18" fmla="*/ 16 w 22"/>
                    <a:gd name="T19" fmla="*/ 49 h 52"/>
                    <a:gd name="T20" fmla="*/ 16 w 22"/>
                    <a:gd name="T21" fmla="*/ 52 h 52"/>
                    <a:gd name="T22" fmla="*/ 22 w 22"/>
                    <a:gd name="T23" fmla="*/ 49 h 52"/>
                    <a:gd name="T24" fmla="*/ 22 w 22"/>
                    <a:gd name="T25" fmla="*/ 43 h 52"/>
                    <a:gd name="T26" fmla="*/ 18 w 22"/>
                    <a:gd name="T27" fmla="*/ 36 h 52"/>
                    <a:gd name="T28" fmla="*/ 11 w 22"/>
                    <a:gd name="T29" fmla="*/ 36 h 52"/>
                    <a:gd name="T30" fmla="*/ 11 w 22"/>
                    <a:gd name="T31" fmla="*/ 21 h 52"/>
                    <a:gd name="T32" fmla="*/ 5 w 22"/>
                    <a:gd name="T33" fmla="*/ 13 h 52"/>
                    <a:gd name="T34" fmla="*/ 13 w 22"/>
                    <a:gd name="T35" fmla="*/ 9 h 52"/>
                    <a:gd name="T36" fmla="*/ 20 w 22"/>
                    <a:gd name="T3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52">
                      <a:moveTo>
                        <a:pt x="20" y="7"/>
                      </a:moveTo>
                      <a:lnTo>
                        <a:pt x="16" y="0"/>
                      </a:lnTo>
                      <a:lnTo>
                        <a:pt x="15" y="0"/>
                      </a:lnTo>
                      <a:lnTo>
                        <a:pt x="7" y="5"/>
                      </a:lnTo>
                      <a:lnTo>
                        <a:pt x="0" y="13"/>
                      </a:lnTo>
                      <a:lnTo>
                        <a:pt x="3" y="21"/>
                      </a:lnTo>
                      <a:lnTo>
                        <a:pt x="9" y="28"/>
                      </a:lnTo>
                      <a:lnTo>
                        <a:pt x="7" y="34"/>
                      </a:lnTo>
                      <a:lnTo>
                        <a:pt x="9" y="41"/>
                      </a:lnTo>
                      <a:lnTo>
                        <a:pt x="16" y="49"/>
                      </a:lnTo>
                      <a:lnTo>
                        <a:pt x="16" y="52"/>
                      </a:lnTo>
                      <a:lnTo>
                        <a:pt x="22" y="49"/>
                      </a:lnTo>
                      <a:lnTo>
                        <a:pt x="22" y="43"/>
                      </a:lnTo>
                      <a:lnTo>
                        <a:pt x="18" y="36"/>
                      </a:lnTo>
                      <a:lnTo>
                        <a:pt x="11" y="36"/>
                      </a:lnTo>
                      <a:lnTo>
                        <a:pt x="11" y="21"/>
                      </a:lnTo>
                      <a:lnTo>
                        <a:pt x="5" y="13"/>
                      </a:lnTo>
                      <a:lnTo>
                        <a:pt x="13" y="9"/>
                      </a:lnTo>
                      <a:lnTo>
                        <a:pt x="20"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16" name="Freeform 20">
                  <a:extLst>
                    <a:ext uri="{FF2B5EF4-FFF2-40B4-BE49-F238E27FC236}">
                      <a16:creationId xmlns:a16="http://schemas.microsoft.com/office/drawing/2014/main" id="{1CFD70BC-779B-4F82-9410-B408C9E94543}"/>
                    </a:ext>
                  </a:extLst>
                </p:cNvPr>
                <p:cNvSpPr>
                  <a:spLocks/>
                </p:cNvSpPr>
                <p:nvPr/>
              </p:nvSpPr>
              <p:spPr bwMode="auto">
                <a:xfrm>
                  <a:off x="1223722" y="1378665"/>
                  <a:ext cx="543750" cy="357537"/>
                </a:xfrm>
                <a:custGeom>
                  <a:avLst/>
                  <a:gdLst>
                    <a:gd name="T0" fmla="*/ 75 w 566"/>
                    <a:gd name="T1" fmla="*/ 344 h 410"/>
                    <a:gd name="T2" fmla="*/ 98 w 566"/>
                    <a:gd name="T3" fmla="*/ 357 h 410"/>
                    <a:gd name="T4" fmla="*/ 133 w 566"/>
                    <a:gd name="T5" fmla="*/ 361 h 410"/>
                    <a:gd name="T6" fmla="*/ 165 w 566"/>
                    <a:gd name="T7" fmla="*/ 359 h 410"/>
                    <a:gd name="T8" fmla="*/ 188 w 566"/>
                    <a:gd name="T9" fmla="*/ 376 h 410"/>
                    <a:gd name="T10" fmla="*/ 237 w 566"/>
                    <a:gd name="T11" fmla="*/ 376 h 410"/>
                    <a:gd name="T12" fmla="*/ 270 w 566"/>
                    <a:gd name="T13" fmla="*/ 380 h 410"/>
                    <a:gd name="T14" fmla="*/ 317 w 566"/>
                    <a:gd name="T15" fmla="*/ 376 h 410"/>
                    <a:gd name="T16" fmla="*/ 355 w 566"/>
                    <a:gd name="T17" fmla="*/ 376 h 410"/>
                    <a:gd name="T18" fmla="*/ 511 w 566"/>
                    <a:gd name="T19" fmla="*/ 383 h 410"/>
                    <a:gd name="T20" fmla="*/ 564 w 566"/>
                    <a:gd name="T21" fmla="*/ 100 h 410"/>
                    <a:gd name="T22" fmla="*/ 263 w 566"/>
                    <a:gd name="T23" fmla="*/ 24 h 410"/>
                    <a:gd name="T24" fmla="*/ 165 w 566"/>
                    <a:gd name="T25" fmla="*/ 17 h 410"/>
                    <a:gd name="T26" fmla="*/ 176 w 566"/>
                    <a:gd name="T27" fmla="*/ 38 h 410"/>
                    <a:gd name="T28" fmla="*/ 173 w 566"/>
                    <a:gd name="T29" fmla="*/ 53 h 410"/>
                    <a:gd name="T30" fmla="*/ 158 w 566"/>
                    <a:gd name="T31" fmla="*/ 62 h 410"/>
                    <a:gd name="T32" fmla="*/ 171 w 566"/>
                    <a:gd name="T33" fmla="*/ 83 h 410"/>
                    <a:gd name="T34" fmla="*/ 175 w 566"/>
                    <a:gd name="T35" fmla="*/ 115 h 410"/>
                    <a:gd name="T36" fmla="*/ 154 w 566"/>
                    <a:gd name="T37" fmla="*/ 141 h 410"/>
                    <a:gd name="T38" fmla="*/ 146 w 566"/>
                    <a:gd name="T39" fmla="*/ 177 h 410"/>
                    <a:gd name="T40" fmla="*/ 116 w 566"/>
                    <a:gd name="T41" fmla="*/ 192 h 410"/>
                    <a:gd name="T42" fmla="*/ 99 w 566"/>
                    <a:gd name="T43" fmla="*/ 190 h 410"/>
                    <a:gd name="T44" fmla="*/ 107 w 566"/>
                    <a:gd name="T45" fmla="*/ 175 h 410"/>
                    <a:gd name="T46" fmla="*/ 116 w 566"/>
                    <a:gd name="T47" fmla="*/ 186 h 410"/>
                    <a:gd name="T48" fmla="*/ 131 w 566"/>
                    <a:gd name="T49" fmla="*/ 167 h 410"/>
                    <a:gd name="T50" fmla="*/ 141 w 566"/>
                    <a:gd name="T51" fmla="*/ 147 h 410"/>
                    <a:gd name="T52" fmla="*/ 141 w 566"/>
                    <a:gd name="T53" fmla="*/ 137 h 410"/>
                    <a:gd name="T54" fmla="*/ 154 w 566"/>
                    <a:gd name="T55" fmla="*/ 120 h 410"/>
                    <a:gd name="T56" fmla="*/ 114 w 566"/>
                    <a:gd name="T57" fmla="*/ 139 h 410"/>
                    <a:gd name="T58" fmla="*/ 116 w 566"/>
                    <a:gd name="T59" fmla="*/ 158 h 410"/>
                    <a:gd name="T60" fmla="*/ 114 w 566"/>
                    <a:gd name="T61" fmla="*/ 137 h 410"/>
                    <a:gd name="T62" fmla="*/ 131 w 566"/>
                    <a:gd name="T63" fmla="*/ 132 h 410"/>
                    <a:gd name="T64" fmla="*/ 141 w 566"/>
                    <a:gd name="T65" fmla="*/ 92 h 410"/>
                    <a:gd name="T66" fmla="*/ 129 w 566"/>
                    <a:gd name="T67" fmla="*/ 86 h 410"/>
                    <a:gd name="T68" fmla="*/ 113 w 566"/>
                    <a:gd name="T69" fmla="*/ 77 h 410"/>
                    <a:gd name="T70" fmla="*/ 77 w 566"/>
                    <a:gd name="T71" fmla="*/ 64 h 410"/>
                    <a:gd name="T72" fmla="*/ 41 w 566"/>
                    <a:gd name="T73" fmla="*/ 45 h 410"/>
                    <a:gd name="T74" fmla="*/ 17 w 566"/>
                    <a:gd name="T75" fmla="*/ 30 h 410"/>
                    <a:gd name="T76" fmla="*/ 7 w 566"/>
                    <a:gd name="T77" fmla="*/ 53 h 410"/>
                    <a:gd name="T78" fmla="*/ 13 w 566"/>
                    <a:gd name="T79" fmla="*/ 83 h 410"/>
                    <a:gd name="T80" fmla="*/ 17 w 566"/>
                    <a:gd name="T81" fmla="*/ 148 h 410"/>
                    <a:gd name="T82" fmla="*/ 17 w 566"/>
                    <a:gd name="T83" fmla="*/ 171 h 410"/>
                    <a:gd name="T84" fmla="*/ 24 w 566"/>
                    <a:gd name="T85" fmla="*/ 188 h 410"/>
                    <a:gd name="T86" fmla="*/ 13 w 566"/>
                    <a:gd name="T87" fmla="*/ 207 h 410"/>
                    <a:gd name="T88" fmla="*/ 28 w 566"/>
                    <a:gd name="T89" fmla="*/ 216 h 410"/>
                    <a:gd name="T90" fmla="*/ 13 w 566"/>
                    <a:gd name="T91" fmla="*/ 233 h 410"/>
                    <a:gd name="T92" fmla="*/ 5 w 566"/>
                    <a:gd name="T93" fmla="*/ 237 h 410"/>
                    <a:gd name="T94" fmla="*/ 5 w 566"/>
                    <a:gd name="T95" fmla="*/ 252 h 410"/>
                    <a:gd name="T96" fmla="*/ 35 w 566"/>
                    <a:gd name="T97" fmla="*/ 263 h 410"/>
                    <a:gd name="T98" fmla="*/ 45 w 566"/>
                    <a:gd name="T99" fmla="*/ 272 h 410"/>
                    <a:gd name="T100" fmla="*/ 67 w 566"/>
                    <a:gd name="T101" fmla="*/ 288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6" h="410">
                      <a:moveTo>
                        <a:pt x="67" y="288"/>
                      </a:moveTo>
                      <a:lnTo>
                        <a:pt x="75" y="295"/>
                      </a:lnTo>
                      <a:lnTo>
                        <a:pt x="79" y="308"/>
                      </a:lnTo>
                      <a:lnTo>
                        <a:pt x="75" y="344"/>
                      </a:lnTo>
                      <a:lnTo>
                        <a:pt x="77" y="348"/>
                      </a:lnTo>
                      <a:lnTo>
                        <a:pt x="88" y="351"/>
                      </a:lnTo>
                      <a:lnTo>
                        <a:pt x="96" y="357"/>
                      </a:lnTo>
                      <a:lnTo>
                        <a:pt x="98" y="357"/>
                      </a:lnTo>
                      <a:lnTo>
                        <a:pt x="105" y="363"/>
                      </a:lnTo>
                      <a:lnTo>
                        <a:pt x="113" y="363"/>
                      </a:lnTo>
                      <a:lnTo>
                        <a:pt x="126" y="361"/>
                      </a:lnTo>
                      <a:lnTo>
                        <a:pt x="133" y="361"/>
                      </a:lnTo>
                      <a:lnTo>
                        <a:pt x="141" y="355"/>
                      </a:lnTo>
                      <a:lnTo>
                        <a:pt x="146" y="355"/>
                      </a:lnTo>
                      <a:lnTo>
                        <a:pt x="154" y="359"/>
                      </a:lnTo>
                      <a:lnTo>
                        <a:pt x="165" y="359"/>
                      </a:lnTo>
                      <a:lnTo>
                        <a:pt x="173" y="363"/>
                      </a:lnTo>
                      <a:lnTo>
                        <a:pt x="178" y="365"/>
                      </a:lnTo>
                      <a:lnTo>
                        <a:pt x="186" y="370"/>
                      </a:lnTo>
                      <a:lnTo>
                        <a:pt x="188" y="376"/>
                      </a:lnTo>
                      <a:lnTo>
                        <a:pt x="201" y="376"/>
                      </a:lnTo>
                      <a:lnTo>
                        <a:pt x="208" y="378"/>
                      </a:lnTo>
                      <a:lnTo>
                        <a:pt x="229" y="374"/>
                      </a:lnTo>
                      <a:lnTo>
                        <a:pt x="237" y="376"/>
                      </a:lnTo>
                      <a:lnTo>
                        <a:pt x="244" y="382"/>
                      </a:lnTo>
                      <a:lnTo>
                        <a:pt x="250" y="383"/>
                      </a:lnTo>
                      <a:lnTo>
                        <a:pt x="257" y="383"/>
                      </a:lnTo>
                      <a:lnTo>
                        <a:pt x="270" y="380"/>
                      </a:lnTo>
                      <a:lnTo>
                        <a:pt x="284" y="378"/>
                      </a:lnTo>
                      <a:lnTo>
                        <a:pt x="306" y="378"/>
                      </a:lnTo>
                      <a:lnTo>
                        <a:pt x="314" y="374"/>
                      </a:lnTo>
                      <a:lnTo>
                        <a:pt x="317" y="376"/>
                      </a:lnTo>
                      <a:lnTo>
                        <a:pt x="334" y="378"/>
                      </a:lnTo>
                      <a:lnTo>
                        <a:pt x="342" y="380"/>
                      </a:lnTo>
                      <a:lnTo>
                        <a:pt x="349" y="382"/>
                      </a:lnTo>
                      <a:lnTo>
                        <a:pt x="355" y="376"/>
                      </a:lnTo>
                      <a:lnTo>
                        <a:pt x="423" y="393"/>
                      </a:lnTo>
                      <a:lnTo>
                        <a:pt x="511" y="410"/>
                      </a:lnTo>
                      <a:lnTo>
                        <a:pt x="509" y="404"/>
                      </a:lnTo>
                      <a:lnTo>
                        <a:pt x="511" y="383"/>
                      </a:lnTo>
                      <a:lnTo>
                        <a:pt x="507" y="368"/>
                      </a:lnTo>
                      <a:lnTo>
                        <a:pt x="511" y="363"/>
                      </a:lnTo>
                      <a:lnTo>
                        <a:pt x="513" y="340"/>
                      </a:lnTo>
                      <a:lnTo>
                        <a:pt x="564" y="100"/>
                      </a:lnTo>
                      <a:lnTo>
                        <a:pt x="566" y="96"/>
                      </a:lnTo>
                      <a:lnTo>
                        <a:pt x="498" y="81"/>
                      </a:lnTo>
                      <a:lnTo>
                        <a:pt x="372" y="53"/>
                      </a:lnTo>
                      <a:lnTo>
                        <a:pt x="263" y="24"/>
                      </a:lnTo>
                      <a:lnTo>
                        <a:pt x="167" y="0"/>
                      </a:lnTo>
                      <a:lnTo>
                        <a:pt x="161" y="4"/>
                      </a:lnTo>
                      <a:lnTo>
                        <a:pt x="163" y="11"/>
                      </a:lnTo>
                      <a:lnTo>
                        <a:pt x="165" y="17"/>
                      </a:lnTo>
                      <a:lnTo>
                        <a:pt x="165" y="19"/>
                      </a:lnTo>
                      <a:lnTo>
                        <a:pt x="171" y="26"/>
                      </a:lnTo>
                      <a:lnTo>
                        <a:pt x="178" y="30"/>
                      </a:lnTo>
                      <a:lnTo>
                        <a:pt x="176" y="38"/>
                      </a:lnTo>
                      <a:lnTo>
                        <a:pt x="176" y="43"/>
                      </a:lnTo>
                      <a:lnTo>
                        <a:pt x="176" y="51"/>
                      </a:lnTo>
                      <a:lnTo>
                        <a:pt x="169" y="47"/>
                      </a:lnTo>
                      <a:lnTo>
                        <a:pt x="173" y="53"/>
                      </a:lnTo>
                      <a:lnTo>
                        <a:pt x="171" y="60"/>
                      </a:lnTo>
                      <a:lnTo>
                        <a:pt x="163" y="56"/>
                      </a:lnTo>
                      <a:lnTo>
                        <a:pt x="158" y="56"/>
                      </a:lnTo>
                      <a:lnTo>
                        <a:pt x="158" y="62"/>
                      </a:lnTo>
                      <a:lnTo>
                        <a:pt x="165" y="62"/>
                      </a:lnTo>
                      <a:lnTo>
                        <a:pt x="167" y="69"/>
                      </a:lnTo>
                      <a:lnTo>
                        <a:pt x="173" y="77"/>
                      </a:lnTo>
                      <a:lnTo>
                        <a:pt x="171" y="83"/>
                      </a:lnTo>
                      <a:lnTo>
                        <a:pt x="173" y="86"/>
                      </a:lnTo>
                      <a:lnTo>
                        <a:pt x="171" y="100"/>
                      </a:lnTo>
                      <a:lnTo>
                        <a:pt x="175" y="107"/>
                      </a:lnTo>
                      <a:lnTo>
                        <a:pt x="175" y="115"/>
                      </a:lnTo>
                      <a:lnTo>
                        <a:pt x="167" y="120"/>
                      </a:lnTo>
                      <a:lnTo>
                        <a:pt x="160" y="130"/>
                      </a:lnTo>
                      <a:lnTo>
                        <a:pt x="161" y="137"/>
                      </a:lnTo>
                      <a:lnTo>
                        <a:pt x="154" y="141"/>
                      </a:lnTo>
                      <a:lnTo>
                        <a:pt x="158" y="148"/>
                      </a:lnTo>
                      <a:lnTo>
                        <a:pt x="152" y="154"/>
                      </a:lnTo>
                      <a:lnTo>
                        <a:pt x="154" y="169"/>
                      </a:lnTo>
                      <a:lnTo>
                        <a:pt x="146" y="177"/>
                      </a:lnTo>
                      <a:lnTo>
                        <a:pt x="133" y="180"/>
                      </a:lnTo>
                      <a:lnTo>
                        <a:pt x="129" y="186"/>
                      </a:lnTo>
                      <a:lnTo>
                        <a:pt x="124" y="192"/>
                      </a:lnTo>
                      <a:lnTo>
                        <a:pt x="116" y="192"/>
                      </a:lnTo>
                      <a:lnTo>
                        <a:pt x="113" y="184"/>
                      </a:lnTo>
                      <a:lnTo>
                        <a:pt x="105" y="188"/>
                      </a:lnTo>
                      <a:lnTo>
                        <a:pt x="105" y="195"/>
                      </a:lnTo>
                      <a:lnTo>
                        <a:pt x="99" y="190"/>
                      </a:lnTo>
                      <a:lnTo>
                        <a:pt x="101" y="184"/>
                      </a:lnTo>
                      <a:lnTo>
                        <a:pt x="94" y="182"/>
                      </a:lnTo>
                      <a:lnTo>
                        <a:pt x="101" y="180"/>
                      </a:lnTo>
                      <a:lnTo>
                        <a:pt x="107" y="175"/>
                      </a:lnTo>
                      <a:lnTo>
                        <a:pt x="120" y="165"/>
                      </a:lnTo>
                      <a:lnTo>
                        <a:pt x="118" y="173"/>
                      </a:lnTo>
                      <a:lnTo>
                        <a:pt x="116" y="179"/>
                      </a:lnTo>
                      <a:lnTo>
                        <a:pt x="116" y="186"/>
                      </a:lnTo>
                      <a:lnTo>
                        <a:pt x="118" y="182"/>
                      </a:lnTo>
                      <a:lnTo>
                        <a:pt x="120" y="175"/>
                      </a:lnTo>
                      <a:lnTo>
                        <a:pt x="126" y="169"/>
                      </a:lnTo>
                      <a:lnTo>
                        <a:pt x="131" y="167"/>
                      </a:lnTo>
                      <a:lnTo>
                        <a:pt x="126" y="175"/>
                      </a:lnTo>
                      <a:lnTo>
                        <a:pt x="133" y="179"/>
                      </a:lnTo>
                      <a:lnTo>
                        <a:pt x="145" y="154"/>
                      </a:lnTo>
                      <a:lnTo>
                        <a:pt x="141" y="147"/>
                      </a:lnTo>
                      <a:lnTo>
                        <a:pt x="133" y="148"/>
                      </a:lnTo>
                      <a:lnTo>
                        <a:pt x="133" y="141"/>
                      </a:lnTo>
                      <a:lnTo>
                        <a:pt x="141" y="143"/>
                      </a:lnTo>
                      <a:lnTo>
                        <a:pt x="141" y="137"/>
                      </a:lnTo>
                      <a:lnTo>
                        <a:pt x="141" y="130"/>
                      </a:lnTo>
                      <a:lnTo>
                        <a:pt x="146" y="132"/>
                      </a:lnTo>
                      <a:lnTo>
                        <a:pt x="152" y="128"/>
                      </a:lnTo>
                      <a:lnTo>
                        <a:pt x="154" y="120"/>
                      </a:lnTo>
                      <a:lnTo>
                        <a:pt x="150" y="113"/>
                      </a:lnTo>
                      <a:lnTo>
                        <a:pt x="133" y="128"/>
                      </a:lnTo>
                      <a:lnTo>
                        <a:pt x="128" y="135"/>
                      </a:lnTo>
                      <a:lnTo>
                        <a:pt x="114" y="139"/>
                      </a:lnTo>
                      <a:lnTo>
                        <a:pt x="99" y="152"/>
                      </a:lnTo>
                      <a:lnTo>
                        <a:pt x="101" y="160"/>
                      </a:lnTo>
                      <a:lnTo>
                        <a:pt x="109" y="158"/>
                      </a:lnTo>
                      <a:lnTo>
                        <a:pt x="116" y="158"/>
                      </a:lnTo>
                      <a:lnTo>
                        <a:pt x="101" y="162"/>
                      </a:lnTo>
                      <a:lnTo>
                        <a:pt x="96" y="156"/>
                      </a:lnTo>
                      <a:lnTo>
                        <a:pt x="99" y="148"/>
                      </a:lnTo>
                      <a:lnTo>
                        <a:pt x="114" y="137"/>
                      </a:lnTo>
                      <a:lnTo>
                        <a:pt x="120" y="133"/>
                      </a:lnTo>
                      <a:lnTo>
                        <a:pt x="133" y="118"/>
                      </a:lnTo>
                      <a:lnTo>
                        <a:pt x="131" y="124"/>
                      </a:lnTo>
                      <a:lnTo>
                        <a:pt x="131" y="132"/>
                      </a:lnTo>
                      <a:lnTo>
                        <a:pt x="133" y="124"/>
                      </a:lnTo>
                      <a:lnTo>
                        <a:pt x="141" y="118"/>
                      </a:lnTo>
                      <a:lnTo>
                        <a:pt x="145" y="109"/>
                      </a:lnTo>
                      <a:lnTo>
                        <a:pt x="141" y="92"/>
                      </a:lnTo>
                      <a:lnTo>
                        <a:pt x="143" y="85"/>
                      </a:lnTo>
                      <a:lnTo>
                        <a:pt x="135" y="90"/>
                      </a:lnTo>
                      <a:lnTo>
                        <a:pt x="133" y="98"/>
                      </a:lnTo>
                      <a:lnTo>
                        <a:pt x="129" y="86"/>
                      </a:lnTo>
                      <a:lnTo>
                        <a:pt x="122" y="88"/>
                      </a:lnTo>
                      <a:lnTo>
                        <a:pt x="122" y="83"/>
                      </a:lnTo>
                      <a:lnTo>
                        <a:pt x="120" y="75"/>
                      </a:lnTo>
                      <a:lnTo>
                        <a:pt x="113" y="77"/>
                      </a:lnTo>
                      <a:lnTo>
                        <a:pt x="105" y="77"/>
                      </a:lnTo>
                      <a:lnTo>
                        <a:pt x="98" y="73"/>
                      </a:lnTo>
                      <a:lnTo>
                        <a:pt x="84" y="69"/>
                      </a:lnTo>
                      <a:lnTo>
                        <a:pt x="77" y="64"/>
                      </a:lnTo>
                      <a:lnTo>
                        <a:pt x="64" y="60"/>
                      </a:lnTo>
                      <a:lnTo>
                        <a:pt x="52" y="54"/>
                      </a:lnTo>
                      <a:lnTo>
                        <a:pt x="49" y="49"/>
                      </a:lnTo>
                      <a:lnTo>
                        <a:pt x="41" y="45"/>
                      </a:lnTo>
                      <a:lnTo>
                        <a:pt x="34" y="38"/>
                      </a:lnTo>
                      <a:lnTo>
                        <a:pt x="22" y="26"/>
                      </a:lnTo>
                      <a:lnTo>
                        <a:pt x="15" y="22"/>
                      </a:lnTo>
                      <a:lnTo>
                        <a:pt x="17" y="30"/>
                      </a:lnTo>
                      <a:lnTo>
                        <a:pt x="15" y="32"/>
                      </a:lnTo>
                      <a:lnTo>
                        <a:pt x="13" y="39"/>
                      </a:lnTo>
                      <a:lnTo>
                        <a:pt x="7" y="47"/>
                      </a:lnTo>
                      <a:lnTo>
                        <a:pt x="7" y="53"/>
                      </a:lnTo>
                      <a:lnTo>
                        <a:pt x="5" y="60"/>
                      </a:lnTo>
                      <a:lnTo>
                        <a:pt x="5" y="68"/>
                      </a:lnTo>
                      <a:lnTo>
                        <a:pt x="7" y="73"/>
                      </a:lnTo>
                      <a:lnTo>
                        <a:pt x="13" y="83"/>
                      </a:lnTo>
                      <a:lnTo>
                        <a:pt x="17" y="96"/>
                      </a:lnTo>
                      <a:lnTo>
                        <a:pt x="17" y="103"/>
                      </a:lnTo>
                      <a:lnTo>
                        <a:pt x="13" y="132"/>
                      </a:lnTo>
                      <a:lnTo>
                        <a:pt x="17" y="148"/>
                      </a:lnTo>
                      <a:lnTo>
                        <a:pt x="15" y="169"/>
                      </a:lnTo>
                      <a:lnTo>
                        <a:pt x="11" y="177"/>
                      </a:lnTo>
                      <a:lnTo>
                        <a:pt x="15" y="179"/>
                      </a:lnTo>
                      <a:lnTo>
                        <a:pt x="17" y="171"/>
                      </a:lnTo>
                      <a:lnTo>
                        <a:pt x="22" y="177"/>
                      </a:lnTo>
                      <a:lnTo>
                        <a:pt x="30" y="184"/>
                      </a:lnTo>
                      <a:lnTo>
                        <a:pt x="35" y="186"/>
                      </a:lnTo>
                      <a:lnTo>
                        <a:pt x="24" y="188"/>
                      </a:lnTo>
                      <a:lnTo>
                        <a:pt x="15" y="192"/>
                      </a:lnTo>
                      <a:lnTo>
                        <a:pt x="13" y="186"/>
                      </a:lnTo>
                      <a:lnTo>
                        <a:pt x="11" y="199"/>
                      </a:lnTo>
                      <a:lnTo>
                        <a:pt x="13" y="207"/>
                      </a:lnTo>
                      <a:lnTo>
                        <a:pt x="13" y="207"/>
                      </a:lnTo>
                      <a:lnTo>
                        <a:pt x="28" y="210"/>
                      </a:lnTo>
                      <a:lnTo>
                        <a:pt x="30" y="216"/>
                      </a:lnTo>
                      <a:lnTo>
                        <a:pt x="28" y="216"/>
                      </a:lnTo>
                      <a:lnTo>
                        <a:pt x="20" y="212"/>
                      </a:lnTo>
                      <a:lnTo>
                        <a:pt x="17" y="220"/>
                      </a:lnTo>
                      <a:lnTo>
                        <a:pt x="19" y="226"/>
                      </a:lnTo>
                      <a:lnTo>
                        <a:pt x="13" y="233"/>
                      </a:lnTo>
                      <a:lnTo>
                        <a:pt x="17" y="241"/>
                      </a:lnTo>
                      <a:lnTo>
                        <a:pt x="17" y="242"/>
                      </a:lnTo>
                      <a:lnTo>
                        <a:pt x="13" y="237"/>
                      </a:lnTo>
                      <a:lnTo>
                        <a:pt x="5" y="237"/>
                      </a:lnTo>
                      <a:lnTo>
                        <a:pt x="9" y="224"/>
                      </a:lnTo>
                      <a:lnTo>
                        <a:pt x="7" y="216"/>
                      </a:lnTo>
                      <a:lnTo>
                        <a:pt x="0" y="252"/>
                      </a:lnTo>
                      <a:lnTo>
                        <a:pt x="5" y="252"/>
                      </a:lnTo>
                      <a:lnTo>
                        <a:pt x="11" y="259"/>
                      </a:lnTo>
                      <a:lnTo>
                        <a:pt x="26" y="256"/>
                      </a:lnTo>
                      <a:lnTo>
                        <a:pt x="30" y="261"/>
                      </a:lnTo>
                      <a:lnTo>
                        <a:pt x="35" y="263"/>
                      </a:lnTo>
                      <a:lnTo>
                        <a:pt x="37" y="265"/>
                      </a:lnTo>
                      <a:lnTo>
                        <a:pt x="41" y="267"/>
                      </a:lnTo>
                      <a:lnTo>
                        <a:pt x="43" y="267"/>
                      </a:lnTo>
                      <a:lnTo>
                        <a:pt x="45" y="272"/>
                      </a:lnTo>
                      <a:lnTo>
                        <a:pt x="52" y="280"/>
                      </a:lnTo>
                      <a:lnTo>
                        <a:pt x="58" y="280"/>
                      </a:lnTo>
                      <a:lnTo>
                        <a:pt x="64" y="282"/>
                      </a:lnTo>
                      <a:lnTo>
                        <a:pt x="67" y="28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sp>
            <p:nvSpPr>
              <p:cNvPr id="32" name="Freeform 21">
                <a:extLst>
                  <a:ext uri="{FF2B5EF4-FFF2-40B4-BE49-F238E27FC236}">
                    <a16:creationId xmlns:a16="http://schemas.microsoft.com/office/drawing/2014/main" id="{FC8D9704-3E13-4EEE-AF30-9755095EF3C5}"/>
                  </a:ext>
                </a:extLst>
              </p:cNvPr>
              <p:cNvSpPr>
                <a:spLocks/>
              </p:cNvSpPr>
              <p:nvPr/>
            </p:nvSpPr>
            <p:spPr bwMode="auto">
              <a:xfrm>
                <a:off x="1322672" y="2057113"/>
                <a:ext cx="518773" cy="729898"/>
              </a:xfrm>
              <a:custGeom>
                <a:avLst/>
                <a:gdLst>
                  <a:gd name="T0" fmla="*/ 434 w 540"/>
                  <a:gd name="T1" fmla="*/ 79 h 837"/>
                  <a:gd name="T2" fmla="*/ 308 w 540"/>
                  <a:gd name="T3" fmla="*/ 53 h 837"/>
                  <a:gd name="T4" fmla="*/ 213 w 540"/>
                  <a:gd name="T5" fmla="*/ 32 h 837"/>
                  <a:gd name="T6" fmla="*/ 77 w 540"/>
                  <a:gd name="T7" fmla="*/ 0 h 837"/>
                  <a:gd name="T8" fmla="*/ 19 w 540"/>
                  <a:gd name="T9" fmla="*/ 243 h 837"/>
                  <a:gd name="T10" fmla="*/ 0 w 540"/>
                  <a:gd name="T11" fmla="*/ 314 h 837"/>
                  <a:gd name="T12" fmla="*/ 250 w 540"/>
                  <a:gd name="T13" fmla="*/ 681 h 837"/>
                  <a:gd name="T14" fmla="*/ 357 w 540"/>
                  <a:gd name="T15" fmla="*/ 837 h 837"/>
                  <a:gd name="T16" fmla="*/ 359 w 540"/>
                  <a:gd name="T17" fmla="*/ 822 h 837"/>
                  <a:gd name="T18" fmla="*/ 365 w 540"/>
                  <a:gd name="T19" fmla="*/ 814 h 837"/>
                  <a:gd name="T20" fmla="*/ 367 w 540"/>
                  <a:gd name="T21" fmla="*/ 799 h 837"/>
                  <a:gd name="T22" fmla="*/ 365 w 540"/>
                  <a:gd name="T23" fmla="*/ 786 h 837"/>
                  <a:gd name="T24" fmla="*/ 365 w 540"/>
                  <a:gd name="T25" fmla="*/ 778 h 837"/>
                  <a:gd name="T26" fmla="*/ 367 w 540"/>
                  <a:gd name="T27" fmla="*/ 769 h 837"/>
                  <a:gd name="T28" fmla="*/ 367 w 540"/>
                  <a:gd name="T29" fmla="*/ 754 h 837"/>
                  <a:gd name="T30" fmla="*/ 367 w 540"/>
                  <a:gd name="T31" fmla="*/ 748 h 837"/>
                  <a:gd name="T32" fmla="*/ 370 w 540"/>
                  <a:gd name="T33" fmla="*/ 741 h 837"/>
                  <a:gd name="T34" fmla="*/ 367 w 540"/>
                  <a:gd name="T35" fmla="*/ 728 h 837"/>
                  <a:gd name="T36" fmla="*/ 370 w 540"/>
                  <a:gd name="T37" fmla="*/ 718 h 837"/>
                  <a:gd name="T38" fmla="*/ 378 w 540"/>
                  <a:gd name="T39" fmla="*/ 715 h 837"/>
                  <a:gd name="T40" fmla="*/ 386 w 540"/>
                  <a:gd name="T41" fmla="*/ 713 h 837"/>
                  <a:gd name="T42" fmla="*/ 391 w 540"/>
                  <a:gd name="T43" fmla="*/ 716 h 837"/>
                  <a:gd name="T44" fmla="*/ 399 w 540"/>
                  <a:gd name="T45" fmla="*/ 716 h 837"/>
                  <a:gd name="T46" fmla="*/ 406 w 540"/>
                  <a:gd name="T47" fmla="*/ 724 h 837"/>
                  <a:gd name="T48" fmla="*/ 408 w 540"/>
                  <a:gd name="T49" fmla="*/ 731 h 837"/>
                  <a:gd name="T50" fmla="*/ 416 w 540"/>
                  <a:gd name="T51" fmla="*/ 733 h 837"/>
                  <a:gd name="T52" fmla="*/ 423 w 540"/>
                  <a:gd name="T53" fmla="*/ 724 h 837"/>
                  <a:gd name="T54" fmla="*/ 431 w 540"/>
                  <a:gd name="T55" fmla="*/ 715 h 837"/>
                  <a:gd name="T56" fmla="*/ 446 w 540"/>
                  <a:gd name="T57" fmla="*/ 630 h 837"/>
                  <a:gd name="T58" fmla="*/ 540 w 540"/>
                  <a:gd name="T59" fmla="*/ 98 h 837"/>
                  <a:gd name="T60" fmla="*/ 434 w 540"/>
                  <a:gd name="T61" fmla="*/ 79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0" h="837">
                    <a:moveTo>
                      <a:pt x="434" y="79"/>
                    </a:moveTo>
                    <a:lnTo>
                      <a:pt x="308" y="53"/>
                    </a:lnTo>
                    <a:lnTo>
                      <a:pt x="213" y="32"/>
                    </a:lnTo>
                    <a:lnTo>
                      <a:pt x="77" y="0"/>
                    </a:lnTo>
                    <a:lnTo>
                      <a:pt x="19" y="243"/>
                    </a:lnTo>
                    <a:lnTo>
                      <a:pt x="0" y="314"/>
                    </a:lnTo>
                    <a:lnTo>
                      <a:pt x="250" y="681"/>
                    </a:lnTo>
                    <a:lnTo>
                      <a:pt x="357" y="837"/>
                    </a:lnTo>
                    <a:lnTo>
                      <a:pt x="359" y="822"/>
                    </a:lnTo>
                    <a:lnTo>
                      <a:pt x="365" y="814"/>
                    </a:lnTo>
                    <a:lnTo>
                      <a:pt x="367" y="799"/>
                    </a:lnTo>
                    <a:lnTo>
                      <a:pt x="365" y="786"/>
                    </a:lnTo>
                    <a:lnTo>
                      <a:pt x="365" y="778"/>
                    </a:lnTo>
                    <a:lnTo>
                      <a:pt x="367" y="769"/>
                    </a:lnTo>
                    <a:lnTo>
                      <a:pt x="367" y="754"/>
                    </a:lnTo>
                    <a:lnTo>
                      <a:pt x="367" y="748"/>
                    </a:lnTo>
                    <a:lnTo>
                      <a:pt x="370" y="741"/>
                    </a:lnTo>
                    <a:lnTo>
                      <a:pt x="367" y="728"/>
                    </a:lnTo>
                    <a:lnTo>
                      <a:pt x="370" y="718"/>
                    </a:lnTo>
                    <a:lnTo>
                      <a:pt x="378" y="715"/>
                    </a:lnTo>
                    <a:lnTo>
                      <a:pt x="386" y="713"/>
                    </a:lnTo>
                    <a:lnTo>
                      <a:pt x="391" y="716"/>
                    </a:lnTo>
                    <a:lnTo>
                      <a:pt x="399" y="716"/>
                    </a:lnTo>
                    <a:lnTo>
                      <a:pt x="406" y="724"/>
                    </a:lnTo>
                    <a:lnTo>
                      <a:pt x="408" y="731"/>
                    </a:lnTo>
                    <a:lnTo>
                      <a:pt x="416" y="733"/>
                    </a:lnTo>
                    <a:lnTo>
                      <a:pt x="423" y="724"/>
                    </a:lnTo>
                    <a:lnTo>
                      <a:pt x="431" y="715"/>
                    </a:lnTo>
                    <a:lnTo>
                      <a:pt x="446" y="630"/>
                    </a:lnTo>
                    <a:lnTo>
                      <a:pt x="540" y="98"/>
                    </a:lnTo>
                    <a:lnTo>
                      <a:pt x="434" y="79"/>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3" name="Freeform 22">
                <a:extLst>
                  <a:ext uri="{FF2B5EF4-FFF2-40B4-BE49-F238E27FC236}">
                    <a16:creationId xmlns:a16="http://schemas.microsoft.com/office/drawing/2014/main" id="{1777198C-B350-4DE6-A5CA-FA2AE79EAA6A}"/>
                  </a:ext>
                </a:extLst>
              </p:cNvPr>
              <p:cNvSpPr>
                <a:spLocks/>
              </p:cNvSpPr>
              <p:nvPr/>
            </p:nvSpPr>
            <p:spPr bwMode="auto">
              <a:xfrm>
                <a:off x="1603194" y="2606498"/>
                <a:ext cx="550475" cy="586883"/>
              </a:xfrm>
              <a:custGeom>
                <a:avLst/>
                <a:gdLst>
                  <a:gd name="T0" fmla="*/ 456 w 573"/>
                  <a:gd name="T1" fmla="*/ 51 h 673"/>
                  <a:gd name="T2" fmla="*/ 231 w 573"/>
                  <a:gd name="T3" fmla="*/ 15 h 673"/>
                  <a:gd name="T4" fmla="*/ 139 w 573"/>
                  <a:gd name="T5" fmla="*/ 85 h 673"/>
                  <a:gd name="T6" fmla="*/ 124 w 573"/>
                  <a:gd name="T7" fmla="*/ 103 h 673"/>
                  <a:gd name="T8" fmla="*/ 114 w 573"/>
                  <a:gd name="T9" fmla="*/ 94 h 673"/>
                  <a:gd name="T10" fmla="*/ 99 w 573"/>
                  <a:gd name="T11" fmla="*/ 86 h 673"/>
                  <a:gd name="T12" fmla="*/ 86 w 573"/>
                  <a:gd name="T13" fmla="*/ 85 h 673"/>
                  <a:gd name="T14" fmla="*/ 75 w 573"/>
                  <a:gd name="T15" fmla="*/ 98 h 673"/>
                  <a:gd name="T16" fmla="*/ 75 w 573"/>
                  <a:gd name="T17" fmla="*/ 118 h 673"/>
                  <a:gd name="T18" fmla="*/ 75 w 573"/>
                  <a:gd name="T19" fmla="*/ 139 h 673"/>
                  <a:gd name="T20" fmla="*/ 73 w 573"/>
                  <a:gd name="T21" fmla="*/ 156 h 673"/>
                  <a:gd name="T22" fmla="*/ 73 w 573"/>
                  <a:gd name="T23" fmla="*/ 184 h 673"/>
                  <a:gd name="T24" fmla="*/ 65 w 573"/>
                  <a:gd name="T25" fmla="*/ 207 h 673"/>
                  <a:gd name="T26" fmla="*/ 63 w 573"/>
                  <a:gd name="T27" fmla="*/ 220 h 673"/>
                  <a:gd name="T28" fmla="*/ 75 w 573"/>
                  <a:gd name="T29" fmla="*/ 244 h 673"/>
                  <a:gd name="T30" fmla="*/ 78 w 573"/>
                  <a:gd name="T31" fmla="*/ 258 h 673"/>
                  <a:gd name="T32" fmla="*/ 90 w 573"/>
                  <a:gd name="T33" fmla="*/ 280 h 673"/>
                  <a:gd name="T34" fmla="*/ 88 w 573"/>
                  <a:gd name="T35" fmla="*/ 293 h 673"/>
                  <a:gd name="T36" fmla="*/ 62 w 573"/>
                  <a:gd name="T37" fmla="*/ 312 h 673"/>
                  <a:gd name="T38" fmla="*/ 52 w 573"/>
                  <a:gd name="T39" fmla="*/ 329 h 673"/>
                  <a:gd name="T40" fmla="*/ 48 w 573"/>
                  <a:gd name="T41" fmla="*/ 348 h 673"/>
                  <a:gd name="T42" fmla="*/ 33 w 573"/>
                  <a:gd name="T43" fmla="*/ 372 h 673"/>
                  <a:gd name="T44" fmla="*/ 22 w 573"/>
                  <a:gd name="T45" fmla="*/ 383 h 673"/>
                  <a:gd name="T46" fmla="*/ 24 w 573"/>
                  <a:gd name="T47" fmla="*/ 399 h 673"/>
                  <a:gd name="T48" fmla="*/ 22 w 573"/>
                  <a:gd name="T49" fmla="*/ 412 h 673"/>
                  <a:gd name="T50" fmla="*/ 37 w 573"/>
                  <a:gd name="T51" fmla="*/ 419 h 673"/>
                  <a:gd name="T52" fmla="*/ 37 w 573"/>
                  <a:gd name="T53" fmla="*/ 436 h 673"/>
                  <a:gd name="T54" fmla="*/ 28 w 573"/>
                  <a:gd name="T55" fmla="*/ 447 h 673"/>
                  <a:gd name="T56" fmla="*/ 18 w 573"/>
                  <a:gd name="T57" fmla="*/ 446 h 673"/>
                  <a:gd name="T58" fmla="*/ 13 w 573"/>
                  <a:gd name="T59" fmla="*/ 446 h 673"/>
                  <a:gd name="T60" fmla="*/ 0 w 573"/>
                  <a:gd name="T61" fmla="*/ 468 h 673"/>
                  <a:gd name="T62" fmla="*/ 199 w 573"/>
                  <a:gd name="T63" fmla="*/ 583 h 673"/>
                  <a:gd name="T64" fmla="*/ 451 w 573"/>
                  <a:gd name="T65" fmla="*/ 667 h 673"/>
                  <a:gd name="T66" fmla="*/ 498 w 573"/>
                  <a:gd name="T67" fmla="*/ 669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3" h="673">
                    <a:moveTo>
                      <a:pt x="573" y="66"/>
                    </a:moveTo>
                    <a:lnTo>
                      <a:pt x="456" y="51"/>
                    </a:lnTo>
                    <a:lnTo>
                      <a:pt x="345" y="34"/>
                    </a:lnTo>
                    <a:lnTo>
                      <a:pt x="231" y="15"/>
                    </a:lnTo>
                    <a:lnTo>
                      <a:pt x="154" y="0"/>
                    </a:lnTo>
                    <a:lnTo>
                      <a:pt x="139" y="85"/>
                    </a:lnTo>
                    <a:lnTo>
                      <a:pt x="131" y="94"/>
                    </a:lnTo>
                    <a:lnTo>
                      <a:pt x="124" y="103"/>
                    </a:lnTo>
                    <a:lnTo>
                      <a:pt x="116" y="101"/>
                    </a:lnTo>
                    <a:lnTo>
                      <a:pt x="114" y="94"/>
                    </a:lnTo>
                    <a:lnTo>
                      <a:pt x="107" y="86"/>
                    </a:lnTo>
                    <a:lnTo>
                      <a:pt x="99" y="86"/>
                    </a:lnTo>
                    <a:lnTo>
                      <a:pt x="94" y="83"/>
                    </a:lnTo>
                    <a:lnTo>
                      <a:pt x="86" y="85"/>
                    </a:lnTo>
                    <a:lnTo>
                      <a:pt x="78" y="88"/>
                    </a:lnTo>
                    <a:lnTo>
                      <a:pt x="75" y="98"/>
                    </a:lnTo>
                    <a:lnTo>
                      <a:pt x="78" y="111"/>
                    </a:lnTo>
                    <a:lnTo>
                      <a:pt x="75" y="118"/>
                    </a:lnTo>
                    <a:lnTo>
                      <a:pt x="75" y="124"/>
                    </a:lnTo>
                    <a:lnTo>
                      <a:pt x="75" y="139"/>
                    </a:lnTo>
                    <a:lnTo>
                      <a:pt x="73" y="148"/>
                    </a:lnTo>
                    <a:lnTo>
                      <a:pt x="73" y="156"/>
                    </a:lnTo>
                    <a:lnTo>
                      <a:pt x="75" y="169"/>
                    </a:lnTo>
                    <a:lnTo>
                      <a:pt x="73" y="184"/>
                    </a:lnTo>
                    <a:lnTo>
                      <a:pt x="67" y="192"/>
                    </a:lnTo>
                    <a:lnTo>
                      <a:pt x="65" y="207"/>
                    </a:lnTo>
                    <a:lnTo>
                      <a:pt x="63" y="212"/>
                    </a:lnTo>
                    <a:lnTo>
                      <a:pt x="63" y="220"/>
                    </a:lnTo>
                    <a:lnTo>
                      <a:pt x="71" y="235"/>
                    </a:lnTo>
                    <a:lnTo>
                      <a:pt x="75" y="244"/>
                    </a:lnTo>
                    <a:lnTo>
                      <a:pt x="75" y="250"/>
                    </a:lnTo>
                    <a:lnTo>
                      <a:pt x="78" y="258"/>
                    </a:lnTo>
                    <a:lnTo>
                      <a:pt x="77" y="265"/>
                    </a:lnTo>
                    <a:lnTo>
                      <a:pt x="90" y="280"/>
                    </a:lnTo>
                    <a:lnTo>
                      <a:pt x="95" y="286"/>
                    </a:lnTo>
                    <a:lnTo>
                      <a:pt x="88" y="293"/>
                    </a:lnTo>
                    <a:lnTo>
                      <a:pt x="65" y="306"/>
                    </a:lnTo>
                    <a:lnTo>
                      <a:pt x="62" y="312"/>
                    </a:lnTo>
                    <a:lnTo>
                      <a:pt x="56" y="316"/>
                    </a:lnTo>
                    <a:lnTo>
                      <a:pt x="52" y="329"/>
                    </a:lnTo>
                    <a:lnTo>
                      <a:pt x="52" y="342"/>
                    </a:lnTo>
                    <a:lnTo>
                      <a:pt x="48" y="348"/>
                    </a:lnTo>
                    <a:lnTo>
                      <a:pt x="45" y="357"/>
                    </a:lnTo>
                    <a:lnTo>
                      <a:pt x="33" y="372"/>
                    </a:lnTo>
                    <a:lnTo>
                      <a:pt x="26" y="378"/>
                    </a:lnTo>
                    <a:lnTo>
                      <a:pt x="22" y="383"/>
                    </a:lnTo>
                    <a:lnTo>
                      <a:pt x="26" y="391"/>
                    </a:lnTo>
                    <a:lnTo>
                      <a:pt x="24" y="399"/>
                    </a:lnTo>
                    <a:lnTo>
                      <a:pt x="22" y="406"/>
                    </a:lnTo>
                    <a:lnTo>
                      <a:pt x="22" y="412"/>
                    </a:lnTo>
                    <a:lnTo>
                      <a:pt x="30" y="415"/>
                    </a:lnTo>
                    <a:lnTo>
                      <a:pt x="37" y="419"/>
                    </a:lnTo>
                    <a:lnTo>
                      <a:pt x="37" y="425"/>
                    </a:lnTo>
                    <a:lnTo>
                      <a:pt x="37" y="436"/>
                    </a:lnTo>
                    <a:lnTo>
                      <a:pt x="30" y="442"/>
                    </a:lnTo>
                    <a:lnTo>
                      <a:pt x="28" y="447"/>
                    </a:lnTo>
                    <a:lnTo>
                      <a:pt x="22" y="447"/>
                    </a:lnTo>
                    <a:lnTo>
                      <a:pt x="18" y="446"/>
                    </a:lnTo>
                    <a:lnTo>
                      <a:pt x="15" y="446"/>
                    </a:lnTo>
                    <a:lnTo>
                      <a:pt x="13" y="446"/>
                    </a:lnTo>
                    <a:lnTo>
                      <a:pt x="1" y="461"/>
                    </a:lnTo>
                    <a:lnTo>
                      <a:pt x="0" y="468"/>
                    </a:lnTo>
                    <a:lnTo>
                      <a:pt x="20" y="479"/>
                    </a:lnTo>
                    <a:lnTo>
                      <a:pt x="199" y="583"/>
                    </a:lnTo>
                    <a:lnTo>
                      <a:pt x="315" y="649"/>
                    </a:lnTo>
                    <a:lnTo>
                      <a:pt x="451" y="667"/>
                    </a:lnTo>
                    <a:lnTo>
                      <a:pt x="496" y="673"/>
                    </a:lnTo>
                    <a:lnTo>
                      <a:pt x="498" y="669"/>
                    </a:lnTo>
                    <a:lnTo>
                      <a:pt x="573" y="6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4" name="Freeform 23">
                <a:extLst>
                  <a:ext uri="{FF2B5EF4-FFF2-40B4-BE49-F238E27FC236}">
                    <a16:creationId xmlns:a16="http://schemas.microsoft.com/office/drawing/2014/main" id="{0A5FF69C-5167-411B-9000-63785B3ABA8B}"/>
                  </a:ext>
                </a:extLst>
              </p:cNvPr>
              <p:cNvSpPr>
                <a:spLocks/>
              </p:cNvSpPr>
              <p:nvPr/>
            </p:nvSpPr>
            <p:spPr bwMode="auto">
              <a:xfrm>
                <a:off x="1618565" y="1462381"/>
                <a:ext cx="486109" cy="713329"/>
              </a:xfrm>
              <a:custGeom>
                <a:avLst/>
                <a:gdLst>
                  <a:gd name="T0" fmla="*/ 100 w 506"/>
                  <a:gd name="T1" fmla="*/ 267 h 818"/>
                  <a:gd name="T2" fmla="*/ 100 w 506"/>
                  <a:gd name="T3" fmla="*/ 287 h 818"/>
                  <a:gd name="T4" fmla="*/ 100 w 506"/>
                  <a:gd name="T5" fmla="*/ 314 h 818"/>
                  <a:gd name="T6" fmla="*/ 104 w 506"/>
                  <a:gd name="T7" fmla="*/ 331 h 818"/>
                  <a:gd name="T8" fmla="*/ 121 w 506"/>
                  <a:gd name="T9" fmla="*/ 348 h 818"/>
                  <a:gd name="T10" fmla="*/ 119 w 506"/>
                  <a:gd name="T11" fmla="*/ 368 h 818"/>
                  <a:gd name="T12" fmla="*/ 93 w 506"/>
                  <a:gd name="T13" fmla="*/ 408 h 818"/>
                  <a:gd name="T14" fmla="*/ 79 w 506"/>
                  <a:gd name="T15" fmla="*/ 427 h 818"/>
                  <a:gd name="T16" fmla="*/ 70 w 506"/>
                  <a:gd name="T17" fmla="*/ 440 h 818"/>
                  <a:gd name="T18" fmla="*/ 49 w 506"/>
                  <a:gd name="T19" fmla="*/ 460 h 818"/>
                  <a:gd name="T20" fmla="*/ 38 w 506"/>
                  <a:gd name="T21" fmla="*/ 489 h 818"/>
                  <a:gd name="T22" fmla="*/ 47 w 506"/>
                  <a:gd name="T23" fmla="*/ 494 h 818"/>
                  <a:gd name="T24" fmla="*/ 59 w 506"/>
                  <a:gd name="T25" fmla="*/ 505 h 818"/>
                  <a:gd name="T26" fmla="*/ 53 w 506"/>
                  <a:gd name="T27" fmla="*/ 522 h 818"/>
                  <a:gd name="T28" fmla="*/ 44 w 506"/>
                  <a:gd name="T29" fmla="*/ 539 h 818"/>
                  <a:gd name="T30" fmla="*/ 0 w 506"/>
                  <a:gd name="T31" fmla="*/ 735 h 818"/>
                  <a:gd name="T32" fmla="*/ 232 w 506"/>
                  <a:gd name="T33" fmla="*/ 780 h 818"/>
                  <a:gd name="T34" fmla="*/ 375 w 506"/>
                  <a:gd name="T35" fmla="*/ 804 h 818"/>
                  <a:gd name="T36" fmla="*/ 506 w 506"/>
                  <a:gd name="T37" fmla="*/ 551 h 818"/>
                  <a:gd name="T38" fmla="*/ 495 w 506"/>
                  <a:gd name="T39" fmla="*/ 537 h 818"/>
                  <a:gd name="T40" fmla="*/ 484 w 506"/>
                  <a:gd name="T41" fmla="*/ 522 h 818"/>
                  <a:gd name="T42" fmla="*/ 472 w 506"/>
                  <a:gd name="T43" fmla="*/ 541 h 818"/>
                  <a:gd name="T44" fmla="*/ 453 w 506"/>
                  <a:gd name="T45" fmla="*/ 539 h 818"/>
                  <a:gd name="T46" fmla="*/ 433 w 506"/>
                  <a:gd name="T47" fmla="*/ 536 h 818"/>
                  <a:gd name="T48" fmla="*/ 414 w 506"/>
                  <a:gd name="T49" fmla="*/ 532 h 818"/>
                  <a:gd name="T50" fmla="*/ 401 w 506"/>
                  <a:gd name="T51" fmla="*/ 537 h 818"/>
                  <a:gd name="T52" fmla="*/ 380 w 506"/>
                  <a:gd name="T53" fmla="*/ 532 h 818"/>
                  <a:gd name="T54" fmla="*/ 371 w 506"/>
                  <a:gd name="T55" fmla="*/ 543 h 818"/>
                  <a:gd name="T56" fmla="*/ 361 w 506"/>
                  <a:gd name="T57" fmla="*/ 537 h 818"/>
                  <a:gd name="T58" fmla="*/ 359 w 506"/>
                  <a:gd name="T59" fmla="*/ 522 h 818"/>
                  <a:gd name="T60" fmla="*/ 358 w 506"/>
                  <a:gd name="T61" fmla="*/ 509 h 818"/>
                  <a:gd name="T62" fmla="*/ 346 w 506"/>
                  <a:gd name="T63" fmla="*/ 490 h 818"/>
                  <a:gd name="T64" fmla="*/ 333 w 506"/>
                  <a:gd name="T65" fmla="*/ 487 h 818"/>
                  <a:gd name="T66" fmla="*/ 335 w 506"/>
                  <a:gd name="T67" fmla="*/ 470 h 818"/>
                  <a:gd name="T68" fmla="*/ 333 w 506"/>
                  <a:gd name="T69" fmla="*/ 455 h 818"/>
                  <a:gd name="T70" fmla="*/ 322 w 506"/>
                  <a:gd name="T71" fmla="*/ 436 h 818"/>
                  <a:gd name="T72" fmla="*/ 320 w 506"/>
                  <a:gd name="T73" fmla="*/ 402 h 818"/>
                  <a:gd name="T74" fmla="*/ 311 w 506"/>
                  <a:gd name="T75" fmla="*/ 391 h 818"/>
                  <a:gd name="T76" fmla="*/ 277 w 506"/>
                  <a:gd name="T77" fmla="*/ 406 h 818"/>
                  <a:gd name="T78" fmla="*/ 262 w 506"/>
                  <a:gd name="T79" fmla="*/ 395 h 818"/>
                  <a:gd name="T80" fmla="*/ 269 w 506"/>
                  <a:gd name="T81" fmla="*/ 381 h 818"/>
                  <a:gd name="T82" fmla="*/ 271 w 506"/>
                  <a:gd name="T83" fmla="*/ 366 h 818"/>
                  <a:gd name="T84" fmla="*/ 281 w 506"/>
                  <a:gd name="T85" fmla="*/ 351 h 818"/>
                  <a:gd name="T86" fmla="*/ 281 w 506"/>
                  <a:gd name="T87" fmla="*/ 338 h 818"/>
                  <a:gd name="T88" fmla="*/ 284 w 506"/>
                  <a:gd name="T89" fmla="*/ 325 h 818"/>
                  <a:gd name="T90" fmla="*/ 292 w 506"/>
                  <a:gd name="T91" fmla="*/ 302 h 818"/>
                  <a:gd name="T92" fmla="*/ 294 w 506"/>
                  <a:gd name="T93" fmla="*/ 280 h 818"/>
                  <a:gd name="T94" fmla="*/ 277 w 506"/>
                  <a:gd name="T95" fmla="*/ 276 h 818"/>
                  <a:gd name="T96" fmla="*/ 273 w 506"/>
                  <a:gd name="T97" fmla="*/ 270 h 818"/>
                  <a:gd name="T98" fmla="*/ 262 w 506"/>
                  <a:gd name="T99" fmla="*/ 257 h 818"/>
                  <a:gd name="T100" fmla="*/ 262 w 506"/>
                  <a:gd name="T101" fmla="*/ 246 h 818"/>
                  <a:gd name="T102" fmla="*/ 249 w 506"/>
                  <a:gd name="T103" fmla="*/ 225 h 818"/>
                  <a:gd name="T104" fmla="*/ 241 w 506"/>
                  <a:gd name="T105" fmla="*/ 212 h 818"/>
                  <a:gd name="T106" fmla="*/ 228 w 506"/>
                  <a:gd name="T107" fmla="*/ 199 h 818"/>
                  <a:gd name="T108" fmla="*/ 215 w 506"/>
                  <a:gd name="T109" fmla="*/ 180 h 818"/>
                  <a:gd name="T110" fmla="*/ 218 w 506"/>
                  <a:gd name="T111" fmla="*/ 171 h 818"/>
                  <a:gd name="T112" fmla="*/ 220 w 506"/>
                  <a:gd name="T113" fmla="*/ 158 h 818"/>
                  <a:gd name="T114" fmla="*/ 215 w 506"/>
                  <a:gd name="T115" fmla="*/ 139 h 818"/>
                  <a:gd name="T116" fmla="*/ 222 w 506"/>
                  <a:gd name="T117" fmla="*/ 17 h 818"/>
                  <a:gd name="T118" fmla="*/ 207 w 506"/>
                  <a:gd name="T119" fmla="*/ 11 h 818"/>
                  <a:gd name="T120" fmla="*/ 153 w 506"/>
                  <a:gd name="T121" fmla="*/ 4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818">
                    <a:moveTo>
                      <a:pt x="102" y="244"/>
                    </a:moveTo>
                    <a:lnTo>
                      <a:pt x="100" y="267"/>
                    </a:lnTo>
                    <a:lnTo>
                      <a:pt x="96" y="272"/>
                    </a:lnTo>
                    <a:lnTo>
                      <a:pt x="100" y="287"/>
                    </a:lnTo>
                    <a:lnTo>
                      <a:pt x="98" y="308"/>
                    </a:lnTo>
                    <a:lnTo>
                      <a:pt x="100" y="314"/>
                    </a:lnTo>
                    <a:lnTo>
                      <a:pt x="100" y="323"/>
                    </a:lnTo>
                    <a:lnTo>
                      <a:pt x="104" y="331"/>
                    </a:lnTo>
                    <a:lnTo>
                      <a:pt x="106" y="334"/>
                    </a:lnTo>
                    <a:lnTo>
                      <a:pt x="121" y="348"/>
                    </a:lnTo>
                    <a:lnTo>
                      <a:pt x="123" y="361"/>
                    </a:lnTo>
                    <a:lnTo>
                      <a:pt x="119" y="368"/>
                    </a:lnTo>
                    <a:lnTo>
                      <a:pt x="102" y="385"/>
                    </a:lnTo>
                    <a:lnTo>
                      <a:pt x="93" y="408"/>
                    </a:lnTo>
                    <a:lnTo>
                      <a:pt x="79" y="421"/>
                    </a:lnTo>
                    <a:lnTo>
                      <a:pt x="79" y="427"/>
                    </a:lnTo>
                    <a:lnTo>
                      <a:pt x="76" y="434"/>
                    </a:lnTo>
                    <a:lnTo>
                      <a:pt x="70" y="440"/>
                    </a:lnTo>
                    <a:lnTo>
                      <a:pt x="59" y="447"/>
                    </a:lnTo>
                    <a:lnTo>
                      <a:pt x="49" y="460"/>
                    </a:lnTo>
                    <a:lnTo>
                      <a:pt x="44" y="468"/>
                    </a:lnTo>
                    <a:lnTo>
                      <a:pt x="38" y="489"/>
                    </a:lnTo>
                    <a:lnTo>
                      <a:pt x="42" y="492"/>
                    </a:lnTo>
                    <a:lnTo>
                      <a:pt x="47" y="494"/>
                    </a:lnTo>
                    <a:lnTo>
                      <a:pt x="55" y="500"/>
                    </a:lnTo>
                    <a:lnTo>
                      <a:pt x="59" y="505"/>
                    </a:lnTo>
                    <a:lnTo>
                      <a:pt x="53" y="513"/>
                    </a:lnTo>
                    <a:lnTo>
                      <a:pt x="53" y="522"/>
                    </a:lnTo>
                    <a:lnTo>
                      <a:pt x="46" y="536"/>
                    </a:lnTo>
                    <a:lnTo>
                      <a:pt x="44" y="539"/>
                    </a:lnTo>
                    <a:lnTo>
                      <a:pt x="40" y="543"/>
                    </a:lnTo>
                    <a:lnTo>
                      <a:pt x="0" y="735"/>
                    </a:lnTo>
                    <a:lnTo>
                      <a:pt x="126" y="761"/>
                    </a:lnTo>
                    <a:lnTo>
                      <a:pt x="232" y="780"/>
                    </a:lnTo>
                    <a:lnTo>
                      <a:pt x="264" y="786"/>
                    </a:lnTo>
                    <a:lnTo>
                      <a:pt x="375" y="804"/>
                    </a:lnTo>
                    <a:lnTo>
                      <a:pt x="467" y="818"/>
                    </a:lnTo>
                    <a:lnTo>
                      <a:pt x="506" y="551"/>
                    </a:lnTo>
                    <a:lnTo>
                      <a:pt x="499" y="545"/>
                    </a:lnTo>
                    <a:lnTo>
                      <a:pt x="495" y="537"/>
                    </a:lnTo>
                    <a:lnTo>
                      <a:pt x="491" y="524"/>
                    </a:lnTo>
                    <a:lnTo>
                      <a:pt x="484" y="522"/>
                    </a:lnTo>
                    <a:lnTo>
                      <a:pt x="472" y="536"/>
                    </a:lnTo>
                    <a:lnTo>
                      <a:pt x="472" y="541"/>
                    </a:lnTo>
                    <a:lnTo>
                      <a:pt x="459" y="537"/>
                    </a:lnTo>
                    <a:lnTo>
                      <a:pt x="453" y="539"/>
                    </a:lnTo>
                    <a:lnTo>
                      <a:pt x="446" y="536"/>
                    </a:lnTo>
                    <a:lnTo>
                      <a:pt x="433" y="536"/>
                    </a:lnTo>
                    <a:lnTo>
                      <a:pt x="418" y="530"/>
                    </a:lnTo>
                    <a:lnTo>
                      <a:pt x="414" y="532"/>
                    </a:lnTo>
                    <a:lnTo>
                      <a:pt x="406" y="537"/>
                    </a:lnTo>
                    <a:lnTo>
                      <a:pt x="401" y="537"/>
                    </a:lnTo>
                    <a:lnTo>
                      <a:pt x="393" y="534"/>
                    </a:lnTo>
                    <a:lnTo>
                      <a:pt x="380" y="532"/>
                    </a:lnTo>
                    <a:lnTo>
                      <a:pt x="373" y="536"/>
                    </a:lnTo>
                    <a:lnTo>
                      <a:pt x="371" y="543"/>
                    </a:lnTo>
                    <a:lnTo>
                      <a:pt x="369" y="543"/>
                    </a:lnTo>
                    <a:lnTo>
                      <a:pt x="361" y="537"/>
                    </a:lnTo>
                    <a:lnTo>
                      <a:pt x="358" y="530"/>
                    </a:lnTo>
                    <a:lnTo>
                      <a:pt x="359" y="522"/>
                    </a:lnTo>
                    <a:lnTo>
                      <a:pt x="356" y="517"/>
                    </a:lnTo>
                    <a:lnTo>
                      <a:pt x="358" y="509"/>
                    </a:lnTo>
                    <a:lnTo>
                      <a:pt x="354" y="498"/>
                    </a:lnTo>
                    <a:lnTo>
                      <a:pt x="346" y="490"/>
                    </a:lnTo>
                    <a:lnTo>
                      <a:pt x="339" y="492"/>
                    </a:lnTo>
                    <a:lnTo>
                      <a:pt x="333" y="487"/>
                    </a:lnTo>
                    <a:lnTo>
                      <a:pt x="331" y="479"/>
                    </a:lnTo>
                    <a:lnTo>
                      <a:pt x="335" y="470"/>
                    </a:lnTo>
                    <a:lnTo>
                      <a:pt x="335" y="462"/>
                    </a:lnTo>
                    <a:lnTo>
                      <a:pt x="333" y="455"/>
                    </a:lnTo>
                    <a:lnTo>
                      <a:pt x="328" y="449"/>
                    </a:lnTo>
                    <a:lnTo>
                      <a:pt x="322" y="436"/>
                    </a:lnTo>
                    <a:lnTo>
                      <a:pt x="320" y="417"/>
                    </a:lnTo>
                    <a:lnTo>
                      <a:pt x="320" y="402"/>
                    </a:lnTo>
                    <a:lnTo>
                      <a:pt x="312" y="396"/>
                    </a:lnTo>
                    <a:lnTo>
                      <a:pt x="311" y="391"/>
                    </a:lnTo>
                    <a:lnTo>
                      <a:pt x="284" y="406"/>
                    </a:lnTo>
                    <a:lnTo>
                      <a:pt x="277" y="406"/>
                    </a:lnTo>
                    <a:lnTo>
                      <a:pt x="271" y="396"/>
                    </a:lnTo>
                    <a:lnTo>
                      <a:pt x="262" y="395"/>
                    </a:lnTo>
                    <a:lnTo>
                      <a:pt x="264" y="387"/>
                    </a:lnTo>
                    <a:lnTo>
                      <a:pt x="269" y="381"/>
                    </a:lnTo>
                    <a:lnTo>
                      <a:pt x="267" y="374"/>
                    </a:lnTo>
                    <a:lnTo>
                      <a:pt x="271" y="366"/>
                    </a:lnTo>
                    <a:lnTo>
                      <a:pt x="279" y="366"/>
                    </a:lnTo>
                    <a:lnTo>
                      <a:pt x="281" y="351"/>
                    </a:lnTo>
                    <a:lnTo>
                      <a:pt x="277" y="346"/>
                    </a:lnTo>
                    <a:lnTo>
                      <a:pt x="281" y="338"/>
                    </a:lnTo>
                    <a:lnTo>
                      <a:pt x="279" y="331"/>
                    </a:lnTo>
                    <a:lnTo>
                      <a:pt x="284" y="325"/>
                    </a:lnTo>
                    <a:lnTo>
                      <a:pt x="286" y="317"/>
                    </a:lnTo>
                    <a:lnTo>
                      <a:pt x="292" y="302"/>
                    </a:lnTo>
                    <a:lnTo>
                      <a:pt x="299" y="282"/>
                    </a:lnTo>
                    <a:lnTo>
                      <a:pt x="294" y="280"/>
                    </a:lnTo>
                    <a:lnTo>
                      <a:pt x="284" y="280"/>
                    </a:lnTo>
                    <a:lnTo>
                      <a:pt x="277" y="276"/>
                    </a:lnTo>
                    <a:lnTo>
                      <a:pt x="279" y="270"/>
                    </a:lnTo>
                    <a:lnTo>
                      <a:pt x="273" y="270"/>
                    </a:lnTo>
                    <a:lnTo>
                      <a:pt x="269" y="263"/>
                    </a:lnTo>
                    <a:lnTo>
                      <a:pt x="262" y="257"/>
                    </a:lnTo>
                    <a:lnTo>
                      <a:pt x="262" y="250"/>
                    </a:lnTo>
                    <a:lnTo>
                      <a:pt x="262" y="246"/>
                    </a:lnTo>
                    <a:lnTo>
                      <a:pt x="256" y="240"/>
                    </a:lnTo>
                    <a:lnTo>
                      <a:pt x="249" y="225"/>
                    </a:lnTo>
                    <a:lnTo>
                      <a:pt x="245" y="218"/>
                    </a:lnTo>
                    <a:lnTo>
                      <a:pt x="241" y="212"/>
                    </a:lnTo>
                    <a:lnTo>
                      <a:pt x="239" y="205"/>
                    </a:lnTo>
                    <a:lnTo>
                      <a:pt x="228" y="199"/>
                    </a:lnTo>
                    <a:lnTo>
                      <a:pt x="226" y="193"/>
                    </a:lnTo>
                    <a:lnTo>
                      <a:pt x="215" y="180"/>
                    </a:lnTo>
                    <a:lnTo>
                      <a:pt x="222" y="178"/>
                    </a:lnTo>
                    <a:lnTo>
                      <a:pt x="218" y="171"/>
                    </a:lnTo>
                    <a:lnTo>
                      <a:pt x="220" y="163"/>
                    </a:lnTo>
                    <a:lnTo>
                      <a:pt x="220" y="158"/>
                    </a:lnTo>
                    <a:lnTo>
                      <a:pt x="215" y="143"/>
                    </a:lnTo>
                    <a:lnTo>
                      <a:pt x="215" y="139"/>
                    </a:lnTo>
                    <a:lnTo>
                      <a:pt x="203" y="118"/>
                    </a:lnTo>
                    <a:lnTo>
                      <a:pt x="222" y="17"/>
                    </a:lnTo>
                    <a:lnTo>
                      <a:pt x="224" y="13"/>
                    </a:lnTo>
                    <a:lnTo>
                      <a:pt x="207" y="11"/>
                    </a:lnTo>
                    <a:lnTo>
                      <a:pt x="155" y="0"/>
                    </a:lnTo>
                    <a:lnTo>
                      <a:pt x="153" y="4"/>
                    </a:lnTo>
                    <a:lnTo>
                      <a:pt x="102" y="24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5" name="Freeform 24">
                <a:extLst>
                  <a:ext uri="{FF2B5EF4-FFF2-40B4-BE49-F238E27FC236}">
                    <a16:creationId xmlns:a16="http://schemas.microsoft.com/office/drawing/2014/main" id="{1BDD091D-3D94-41CA-8AF1-D76872C24E32}"/>
                  </a:ext>
                </a:extLst>
              </p:cNvPr>
              <p:cNvSpPr>
                <a:spLocks/>
              </p:cNvSpPr>
              <p:nvPr/>
            </p:nvSpPr>
            <p:spPr bwMode="auto">
              <a:xfrm>
                <a:off x="1751140" y="2142573"/>
                <a:ext cx="454406" cy="521480"/>
              </a:xfrm>
              <a:custGeom>
                <a:avLst/>
                <a:gdLst>
                  <a:gd name="T0" fmla="*/ 314 w 473"/>
                  <a:gd name="T1" fmla="*/ 145 h 598"/>
                  <a:gd name="T2" fmla="*/ 329 w 473"/>
                  <a:gd name="T3" fmla="*/ 38 h 598"/>
                  <a:gd name="T4" fmla="*/ 237 w 473"/>
                  <a:gd name="T5" fmla="*/ 24 h 598"/>
                  <a:gd name="T6" fmla="*/ 126 w 473"/>
                  <a:gd name="T7" fmla="*/ 6 h 598"/>
                  <a:gd name="T8" fmla="*/ 94 w 473"/>
                  <a:gd name="T9" fmla="*/ 0 h 598"/>
                  <a:gd name="T10" fmla="*/ 0 w 473"/>
                  <a:gd name="T11" fmla="*/ 532 h 598"/>
                  <a:gd name="T12" fmla="*/ 77 w 473"/>
                  <a:gd name="T13" fmla="*/ 547 h 598"/>
                  <a:gd name="T14" fmla="*/ 191 w 473"/>
                  <a:gd name="T15" fmla="*/ 566 h 598"/>
                  <a:gd name="T16" fmla="*/ 302 w 473"/>
                  <a:gd name="T17" fmla="*/ 583 h 598"/>
                  <a:gd name="T18" fmla="*/ 419 w 473"/>
                  <a:gd name="T19" fmla="*/ 598 h 598"/>
                  <a:gd name="T20" fmla="*/ 473 w 473"/>
                  <a:gd name="T21" fmla="*/ 167 h 598"/>
                  <a:gd name="T22" fmla="*/ 314 w 473"/>
                  <a:gd name="T23" fmla="*/ 14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3" h="598">
                    <a:moveTo>
                      <a:pt x="314" y="145"/>
                    </a:moveTo>
                    <a:lnTo>
                      <a:pt x="329" y="38"/>
                    </a:lnTo>
                    <a:lnTo>
                      <a:pt x="237" y="24"/>
                    </a:lnTo>
                    <a:lnTo>
                      <a:pt x="126" y="6"/>
                    </a:lnTo>
                    <a:lnTo>
                      <a:pt x="94" y="0"/>
                    </a:lnTo>
                    <a:lnTo>
                      <a:pt x="0" y="532"/>
                    </a:lnTo>
                    <a:lnTo>
                      <a:pt x="77" y="547"/>
                    </a:lnTo>
                    <a:lnTo>
                      <a:pt x="191" y="566"/>
                    </a:lnTo>
                    <a:lnTo>
                      <a:pt x="302" y="583"/>
                    </a:lnTo>
                    <a:lnTo>
                      <a:pt x="419" y="598"/>
                    </a:lnTo>
                    <a:lnTo>
                      <a:pt x="473" y="167"/>
                    </a:lnTo>
                    <a:lnTo>
                      <a:pt x="314" y="14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6" name="Freeform 25">
                <a:extLst>
                  <a:ext uri="{FF2B5EF4-FFF2-40B4-BE49-F238E27FC236}">
                    <a16:creationId xmlns:a16="http://schemas.microsoft.com/office/drawing/2014/main" id="{565F6B3B-DF8C-4935-932D-A55FDAE304F9}"/>
                  </a:ext>
                </a:extLst>
              </p:cNvPr>
              <p:cNvSpPr>
                <a:spLocks/>
              </p:cNvSpPr>
              <p:nvPr/>
            </p:nvSpPr>
            <p:spPr bwMode="auto">
              <a:xfrm>
                <a:off x="1813585" y="1473717"/>
                <a:ext cx="838682" cy="473518"/>
              </a:xfrm>
              <a:custGeom>
                <a:avLst/>
                <a:gdLst>
                  <a:gd name="T0" fmla="*/ 12 w 873"/>
                  <a:gd name="T1" fmla="*/ 126 h 543"/>
                  <a:gd name="T2" fmla="*/ 17 w 873"/>
                  <a:gd name="T3" fmla="*/ 145 h 543"/>
                  <a:gd name="T4" fmla="*/ 15 w 873"/>
                  <a:gd name="T5" fmla="*/ 158 h 543"/>
                  <a:gd name="T6" fmla="*/ 12 w 873"/>
                  <a:gd name="T7" fmla="*/ 167 h 543"/>
                  <a:gd name="T8" fmla="*/ 25 w 873"/>
                  <a:gd name="T9" fmla="*/ 186 h 543"/>
                  <a:gd name="T10" fmla="*/ 38 w 873"/>
                  <a:gd name="T11" fmla="*/ 199 h 543"/>
                  <a:gd name="T12" fmla="*/ 46 w 873"/>
                  <a:gd name="T13" fmla="*/ 212 h 543"/>
                  <a:gd name="T14" fmla="*/ 59 w 873"/>
                  <a:gd name="T15" fmla="*/ 233 h 543"/>
                  <a:gd name="T16" fmla="*/ 59 w 873"/>
                  <a:gd name="T17" fmla="*/ 244 h 543"/>
                  <a:gd name="T18" fmla="*/ 70 w 873"/>
                  <a:gd name="T19" fmla="*/ 257 h 543"/>
                  <a:gd name="T20" fmla="*/ 74 w 873"/>
                  <a:gd name="T21" fmla="*/ 263 h 543"/>
                  <a:gd name="T22" fmla="*/ 91 w 873"/>
                  <a:gd name="T23" fmla="*/ 267 h 543"/>
                  <a:gd name="T24" fmla="*/ 89 w 873"/>
                  <a:gd name="T25" fmla="*/ 289 h 543"/>
                  <a:gd name="T26" fmla="*/ 81 w 873"/>
                  <a:gd name="T27" fmla="*/ 312 h 543"/>
                  <a:gd name="T28" fmla="*/ 78 w 873"/>
                  <a:gd name="T29" fmla="*/ 325 h 543"/>
                  <a:gd name="T30" fmla="*/ 78 w 873"/>
                  <a:gd name="T31" fmla="*/ 338 h 543"/>
                  <a:gd name="T32" fmla="*/ 68 w 873"/>
                  <a:gd name="T33" fmla="*/ 353 h 543"/>
                  <a:gd name="T34" fmla="*/ 66 w 873"/>
                  <a:gd name="T35" fmla="*/ 368 h 543"/>
                  <a:gd name="T36" fmla="*/ 59 w 873"/>
                  <a:gd name="T37" fmla="*/ 382 h 543"/>
                  <a:gd name="T38" fmla="*/ 74 w 873"/>
                  <a:gd name="T39" fmla="*/ 393 h 543"/>
                  <a:gd name="T40" fmla="*/ 108 w 873"/>
                  <a:gd name="T41" fmla="*/ 378 h 543"/>
                  <a:gd name="T42" fmla="*/ 117 w 873"/>
                  <a:gd name="T43" fmla="*/ 389 h 543"/>
                  <a:gd name="T44" fmla="*/ 119 w 873"/>
                  <a:gd name="T45" fmla="*/ 423 h 543"/>
                  <a:gd name="T46" fmla="*/ 130 w 873"/>
                  <a:gd name="T47" fmla="*/ 442 h 543"/>
                  <a:gd name="T48" fmla="*/ 132 w 873"/>
                  <a:gd name="T49" fmla="*/ 457 h 543"/>
                  <a:gd name="T50" fmla="*/ 130 w 873"/>
                  <a:gd name="T51" fmla="*/ 474 h 543"/>
                  <a:gd name="T52" fmla="*/ 143 w 873"/>
                  <a:gd name="T53" fmla="*/ 477 h 543"/>
                  <a:gd name="T54" fmla="*/ 155 w 873"/>
                  <a:gd name="T55" fmla="*/ 496 h 543"/>
                  <a:gd name="T56" fmla="*/ 156 w 873"/>
                  <a:gd name="T57" fmla="*/ 509 h 543"/>
                  <a:gd name="T58" fmla="*/ 158 w 873"/>
                  <a:gd name="T59" fmla="*/ 524 h 543"/>
                  <a:gd name="T60" fmla="*/ 168 w 873"/>
                  <a:gd name="T61" fmla="*/ 530 h 543"/>
                  <a:gd name="T62" fmla="*/ 177 w 873"/>
                  <a:gd name="T63" fmla="*/ 519 h 543"/>
                  <a:gd name="T64" fmla="*/ 198 w 873"/>
                  <a:gd name="T65" fmla="*/ 524 h 543"/>
                  <a:gd name="T66" fmla="*/ 211 w 873"/>
                  <a:gd name="T67" fmla="*/ 519 h 543"/>
                  <a:gd name="T68" fmla="*/ 230 w 873"/>
                  <a:gd name="T69" fmla="*/ 523 h 543"/>
                  <a:gd name="T70" fmla="*/ 250 w 873"/>
                  <a:gd name="T71" fmla="*/ 526 h 543"/>
                  <a:gd name="T72" fmla="*/ 269 w 873"/>
                  <a:gd name="T73" fmla="*/ 528 h 543"/>
                  <a:gd name="T74" fmla="*/ 281 w 873"/>
                  <a:gd name="T75" fmla="*/ 509 h 543"/>
                  <a:gd name="T76" fmla="*/ 292 w 873"/>
                  <a:gd name="T77" fmla="*/ 524 h 543"/>
                  <a:gd name="T78" fmla="*/ 303 w 873"/>
                  <a:gd name="T79" fmla="*/ 538 h 543"/>
                  <a:gd name="T80" fmla="*/ 316 w 873"/>
                  <a:gd name="T81" fmla="*/ 485 h 543"/>
                  <a:gd name="T82" fmla="*/ 591 w 873"/>
                  <a:gd name="T83" fmla="*/ 521 h 543"/>
                  <a:gd name="T84" fmla="*/ 841 w 873"/>
                  <a:gd name="T85" fmla="*/ 543 h 543"/>
                  <a:gd name="T86" fmla="*/ 850 w 873"/>
                  <a:gd name="T87" fmla="*/ 442 h 543"/>
                  <a:gd name="T88" fmla="*/ 873 w 873"/>
                  <a:gd name="T89" fmla="*/ 117 h 543"/>
                  <a:gd name="T90" fmla="*/ 683 w 873"/>
                  <a:gd name="T91" fmla="*/ 101 h 543"/>
                  <a:gd name="T92" fmla="*/ 469 w 873"/>
                  <a:gd name="T93" fmla="*/ 75 h 543"/>
                  <a:gd name="T94" fmla="*/ 125 w 873"/>
                  <a:gd name="T95" fmla="*/ 21 h 543"/>
                  <a:gd name="T96" fmla="*/ 19 w 873"/>
                  <a:gd name="T97" fmla="*/ 4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73" h="543">
                    <a:moveTo>
                      <a:pt x="0" y="105"/>
                    </a:moveTo>
                    <a:lnTo>
                      <a:pt x="12" y="126"/>
                    </a:lnTo>
                    <a:lnTo>
                      <a:pt x="12" y="130"/>
                    </a:lnTo>
                    <a:lnTo>
                      <a:pt x="17" y="145"/>
                    </a:lnTo>
                    <a:lnTo>
                      <a:pt x="17" y="150"/>
                    </a:lnTo>
                    <a:lnTo>
                      <a:pt x="15" y="158"/>
                    </a:lnTo>
                    <a:lnTo>
                      <a:pt x="19" y="165"/>
                    </a:lnTo>
                    <a:lnTo>
                      <a:pt x="12" y="167"/>
                    </a:lnTo>
                    <a:lnTo>
                      <a:pt x="23" y="180"/>
                    </a:lnTo>
                    <a:lnTo>
                      <a:pt x="25" y="186"/>
                    </a:lnTo>
                    <a:lnTo>
                      <a:pt x="36" y="192"/>
                    </a:lnTo>
                    <a:lnTo>
                      <a:pt x="38" y="199"/>
                    </a:lnTo>
                    <a:lnTo>
                      <a:pt x="42" y="205"/>
                    </a:lnTo>
                    <a:lnTo>
                      <a:pt x="46" y="212"/>
                    </a:lnTo>
                    <a:lnTo>
                      <a:pt x="53" y="227"/>
                    </a:lnTo>
                    <a:lnTo>
                      <a:pt x="59" y="233"/>
                    </a:lnTo>
                    <a:lnTo>
                      <a:pt x="59" y="237"/>
                    </a:lnTo>
                    <a:lnTo>
                      <a:pt x="59" y="244"/>
                    </a:lnTo>
                    <a:lnTo>
                      <a:pt x="66" y="250"/>
                    </a:lnTo>
                    <a:lnTo>
                      <a:pt x="70" y="257"/>
                    </a:lnTo>
                    <a:lnTo>
                      <a:pt x="76" y="257"/>
                    </a:lnTo>
                    <a:lnTo>
                      <a:pt x="74" y="263"/>
                    </a:lnTo>
                    <a:lnTo>
                      <a:pt x="81" y="267"/>
                    </a:lnTo>
                    <a:lnTo>
                      <a:pt x="91" y="267"/>
                    </a:lnTo>
                    <a:lnTo>
                      <a:pt x="96" y="269"/>
                    </a:lnTo>
                    <a:lnTo>
                      <a:pt x="89" y="289"/>
                    </a:lnTo>
                    <a:lnTo>
                      <a:pt x="83" y="304"/>
                    </a:lnTo>
                    <a:lnTo>
                      <a:pt x="81" y="312"/>
                    </a:lnTo>
                    <a:lnTo>
                      <a:pt x="76" y="318"/>
                    </a:lnTo>
                    <a:lnTo>
                      <a:pt x="78" y="325"/>
                    </a:lnTo>
                    <a:lnTo>
                      <a:pt x="74" y="333"/>
                    </a:lnTo>
                    <a:lnTo>
                      <a:pt x="78" y="338"/>
                    </a:lnTo>
                    <a:lnTo>
                      <a:pt x="76" y="353"/>
                    </a:lnTo>
                    <a:lnTo>
                      <a:pt x="68" y="353"/>
                    </a:lnTo>
                    <a:lnTo>
                      <a:pt x="64" y="361"/>
                    </a:lnTo>
                    <a:lnTo>
                      <a:pt x="66" y="368"/>
                    </a:lnTo>
                    <a:lnTo>
                      <a:pt x="61" y="374"/>
                    </a:lnTo>
                    <a:lnTo>
                      <a:pt x="59" y="382"/>
                    </a:lnTo>
                    <a:lnTo>
                      <a:pt x="68" y="383"/>
                    </a:lnTo>
                    <a:lnTo>
                      <a:pt x="74" y="393"/>
                    </a:lnTo>
                    <a:lnTo>
                      <a:pt x="81" y="393"/>
                    </a:lnTo>
                    <a:lnTo>
                      <a:pt x="108" y="378"/>
                    </a:lnTo>
                    <a:lnTo>
                      <a:pt x="109" y="383"/>
                    </a:lnTo>
                    <a:lnTo>
                      <a:pt x="117" y="389"/>
                    </a:lnTo>
                    <a:lnTo>
                      <a:pt x="117" y="404"/>
                    </a:lnTo>
                    <a:lnTo>
                      <a:pt x="119" y="423"/>
                    </a:lnTo>
                    <a:lnTo>
                      <a:pt x="125" y="436"/>
                    </a:lnTo>
                    <a:lnTo>
                      <a:pt x="130" y="442"/>
                    </a:lnTo>
                    <a:lnTo>
                      <a:pt x="132" y="449"/>
                    </a:lnTo>
                    <a:lnTo>
                      <a:pt x="132" y="457"/>
                    </a:lnTo>
                    <a:lnTo>
                      <a:pt x="128" y="466"/>
                    </a:lnTo>
                    <a:lnTo>
                      <a:pt x="130" y="474"/>
                    </a:lnTo>
                    <a:lnTo>
                      <a:pt x="136" y="479"/>
                    </a:lnTo>
                    <a:lnTo>
                      <a:pt x="143" y="477"/>
                    </a:lnTo>
                    <a:lnTo>
                      <a:pt x="151" y="485"/>
                    </a:lnTo>
                    <a:lnTo>
                      <a:pt x="155" y="496"/>
                    </a:lnTo>
                    <a:lnTo>
                      <a:pt x="153" y="504"/>
                    </a:lnTo>
                    <a:lnTo>
                      <a:pt x="156" y="509"/>
                    </a:lnTo>
                    <a:lnTo>
                      <a:pt x="155" y="517"/>
                    </a:lnTo>
                    <a:lnTo>
                      <a:pt x="158" y="524"/>
                    </a:lnTo>
                    <a:lnTo>
                      <a:pt x="166" y="530"/>
                    </a:lnTo>
                    <a:lnTo>
                      <a:pt x="168" y="530"/>
                    </a:lnTo>
                    <a:lnTo>
                      <a:pt x="170" y="523"/>
                    </a:lnTo>
                    <a:lnTo>
                      <a:pt x="177" y="519"/>
                    </a:lnTo>
                    <a:lnTo>
                      <a:pt x="190" y="521"/>
                    </a:lnTo>
                    <a:lnTo>
                      <a:pt x="198" y="524"/>
                    </a:lnTo>
                    <a:lnTo>
                      <a:pt x="203" y="524"/>
                    </a:lnTo>
                    <a:lnTo>
                      <a:pt x="211" y="519"/>
                    </a:lnTo>
                    <a:lnTo>
                      <a:pt x="215" y="517"/>
                    </a:lnTo>
                    <a:lnTo>
                      <a:pt x="230" y="523"/>
                    </a:lnTo>
                    <a:lnTo>
                      <a:pt x="243" y="523"/>
                    </a:lnTo>
                    <a:lnTo>
                      <a:pt x="250" y="526"/>
                    </a:lnTo>
                    <a:lnTo>
                      <a:pt x="256" y="524"/>
                    </a:lnTo>
                    <a:lnTo>
                      <a:pt x="269" y="528"/>
                    </a:lnTo>
                    <a:lnTo>
                      <a:pt x="269" y="523"/>
                    </a:lnTo>
                    <a:lnTo>
                      <a:pt x="281" y="509"/>
                    </a:lnTo>
                    <a:lnTo>
                      <a:pt x="288" y="511"/>
                    </a:lnTo>
                    <a:lnTo>
                      <a:pt x="292" y="524"/>
                    </a:lnTo>
                    <a:lnTo>
                      <a:pt x="296" y="532"/>
                    </a:lnTo>
                    <a:lnTo>
                      <a:pt x="303" y="538"/>
                    </a:lnTo>
                    <a:lnTo>
                      <a:pt x="311" y="491"/>
                    </a:lnTo>
                    <a:lnTo>
                      <a:pt x="316" y="485"/>
                    </a:lnTo>
                    <a:lnTo>
                      <a:pt x="455" y="506"/>
                    </a:lnTo>
                    <a:lnTo>
                      <a:pt x="591" y="521"/>
                    </a:lnTo>
                    <a:lnTo>
                      <a:pt x="739" y="536"/>
                    </a:lnTo>
                    <a:lnTo>
                      <a:pt x="841" y="543"/>
                    </a:lnTo>
                    <a:lnTo>
                      <a:pt x="844" y="536"/>
                    </a:lnTo>
                    <a:lnTo>
                      <a:pt x="850" y="442"/>
                    </a:lnTo>
                    <a:lnTo>
                      <a:pt x="873" y="120"/>
                    </a:lnTo>
                    <a:lnTo>
                      <a:pt x="873" y="117"/>
                    </a:lnTo>
                    <a:lnTo>
                      <a:pt x="822" y="113"/>
                    </a:lnTo>
                    <a:lnTo>
                      <a:pt x="683" y="101"/>
                    </a:lnTo>
                    <a:lnTo>
                      <a:pt x="572" y="88"/>
                    </a:lnTo>
                    <a:lnTo>
                      <a:pt x="469" y="75"/>
                    </a:lnTo>
                    <a:lnTo>
                      <a:pt x="307" y="53"/>
                    </a:lnTo>
                    <a:lnTo>
                      <a:pt x="125" y="21"/>
                    </a:lnTo>
                    <a:lnTo>
                      <a:pt x="21" y="0"/>
                    </a:lnTo>
                    <a:lnTo>
                      <a:pt x="19" y="4"/>
                    </a:lnTo>
                    <a:lnTo>
                      <a:pt x="0" y="10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7" name="Freeform 26">
                <a:extLst>
                  <a:ext uri="{FF2B5EF4-FFF2-40B4-BE49-F238E27FC236}">
                    <a16:creationId xmlns:a16="http://schemas.microsoft.com/office/drawing/2014/main" id="{60503E27-61CE-4185-9AE3-0EB09517C36D}"/>
                  </a:ext>
                </a:extLst>
              </p:cNvPr>
              <p:cNvSpPr>
                <a:spLocks/>
              </p:cNvSpPr>
              <p:nvPr/>
            </p:nvSpPr>
            <p:spPr bwMode="auto">
              <a:xfrm>
                <a:off x="2052796" y="1896657"/>
                <a:ext cx="568728" cy="426428"/>
              </a:xfrm>
              <a:custGeom>
                <a:avLst/>
                <a:gdLst>
                  <a:gd name="T0" fmla="*/ 159 w 592"/>
                  <a:gd name="T1" fmla="*/ 449 h 489"/>
                  <a:gd name="T2" fmla="*/ 236 w 592"/>
                  <a:gd name="T3" fmla="*/ 459 h 489"/>
                  <a:gd name="T4" fmla="*/ 366 w 592"/>
                  <a:gd name="T5" fmla="*/ 472 h 489"/>
                  <a:gd name="T6" fmla="*/ 436 w 592"/>
                  <a:gd name="T7" fmla="*/ 479 h 489"/>
                  <a:gd name="T8" fmla="*/ 562 w 592"/>
                  <a:gd name="T9" fmla="*/ 489 h 489"/>
                  <a:gd name="T10" fmla="*/ 577 w 592"/>
                  <a:gd name="T11" fmla="*/ 273 h 489"/>
                  <a:gd name="T12" fmla="*/ 592 w 592"/>
                  <a:gd name="T13" fmla="*/ 58 h 489"/>
                  <a:gd name="T14" fmla="*/ 490 w 592"/>
                  <a:gd name="T15" fmla="*/ 51 h 489"/>
                  <a:gd name="T16" fmla="*/ 342 w 592"/>
                  <a:gd name="T17" fmla="*/ 36 h 489"/>
                  <a:gd name="T18" fmla="*/ 206 w 592"/>
                  <a:gd name="T19" fmla="*/ 21 h 489"/>
                  <a:gd name="T20" fmla="*/ 67 w 592"/>
                  <a:gd name="T21" fmla="*/ 0 h 489"/>
                  <a:gd name="T22" fmla="*/ 62 w 592"/>
                  <a:gd name="T23" fmla="*/ 6 h 489"/>
                  <a:gd name="T24" fmla="*/ 54 w 592"/>
                  <a:gd name="T25" fmla="*/ 53 h 489"/>
                  <a:gd name="T26" fmla="*/ 15 w 592"/>
                  <a:gd name="T27" fmla="*/ 320 h 489"/>
                  <a:gd name="T28" fmla="*/ 0 w 592"/>
                  <a:gd name="T29" fmla="*/ 427 h 489"/>
                  <a:gd name="T30" fmla="*/ 159 w 592"/>
                  <a:gd name="T31" fmla="*/ 44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2" h="489">
                    <a:moveTo>
                      <a:pt x="159" y="449"/>
                    </a:moveTo>
                    <a:lnTo>
                      <a:pt x="236" y="459"/>
                    </a:lnTo>
                    <a:lnTo>
                      <a:pt x="366" y="472"/>
                    </a:lnTo>
                    <a:lnTo>
                      <a:pt x="436" y="479"/>
                    </a:lnTo>
                    <a:lnTo>
                      <a:pt x="562" y="489"/>
                    </a:lnTo>
                    <a:lnTo>
                      <a:pt x="577" y="273"/>
                    </a:lnTo>
                    <a:lnTo>
                      <a:pt x="592" y="58"/>
                    </a:lnTo>
                    <a:lnTo>
                      <a:pt x="490" y="51"/>
                    </a:lnTo>
                    <a:lnTo>
                      <a:pt x="342" y="36"/>
                    </a:lnTo>
                    <a:lnTo>
                      <a:pt x="206" y="21"/>
                    </a:lnTo>
                    <a:lnTo>
                      <a:pt x="67" y="0"/>
                    </a:lnTo>
                    <a:lnTo>
                      <a:pt x="62" y="6"/>
                    </a:lnTo>
                    <a:lnTo>
                      <a:pt x="54" y="53"/>
                    </a:lnTo>
                    <a:lnTo>
                      <a:pt x="15" y="320"/>
                    </a:lnTo>
                    <a:lnTo>
                      <a:pt x="0" y="427"/>
                    </a:lnTo>
                    <a:lnTo>
                      <a:pt x="159" y="449"/>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8" name="Freeform 27">
                <a:extLst>
                  <a:ext uri="{FF2B5EF4-FFF2-40B4-BE49-F238E27FC236}">
                    <a16:creationId xmlns:a16="http://schemas.microsoft.com/office/drawing/2014/main" id="{B5D060C0-6F13-4BBD-B03A-02D06FE84B15}"/>
                  </a:ext>
                </a:extLst>
              </p:cNvPr>
              <p:cNvSpPr>
                <a:spLocks/>
              </p:cNvSpPr>
              <p:nvPr/>
            </p:nvSpPr>
            <p:spPr bwMode="auto">
              <a:xfrm>
                <a:off x="2079696" y="2664053"/>
                <a:ext cx="564886" cy="536305"/>
              </a:xfrm>
              <a:custGeom>
                <a:avLst/>
                <a:gdLst>
                  <a:gd name="T0" fmla="*/ 227 w 588"/>
                  <a:gd name="T1" fmla="*/ 577 h 615"/>
                  <a:gd name="T2" fmla="*/ 223 w 588"/>
                  <a:gd name="T3" fmla="*/ 564 h 615"/>
                  <a:gd name="T4" fmla="*/ 223 w 588"/>
                  <a:gd name="T5" fmla="*/ 560 h 615"/>
                  <a:gd name="T6" fmla="*/ 293 w 588"/>
                  <a:gd name="T7" fmla="*/ 568 h 615"/>
                  <a:gd name="T8" fmla="*/ 381 w 588"/>
                  <a:gd name="T9" fmla="*/ 575 h 615"/>
                  <a:gd name="T10" fmla="*/ 460 w 588"/>
                  <a:gd name="T11" fmla="*/ 581 h 615"/>
                  <a:gd name="T12" fmla="*/ 539 w 588"/>
                  <a:gd name="T13" fmla="*/ 586 h 615"/>
                  <a:gd name="T14" fmla="*/ 543 w 588"/>
                  <a:gd name="T15" fmla="*/ 586 h 615"/>
                  <a:gd name="T16" fmla="*/ 549 w 588"/>
                  <a:gd name="T17" fmla="*/ 579 h 615"/>
                  <a:gd name="T18" fmla="*/ 556 w 588"/>
                  <a:gd name="T19" fmla="*/ 468 h 615"/>
                  <a:gd name="T20" fmla="*/ 566 w 588"/>
                  <a:gd name="T21" fmla="*/ 370 h 615"/>
                  <a:gd name="T22" fmla="*/ 581 w 588"/>
                  <a:gd name="T23" fmla="*/ 109 h 615"/>
                  <a:gd name="T24" fmla="*/ 583 w 588"/>
                  <a:gd name="T25" fmla="*/ 103 h 615"/>
                  <a:gd name="T26" fmla="*/ 586 w 588"/>
                  <a:gd name="T27" fmla="*/ 101 h 615"/>
                  <a:gd name="T28" fmla="*/ 588 w 588"/>
                  <a:gd name="T29" fmla="*/ 47 h 615"/>
                  <a:gd name="T30" fmla="*/ 494 w 588"/>
                  <a:gd name="T31" fmla="*/ 41 h 615"/>
                  <a:gd name="T32" fmla="*/ 342 w 588"/>
                  <a:gd name="T33" fmla="*/ 28 h 615"/>
                  <a:gd name="T34" fmla="*/ 218 w 588"/>
                  <a:gd name="T35" fmla="*/ 15 h 615"/>
                  <a:gd name="T36" fmla="*/ 77 w 588"/>
                  <a:gd name="T37" fmla="*/ 0 h 615"/>
                  <a:gd name="T38" fmla="*/ 2 w 588"/>
                  <a:gd name="T39" fmla="*/ 603 h 615"/>
                  <a:gd name="T40" fmla="*/ 0 w 588"/>
                  <a:gd name="T41" fmla="*/ 607 h 615"/>
                  <a:gd name="T42" fmla="*/ 71 w 588"/>
                  <a:gd name="T43" fmla="*/ 615 h 615"/>
                  <a:gd name="T44" fmla="*/ 77 w 588"/>
                  <a:gd name="T45" fmla="*/ 613 h 615"/>
                  <a:gd name="T46" fmla="*/ 81 w 588"/>
                  <a:gd name="T47" fmla="*/ 577 h 615"/>
                  <a:gd name="T48" fmla="*/ 84 w 588"/>
                  <a:gd name="T49" fmla="*/ 568 h 615"/>
                  <a:gd name="T50" fmla="*/ 231 w 588"/>
                  <a:gd name="T51" fmla="*/ 584 h 615"/>
                  <a:gd name="T52" fmla="*/ 233 w 588"/>
                  <a:gd name="T53" fmla="*/ 584 h 615"/>
                  <a:gd name="T54" fmla="*/ 233 w 588"/>
                  <a:gd name="T55" fmla="*/ 581 h 615"/>
                  <a:gd name="T56" fmla="*/ 227 w 588"/>
                  <a:gd name="T57" fmla="*/ 577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8" h="615">
                    <a:moveTo>
                      <a:pt x="227" y="577"/>
                    </a:moveTo>
                    <a:lnTo>
                      <a:pt x="223" y="564"/>
                    </a:lnTo>
                    <a:lnTo>
                      <a:pt x="223" y="560"/>
                    </a:lnTo>
                    <a:lnTo>
                      <a:pt x="293" y="568"/>
                    </a:lnTo>
                    <a:lnTo>
                      <a:pt x="381" y="575"/>
                    </a:lnTo>
                    <a:lnTo>
                      <a:pt x="460" y="581"/>
                    </a:lnTo>
                    <a:lnTo>
                      <a:pt x="539" y="586"/>
                    </a:lnTo>
                    <a:lnTo>
                      <a:pt x="543" y="586"/>
                    </a:lnTo>
                    <a:lnTo>
                      <a:pt x="549" y="579"/>
                    </a:lnTo>
                    <a:lnTo>
                      <a:pt x="556" y="468"/>
                    </a:lnTo>
                    <a:lnTo>
                      <a:pt x="566" y="370"/>
                    </a:lnTo>
                    <a:lnTo>
                      <a:pt x="581" y="109"/>
                    </a:lnTo>
                    <a:lnTo>
                      <a:pt x="583" y="103"/>
                    </a:lnTo>
                    <a:lnTo>
                      <a:pt x="586" y="101"/>
                    </a:lnTo>
                    <a:lnTo>
                      <a:pt x="588" y="47"/>
                    </a:lnTo>
                    <a:lnTo>
                      <a:pt x="494" y="41"/>
                    </a:lnTo>
                    <a:lnTo>
                      <a:pt x="342" y="28"/>
                    </a:lnTo>
                    <a:lnTo>
                      <a:pt x="218" y="15"/>
                    </a:lnTo>
                    <a:lnTo>
                      <a:pt x="77" y="0"/>
                    </a:lnTo>
                    <a:lnTo>
                      <a:pt x="2" y="603"/>
                    </a:lnTo>
                    <a:lnTo>
                      <a:pt x="0" y="607"/>
                    </a:lnTo>
                    <a:lnTo>
                      <a:pt x="71" y="615"/>
                    </a:lnTo>
                    <a:lnTo>
                      <a:pt x="77" y="613"/>
                    </a:lnTo>
                    <a:lnTo>
                      <a:pt x="81" y="577"/>
                    </a:lnTo>
                    <a:lnTo>
                      <a:pt x="84" y="568"/>
                    </a:lnTo>
                    <a:lnTo>
                      <a:pt x="231" y="584"/>
                    </a:lnTo>
                    <a:lnTo>
                      <a:pt x="233" y="584"/>
                    </a:lnTo>
                    <a:lnTo>
                      <a:pt x="233" y="581"/>
                    </a:lnTo>
                    <a:lnTo>
                      <a:pt x="227" y="57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9" name="Freeform 28">
                <a:extLst>
                  <a:ext uri="{FF2B5EF4-FFF2-40B4-BE49-F238E27FC236}">
                    <a16:creationId xmlns:a16="http://schemas.microsoft.com/office/drawing/2014/main" id="{CC000F9E-1CCF-4400-A3C6-C05D233059D5}"/>
                  </a:ext>
                </a:extLst>
              </p:cNvPr>
              <p:cNvSpPr>
                <a:spLocks/>
              </p:cNvSpPr>
              <p:nvPr/>
            </p:nvSpPr>
            <p:spPr bwMode="auto">
              <a:xfrm>
                <a:off x="2153669" y="2288203"/>
                <a:ext cx="591785" cy="421196"/>
              </a:xfrm>
              <a:custGeom>
                <a:avLst/>
                <a:gdLst>
                  <a:gd name="T0" fmla="*/ 611 w 616"/>
                  <a:gd name="T1" fmla="*/ 158 h 483"/>
                  <a:gd name="T2" fmla="*/ 616 w 616"/>
                  <a:gd name="T3" fmla="*/ 53 h 483"/>
                  <a:gd name="T4" fmla="*/ 609 w 616"/>
                  <a:gd name="T5" fmla="*/ 49 h 483"/>
                  <a:gd name="T6" fmla="*/ 530 w 616"/>
                  <a:gd name="T7" fmla="*/ 45 h 483"/>
                  <a:gd name="T8" fmla="*/ 457 w 616"/>
                  <a:gd name="T9" fmla="*/ 40 h 483"/>
                  <a:gd name="T10" fmla="*/ 331 w 616"/>
                  <a:gd name="T11" fmla="*/ 30 h 483"/>
                  <a:gd name="T12" fmla="*/ 261 w 616"/>
                  <a:gd name="T13" fmla="*/ 23 h 483"/>
                  <a:gd name="T14" fmla="*/ 131 w 616"/>
                  <a:gd name="T15" fmla="*/ 10 h 483"/>
                  <a:gd name="T16" fmla="*/ 54 w 616"/>
                  <a:gd name="T17" fmla="*/ 0 h 483"/>
                  <a:gd name="T18" fmla="*/ 0 w 616"/>
                  <a:gd name="T19" fmla="*/ 431 h 483"/>
                  <a:gd name="T20" fmla="*/ 141 w 616"/>
                  <a:gd name="T21" fmla="*/ 446 h 483"/>
                  <a:gd name="T22" fmla="*/ 265 w 616"/>
                  <a:gd name="T23" fmla="*/ 459 h 483"/>
                  <a:gd name="T24" fmla="*/ 417 w 616"/>
                  <a:gd name="T25" fmla="*/ 472 h 483"/>
                  <a:gd name="T26" fmla="*/ 511 w 616"/>
                  <a:gd name="T27" fmla="*/ 478 h 483"/>
                  <a:gd name="T28" fmla="*/ 596 w 616"/>
                  <a:gd name="T29" fmla="*/ 483 h 483"/>
                  <a:gd name="T30" fmla="*/ 611 w 616"/>
                  <a:gd name="T31" fmla="*/ 158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6" h="483">
                    <a:moveTo>
                      <a:pt x="611" y="158"/>
                    </a:moveTo>
                    <a:lnTo>
                      <a:pt x="616" y="53"/>
                    </a:lnTo>
                    <a:lnTo>
                      <a:pt x="609" y="49"/>
                    </a:lnTo>
                    <a:lnTo>
                      <a:pt x="530" y="45"/>
                    </a:lnTo>
                    <a:lnTo>
                      <a:pt x="457" y="40"/>
                    </a:lnTo>
                    <a:lnTo>
                      <a:pt x="331" y="30"/>
                    </a:lnTo>
                    <a:lnTo>
                      <a:pt x="261" y="23"/>
                    </a:lnTo>
                    <a:lnTo>
                      <a:pt x="131" y="10"/>
                    </a:lnTo>
                    <a:lnTo>
                      <a:pt x="54" y="0"/>
                    </a:lnTo>
                    <a:lnTo>
                      <a:pt x="0" y="431"/>
                    </a:lnTo>
                    <a:lnTo>
                      <a:pt x="141" y="446"/>
                    </a:lnTo>
                    <a:lnTo>
                      <a:pt x="265" y="459"/>
                    </a:lnTo>
                    <a:lnTo>
                      <a:pt x="417" y="472"/>
                    </a:lnTo>
                    <a:lnTo>
                      <a:pt x="511" y="478"/>
                    </a:lnTo>
                    <a:lnTo>
                      <a:pt x="596" y="483"/>
                    </a:lnTo>
                    <a:lnTo>
                      <a:pt x="611" y="15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 name="Freeform 29">
                <a:extLst>
                  <a:ext uri="{FF2B5EF4-FFF2-40B4-BE49-F238E27FC236}">
                    <a16:creationId xmlns:a16="http://schemas.microsoft.com/office/drawing/2014/main" id="{185F6E42-D792-4B42-A073-BE33AA482772}"/>
                  </a:ext>
                </a:extLst>
              </p:cNvPr>
              <p:cNvSpPr>
                <a:spLocks/>
              </p:cNvSpPr>
              <p:nvPr/>
            </p:nvSpPr>
            <p:spPr bwMode="auto">
              <a:xfrm>
                <a:off x="2592704" y="2134724"/>
                <a:ext cx="675365" cy="300854"/>
              </a:xfrm>
              <a:custGeom>
                <a:avLst/>
                <a:gdLst>
                  <a:gd name="T0" fmla="*/ 565 w 703"/>
                  <a:gd name="T1" fmla="*/ 345 h 345"/>
                  <a:gd name="T2" fmla="*/ 695 w 703"/>
                  <a:gd name="T3" fmla="*/ 338 h 345"/>
                  <a:gd name="T4" fmla="*/ 690 w 703"/>
                  <a:gd name="T5" fmla="*/ 325 h 345"/>
                  <a:gd name="T6" fmla="*/ 682 w 703"/>
                  <a:gd name="T7" fmla="*/ 314 h 345"/>
                  <a:gd name="T8" fmla="*/ 671 w 703"/>
                  <a:gd name="T9" fmla="*/ 293 h 345"/>
                  <a:gd name="T10" fmla="*/ 665 w 703"/>
                  <a:gd name="T11" fmla="*/ 280 h 345"/>
                  <a:gd name="T12" fmla="*/ 656 w 703"/>
                  <a:gd name="T13" fmla="*/ 268 h 345"/>
                  <a:gd name="T14" fmla="*/ 656 w 703"/>
                  <a:gd name="T15" fmla="*/ 233 h 345"/>
                  <a:gd name="T16" fmla="*/ 658 w 703"/>
                  <a:gd name="T17" fmla="*/ 216 h 345"/>
                  <a:gd name="T18" fmla="*/ 654 w 703"/>
                  <a:gd name="T19" fmla="*/ 201 h 345"/>
                  <a:gd name="T20" fmla="*/ 652 w 703"/>
                  <a:gd name="T21" fmla="*/ 188 h 345"/>
                  <a:gd name="T22" fmla="*/ 644 w 703"/>
                  <a:gd name="T23" fmla="*/ 176 h 345"/>
                  <a:gd name="T24" fmla="*/ 639 w 703"/>
                  <a:gd name="T25" fmla="*/ 174 h 345"/>
                  <a:gd name="T26" fmla="*/ 637 w 703"/>
                  <a:gd name="T27" fmla="*/ 159 h 345"/>
                  <a:gd name="T28" fmla="*/ 637 w 703"/>
                  <a:gd name="T29" fmla="*/ 146 h 345"/>
                  <a:gd name="T30" fmla="*/ 633 w 703"/>
                  <a:gd name="T31" fmla="*/ 133 h 345"/>
                  <a:gd name="T32" fmla="*/ 624 w 703"/>
                  <a:gd name="T33" fmla="*/ 114 h 345"/>
                  <a:gd name="T34" fmla="*/ 618 w 703"/>
                  <a:gd name="T35" fmla="*/ 101 h 345"/>
                  <a:gd name="T36" fmla="*/ 612 w 703"/>
                  <a:gd name="T37" fmla="*/ 86 h 345"/>
                  <a:gd name="T38" fmla="*/ 612 w 703"/>
                  <a:gd name="T39" fmla="*/ 75 h 345"/>
                  <a:gd name="T40" fmla="*/ 599 w 703"/>
                  <a:gd name="T41" fmla="*/ 71 h 345"/>
                  <a:gd name="T42" fmla="*/ 590 w 703"/>
                  <a:gd name="T43" fmla="*/ 58 h 345"/>
                  <a:gd name="T44" fmla="*/ 575 w 703"/>
                  <a:gd name="T45" fmla="*/ 48 h 345"/>
                  <a:gd name="T46" fmla="*/ 567 w 703"/>
                  <a:gd name="T47" fmla="*/ 47 h 345"/>
                  <a:gd name="T48" fmla="*/ 554 w 703"/>
                  <a:gd name="T49" fmla="*/ 43 h 345"/>
                  <a:gd name="T50" fmla="*/ 513 w 703"/>
                  <a:gd name="T51" fmla="*/ 37 h 345"/>
                  <a:gd name="T52" fmla="*/ 492 w 703"/>
                  <a:gd name="T53" fmla="*/ 41 h 345"/>
                  <a:gd name="T54" fmla="*/ 456 w 703"/>
                  <a:gd name="T55" fmla="*/ 28 h 345"/>
                  <a:gd name="T56" fmla="*/ 361 w 703"/>
                  <a:gd name="T57" fmla="*/ 18 h 345"/>
                  <a:gd name="T58" fmla="*/ 96 w 703"/>
                  <a:gd name="T59" fmla="*/ 5 h 345"/>
                  <a:gd name="T60" fmla="*/ 0 w 703"/>
                  <a:gd name="T61" fmla="*/ 216 h 345"/>
                  <a:gd name="T62" fmla="*/ 152 w 703"/>
                  <a:gd name="T63" fmla="*/ 225 h 345"/>
                  <a:gd name="T64" fmla="*/ 154 w 703"/>
                  <a:gd name="T65" fmla="*/ 334 h 345"/>
                  <a:gd name="T66" fmla="*/ 460 w 703"/>
                  <a:gd name="T67" fmla="*/ 344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3" h="345">
                    <a:moveTo>
                      <a:pt x="460" y="344"/>
                    </a:moveTo>
                    <a:lnTo>
                      <a:pt x="565" y="345"/>
                    </a:lnTo>
                    <a:lnTo>
                      <a:pt x="703" y="344"/>
                    </a:lnTo>
                    <a:lnTo>
                      <a:pt x="695" y="338"/>
                    </a:lnTo>
                    <a:lnTo>
                      <a:pt x="695" y="330"/>
                    </a:lnTo>
                    <a:lnTo>
                      <a:pt x="690" y="325"/>
                    </a:lnTo>
                    <a:lnTo>
                      <a:pt x="688" y="317"/>
                    </a:lnTo>
                    <a:lnTo>
                      <a:pt x="682" y="314"/>
                    </a:lnTo>
                    <a:lnTo>
                      <a:pt x="676" y="306"/>
                    </a:lnTo>
                    <a:lnTo>
                      <a:pt x="671" y="293"/>
                    </a:lnTo>
                    <a:lnTo>
                      <a:pt x="665" y="285"/>
                    </a:lnTo>
                    <a:lnTo>
                      <a:pt x="665" y="280"/>
                    </a:lnTo>
                    <a:lnTo>
                      <a:pt x="663" y="272"/>
                    </a:lnTo>
                    <a:lnTo>
                      <a:pt x="656" y="268"/>
                    </a:lnTo>
                    <a:lnTo>
                      <a:pt x="659" y="248"/>
                    </a:lnTo>
                    <a:lnTo>
                      <a:pt x="656" y="233"/>
                    </a:lnTo>
                    <a:lnTo>
                      <a:pt x="656" y="223"/>
                    </a:lnTo>
                    <a:lnTo>
                      <a:pt x="658" y="216"/>
                    </a:lnTo>
                    <a:lnTo>
                      <a:pt x="652" y="210"/>
                    </a:lnTo>
                    <a:lnTo>
                      <a:pt x="654" y="201"/>
                    </a:lnTo>
                    <a:lnTo>
                      <a:pt x="650" y="195"/>
                    </a:lnTo>
                    <a:lnTo>
                      <a:pt x="652" y="188"/>
                    </a:lnTo>
                    <a:lnTo>
                      <a:pt x="644" y="184"/>
                    </a:lnTo>
                    <a:lnTo>
                      <a:pt x="644" y="176"/>
                    </a:lnTo>
                    <a:lnTo>
                      <a:pt x="639" y="176"/>
                    </a:lnTo>
                    <a:lnTo>
                      <a:pt x="639" y="174"/>
                    </a:lnTo>
                    <a:lnTo>
                      <a:pt x="637" y="167"/>
                    </a:lnTo>
                    <a:lnTo>
                      <a:pt x="637" y="159"/>
                    </a:lnTo>
                    <a:lnTo>
                      <a:pt x="639" y="154"/>
                    </a:lnTo>
                    <a:lnTo>
                      <a:pt x="637" y="146"/>
                    </a:lnTo>
                    <a:lnTo>
                      <a:pt x="633" y="141"/>
                    </a:lnTo>
                    <a:lnTo>
                      <a:pt x="633" y="133"/>
                    </a:lnTo>
                    <a:lnTo>
                      <a:pt x="624" y="122"/>
                    </a:lnTo>
                    <a:lnTo>
                      <a:pt x="624" y="114"/>
                    </a:lnTo>
                    <a:lnTo>
                      <a:pt x="616" y="107"/>
                    </a:lnTo>
                    <a:lnTo>
                      <a:pt x="618" y="101"/>
                    </a:lnTo>
                    <a:lnTo>
                      <a:pt x="616" y="94"/>
                    </a:lnTo>
                    <a:lnTo>
                      <a:pt x="612" y="86"/>
                    </a:lnTo>
                    <a:lnTo>
                      <a:pt x="612" y="82"/>
                    </a:lnTo>
                    <a:lnTo>
                      <a:pt x="612" y="75"/>
                    </a:lnTo>
                    <a:lnTo>
                      <a:pt x="605" y="73"/>
                    </a:lnTo>
                    <a:lnTo>
                      <a:pt x="599" y="71"/>
                    </a:lnTo>
                    <a:lnTo>
                      <a:pt x="592" y="65"/>
                    </a:lnTo>
                    <a:lnTo>
                      <a:pt x="590" y="58"/>
                    </a:lnTo>
                    <a:lnTo>
                      <a:pt x="582" y="54"/>
                    </a:lnTo>
                    <a:lnTo>
                      <a:pt x="575" y="48"/>
                    </a:lnTo>
                    <a:lnTo>
                      <a:pt x="569" y="48"/>
                    </a:lnTo>
                    <a:lnTo>
                      <a:pt x="567" y="47"/>
                    </a:lnTo>
                    <a:lnTo>
                      <a:pt x="560" y="43"/>
                    </a:lnTo>
                    <a:lnTo>
                      <a:pt x="554" y="43"/>
                    </a:lnTo>
                    <a:lnTo>
                      <a:pt x="543" y="33"/>
                    </a:lnTo>
                    <a:lnTo>
                      <a:pt x="513" y="37"/>
                    </a:lnTo>
                    <a:lnTo>
                      <a:pt x="498" y="35"/>
                    </a:lnTo>
                    <a:lnTo>
                      <a:pt x="492" y="41"/>
                    </a:lnTo>
                    <a:lnTo>
                      <a:pt x="487" y="43"/>
                    </a:lnTo>
                    <a:lnTo>
                      <a:pt x="456" y="28"/>
                    </a:lnTo>
                    <a:lnTo>
                      <a:pt x="447" y="18"/>
                    </a:lnTo>
                    <a:lnTo>
                      <a:pt x="361" y="18"/>
                    </a:lnTo>
                    <a:lnTo>
                      <a:pt x="231" y="13"/>
                    </a:lnTo>
                    <a:lnTo>
                      <a:pt x="96" y="5"/>
                    </a:lnTo>
                    <a:lnTo>
                      <a:pt x="15" y="0"/>
                    </a:lnTo>
                    <a:lnTo>
                      <a:pt x="0" y="216"/>
                    </a:lnTo>
                    <a:lnTo>
                      <a:pt x="73" y="221"/>
                    </a:lnTo>
                    <a:lnTo>
                      <a:pt x="152" y="225"/>
                    </a:lnTo>
                    <a:lnTo>
                      <a:pt x="159" y="229"/>
                    </a:lnTo>
                    <a:lnTo>
                      <a:pt x="154" y="334"/>
                    </a:lnTo>
                    <a:lnTo>
                      <a:pt x="259" y="340"/>
                    </a:lnTo>
                    <a:lnTo>
                      <a:pt x="460" y="34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 name="Freeform 30">
                <a:extLst>
                  <a:ext uri="{FF2B5EF4-FFF2-40B4-BE49-F238E27FC236}">
                    <a16:creationId xmlns:a16="http://schemas.microsoft.com/office/drawing/2014/main" id="{863DF860-2E48-40C6-91B8-5C42A58C1943}"/>
                  </a:ext>
                </a:extLst>
              </p:cNvPr>
              <p:cNvSpPr>
                <a:spLocks/>
              </p:cNvSpPr>
              <p:nvPr/>
            </p:nvSpPr>
            <p:spPr bwMode="auto">
              <a:xfrm>
                <a:off x="2607115" y="1859159"/>
                <a:ext cx="568728" cy="339224"/>
              </a:xfrm>
              <a:custGeom>
                <a:avLst/>
                <a:gdLst>
                  <a:gd name="T0" fmla="*/ 81 w 592"/>
                  <a:gd name="T1" fmla="*/ 321 h 389"/>
                  <a:gd name="T2" fmla="*/ 216 w 592"/>
                  <a:gd name="T3" fmla="*/ 329 h 389"/>
                  <a:gd name="T4" fmla="*/ 346 w 592"/>
                  <a:gd name="T5" fmla="*/ 334 h 389"/>
                  <a:gd name="T6" fmla="*/ 432 w 592"/>
                  <a:gd name="T7" fmla="*/ 334 h 389"/>
                  <a:gd name="T8" fmla="*/ 441 w 592"/>
                  <a:gd name="T9" fmla="*/ 344 h 389"/>
                  <a:gd name="T10" fmla="*/ 472 w 592"/>
                  <a:gd name="T11" fmla="*/ 359 h 389"/>
                  <a:gd name="T12" fmla="*/ 477 w 592"/>
                  <a:gd name="T13" fmla="*/ 357 h 389"/>
                  <a:gd name="T14" fmla="*/ 483 w 592"/>
                  <a:gd name="T15" fmla="*/ 351 h 389"/>
                  <a:gd name="T16" fmla="*/ 498 w 592"/>
                  <a:gd name="T17" fmla="*/ 353 h 389"/>
                  <a:gd name="T18" fmla="*/ 528 w 592"/>
                  <a:gd name="T19" fmla="*/ 349 h 389"/>
                  <a:gd name="T20" fmla="*/ 539 w 592"/>
                  <a:gd name="T21" fmla="*/ 359 h 389"/>
                  <a:gd name="T22" fmla="*/ 545 w 592"/>
                  <a:gd name="T23" fmla="*/ 359 h 389"/>
                  <a:gd name="T24" fmla="*/ 552 w 592"/>
                  <a:gd name="T25" fmla="*/ 363 h 389"/>
                  <a:gd name="T26" fmla="*/ 554 w 592"/>
                  <a:gd name="T27" fmla="*/ 364 h 389"/>
                  <a:gd name="T28" fmla="*/ 560 w 592"/>
                  <a:gd name="T29" fmla="*/ 364 h 389"/>
                  <a:gd name="T30" fmla="*/ 567 w 592"/>
                  <a:gd name="T31" fmla="*/ 370 h 389"/>
                  <a:gd name="T32" fmla="*/ 575 w 592"/>
                  <a:gd name="T33" fmla="*/ 374 h 389"/>
                  <a:gd name="T34" fmla="*/ 577 w 592"/>
                  <a:gd name="T35" fmla="*/ 381 h 389"/>
                  <a:gd name="T36" fmla="*/ 584 w 592"/>
                  <a:gd name="T37" fmla="*/ 387 h 389"/>
                  <a:gd name="T38" fmla="*/ 590 w 592"/>
                  <a:gd name="T39" fmla="*/ 389 h 389"/>
                  <a:gd name="T40" fmla="*/ 588 w 592"/>
                  <a:gd name="T41" fmla="*/ 374 h 389"/>
                  <a:gd name="T42" fmla="*/ 581 w 592"/>
                  <a:gd name="T43" fmla="*/ 368 h 389"/>
                  <a:gd name="T44" fmla="*/ 579 w 592"/>
                  <a:gd name="T45" fmla="*/ 361 h 389"/>
                  <a:gd name="T46" fmla="*/ 582 w 592"/>
                  <a:gd name="T47" fmla="*/ 355 h 389"/>
                  <a:gd name="T48" fmla="*/ 584 w 592"/>
                  <a:gd name="T49" fmla="*/ 353 h 389"/>
                  <a:gd name="T50" fmla="*/ 588 w 592"/>
                  <a:gd name="T51" fmla="*/ 340 h 389"/>
                  <a:gd name="T52" fmla="*/ 588 w 592"/>
                  <a:gd name="T53" fmla="*/ 332 h 389"/>
                  <a:gd name="T54" fmla="*/ 592 w 592"/>
                  <a:gd name="T55" fmla="*/ 325 h 389"/>
                  <a:gd name="T56" fmla="*/ 592 w 592"/>
                  <a:gd name="T57" fmla="*/ 319 h 389"/>
                  <a:gd name="T58" fmla="*/ 584 w 592"/>
                  <a:gd name="T59" fmla="*/ 312 h 389"/>
                  <a:gd name="T60" fmla="*/ 582 w 592"/>
                  <a:gd name="T61" fmla="*/ 306 h 389"/>
                  <a:gd name="T62" fmla="*/ 586 w 592"/>
                  <a:gd name="T63" fmla="*/ 304 h 389"/>
                  <a:gd name="T64" fmla="*/ 586 w 592"/>
                  <a:gd name="T65" fmla="*/ 297 h 389"/>
                  <a:gd name="T66" fmla="*/ 582 w 592"/>
                  <a:gd name="T67" fmla="*/ 289 h 389"/>
                  <a:gd name="T68" fmla="*/ 581 w 592"/>
                  <a:gd name="T69" fmla="*/ 282 h 389"/>
                  <a:gd name="T70" fmla="*/ 592 w 592"/>
                  <a:gd name="T71" fmla="*/ 282 h 389"/>
                  <a:gd name="T72" fmla="*/ 592 w 592"/>
                  <a:gd name="T73" fmla="*/ 88 h 389"/>
                  <a:gd name="T74" fmla="*/ 586 w 592"/>
                  <a:gd name="T75" fmla="*/ 82 h 389"/>
                  <a:gd name="T76" fmla="*/ 581 w 592"/>
                  <a:gd name="T77" fmla="*/ 79 h 389"/>
                  <a:gd name="T78" fmla="*/ 573 w 592"/>
                  <a:gd name="T79" fmla="*/ 77 h 389"/>
                  <a:gd name="T80" fmla="*/ 566 w 592"/>
                  <a:gd name="T81" fmla="*/ 64 h 389"/>
                  <a:gd name="T82" fmla="*/ 560 w 592"/>
                  <a:gd name="T83" fmla="*/ 56 h 389"/>
                  <a:gd name="T84" fmla="*/ 562 w 592"/>
                  <a:gd name="T85" fmla="*/ 52 h 389"/>
                  <a:gd name="T86" fmla="*/ 569 w 592"/>
                  <a:gd name="T87" fmla="*/ 45 h 389"/>
                  <a:gd name="T88" fmla="*/ 575 w 592"/>
                  <a:gd name="T89" fmla="*/ 41 h 389"/>
                  <a:gd name="T90" fmla="*/ 579 w 592"/>
                  <a:gd name="T91" fmla="*/ 34 h 389"/>
                  <a:gd name="T92" fmla="*/ 582 w 592"/>
                  <a:gd name="T93" fmla="*/ 20 h 389"/>
                  <a:gd name="T94" fmla="*/ 443 w 592"/>
                  <a:gd name="T95" fmla="*/ 19 h 389"/>
                  <a:gd name="T96" fmla="*/ 306 w 592"/>
                  <a:gd name="T97" fmla="*/ 17 h 389"/>
                  <a:gd name="T98" fmla="*/ 158 w 592"/>
                  <a:gd name="T99" fmla="*/ 9 h 389"/>
                  <a:gd name="T100" fmla="*/ 24 w 592"/>
                  <a:gd name="T101" fmla="*/ 0 h 389"/>
                  <a:gd name="T102" fmla="*/ 18 w 592"/>
                  <a:gd name="T103" fmla="*/ 94 h 389"/>
                  <a:gd name="T104" fmla="*/ 15 w 592"/>
                  <a:gd name="T105" fmla="*/ 101 h 389"/>
                  <a:gd name="T106" fmla="*/ 0 w 592"/>
                  <a:gd name="T107" fmla="*/ 316 h 389"/>
                  <a:gd name="T108" fmla="*/ 81 w 592"/>
                  <a:gd name="T109" fmla="*/ 321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2" h="389">
                    <a:moveTo>
                      <a:pt x="81" y="321"/>
                    </a:moveTo>
                    <a:lnTo>
                      <a:pt x="216" y="329"/>
                    </a:lnTo>
                    <a:lnTo>
                      <a:pt x="346" y="334"/>
                    </a:lnTo>
                    <a:lnTo>
                      <a:pt x="432" y="334"/>
                    </a:lnTo>
                    <a:lnTo>
                      <a:pt x="441" y="344"/>
                    </a:lnTo>
                    <a:lnTo>
                      <a:pt x="472" y="359"/>
                    </a:lnTo>
                    <a:lnTo>
                      <a:pt x="477" y="357"/>
                    </a:lnTo>
                    <a:lnTo>
                      <a:pt x="483" y="351"/>
                    </a:lnTo>
                    <a:lnTo>
                      <a:pt x="498" y="353"/>
                    </a:lnTo>
                    <a:lnTo>
                      <a:pt x="528" y="349"/>
                    </a:lnTo>
                    <a:lnTo>
                      <a:pt x="539" y="359"/>
                    </a:lnTo>
                    <a:lnTo>
                      <a:pt x="545" y="359"/>
                    </a:lnTo>
                    <a:lnTo>
                      <a:pt x="552" y="363"/>
                    </a:lnTo>
                    <a:lnTo>
                      <a:pt x="554" y="364"/>
                    </a:lnTo>
                    <a:lnTo>
                      <a:pt x="560" y="364"/>
                    </a:lnTo>
                    <a:lnTo>
                      <a:pt x="567" y="370"/>
                    </a:lnTo>
                    <a:lnTo>
                      <a:pt x="575" y="374"/>
                    </a:lnTo>
                    <a:lnTo>
                      <a:pt x="577" y="381"/>
                    </a:lnTo>
                    <a:lnTo>
                      <a:pt x="584" y="387"/>
                    </a:lnTo>
                    <a:lnTo>
                      <a:pt x="590" y="389"/>
                    </a:lnTo>
                    <a:lnTo>
                      <a:pt x="588" y="374"/>
                    </a:lnTo>
                    <a:lnTo>
                      <a:pt x="581" y="368"/>
                    </a:lnTo>
                    <a:lnTo>
                      <a:pt x="579" y="361"/>
                    </a:lnTo>
                    <a:lnTo>
                      <a:pt x="582" y="355"/>
                    </a:lnTo>
                    <a:lnTo>
                      <a:pt x="584" y="353"/>
                    </a:lnTo>
                    <a:lnTo>
                      <a:pt x="588" y="340"/>
                    </a:lnTo>
                    <a:lnTo>
                      <a:pt x="588" y="332"/>
                    </a:lnTo>
                    <a:lnTo>
                      <a:pt x="592" y="325"/>
                    </a:lnTo>
                    <a:lnTo>
                      <a:pt x="592" y="319"/>
                    </a:lnTo>
                    <a:lnTo>
                      <a:pt x="584" y="312"/>
                    </a:lnTo>
                    <a:lnTo>
                      <a:pt x="582" y="306"/>
                    </a:lnTo>
                    <a:lnTo>
                      <a:pt x="586" y="304"/>
                    </a:lnTo>
                    <a:lnTo>
                      <a:pt x="586" y="297"/>
                    </a:lnTo>
                    <a:lnTo>
                      <a:pt x="582" y="289"/>
                    </a:lnTo>
                    <a:lnTo>
                      <a:pt x="581" y="282"/>
                    </a:lnTo>
                    <a:lnTo>
                      <a:pt x="592" y="282"/>
                    </a:lnTo>
                    <a:lnTo>
                      <a:pt x="592" y="88"/>
                    </a:lnTo>
                    <a:lnTo>
                      <a:pt x="586" y="82"/>
                    </a:lnTo>
                    <a:lnTo>
                      <a:pt x="581" y="79"/>
                    </a:lnTo>
                    <a:lnTo>
                      <a:pt x="573" y="77"/>
                    </a:lnTo>
                    <a:lnTo>
                      <a:pt x="566" y="64"/>
                    </a:lnTo>
                    <a:lnTo>
                      <a:pt x="560" y="56"/>
                    </a:lnTo>
                    <a:lnTo>
                      <a:pt x="562" y="52"/>
                    </a:lnTo>
                    <a:lnTo>
                      <a:pt x="569" y="45"/>
                    </a:lnTo>
                    <a:lnTo>
                      <a:pt x="575" y="41"/>
                    </a:lnTo>
                    <a:lnTo>
                      <a:pt x="579" y="34"/>
                    </a:lnTo>
                    <a:lnTo>
                      <a:pt x="582" y="20"/>
                    </a:lnTo>
                    <a:lnTo>
                      <a:pt x="443" y="19"/>
                    </a:lnTo>
                    <a:lnTo>
                      <a:pt x="306" y="17"/>
                    </a:lnTo>
                    <a:lnTo>
                      <a:pt x="158" y="9"/>
                    </a:lnTo>
                    <a:lnTo>
                      <a:pt x="24" y="0"/>
                    </a:lnTo>
                    <a:lnTo>
                      <a:pt x="18" y="94"/>
                    </a:lnTo>
                    <a:lnTo>
                      <a:pt x="15" y="101"/>
                    </a:lnTo>
                    <a:lnTo>
                      <a:pt x="0" y="316"/>
                    </a:lnTo>
                    <a:lnTo>
                      <a:pt x="81" y="321"/>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 name="Freeform 31">
                <a:extLst>
                  <a:ext uri="{FF2B5EF4-FFF2-40B4-BE49-F238E27FC236}">
                    <a16:creationId xmlns:a16="http://schemas.microsoft.com/office/drawing/2014/main" id="{3EE485BB-1B0C-4DE6-B88E-4FF68AACF773}"/>
                  </a:ext>
                </a:extLst>
              </p:cNvPr>
              <p:cNvSpPr>
                <a:spLocks/>
              </p:cNvSpPr>
              <p:nvPr/>
            </p:nvSpPr>
            <p:spPr bwMode="auto">
              <a:xfrm>
                <a:off x="2630171" y="1575746"/>
                <a:ext cx="536065" cy="300854"/>
              </a:xfrm>
              <a:custGeom>
                <a:avLst/>
                <a:gdLst>
                  <a:gd name="T0" fmla="*/ 0 w 558"/>
                  <a:gd name="T1" fmla="*/ 325 h 345"/>
                  <a:gd name="T2" fmla="*/ 134 w 558"/>
                  <a:gd name="T3" fmla="*/ 334 h 345"/>
                  <a:gd name="T4" fmla="*/ 282 w 558"/>
                  <a:gd name="T5" fmla="*/ 342 h 345"/>
                  <a:gd name="T6" fmla="*/ 419 w 558"/>
                  <a:gd name="T7" fmla="*/ 344 h 345"/>
                  <a:gd name="T8" fmla="*/ 558 w 558"/>
                  <a:gd name="T9" fmla="*/ 345 h 345"/>
                  <a:gd name="T10" fmla="*/ 558 w 558"/>
                  <a:gd name="T11" fmla="*/ 338 h 345"/>
                  <a:gd name="T12" fmla="*/ 558 w 558"/>
                  <a:gd name="T13" fmla="*/ 330 h 345"/>
                  <a:gd name="T14" fmla="*/ 557 w 558"/>
                  <a:gd name="T15" fmla="*/ 317 h 345"/>
                  <a:gd name="T16" fmla="*/ 557 w 558"/>
                  <a:gd name="T17" fmla="*/ 310 h 345"/>
                  <a:gd name="T18" fmla="*/ 555 w 558"/>
                  <a:gd name="T19" fmla="*/ 302 h 345"/>
                  <a:gd name="T20" fmla="*/ 547 w 558"/>
                  <a:gd name="T21" fmla="*/ 291 h 345"/>
                  <a:gd name="T22" fmla="*/ 545 w 558"/>
                  <a:gd name="T23" fmla="*/ 285 h 345"/>
                  <a:gd name="T24" fmla="*/ 545 w 558"/>
                  <a:gd name="T25" fmla="*/ 278 h 345"/>
                  <a:gd name="T26" fmla="*/ 542 w 558"/>
                  <a:gd name="T27" fmla="*/ 272 h 345"/>
                  <a:gd name="T28" fmla="*/ 542 w 558"/>
                  <a:gd name="T29" fmla="*/ 246 h 345"/>
                  <a:gd name="T30" fmla="*/ 543 w 558"/>
                  <a:gd name="T31" fmla="*/ 238 h 345"/>
                  <a:gd name="T32" fmla="*/ 540 w 558"/>
                  <a:gd name="T33" fmla="*/ 231 h 345"/>
                  <a:gd name="T34" fmla="*/ 540 w 558"/>
                  <a:gd name="T35" fmla="*/ 221 h 345"/>
                  <a:gd name="T36" fmla="*/ 538 w 558"/>
                  <a:gd name="T37" fmla="*/ 206 h 345"/>
                  <a:gd name="T38" fmla="*/ 538 w 558"/>
                  <a:gd name="T39" fmla="*/ 193 h 345"/>
                  <a:gd name="T40" fmla="*/ 536 w 558"/>
                  <a:gd name="T41" fmla="*/ 186 h 345"/>
                  <a:gd name="T42" fmla="*/ 536 w 558"/>
                  <a:gd name="T43" fmla="*/ 180 h 345"/>
                  <a:gd name="T44" fmla="*/ 536 w 558"/>
                  <a:gd name="T45" fmla="*/ 172 h 345"/>
                  <a:gd name="T46" fmla="*/ 534 w 558"/>
                  <a:gd name="T47" fmla="*/ 157 h 345"/>
                  <a:gd name="T48" fmla="*/ 525 w 558"/>
                  <a:gd name="T49" fmla="*/ 137 h 345"/>
                  <a:gd name="T50" fmla="*/ 525 w 558"/>
                  <a:gd name="T51" fmla="*/ 133 h 345"/>
                  <a:gd name="T52" fmla="*/ 517 w 558"/>
                  <a:gd name="T53" fmla="*/ 110 h 345"/>
                  <a:gd name="T54" fmla="*/ 517 w 558"/>
                  <a:gd name="T55" fmla="*/ 103 h 345"/>
                  <a:gd name="T56" fmla="*/ 517 w 558"/>
                  <a:gd name="T57" fmla="*/ 90 h 345"/>
                  <a:gd name="T58" fmla="*/ 515 w 558"/>
                  <a:gd name="T59" fmla="*/ 86 h 345"/>
                  <a:gd name="T60" fmla="*/ 517 w 558"/>
                  <a:gd name="T61" fmla="*/ 80 h 345"/>
                  <a:gd name="T62" fmla="*/ 515 w 558"/>
                  <a:gd name="T63" fmla="*/ 67 h 345"/>
                  <a:gd name="T64" fmla="*/ 519 w 558"/>
                  <a:gd name="T65" fmla="*/ 54 h 345"/>
                  <a:gd name="T66" fmla="*/ 517 w 558"/>
                  <a:gd name="T67" fmla="*/ 46 h 345"/>
                  <a:gd name="T68" fmla="*/ 511 w 558"/>
                  <a:gd name="T69" fmla="*/ 28 h 345"/>
                  <a:gd name="T70" fmla="*/ 510 w 558"/>
                  <a:gd name="T71" fmla="*/ 22 h 345"/>
                  <a:gd name="T72" fmla="*/ 510 w 558"/>
                  <a:gd name="T73" fmla="*/ 22 h 345"/>
                  <a:gd name="T74" fmla="*/ 510 w 558"/>
                  <a:gd name="T75" fmla="*/ 18 h 345"/>
                  <a:gd name="T76" fmla="*/ 448 w 558"/>
                  <a:gd name="T77" fmla="*/ 18 h 345"/>
                  <a:gd name="T78" fmla="*/ 303 w 558"/>
                  <a:gd name="T79" fmla="*/ 15 h 345"/>
                  <a:gd name="T80" fmla="*/ 135 w 558"/>
                  <a:gd name="T81" fmla="*/ 7 h 345"/>
                  <a:gd name="T82" fmla="*/ 23 w 558"/>
                  <a:gd name="T83" fmla="*/ 0 h 345"/>
                  <a:gd name="T84" fmla="*/ 23 w 558"/>
                  <a:gd name="T85" fmla="*/ 3 h 345"/>
                  <a:gd name="T86" fmla="*/ 0 w 558"/>
                  <a:gd name="T87" fmla="*/ 32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8" h="345">
                    <a:moveTo>
                      <a:pt x="0" y="325"/>
                    </a:moveTo>
                    <a:lnTo>
                      <a:pt x="134" y="334"/>
                    </a:lnTo>
                    <a:lnTo>
                      <a:pt x="282" y="342"/>
                    </a:lnTo>
                    <a:lnTo>
                      <a:pt x="419" y="344"/>
                    </a:lnTo>
                    <a:lnTo>
                      <a:pt x="558" y="345"/>
                    </a:lnTo>
                    <a:lnTo>
                      <a:pt x="558" y="338"/>
                    </a:lnTo>
                    <a:lnTo>
                      <a:pt x="558" y="330"/>
                    </a:lnTo>
                    <a:lnTo>
                      <a:pt x="557" y="317"/>
                    </a:lnTo>
                    <a:lnTo>
                      <a:pt x="557" y="310"/>
                    </a:lnTo>
                    <a:lnTo>
                      <a:pt x="555" y="302"/>
                    </a:lnTo>
                    <a:lnTo>
                      <a:pt x="547" y="291"/>
                    </a:lnTo>
                    <a:lnTo>
                      <a:pt x="545" y="285"/>
                    </a:lnTo>
                    <a:lnTo>
                      <a:pt x="545" y="278"/>
                    </a:lnTo>
                    <a:lnTo>
                      <a:pt x="542" y="272"/>
                    </a:lnTo>
                    <a:lnTo>
                      <a:pt x="542" y="246"/>
                    </a:lnTo>
                    <a:lnTo>
                      <a:pt x="543" y="238"/>
                    </a:lnTo>
                    <a:lnTo>
                      <a:pt x="540" y="231"/>
                    </a:lnTo>
                    <a:lnTo>
                      <a:pt x="540" y="221"/>
                    </a:lnTo>
                    <a:lnTo>
                      <a:pt x="538" y="206"/>
                    </a:lnTo>
                    <a:lnTo>
                      <a:pt x="538" y="193"/>
                    </a:lnTo>
                    <a:lnTo>
                      <a:pt x="536" y="186"/>
                    </a:lnTo>
                    <a:lnTo>
                      <a:pt x="536" y="180"/>
                    </a:lnTo>
                    <a:lnTo>
                      <a:pt x="536" y="172"/>
                    </a:lnTo>
                    <a:lnTo>
                      <a:pt x="534" y="157"/>
                    </a:lnTo>
                    <a:lnTo>
                      <a:pt x="525" y="137"/>
                    </a:lnTo>
                    <a:lnTo>
                      <a:pt x="525" y="133"/>
                    </a:lnTo>
                    <a:lnTo>
                      <a:pt x="517" y="110"/>
                    </a:lnTo>
                    <a:lnTo>
                      <a:pt x="517" y="103"/>
                    </a:lnTo>
                    <a:lnTo>
                      <a:pt x="517" y="90"/>
                    </a:lnTo>
                    <a:lnTo>
                      <a:pt x="515" y="86"/>
                    </a:lnTo>
                    <a:lnTo>
                      <a:pt x="517" y="80"/>
                    </a:lnTo>
                    <a:lnTo>
                      <a:pt x="515" y="67"/>
                    </a:lnTo>
                    <a:lnTo>
                      <a:pt x="519" y="54"/>
                    </a:lnTo>
                    <a:lnTo>
                      <a:pt x="517" y="46"/>
                    </a:lnTo>
                    <a:lnTo>
                      <a:pt x="511" y="28"/>
                    </a:lnTo>
                    <a:lnTo>
                      <a:pt x="510" y="22"/>
                    </a:lnTo>
                    <a:lnTo>
                      <a:pt x="510" y="22"/>
                    </a:lnTo>
                    <a:lnTo>
                      <a:pt x="510" y="18"/>
                    </a:lnTo>
                    <a:lnTo>
                      <a:pt x="448" y="18"/>
                    </a:lnTo>
                    <a:lnTo>
                      <a:pt x="303" y="15"/>
                    </a:lnTo>
                    <a:lnTo>
                      <a:pt x="135" y="7"/>
                    </a:lnTo>
                    <a:lnTo>
                      <a:pt x="23" y="0"/>
                    </a:lnTo>
                    <a:lnTo>
                      <a:pt x="23" y="3"/>
                    </a:lnTo>
                    <a:lnTo>
                      <a:pt x="0" y="32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3" name="Freeform 32">
                <a:extLst>
                  <a:ext uri="{FF2B5EF4-FFF2-40B4-BE49-F238E27FC236}">
                    <a16:creationId xmlns:a16="http://schemas.microsoft.com/office/drawing/2014/main" id="{BD8CD514-25F9-4C1E-9AD1-8CD7E7336DD4}"/>
                  </a:ext>
                </a:extLst>
              </p:cNvPr>
              <p:cNvSpPr>
                <a:spLocks/>
              </p:cNvSpPr>
              <p:nvPr/>
            </p:nvSpPr>
            <p:spPr bwMode="auto">
              <a:xfrm>
                <a:off x="2642660" y="2705039"/>
                <a:ext cx="708028" cy="327887"/>
              </a:xfrm>
              <a:custGeom>
                <a:avLst/>
                <a:gdLst>
                  <a:gd name="T0" fmla="*/ 716 w 737"/>
                  <a:gd name="T1" fmla="*/ 67 h 376"/>
                  <a:gd name="T2" fmla="*/ 609 w 737"/>
                  <a:gd name="T3" fmla="*/ 15 h 376"/>
                  <a:gd name="T4" fmla="*/ 222 w 737"/>
                  <a:gd name="T5" fmla="*/ 11 h 376"/>
                  <a:gd name="T6" fmla="*/ 2 w 737"/>
                  <a:gd name="T7" fmla="*/ 0 h 376"/>
                  <a:gd name="T8" fmla="*/ 117 w 737"/>
                  <a:gd name="T9" fmla="*/ 60 h 376"/>
                  <a:gd name="T10" fmla="*/ 241 w 737"/>
                  <a:gd name="T11" fmla="*/ 66 h 376"/>
                  <a:gd name="T12" fmla="*/ 256 w 737"/>
                  <a:gd name="T13" fmla="*/ 69 h 376"/>
                  <a:gd name="T14" fmla="*/ 250 w 737"/>
                  <a:gd name="T15" fmla="*/ 274 h 376"/>
                  <a:gd name="T16" fmla="*/ 263 w 737"/>
                  <a:gd name="T17" fmla="*/ 280 h 376"/>
                  <a:gd name="T18" fmla="*/ 282 w 737"/>
                  <a:gd name="T19" fmla="*/ 297 h 376"/>
                  <a:gd name="T20" fmla="*/ 295 w 737"/>
                  <a:gd name="T21" fmla="*/ 297 h 376"/>
                  <a:gd name="T22" fmla="*/ 307 w 737"/>
                  <a:gd name="T23" fmla="*/ 287 h 376"/>
                  <a:gd name="T24" fmla="*/ 314 w 737"/>
                  <a:gd name="T25" fmla="*/ 295 h 376"/>
                  <a:gd name="T26" fmla="*/ 320 w 737"/>
                  <a:gd name="T27" fmla="*/ 308 h 376"/>
                  <a:gd name="T28" fmla="*/ 329 w 737"/>
                  <a:gd name="T29" fmla="*/ 316 h 376"/>
                  <a:gd name="T30" fmla="*/ 339 w 737"/>
                  <a:gd name="T31" fmla="*/ 316 h 376"/>
                  <a:gd name="T32" fmla="*/ 359 w 737"/>
                  <a:gd name="T33" fmla="*/ 325 h 376"/>
                  <a:gd name="T34" fmla="*/ 372 w 737"/>
                  <a:gd name="T35" fmla="*/ 323 h 376"/>
                  <a:gd name="T36" fmla="*/ 382 w 737"/>
                  <a:gd name="T37" fmla="*/ 333 h 376"/>
                  <a:gd name="T38" fmla="*/ 395 w 737"/>
                  <a:gd name="T39" fmla="*/ 325 h 376"/>
                  <a:gd name="T40" fmla="*/ 418 w 737"/>
                  <a:gd name="T41" fmla="*/ 325 h 376"/>
                  <a:gd name="T42" fmla="*/ 421 w 737"/>
                  <a:gd name="T43" fmla="*/ 340 h 376"/>
                  <a:gd name="T44" fmla="*/ 429 w 737"/>
                  <a:gd name="T45" fmla="*/ 346 h 376"/>
                  <a:gd name="T46" fmla="*/ 436 w 737"/>
                  <a:gd name="T47" fmla="*/ 355 h 376"/>
                  <a:gd name="T48" fmla="*/ 453 w 737"/>
                  <a:gd name="T49" fmla="*/ 342 h 376"/>
                  <a:gd name="T50" fmla="*/ 463 w 737"/>
                  <a:gd name="T51" fmla="*/ 351 h 376"/>
                  <a:gd name="T52" fmla="*/ 472 w 737"/>
                  <a:gd name="T53" fmla="*/ 359 h 376"/>
                  <a:gd name="T54" fmla="*/ 491 w 737"/>
                  <a:gd name="T55" fmla="*/ 355 h 376"/>
                  <a:gd name="T56" fmla="*/ 495 w 737"/>
                  <a:gd name="T57" fmla="*/ 361 h 376"/>
                  <a:gd name="T58" fmla="*/ 498 w 737"/>
                  <a:gd name="T59" fmla="*/ 370 h 376"/>
                  <a:gd name="T60" fmla="*/ 506 w 737"/>
                  <a:gd name="T61" fmla="*/ 357 h 376"/>
                  <a:gd name="T62" fmla="*/ 515 w 737"/>
                  <a:gd name="T63" fmla="*/ 348 h 376"/>
                  <a:gd name="T64" fmla="*/ 523 w 737"/>
                  <a:gd name="T65" fmla="*/ 348 h 376"/>
                  <a:gd name="T66" fmla="*/ 536 w 737"/>
                  <a:gd name="T67" fmla="*/ 357 h 376"/>
                  <a:gd name="T68" fmla="*/ 549 w 737"/>
                  <a:gd name="T69" fmla="*/ 353 h 376"/>
                  <a:gd name="T70" fmla="*/ 560 w 737"/>
                  <a:gd name="T71" fmla="*/ 364 h 376"/>
                  <a:gd name="T72" fmla="*/ 574 w 737"/>
                  <a:gd name="T73" fmla="*/ 372 h 376"/>
                  <a:gd name="T74" fmla="*/ 585 w 737"/>
                  <a:gd name="T75" fmla="*/ 366 h 376"/>
                  <a:gd name="T76" fmla="*/ 600 w 737"/>
                  <a:gd name="T77" fmla="*/ 357 h 376"/>
                  <a:gd name="T78" fmla="*/ 613 w 737"/>
                  <a:gd name="T79" fmla="*/ 357 h 376"/>
                  <a:gd name="T80" fmla="*/ 626 w 737"/>
                  <a:gd name="T81" fmla="*/ 351 h 376"/>
                  <a:gd name="T82" fmla="*/ 647 w 737"/>
                  <a:gd name="T83" fmla="*/ 353 h 376"/>
                  <a:gd name="T84" fmla="*/ 658 w 737"/>
                  <a:gd name="T85" fmla="*/ 355 h 376"/>
                  <a:gd name="T86" fmla="*/ 668 w 737"/>
                  <a:gd name="T87" fmla="*/ 346 h 376"/>
                  <a:gd name="T88" fmla="*/ 690 w 737"/>
                  <a:gd name="T89" fmla="*/ 355 h 376"/>
                  <a:gd name="T90" fmla="*/ 711 w 737"/>
                  <a:gd name="T91" fmla="*/ 368 h 376"/>
                  <a:gd name="T92" fmla="*/ 737 w 737"/>
                  <a:gd name="T93" fmla="*/ 376 h 376"/>
                  <a:gd name="T94" fmla="*/ 732 w 737"/>
                  <a:gd name="T95" fmla="*/ 15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7" h="376">
                    <a:moveTo>
                      <a:pt x="732" y="158"/>
                    </a:moveTo>
                    <a:lnTo>
                      <a:pt x="716" y="67"/>
                    </a:lnTo>
                    <a:lnTo>
                      <a:pt x="715" y="13"/>
                    </a:lnTo>
                    <a:lnTo>
                      <a:pt x="609" y="15"/>
                    </a:lnTo>
                    <a:lnTo>
                      <a:pt x="416" y="15"/>
                    </a:lnTo>
                    <a:lnTo>
                      <a:pt x="222" y="11"/>
                    </a:lnTo>
                    <a:lnTo>
                      <a:pt x="87" y="5"/>
                    </a:lnTo>
                    <a:lnTo>
                      <a:pt x="2" y="0"/>
                    </a:lnTo>
                    <a:lnTo>
                      <a:pt x="0" y="54"/>
                    </a:lnTo>
                    <a:lnTo>
                      <a:pt x="117" y="60"/>
                    </a:lnTo>
                    <a:lnTo>
                      <a:pt x="205" y="66"/>
                    </a:lnTo>
                    <a:lnTo>
                      <a:pt x="241" y="66"/>
                    </a:lnTo>
                    <a:lnTo>
                      <a:pt x="248" y="66"/>
                    </a:lnTo>
                    <a:lnTo>
                      <a:pt x="256" y="69"/>
                    </a:lnTo>
                    <a:lnTo>
                      <a:pt x="250" y="263"/>
                    </a:lnTo>
                    <a:lnTo>
                      <a:pt x="250" y="274"/>
                    </a:lnTo>
                    <a:lnTo>
                      <a:pt x="256" y="274"/>
                    </a:lnTo>
                    <a:lnTo>
                      <a:pt x="263" y="280"/>
                    </a:lnTo>
                    <a:lnTo>
                      <a:pt x="275" y="293"/>
                    </a:lnTo>
                    <a:lnTo>
                      <a:pt x="282" y="297"/>
                    </a:lnTo>
                    <a:lnTo>
                      <a:pt x="288" y="293"/>
                    </a:lnTo>
                    <a:lnTo>
                      <a:pt x="295" y="297"/>
                    </a:lnTo>
                    <a:lnTo>
                      <a:pt x="303" y="295"/>
                    </a:lnTo>
                    <a:lnTo>
                      <a:pt x="307" y="287"/>
                    </a:lnTo>
                    <a:lnTo>
                      <a:pt x="309" y="291"/>
                    </a:lnTo>
                    <a:lnTo>
                      <a:pt x="314" y="295"/>
                    </a:lnTo>
                    <a:lnTo>
                      <a:pt x="320" y="302"/>
                    </a:lnTo>
                    <a:lnTo>
                      <a:pt x="320" y="308"/>
                    </a:lnTo>
                    <a:lnTo>
                      <a:pt x="322" y="316"/>
                    </a:lnTo>
                    <a:lnTo>
                      <a:pt x="329" y="316"/>
                    </a:lnTo>
                    <a:lnTo>
                      <a:pt x="331" y="317"/>
                    </a:lnTo>
                    <a:lnTo>
                      <a:pt x="339" y="316"/>
                    </a:lnTo>
                    <a:lnTo>
                      <a:pt x="346" y="319"/>
                    </a:lnTo>
                    <a:lnTo>
                      <a:pt x="359" y="325"/>
                    </a:lnTo>
                    <a:lnTo>
                      <a:pt x="367" y="323"/>
                    </a:lnTo>
                    <a:lnTo>
                      <a:pt x="372" y="323"/>
                    </a:lnTo>
                    <a:lnTo>
                      <a:pt x="376" y="327"/>
                    </a:lnTo>
                    <a:lnTo>
                      <a:pt x="382" y="333"/>
                    </a:lnTo>
                    <a:lnTo>
                      <a:pt x="389" y="331"/>
                    </a:lnTo>
                    <a:lnTo>
                      <a:pt x="395" y="325"/>
                    </a:lnTo>
                    <a:lnTo>
                      <a:pt x="410" y="327"/>
                    </a:lnTo>
                    <a:lnTo>
                      <a:pt x="418" y="325"/>
                    </a:lnTo>
                    <a:lnTo>
                      <a:pt x="416" y="333"/>
                    </a:lnTo>
                    <a:lnTo>
                      <a:pt x="421" y="340"/>
                    </a:lnTo>
                    <a:lnTo>
                      <a:pt x="427" y="340"/>
                    </a:lnTo>
                    <a:lnTo>
                      <a:pt x="429" y="346"/>
                    </a:lnTo>
                    <a:lnTo>
                      <a:pt x="429" y="355"/>
                    </a:lnTo>
                    <a:lnTo>
                      <a:pt x="436" y="355"/>
                    </a:lnTo>
                    <a:lnTo>
                      <a:pt x="442" y="353"/>
                    </a:lnTo>
                    <a:lnTo>
                      <a:pt x="453" y="342"/>
                    </a:lnTo>
                    <a:lnTo>
                      <a:pt x="461" y="346"/>
                    </a:lnTo>
                    <a:lnTo>
                      <a:pt x="463" y="351"/>
                    </a:lnTo>
                    <a:lnTo>
                      <a:pt x="470" y="351"/>
                    </a:lnTo>
                    <a:lnTo>
                      <a:pt x="472" y="359"/>
                    </a:lnTo>
                    <a:lnTo>
                      <a:pt x="480" y="359"/>
                    </a:lnTo>
                    <a:lnTo>
                      <a:pt x="491" y="355"/>
                    </a:lnTo>
                    <a:lnTo>
                      <a:pt x="497" y="355"/>
                    </a:lnTo>
                    <a:lnTo>
                      <a:pt x="495" y="361"/>
                    </a:lnTo>
                    <a:lnTo>
                      <a:pt x="497" y="368"/>
                    </a:lnTo>
                    <a:lnTo>
                      <a:pt x="498" y="370"/>
                    </a:lnTo>
                    <a:lnTo>
                      <a:pt x="504" y="370"/>
                    </a:lnTo>
                    <a:lnTo>
                      <a:pt x="506" y="357"/>
                    </a:lnTo>
                    <a:lnTo>
                      <a:pt x="513" y="351"/>
                    </a:lnTo>
                    <a:lnTo>
                      <a:pt x="515" y="348"/>
                    </a:lnTo>
                    <a:lnTo>
                      <a:pt x="517" y="346"/>
                    </a:lnTo>
                    <a:lnTo>
                      <a:pt x="523" y="348"/>
                    </a:lnTo>
                    <a:lnTo>
                      <a:pt x="529" y="355"/>
                    </a:lnTo>
                    <a:lnTo>
                      <a:pt x="536" y="357"/>
                    </a:lnTo>
                    <a:lnTo>
                      <a:pt x="542" y="351"/>
                    </a:lnTo>
                    <a:lnTo>
                      <a:pt x="549" y="353"/>
                    </a:lnTo>
                    <a:lnTo>
                      <a:pt x="553" y="361"/>
                    </a:lnTo>
                    <a:lnTo>
                      <a:pt x="560" y="364"/>
                    </a:lnTo>
                    <a:lnTo>
                      <a:pt x="568" y="366"/>
                    </a:lnTo>
                    <a:lnTo>
                      <a:pt x="574" y="372"/>
                    </a:lnTo>
                    <a:lnTo>
                      <a:pt x="577" y="366"/>
                    </a:lnTo>
                    <a:lnTo>
                      <a:pt x="585" y="366"/>
                    </a:lnTo>
                    <a:lnTo>
                      <a:pt x="592" y="357"/>
                    </a:lnTo>
                    <a:lnTo>
                      <a:pt x="600" y="357"/>
                    </a:lnTo>
                    <a:lnTo>
                      <a:pt x="607" y="351"/>
                    </a:lnTo>
                    <a:lnTo>
                      <a:pt x="613" y="357"/>
                    </a:lnTo>
                    <a:lnTo>
                      <a:pt x="621" y="357"/>
                    </a:lnTo>
                    <a:lnTo>
                      <a:pt x="626" y="351"/>
                    </a:lnTo>
                    <a:lnTo>
                      <a:pt x="639" y="346"/>
                    </a:lnTo>
                    <a:lnTo>
                      <a:pt x="647" y="353"/>
                    </a:lnTo>
                    <a:lnTo>
                      <a:pt x="653" y="355"/>
                    </a:lnTo>
                    <a:lnTo>
                      <a:pt x="658" y="355"/>
                    </a:lnTo>
                    <a:lnTo>
                      <a:pt x="664" y="351"/>
                    </a:lnTo>
                    <a:lnTo>
                      <a:pt x="668" y="346"/>
                    </a:lnTo>
                    <a:lnTo>
                      <a:pt x="673" y="346"/>
                    </a:lnTo>
                    <a:lnTo>
                      <a:pt x="690" y="355"/>
                    </a:lnTo>
                    <a:lnTo>
                      <a:pt x="703" y="366"/>
                    </a:lnTo>
                    <a:lnTo>
                      <a:pt x="711" y="368"/>
                    </a:lnTo>
                    <a:lnTo>
                      <a:pt x="716" y="372"/>
                    </a:lnTo>
                    <a:lnTo>
                      <a:pt x="737" y="376"/>
                    </a:lnTo>
                    <a:lnTo>
                      <a:pt x="735" y="188"/>
                    </a:lnTo>
                    <a:lnTo>
                      <a:pt x="732" y="15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 name="Freeform 33">
                <a:extLst>
                  <a:ext uri="{FF2B5EF4-FFF2-40B4-BE49-F238E27FC236}">
                    <a16:creationId xmlns:a16="http://schemas.microsoft.com/office/drawing/2014/main" id="{17D24865-7881-4E77-8EAA-4BF6AA65CBF8}"/>
                  </a:ext>
                </a:extLst>
              </p:cNvPr>
              <p:cNvSpPr>
                <a:spLocks/>
              </p:cNvSpPr>
              <p:nvPr/>
            </p:nvSpPr>
            <p:spPr bwMode="auto">
              <a:xfrm>
                <a:off x="2726240" y="2425986"/>
                <a:ext cx="603313" cy="292134"/>
              </a:xfrm>
              <a:custGeom>
                <a:avLst/>
                <a:gdLst>
                  <a:gd name="T0" fmla="*/ 616 w 628"/>
                  <a:gd name="T1" fmla="*/ 98 h 335"/>
                  <a:gd name="T2" fmla="*/ 609 w 628"/>
                  <a:gd name="T3" fmla="*/ 96 h 335"/>
                  <a:gd name="T4" fmla="*/ 599 w 628"/>
                  <a:gd name="T5" fmla="*/ 83 h 335"/>
                  <a:gd name="T6" fmla="*/ 599 w 628"/>
                  <a:gd name="T7" fmla="*/ 75 h 335"/>
                  <a:gd name="T8" fmla="*/ 592 w 628"/>
                  <a:gd name="T9" fmla="*/ 72 h 335"/>
                  <a:gd name="T10" fmla="*/ 584 w 628"/>
                  <a:gd name="T11" fmla="*/ 62 h 335"/>
                  <a:gd name="T12" fmla="*/ 582 w 628"/>
                  <a:gd name="T13" fmla="*/ 55 h 335"/>
                  <a:gd name="T14" fmla="*/ 590 w 628"/>
                  <a:gd name="T15" fmla="*/ 43 h 335"/>
                  <a:gd name="T16" fmla="*/ 592 w 628"/>
                  <a:gd name="T17" fmla="*/ 38 h 335"/>
                  <a:gd name="T18" fmla="*/ 599 w 628"/>
                  <a:gd name="T19" fmla="*/ 38 h 335"/>
                  <a:gd name="T20" fmla="*/ 601 w 628"/>
                  <a:gd name="T21" fmla="*/ 36 h 335"/>
                  <a:gd name="T22" fmla="*/ 599 w 628"/>
                  <a:gd name="T23" fmla="*/ 28 h 335"/>
                  <a:gd name="T24" fmla="*/ 594 w 628"/>
                  <a:gd name="T25" fmla="*/ 21 h 335"/>
                  <a:gd name="T26" fmla="*/ 590 w 628"/>
                  <a:gd name="T27" fmla="*/ 19 h 335"/>
                  <a:gd name="T28" fmla="*/ 582 w 628"/>
                  <a:gd name="T29" fmla="*/ 25 h 335"/>
                  <a:gd name="T30" fmla="*/ 564 w 628"/>
                  <a:gd name="T31" fmla="*/ 10 h 335"/>
                  <a:gd name="T32" fmla="*/ 426 w 628"/>
                  <a:gd name="T33" fmla="*/ 11 h 335"/>
                  <a:gd name="T34" fmla="*/ 321 w 628"/>
                  <a:gd name="T35" fmla="*/ 10 h 335"/>
                  <a:gd name="T36" fmla="*/ 120 w 628"/>
                  <a:gd name="T37" fmla="*/ 6 h 335"/>
                  <a:gd name="T38" fmla="*/ 15 w 628"/>
                  <a:gd name="T39" fmla="*/ 0 h 335"/>
                  <a:gd name="T40" fmla="*/ 0 w 628"/>
                  <a:gd name="T41" fmla="*/ 325 h 335"/>
                  <a:gd name="T42" fmla="*/ 135 w 628"/>
                  <a:gd name="T43" fmla="*/ 331 h 335"/>
                  <a:gd name="T44" fmla="*/ 329 w 628"/>
                  <a:gd name="T45" fmla="*/ 335 h 335"/>
                  <a:gd name="T46" fmla="*/ 522 w 628"/>
                  <a:gd name="T47" fmla="*/ 335 h 335"/>
                  <a:gd name="T48" fmla="*/ 628 w 628"/>
                  <a:gd name="T49" fmla="*/ 333 h 335"/>
                  <a:gd name="T50" fmla="*/ 624 w 628"/>
                  <a:gd name="T51" fmla="*/ 104 h 335"/>
                  <a:gd name="T52" fmla="*/ 616 w 628"/>
                  <a:gd name="T53" fmla="*/ 9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8" h="335">
                    <a:moveTo>
                      <a:pt x="616" y="98"/>
                    </a:moveTo>
                    <a:lnTo>
                      <a:pt x="609" y="96"/>
                    </a:lnTo>
                    <a:lnTo>
                      <a:pt x="599" y="83"/>
                    </a:lnTo>
                    <a:lnTo>
                      <a:pt x="599" y="75"/>
                    </a:lnTo>
                    <a:lnTo>
                      <a:pt x="592" y="72"/>
                    </a:lnTo>
                    <a:lnTo>
                      <a:pt x="584" y="62"/>
                    </a:lnTo>
                    <a:lnTo>
                      <a:pt x="582" y="55"/>
                    </a:lnTo>
                    <a:lnTo>
                      <a:pt x="590" y="43"/>
                    </a:lnTo>
                    <a:lnTo>
                      <a:pt x="592" y="38"/>
                    </a:lnTo>
                    <a:lnTo>
                      <a:pt x="599" y="38"/>
                    </a:lnTo>
                    <a:lnTo>
                      <a:pt x="601" y="36"/>
                    </a:lnTo>
                    <a:lnTo>
                      <a:pt x="599" y="28"/>
                    </a:lnTo>
                    <a:lnTo>
                      <a:pt x="594" y="21"/>
                    </a:lnTo>
                    <a:lnTo>
                      <a:pt x="590" y="19"/>
                    </a:lnTo>
                    <a:lnTo>
                      <a:pt x="582" y="25"/>
                    </a:lnTo>
                    <a:lnTo>
                      <a:pt x="564" y="10"/>
                    </a:lnTo>
                    <a:lnTo>
                      <a:pt x="426" y="11"/>
                    </a:lnTo>
                    <a:lnTo>
                      <a:pt x="321" y="10"/>
                    </a:lnTo>
                    <a:lnTo>
                      <a:pt x="120" y="6"/>
                    </a:lnTo>
                    <a:lnTo>
                      <a:pt x="15" y="0"/>
                    </a:lnTo>
                    <a:lnTo>
                      <a:pt x="0" y="325"/>
                    </a:lnTo>
                    <a:lnTo>
                      <a:pt x="135" y="331"/>
                    </a:lnTo>
                    <a:lnTo>
                      <a:pt x="329" y="335"/>
                    </a:lnTo>
                    <a:lnTo>
                      <a:pt x="522" y="335"/>
                    </a:lnTo>
                    <a:lnTo>
                      <a:pt x="628" y="333"/>
                    </a:lnTo>
                    <a:lnTo>
                      <a:pt x="624" y="104"/>
                    </a:lnTo>
                    <a:lnTo>
                      <a:pt x="616" y="9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nvGrpSpPr>
              <p:cNvPr id="45" name="Group 44">
                <a:extLst>
                  <a:ext uri="{FF2B5EF4-FFF2-40B4-BE49-F238E27FC236}">
                    <a16:creationId xmlns:a16="http://schemas.microsoft.com/office/drawing/2014/main" id="{2BBAF450-3BD5-4094-9646-01662B1B6101}"/>
                  </a:ext>
                </a:extLst>
              </p:cNvPr>
              <p:cNvGrpSpPr/>
              <p:nvPr/>
            </p:nvGrpSpPr>
            <p:grpSpPr>
              <a:xfrm>
                <a:off x="2293930" y="2752129"/>
                <a:ext cx="1147064" cy="1013311"/>
                <a:chOff x="2293930" y="2752129"/>
                <a:chExt cx="1147064" cy="1013311"/>
              </a:xfrm>
              <a:grpFill/>
            </p:grpSpPr>
            <p:sp>
              <p:nvSpPr>
                <p:cNvPr id="199" name="Freeform 34">
                  <a:extLst>
                    <a:ext uri="{FF2B5EF4-FFF2-40B4-BE49-F238E27FC236}">
                      <a16:creationId xmlns:a16="http://schemas.microsoft.com/office/drawing/2014/main" id="{C1E2387E-CF8A-480A-8B32-F3CF37AB73B7}"/>
                    </a:ext>
                  </a:extLst>
                </p:cNvPr>
                <p:cNvSpPr>
                  <a:spLocks/>
                </p:cNvSpPr>
                <p:nvPr/>
              </p:nvSpPr>
              <p:spPr bwMode="auto">
                <a:xfrm>
                  <a:off x="3098027" y="3642483"/>
                  <a:ext cx="22096" cy="96797"/>
                </a:xfrm>
                <a:custGeom>
                  <a:avLst/>
                  <a:gdLst>
                    <a:gd name="T0" fmla="*/ 9 w 23"/>
                    <a:gd name="T1" fmla="*/ 62 h 111"/>
                    <a:gd name="T2" fmla="*/ 9 w 23"/>
                    <a:gd name="T3" fmla="*/ 68 h 111"/>
                    <a:gd name="T4" fmla="*/ 13 w 23"/>
                    <a:gd name="T5" fmla="*/ 75 h 111"/>
                    <a:gd name="T6" fmla="*/ 19 w 23"/>
                    <a:gd name="T7" fmla="*/ 90 h 111"/>
                    <a:gd name="T8" fmla="*/ 19 w 23"/>
                    <a:gd name="T9" fmla="*/ 105 h 111"/>
                    <a:gd name="T10" fmla="*/ 23 w 23"/>
                    <a:gd name="T11" fmla="*/ 111 h 111"/>
                    <a:gd name="T12" fmla="*/ 19 w 23"/>
                    <a:gd name="T13" fmla="*/ 90 h 111"/>
                    <a:gd name="T14" fmla="*/ 17 w 23"/>
                    <a:gd name="T15" fmla="*/ 77 h 111"/>
                    <a:gd name="T16" fmla="*/ 4 w 23"/>
                    <a:gd name="T17" fmla="*/ 38 h 111"/>
                    <a:gd name="T18" fmla="*/ 2 w 23"/>
                    <a:gd name="T19" fmla="*/ 13 h 111"/>
                    <a:gd name="T20" fmla="*/ 2 w 23"/>
                    <a:gd name="T21" fmla="*/ 0 h 111"/>
                    <a:gd name="T22" fmla="*/ 0 w 23"/>
                    <a:gd name="T23" fmla="*/ 15 h 111"/>
                    <a:gd name="T24" fmla="*/ 2 w 23"/>
                    <a:gd name="T25" fmla="*/ 23 h 111"/>
                    <a:gd name="T26" fmla="*/ 0 w 23"/>
                    <a:gd name="T27" fmla="*/ 36 h 111"/>
                    <a:gd name="T28" fmla="*/ 6 w 23"/>
                    <a:gd name="T29" fmla="*/ 41 h 111"/>
                    <a:gd name="T30" fmla="*/ 4 w 23"/>
                    <a:gd name="T31" fmla="*/ 49 h 111"/>
                    <a:gd name="T32" fmla="*/ 9 w 23"/>
                    <a:gd name="T33" fmla="*/ 6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11">
                      <a:moveTo>
                        <a:pt x="9" y="62"/>
                      </a:moveTo>
                      <a:lnTo>
                        <a:pt x="9" y="68"/>
                      </a:lnTo>
                      <a:lnTo>
                        <a:pt x="13" y="75"/>
                      </a:lnTo>
                      <a:lnTo>
                        <a:pt x="19" y="90"/>
                      </a:lnTo>
                      <a:lnTo>
                        <a:pt x="19" y="105"/>
                      </a:lnTo>
                      <a:lnTo>
                        <a:pt x="23" y="111"/>
                      </a:lnTo>
                      <a:lnTo>
                        <a:pt x="19" y="90"/>
                      </a:lnTo>
                      <a:lnTo>
                        <a:pt x="17" y="77"/>
                      </a:lnTo>
                      <a:lnTo>
                        <a:pt x="4" y="38"/>
                      </a:lnTo>
                      <a:lnTo>
                        <a:pt x="2" y="13"/>
                      </a:lnTo>
                      <a:lnTo>
                        <a:pt x="2" y="0"/>
                      </a:lnTo>
                      <a:lnTo>
                        <a:pt x="0" y="15"/>
                      </a:lnTo>
                      <a:lnTo>
                        <a:pt x="2" y="23"/>
                      </a:lnTo>
                      <a:lnTo>
                        <a:pt x="0" y="36"/>
                      </a:lnTo>
                      <a:lnTo>
                        <a:pt x="6" y="41"/>
                      </a:lnTo>
                      <a:lnTo>
                        <a:pt x="4" y="49"/>
                      </a:lnTo>
                      <a:lnTo>
                        <a:pt x="9" y="6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0" name="Freeform 35">
                  <a:extLst>
                    <a:ext uri="{FF2B5EF4-FFF2-40B4-BE49-F238E27FC236}">
                      <a16:creationId xmlns:a16="http://schemas.microsoft.com/office/drawing/2014/main" id="{84EB94D0-7E3B-435C-9C09-6D8EE8503BA0}"/>
                    </a:ext>
                  </a:extLst>
                </p:cNvPr>
                <p:cNvSpPr>
                  <a:spLocks/>
                </p:cNvSpPr>
                <p:nvPr/>
              </p:nvSpPr>
              <p:spPr bwMode="auto">
                <a:xfrm>
                  <a:off x="3098027" y="3642483"/>
                  <a:ext cx="22096" cy="96797"/>
                </a:xfrm>
                <a:custGeom>
                  <a:avLst/>
                  <a:gdLst>
                    <a:gd name="T0" fmla="*/ 9 w 23"/>
                    <a:gd name="T1" fmla="*/ 62 h 111"/>
                    <a:gd name="T2" fmla="*/ 9 w 23"/>
                    <a:gd name="T3" fmla="*/ 68 h 111"/>
                    <a:gd name="T4" fmla="*/ 13 w 23"/>
                    <a:gd name="T5" fmla="*/ 75 h 111"/>
                    <a:gd name="T6" fmla="*/ 19 w 23"/>
                    <a:gd name="T7" fmla="*/ 90 h 111"/>
                    <a:gd name="T8" fmla="*/ 19 w 23"/>
                    <a:gd name="T9" fmla="*/ 105 h 111"/>
                    <a:gd name="T10" fmla="*/ 23 w 23"/>
                    <a:gd name="T11" fmla="*/ 111 h 111"/>
                    <a:gd name="T12" fmla="*/ 19 w 23"/>
                    <a:gd name="T13" fmla="*/ 90 h 111"/>
                    <a:gd name="T14" fmla="*/ 17 w 23"/>
                    <a:gd name="T15" fmla="*/ 77 h 111"/>
                    <a:gd name="T16" fmla="*/ 4 w 23"/>
                    <a:gd name="T17" fmla="*/ 38 h 111"/>
                    <a:gd name="T18" fmla="*/ 2 w 23"/>
                    <a:gd name="T19" fmla="*/ 13 h 111"/>
                    <a:gd name="T20" fmla="*/ 2 w 23"/>
                    <a:gd name="T21" fmla="*/ 0 h 111"/>
                    <a:gd name="T22" fmla="*/ 0 w 23"/>
                    <a:gd name="T23" fmla="*/ 15 h 111"/>
                    <a:gd name="T24" fmla="*/ 2 w 23"/>
                    <a:gd name="T25" fmla="*/ 23 h 111"/>
                    <a:gd name="T26" fmla="*/ 0 w 23"/>
                    <a:gd name="T27" fmla="*/ 36 h 111"/>
                    <a:gd name="T28" fmla="*/ 6 w 23"/>
                    <a:gd name="T29" fmla="*/ 41 h 111"/>
                    <a:gd name="T30" fmla="*/ 4 w 23"/>
                    <a:gd name="T31" fmla="*/ 49 h 111"/>
                    <a:gd name="T32" fmla="*/ 9 w 23"/>
                    <a:gd name="T33" fmla="*/ 6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11">
                      <a:moveTo>
                        <a:pt x="9" y="62"/>
                      </a:moveTo>
                      <a:lnTo>
                        <a:pt x="9" y="68"/>
                      </a:lnTo>
                      <a:lnTo>
                        <a:pt x="13" y="75"/>
                      </a:lnTo>
                      <a:lnTo>
                        <a:pt x="19" y="90"/>
                      </a:lnTo>
                      <a:lnTo>
                        <a:pt x="19" y="105"/>
                      </a:lnTo>
                      <a:lnTo>
                        <a:pt x="23" y="111"/>
                      </a:lnTo>
                      <a:lnTo>
                        <a:pt x="19" y="90"/>
                      </a:lnTo>
                      <a:lnTo>
                        <a:pt x="17" y="77"/>
                      </a:lnTo>
                      <a:lnTo>
                        <a:pt x="4" y="38"/>
                      </a:lnTo>
                      <a:lnTo>
                        <a:pt x="2" y="13"/>
                      </a:lnTo>
                      <a:lnTo>
                        <a:pt x="2" y="0"/>
                      </a:lnTo>
                      <a:lnTo>
                        <a:pt x="0" y="15"/>
                      </a:lnTo>
                      <a:lnTo>
                        <a:pt x="2" y="23"/>
                      </a:lnTo>
                      <a:lnTo>
                        <a:pt x="0" y="36"/>
                      </a:lnTo>
                      <a:lnTo>
                        <a:pt x="6" y="41"/>
                      </a:lnTo>
                      <a:lnTo>
                        <a:pt x="4" y="49"/>
                      </a:lnTo>
                      <a:lnTo>
                        <a:pt x="9" y="6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1" name="Freeform 36">
                  <a:extLst>
                    <a:ext uri="{FF2B5EF4-FFF2-40B4-BE49-F238E27FC236}">
                      <a16:creationId xmlns:a16="http://schemas.microsoft.com/office/drawing/2014/main" id="{6A78DED4-E1E1-4C66-86C9-42DA31D04390}"/>
                    </a:ext>
                  </a:extLst>
                </p:cNvPr>
                <p:cNvSpPr>
                  <a:spLocks/>
                </p:cNvSpPr>
                <p:nvPr/>
              </p:nvSpPr>
              <p:spPr bwMode="auto">
                <a:xfrm>
                  <a:off x="2293930" y="2752129"/>
                  <a:ext cx="1147064" cy="1013311"/>
                </a:xfrm>
                <a:custGeom>
                  <a:avLst/>
                  <a:gdLst>
                    <a:gd name="T0" fmla="*/ 1181 w 1194"/>
                    <a:gd name="T1" fmla="*/ 645 h 1162"/>
                    <a:gd name="T2" fmla="*/ 1194 w 1194"/>
                    <a:gd name="T3" fmla="*/ 598 h 1162"/>
                    <a:gd name="T4" fmla="*/ 1173 w 1194"/>
                    <a:gd name="T5" fmla="*/ 555 h 1162"/>
                    <a:gd name="T6" fmla="*/ 1140 w 1194"/>
                    <a:gd name="T7" fmla="*/ 389 h 1162"/>
                    <a:gd name="T8" fmla="*/ 1079 w 1194"/>
                    <a:gd name="T9" fmla="*/ 318 h 1162"/>
                    <a:gd name="T10" fmla="*/ 1021 w 1194"/>
                    <a:gd name="T11" fmla="*/ 301 h 1162"/>
                    <a:gd name="T12" fmla="*/ 970 w 1194"/>
                    <a:gd name="T13" fmla="*/ 297 h 1162"/>
                    <a:gd name="T14" fmla="*/ 923 w 1194"/>
                    <a:gd name="T15" fmla="*/ 310 h 1162"/>
                    <a:gd name="T16" fmla="*/ 880 w 1194"/>
                    <a:gd name="T17" fmla="*/ 292 h 1162"/>
                    <a:gd name="T18" fmla="*/ 858 w 1194"/>
                    <a:gd name="T19" fmla="*/ 307 h 1162"/>
                    <a:gd name="T20" fmla="*/ 824 w 1194"/>
                    <a:gd name="T21" fmla="*/ 292 h 1162"/>
                    <a:gd name="T22" fmla="*/ 784 w 1194"/>
                    <a:gd name="T23" fmla="*/ 286 h 1162"/>
                    <a:gd name="T24" fmla="*/ 739 w 1194"/>
                    <a:gd name="T25" fmla="*/ 273 h 1162"/>
                    <a:gd name="T26" fmla="*/ 692 w 1194"/>
                    <a:gd name="T27" fmla="*/ 262 h 1162"/>
                    <a:gd name="T28" fmla="*/ 666 w 1194"/>
                    <a:gd name="T29" fmla="*/ 241 h 1162"/>
                    <a:gd name="T30" fmla="*/ 613 w 1194"/>
                    <a:gd name="T31" fmla="*/ 220 h 1162"/>
                    <a:gd name="T32" fmla="*/ 363 w 1194"/>
                    <a:gd name="T33" fmla="*/ 0 h 1162"/>
                    <a:gd name="T34" fmla="*/ 316 w 1194"/>
                    <a:gd name="T35" fmla="*/ 485 h 1162"/>
                    <a:gd name="T36" fmla="*/ 10 w 1194"/>
                    <a:gd name="T37" fmla="*/ 480 h 1162"/>
                    <a:gd name="T38" fmla="*/ 31 w 1194"/>
                    <a:gd name="T39" fmla="*/ 506 h 1162"/>
                    <a:gd name="T40" fmla="*/ 93 w 1194"/>
                    <a:gd name="T41" fmla="*/ 577 h 1162"/>
                    <a:gd name="T42" fmla="*/ 147 w 1194"/>
                    <a:gd name="T43" fmla="*/ 624 h 1162"/>
                    <a:gd name="T44" fmla="*/ 162 w 1194"/>
                    <a:gd name="T45" fmla="*/ 683 h 1162"/>
                    <a:gd name="T46" fmla="*/ 220 w 1194"/>
                    <a:gd name="T47" fmla="*/ 767 h 1162"/>
                    <a:gd name="T48" fmla="*/ 282 w 1194"/>
                    <a:gd name="T49" fmla="*/ 803 h 1162"/>
                    <a:gd name="T50" fmla="*/ 322 w 1194"/>
                    <a:gd name="T51" fmla="*/ 788 h 1162"/>
                    <a:gd name="T52" fmla="*/ 356 w 1194"/>
                    <a:gd name="T53" fmla="*/ 730 h 1162"/>
                    <a:gd name="T54" fmla="*/ 407 w 1194"/>
                    <a:gd name="T55" fmla="*/ 728 h 1162"/>
                    <a:gd name="T56" fmla="*/ 467 w 1194"/>
                    <a:gd name="T57" fmla="*/ 735 h 1162"/>
                    <a:gd name="T58" fmla="*/ 499 w 1194"/>
                    <a:gd name="T59" fmla="*/ 769 h 1162"/>
                    <a:gd name="T60" fmla="*/ 548 w 1194"/>
                    <a:gd name="T61" fmla="*/ 850 h 1162"/>
                    <a:gd name="T62" fmla="*/ 568 w 1194"/>
                    <a:gd name="T63" fmla="*/ 903 h 1162"/>
                    <a:gd name="T64" fmla="*/ 604 w 1194"/>
                    <a:gd name="T65" fmla="*/ 946 h 1162"/>
                    <a:gd name="T66" fmla="*/ 638 w 1194"/>
                    <a:gd name="T67" fmla="*/ 997 h 1162"/>
                    <a:gd name="T68" fmla="*/ 653 w 1194"/>
                    <a:gd name="T69" fmla="*/ 1049 h 1162"/>
                    <a:gd name="T70" fmla="*/ 690 w 1194"/>
                    <a:gd name="T71" fmla="*/ 1102 h 1162"/>
                    <a:gd name="T72" fmla="*/ 730 w 1194"/>
                    <a:gd name="T73" fmla="*/ 1121 h 1162"/>
                    <a:gd name="T74" fmla="*/ 813 w 1194"/>
                    <a:gd name="T75" fmla="*/ 1143 h 1162"/>
                    <a:gd name="T76" fmla="*/ 861 w 1194"/>
                    <a:gd name="T77" fmla="*/ 1149 h 1162"/>
                    <a:gd name="T78" fmla="*/ 846 w 1194"/>
                    <a:gd name="T79" fmla="*/ 1132 h 1162"/>
                    <a:gd name="T80" fmla="*/ 829 w 1194"/>
                    <a:gd name="T81" fmla="*/ 1053 h 1162"/>
                    <a:gd name="T82" fmla="*/ 835 w 1194"/>
                    <a:gd name="T83" fmla="*/ 1010 h 1162"/>
                    <a:gd name="T84" fmla="*/ 814 w 1194"/>
                    <a:gd name="T85" fmla="*/ 1002 h 1162"/>
                    <a:gd name="T86" fmla="*/ 846 w 1194"/>
                    <a:gd name="T87" fmla="*/ 963 h 1162"/>
                    <a:gd name="T88" fmla="*/ 850 w 1194"/>
                    <a:gd name="T89" fmla="*/ 946 h 1162"/>
                    <a:gd name="T90" fmla="*/ 858 w 1194"/>
                    <a:gd name="T91" fmla="*/ 925 h 1162"/>
                    <a:gd name="T92" fmla="*/ 884 w 1194"/>
                    <a:gd name="T93" fmla="*/ 905 h 1162"/>
                    <a:gd name="T94" fmla="*/ 895 w 1194"/>
                    <a:gd name="T95" fmla="*/ 884 h 1162"/>
                    <a:gd name="T96" fmla="*/ 918 w 1194"/>
                    <a:gd name="T97" fmla="*/ 882 h 1162"/>
                    <a:gd name="T98" fmla="*/ 935 w 1194"/>
                    <a:gd name="T99" fmla="*/ 867 h 1162"/>
                    <a:gd name="T100" fmla="*/ 957 w 1194"/>
                    <a:gd name="T101" fmla="*/ 865 h 1162"/>
                    <a:gd name="T102" fmla="*/ 985 w 1194"/>
                    <a:gd name="T103" fmla="*/ 863 h 1162"/>
                    <a:gd name="T104" fmla="*/ 1017 w 1194"/>
                    <a:gd name="T105" fmla="*/ 843 h 1162"/>
                    <a:gd name="T106" fmla="*/ 1072 w 1194"/>
                    <a:gd name="T107" fmla="*/ 790 h 1162"/>
                    <a:gd name="T108" fmla="*/ 1063 w 1194"/>
                    <a:gd name="T109" fmla="*/ 747 h 1162"/>
                    <a:gd name="T110" fmla="*/ 1098 w 1194"/>
                    <a:gd name="T111" fmla="*/ 762 h 1162"/>
                    <a:gd name="T112" fmla="*/ 1093 w 1194"/>
                    <a:gd name="T113" fmla="*/ 777 h 1162"/>
                    <a:gd name="T114" fmla="*/ 1168 w 1194"/>
                    <a:gd name="T115" fmla="*/ 71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4" h="1162">
                      <a:moveTo>
                        <a:pt x="1181" y="705"/>
                      </a:moveTo>
                      <a:lnTo>
                        <a:pt x="1183" y="698"/>
                      </a:lnTo>
                      <a:lnTo>
                        <a:pt x="1179" y="681"/>
                      </a:lnTo>
                      <a:lnTo>
                        <a:pt x="1175" y="673"/>
                      </a:lnTo>
                      <a:lnTo>
                        <a:pt x="1181" y="666"/>
                      </a:lnTo>
                      <a:lnTo>
                        <a:pt x="1179" y="653"/>
                      </a:lnTo>
                      <a:lnTo>
                        <a:pt x="1181" y="645"/>
                      </a:lnTo>
                      <a:lnTo>
                        <a:pt x="1187" y="638"/>
                      </a:lnTo>
                      <a:lnTo>
                        <a:pt x="1189" y="630"/>
                      </a:lnTo>
                      <a:lnTo>
                        <a:pt x="1192" y="624"/>
                      </a:lnTo>
                      <a:lnTo>
                        <a:pt x="1190" y="617"/>
                      </a:lnTo>
                      <a:lnTo>
                        <a:pt x="1194" y="609"/>
                      </a:lnTo>
                      <a:lnTo>
                        <a:pt x="1190" y="604"/>
                      </a:lnTo>
                      <a:lnTo>
                        <a:pt x="1194" y="598"/>
                      </a:lnTo>
                      <a:lnTo>
                        <a:pt x="1192" y="591"/>
                      </a:lnTo>
                      <a:lnTo>
                        <a:pt x="1192" y="585"/>
                      </a:lnTo>
                      <a:lnTo>
                        <a:pt x="1190" y="583"/>
                      </a:lnTo>
                      <a:lnTo>
                        <a:pt x="1179" y="570"/>
                      </a:lnTo>
                      <a:lnTo>
                        <a:pt x="1179" y="562"/>
                      </a:lnTo>
                      <a:lnTo>
                        <a:pt x="1175" y="557"/>
                      </a:lnTo>
                      <a:lnTo>
                        <a:pt x="1173" y="555"/>
                      </a:lnTo>
                      <a:lnTo>
                        <a:pt x="1170" y="547"/>
                      </a:lnTo>
                      <a:lnTo>
                        <a:pt x="1164" y="540"/>
                      </a:lnTo>
                      <a:lnTo>
                        <a:pt x="1166" y="530"/>
                      </a:lnTo>
                      <a:lnTo>
                        <a:pt x="1160" y="515"/>
                      </a:lnTo>
                      <a:lnTo>
                        <a:pt x="1157" y="510"/>
                      </a:lnTo>
                      <a:lnTo>
                        <a:pt x="1143" y="498"/>
                      </a:lnTo>
                      <a:lnTo>
                        <a:pt x="1140" y="389"/>
                      </a:lnTo>
                      <a:lnTo>
                        <a:pt x="1138" y="331"/>
                      </a:lnTo>
                      <a:lnTo>
                        <a:pt x="1117" y="327"/>
                      </a:lnTo>
                      <a:lnTo>
                        <a:pt x="1110" y="331"/>
                      </a:lnTo>
                      <a:lnTo>
                        <a:pt x="1102" y="327"/>
                      </a:lnTo>
                      <a:lnTo>
                        <a:pt x="1102" y="324"/>
                      </a:lnTo>
                      <a:lnTo>
                        <a:pt x="1100" y="322"/>
                      </a:lnTo>
                      <a:lnTo>
                        <a:pt x="1079" y="318"/>
                      </a:lnTo>
                      <a:lnTo>
                        <a:pt x="1074" y="314"/>
                      </a:lnTo>
                      <a:lnTo>
                        <a:pt x="1066" y="312"/>
                      </a:lnTo>
                      <a:lnTo>
                        <a:pt x="1053" y="301"/>
                      </a:lnTo>
                      <a:lnTo>
                        <a:pt x="1036" y="292"/>
                      </a:lnTo>
                      <a:lnTo>
                        <a:pt x="1031" y="292"/>
                      </a:lnTo>
                      <a:lnTo>
                        <a:pt x="1027" y="297"/>
                      </a:lnTo>
                      <a:lnTo>
                        <a:pt x="1021" y="301"/>
                      </a:lnTo>
                      <a:lnTo>
                        <a:pt x="1016" y="301"/>
                      </a:lnTo>
                      <a:lnTo>
                        <a:pt x="1010" y="299"/>
                      </a:lnTo>
                      <a:lnTo>
                        <a:pt x="1002" y="292"/>
                      </a:lnTo>
                      <a:lnTo>
                        <a:pt x="989" y="297"/>
                      </a:lnTo>
                      <a:lnTo>
                        <a:pt x="984" y="303"/>
                      </a:lnTo>
                      <a:lnTo>
                        <a:pt x="976" y="303"/>
                      </a:lnTo>
                      <a:lnTo>
                        <a:pt x="970" y="297"/>
                      </a:lnTo>
                      <a:lnTo>
                        <a:pt x="963" y="303"/>
                      </a:lnTo>
                      <a:lnTo>
                        <a:pt x="955" y="303"/>
                      </a:lnTo>
                      <a:lnTo>
                        <a:pt x="948" y="312"/>
                      </a:lnTo>
                      <a:lnTo>
                        <a:pt x="940" y="312"/>
                      </a:lnTo>
                      <a:lnTo>
                        <a:pt x="937" y="318"/>
                      </a:lnTo>
                      <a:lnTo>
                        <a:pt x="931" y="312"/>
                      </a:lnTo>
                      <a:lnTo>
                        <a:pt x="923" y="310"/>
                      </a:lnTo>
                      <a:lnTo>
                        <a:pt x="916" y="307"/>
                      </a:lnTo>
                      <a:lnTo>
                        <a:pt x="912" y="299"/>
                      </a:lnTo>
                      <a:lnTo>
                        <a:pt x="905" y="297"/>
                      </a:lnTo>
                      <a:lnTo>
                        <a:pt x="899" y="303"/>
                      </a:lnTo>
                      <a:lnTo>
                        <a:pt x="892" y="301"/>
                      </a:lnTo>
                      <a:lnTo>
                        <a:pt x="886" y="294"/>
                      </a:lnTo>
                      <a:lnTo>
                        <a:pt x="880" y="292"/>
                      </a:lnTo>
                      <a:lnTo>
                        <a:pt x="878" y="294"/>
                      </a:lnTo>
                      <a:lnTo>
                        <a:pt x="876" y="297"/>
                      </a:lnTo>
                      <a:lnTo>
                        <a:pt x="869" y="303"/>
                      </a:lnTo>
                      <a:lnTo>
                        <a:pt x="867" y="316"/>
                      </a:lnTo>
                      <a:lnTo>
                        <a:pt x="861" y="316"/>
                      </a:lnTo>
                      <a:lnTo>
                        <a:pt x="860" y="314"/>
                      </a:lnTo>
                      <a:lnTo>
                        <a:pt x="858" y="307"/>
                      </a:lnTo>
                      <a:lnTo>
                        <a:pt x="860" y="301"/>
                      </a:lnTo>
                      <a:lnTo>
                        <a:pt x="854" y="301"/>
                      </a:lnTo>
                      <a:lnTo>
                        <a:pt x="843" y="305"/>
                      </a:lnTo>
                      <a:lnTo>
                        <a:pt x="835" y="305"/>
                      </a:lnTo>
                      <a:lnTo>
                        <a:pt x="833" y="297"/>
                      </a:lnTo>
                      <a:lnTo>
                        <a:pt x="826" y="297"/>
                      </a:lnTo>
                      <a:lnTo>
                        <a:pt x="824" y="292"/>
                      </a:lnTo>
                      <a:lnTo>
                        <a:pt x="816" y="288"/>
                      </a:lnTo>
                      <a:lnTo>
                        <a:pt x="805" y="299"/>
                      </a:lnTo>
                      <a:lnTo>
                        <a:pt x="799" y="301"/>
                      </a:lnTo>
                      <a:lnTo>
                        <a:pt x="792" y="301"/>
                      </a:lnTo>
                      <a:lnTo>
                        <a:pt x="792" y="292"/>
                      </a:lnTo>
                      <a:lnTo>
                        <a:pt x="790" y="286"/>
                      </a:lnTo>
                      <a:lnTo>
                        <a:pt x="784" y="286"/>
                      </a:lnTo>
                      <a:lnTo>
                        <a:pt x="779" y="279"/>
                      </a:lnTo>
                      <a:lnTo>
                        <a:pt x="781" y="271"/>
                      </a:lnTo>
                      <a:lnTo>
                        <a:pt x="773" y="273"/>
                      </a:lnTo>
                      <a:lnTo>
                        <a:pt x="758" y="271"/>
                      </a:lnTo>
                      <a:lnTo>
                        <a:pt x="752" y="277"/>
                      </a:lnTo>
                      <a:lnTo>
                        <a:pt x="745" y="279"/>
                      </a:lnTo>
                      <a:lnTo>
                        <a:pt x="739" y="273"/>
                      </a:lnTo>
                      <a:lnTo>
                        <a:pt x="735" y="269"/>
                      </a:lnTo>
                      <a:lnTo>
                        <a:pt x="730" y="269"/>
                      </a:lnTo>
                      <a:lnTo>
                        <a:pt x="722" y="271"/>
                      </a:lnTo>
                      <a:lnTo>
                        <a:pt x="709" y="265"/>
                      </a:lnTo>
                      <a:lnTo>
                        <a:pt x="702" y="262"/>
                      </a:lnTo>
                      <a:lnTo>
                        <a:pt x="694" y="263"/>
                      </a:lnTo>
                      <a:lnTo>
                        <a:pt x="692" y="262"/>
                      </a:lnTo>
                      <a:lnTo>
                        <a:pt x="685" y="262"/>
                      </a:lnTo>
                      <a:lnTo>
                        <a:pt x="683" y="254"/>
                      </a:lnTo>
                      <a:lnTo>
                        <a:pt x="683" y="248"/>
                      </a:lnTo>
                      <a:lnTo>
                        <a:pt x="677" y="241"/>
                      </a:lnTo>
                      <a:lnTo>
                        <a:pt x="672" y="237"/>
                      </a:lnTo>
                      <a:lnTo>
                        <a:pt x="670" y="233"/>
                      </a:lnTo>
                      <a:lnTo>
                        <a:pt x="666" y="241"/>
                      </a:lnTo>
                      <a:lnTo>
                        <a:pt x="658" y="243"/>
                      </a:lnTo>
                      <a:lnTo>
                        <a:pt x="651" y="239"/>
                      </a:lnTo>
                      <a:lnTo>
                        <a:pt x="645" y="243"/>
                      </a:lnTo>
                      <a:lnTo>
                        <a:pt x="638" y="239"/>
                      </a:lnTo>
                      <a:lnTo>
                        <a:pt x="626" y="226"/>
                      </a:lnTo>
                      <a:lnTo>
                        <a:pt x="619" y="220"/>
                      </a:lnTo>
                      <a:lnTo>
                        <a:pt x="613" y="220"/>
                      </a:lnTo>
                      <a:lnTo>
                        <a:pt x="613" y="209"/>
                      </a:lnTo>
                      <a:lnTo>
                        <a:pt x="619" y="15"/>
                      </a:lnTo>
                      <a:lnTo>
                        <a:pt x="611" y="12"/>
                      </a:lnTo>
                      <a:lnTo>
                        <a:pt x="604" y="12"/>
                      </a:lnTo>
                      <a:lnTo>
                        <a:pt x="568" y="12"/>
                      </a:lnTo>
                      <a:lnTo>
                        <a:pt x="480" y="6"/>
                      </a:lnTo>
                      <a:lnTo>
                        <a:pt x="363" y="0"/>
                      </a:lnTo>
                      <a:lnTo>
                        <a:pt x="360" y="2"/>
                      </a:lnTo>
                      <a:lnTo>
                        <a:pt x="358" y="8"/>
                      </a:lnTo>
                      <a:lnTo>
                        <a:pt x="343" y="269"/>
                      </a:lnTo>
                      <a:lnTo>
                        <a:pt x="333" y="367"/>
                      </a:lnTo>
                      <a:lnTo>
                        <a:pt x="326" y="478"/>
                      </a:lnTo>
                      <a:lnTo>
                        <a:pt x="320" y="485"/>
                      </a:lnTo>
                      <a:lnTo>
                        <a:pt x="316" y="485"/>
                      </a:lnTo>
                      <a:lnTo>
                        <a:pt x="237" y="480"/>
                      </a:lnTo>
                      <a:lnTo>
                        <a:pt x="158" y="474"/>
                      </a:lnTo>
                      <a:lnTo>
                        <a:pt x="70" y="467"/>
                      </a:lnTo>
                      <a:lnTo>
                        <a:pt x="0" y="459"/>
                      </a:lnTo>
                      <a:lnTo>
                        <a:pt x="0" y="463"/>
                      </a:lnTo>
                      <a:lnTo>
                        <a:pt x="4" y="476"/>
                      </a:lnTo>
                      <a:lnTo>
                        <a:pt x="10" y="480"/>
                      </a:lnTo>
                      <a:lnTo>
                        <a:pt x="10" y="483"/>
                      </a:lnTo>
                      <a:lnTo>
                        <a:pt x="16" y="487"/>
                      </a:lnTo>
                      <a:lnTo>
                        <a:pt x="16" y="487"/>
                      </a:lnTo>
                      <a:lnTo>
                        <a:pt x="19" y="487"/>
                      </a:lnTo>
                      <a:lnTo>
                        <a:pt x="25" y="493"/>
                      </a:lnTo>
                      <a:lnTo>
                        <a:pt x="29" y="500"/>
                      </a:lnTo>
                      <a:lnTo>
                        <a:pt x="31" y="506"/>
                      </a:lnTo>
                      <a:lnTo>
                        <a:pt x="36" y="519"/>
                      </a:lnTo>
                      <a:lnTo>
                        <a:pt x="44" y="525"/>
                      </a:lnTo>
                      <a:lnTo>
                        <a:pt x="57" y="532"/>
                      </a:lnTo>
                      <a:lnTo>
                        <a:pt x="63" y="538"/>
                      </a:lnTo>
                      <a:lnTo>
                        <a:pt x="78" y="557"/>
                      </a:lnTo>
                      <a:lnTo>
                        <a:pt x="91" y="570"/>
                      </a:lnTo>
                      <a:lnTo>
                        <a:pt x="93" y="577"/>
                      </a:lnTo>
                      <a:lnTo>
                        <a:pt x="106" y="591"/>
                      </a:lnTo>
                      <a:lnTo>
                        <a:pt x="113" y="596"/>
                      </a:lnTo>
                      <a:lnTo>
                        <a:pt x="119" y="598"/>
                      </a:lnTo>
                      <a:lnTo>
                        <a:pt x="132" y="611"/>
                      </a:lnTo>
                      <a:lnTo>
                        <a:pt x="140" y="615"/>
                      </a:lnTo>
                      <a:lnTo>
                        <a:pt x="141" y="621"/>
                      </a:lnTo>
                      <a:lnTo>
                        <a:pt x="147" y="624"/>
                      </a:lnTo>
                      <a:lnTo>
                        <a:pt x="149" y="632"/>
                      </a:lnTo>
                      <a:lnTo>
                        <a:pt x="151" y="645"/>
                      </a:lnTo>
                      <a:lnTo>
                        <a:pt x="155" y="649"/>
                      </a:lnTo>
                      <a:lnTo>
                        <a:pt x="160" y="662"/>
                      </a:lnTo>
                      <a:lnTo>
                        <a:pt x="164" y="668"/>
                      </a:lnTo>
                      <a:lnTo>
                        <a:pt x="164" y="675"/>
                      </a:lnTo>
                      <a:lnTo>
                        <a:pt x="162" y="683"/>
                      </a:lnTo>
                      <a:lnTo>
                        <a:pt x="162" y="696"/>
                      </a:lnTo>
                      <a:lnTo>
                        <a:pt x="177" y="730"/>
                      </a:lnTo>
                      <a:lnTo>
                        <a:pt x="187" y="739"/>
                      </a:lnTo>
                      <a:lnTo>
                        <a:pt x="194" y="743"/>
                      </a:lnTo>
                      <a:lnTo>
                        <a:pt x="200" y="747"/>
                      </a:lnTo>
                      <a:lnTo>
                        <a:pt x="205" y="754"/>
                      </a:lnTo>
                      <a:lnTo>
                        <a:pt x="220" y="767"/>
                      </a:lnTo>
                      <a:lnTo>
                        <a:pt x="226" y="771"/>
                      </a:lnTo>
                      <a:lnTo>
                        <a:pt x="241" y="773"/>
                      </a:lnTo>
                      <a:lnTo>
                        <a:pt x="245" y="780"/>
                      </a:lnTo>
                      <a:lnTo>
                        <a:pt x="264" y="790"/>
                      </a:lnTo>
                      <a:lnTo>
                        <a:pt x="269" y="797"/>
                      </a:lnTo>
                      <a:lnTo>
                        <a:pt x="277" y="803"/>
                      </a:lnTo>
                      <a:lnTo>
                        <a:pt x="282" y="803"/>
                      </a:lnTo>
                      <a:lnTo>
                        <a:pt x="282" y="805"/>
                      </a:lnTo>
                      <a:lnTo>
                        <a:pt x="290" y="807"/>
                      </a:lnTo>
                      <a:lnTo>
                        <a:pt x="301" y="807"/>
                      </a:lnTo>
                      <a:lnTo>
                        <a:pt x="303" y="801"/>
                      </a:lnTo>
                      <a:lnTo>
                        <a:pt x="311" y="796"/>
                      </a:lnTo>
                      <a:lnTo>
                        <a:pt x="314" y="790"/>
                      </a:lnTo>
                      <a:lnTo>
                        <a:pt x="322" y="788"/>
                      </a:lnTo>
                      <a:lnTo>
                        <a:pt x="324" y="780"/>
                      </a:lnTo>
                      <a:lnTo>
                        <a:pt x="326" y="773"/>
                      </a:lnTo>
                      <a:lnTo>
                        <a:pt x="329" y="771"/>
                      </a:lnTo>
                      <a:lnTo>
                        <a:pt x="341" y="743"/>
                      </a:lnTo>
                      <a:lnTo>
                        <a:pt x="346" y="733"/>
                      </a:lnTo>
                      <a:lnTo>
                        <a:pt x="350" y="732"/>
                      </a:lnTo>
                      <a:lnTo>
                        <a:pt x="356" y="730"/>
                      </a:lnTo>
                      <a:lnTo>
                        <a:pt x="363" y="726"/>
                      </a:lnTo>
                      <a:lnTo>
                        <a:pt x="371" y="728"/>
                      </a:lnTo>
                      <a:lnTo>
                        <a:pt x="376" y="726"/>
                      </a:lnTo>
                      <a:lnTo>
                        <a:pt x="380" y="718"/>
                      </a:lnTo>
                      <a:lnTo>
                        <a:pt x="388" y="718"/>
                      </a:lnTo>
                      <a:lnTo>
                        <a:pt x="399" y="726"/>
                      </a:lnTo>
                      <a:lnTo>
                        <a:pt x="407" y="728"/>
                      </a:lnTo>
                      <a:lnTo>
                        <a:pt x="414" y="726"/>
                      </a:lnTo>
                      <a:lnTo>
                        <a:pt x="420" y="728"/>
                      </a:lnTo>
                      <a:lnTo>
                        <a:pt x="427" y="728"/>
                      </a:lnTo>
                      <a:lnTo>
                        <a:pt x="446" y="733"/>
                      </a:lnTo>
                      <a:lnTo>
                        <a:pt x="454" y="728"/>
                      </a:lnTo>
                      <a:lnTo>
                        <a:pt x="459" y="732"/>
                      </a:lnTo>
                      <a:lnTo>
                        <a:pt x="467" y="735"/>
                      </a:lnTo>
                      <a:lnTo>
                        <a:pt x="469" y="743"/>
                      </a:lnTo>
                      <a:lnTo>
                        <a:pt x="474" y="749"/>
                      </a:lnTo>
                      <a:lnTo>
                        <a:pt x="476" y="754"/>
                      </a:lnTo>
                      <a:lnTo>
                        <a:pt x="482" y="752"/>
                      </a:lnTo>
                      <a:lnTo>
                        <a:pt x="485" y="760"/>
                      </a:lnTo>
                      <a:lnTo>
                        <a:pt x="491" y="765"/>
                      </a:lnTo>
                      <a:lnTo>
                        <a:pt x="499" y="769"/>
                      </a:lnTo>
                      <a:lnTo>
                        <a:pt x="499" y="775"/>
                      </a:lnTo>
                      <a:lnTo>
                        <a:pt x="519" y="790"/>
                      </a:lnTo>
                      <a:lnTo>
                        <a:pt x="527" y="803"/>
                      </a:lnTo>
                      <a:lnTo>
                        <a:pt x="532" y="811"/>
                      </a:lnTo>
                      <a:lnTo>
                        <a:pt x="536" y="827"/>
                      </a:lnTo>
                      <a:lnTo>
                        <a:pt x="544" y="843"/>
                      </a:lnTo>
                      <a:lnTo>
                        <a:pt x="548" y="850"/>
                      </a:lnTo>
                      <a:lnTo>
                        <a:pt x="548" y="852"/>
                      </a:lnTo>
                      <a:lnTo>
                        <a:pt x="551" y="858"/>
                      </a:lnTo>
                      <a:lnTo>
                        <a:pt x="555" y="865"/>
                      </a:lnTo>
                      <a:lnTo>
                        <a:pt x="561" y="873"/>
                      </a:lnTo>
                      <a:lnTo>
                        <a:pt x="559" y="874"/>
                      </a:lnTo>
                      <a:lnTo>
                        <a:pt x="563" y="888"/>
                      </a:lnTo>
                      <a:lnTo>
                        <a:pt x="568" y="903"/>
                      </a:lnTo>
                      <a:lnTo>
                        <a:pt x="576" y="908"/>
                      </a:lnTo>
                      <a:lnTo>
                        <a:pt x="583" y="910"/>
                      </a:lnTo>
                      <a:lnTo>
                        <a:pt x="589" y="920"/>
                      </a:lnTo>
                      <a:lnTo>
                        <a:pt x="591" y="927"/>
                      </a:lnTo>
                      <a:lnTo>
                        <a:pt x="596" y="931"/>
                      </a:lnTo>
                      <a:lnTo>
                        <a:pt x="602" y="938"/>
                      </a:lnTo>
                      <a:lnTo>
                        <a:pt x="604" y="946"/>
                      </a:lnTo>
                      <a:lnTo>
                        <a:pt x="617" y="965"/>
                      </a:lnTo>
                      <a:lnTo>
                        <a:pt x="628" y="967"/>
                      </a:lnTo>
                      <a:lnTo>
                        <a:pt x="634" y="972"/>
                      </a:lnTo>
                      <a:lnTo>
                        <a:pt x="636" y="976"/>
                      </a:lnTo>
                      <a:lnTo>
                        <a:pt x="636" y="984"/>
                      </a:lnTo>
                      <a:lnTo>
                        <a:pt x="638" y="989"/>
                      </a:lnTo>
                      <a:lnTo>
                        <a:pt x="638" y="997"/>
                      </a:lnTo>
                      <a:lnTo>
                        <a:pt x="634" y="1004"/>
                      </a:lnTo>
                      <a:lnTo>
                        <a:pt x="641" y="1010"/>
                      </a:lnTo>
                      <a:lnTo>
                        <a:pt x="641" y="1015"/>
                      </a:lnTo>
                      <a:lnTo>
                        <a:pt x="640" y="1023"/>
                      </a:lnTo>
                      <a:lnTo>
                        <a:pt x="641" y="1030"/>
                      </a:lnTo>
                      <a:lnTo>
                        <a:pt x="647" y="1036"/>
                      </a:lnTo>
                      <a:lnTo>
                        <a:pt x="653" y="1049"/>
                      </a:lnTo>
                      <a:lnTo>
                        <a:pt x="658" y="1057"/>
                      </a:lnTo>
                      <a:lnTo>
                        <a:pt x="664" y="1072"/>
                      </a:lnTo>
                      <a:lnTo>
                        <a:pt x="666" y="1085"/>
                      </a:lnTo>
                      <a:lnTo>
                        <a:pt x="673" y="1093"/>
                      </a:lnTo>
                      <a:lnTo>
                        <a:pt x="672" y="1100"/>
                      </a:lnTo>
                      <a:lnTo>
                        <a:pt x="675" y="1102"/>
                      </a:lnTo>
                      <a:lnTo>
                        <a:pt x="690" y="1102"/>
                      </a:lnTo>
                      <a:lnTo>
                        <a:pt x="696" y="1106"/>
                      </a:lnTo>
                      <a:lnTo>
                        <a:pt x="700" y="1106"/>
                      </a:lnTo>
                      <a:lnTo>
                        <a:pt x="707" y="1109"/>
                      </a:lnTo>
                      <a:lnTo>
                        <a:pt x="711" y="1117"/>
                      </a:lnTo>
                      <a:lnTo>
                        <a:pt x="717" y="1119"/>
                      </a:lnTo>
                      <a:lnTo>
                        <a:pt x="722" y="1117"/>
                      </a:lnTo>
                      <a:lnTo>
                        <a:pt x="730" y="1121"/>
                      </a:lnTo>
                      <a:lnTo>
                        <a:pt x="737" y="1123"/>
                      </a:lnTo>
                      <a:lnTo>
                        <a:pt x="751" y="1134"/>
                      </a:lnTo>
                      <a:lnTo>
                        <a:pt x="756" y="1138"/>
                      </a:lnTo>
                      <a:lnTo>
                        <a:pt x="784" y="1140"/>
                      </a:lnTo>
                      <a:lnTo>
                        <a:pt x="799" y="1140"/>
                      </a:lnTo>
                      <a:lnTo>
                        <a:pt x="807" y="1141"/>
                      </a:lnTo>
                      <a:lnTo>
                        <a:pt x="813" y="1143"/>
                      </a:lnTo>
                      <a:lnTo>
                        <a:pt x="826" y="1156"/>
                      </a:lnTo>
                      <a:lnTo>
                        <a:pt x="828" y="1156"/>
                      </a:lnTo>
                      <a:lnTo>
                        <a:pt x="835" y="1162"/>
                      </a:lnTo>
                      <a:lnTo>
                        <a:pt x="843" y="1162"/>
                      </a:lnTo>
                      <a:lnTo>
                        <a:pt x="843" y="1155"/>
                      </a:lnTo>
                      <a:lnTo>
                        <a:pt x="860" y="1151"/>
                      </a:lnTo>
                      <a:lnTo>
                        <a:pt x="861" y="1149"/>
                      </a:lnTo>
                      <a:lnTo>
                        <a:pt x="861" y="1141"/>
                      </a:lnTo>
                      <a:lnTo>
                        <a:pt x="854" y="1149"/>
                      </a:lnTo>
                      <a:lnTo>
                        <a:pt x="856" y="1141"/>
                      </a:lnTo>
                      <a:lnTo>
                        <a:pt x="850" y="1149"/>
                      </a:lnTo>
                      <a:lnTo>
                        <a:pt x="845" y="1140"/>
                      </a:lnTo>
                      <a:lnTo>
                        <a:pt x="852" y="1140"/>
                      </a:lnTo>
                      <a:lnTo>
                        <a:pt x="846" y="1132"/>
                      </a:lnTo>
                      <a:lnTo>
                        <a:pt x="845" y="1119"/>
                      </a:lnTo>
                      <a:lnTo>
                        <a:pt x="833" y="1094"/>
                      </a:lnTo>
                      <a:lnTo>
                        <a:pt x="835" y="1089"/>
                      </a:lnTo>
                      <a:lnTo>
                        <a:pt x="829" y="1064"/>
                      </a:lnTo>
                      <a:lnTo>
                        <a:pt x="822" y="1057"/>
                      </a:lnTo>
                      <a:lnTo>
                        <a:pt x="822" y="1051"/>
                      </a:lnTo>
                      <a:lnTo>
                        <a:pt x="829" y="1053"/>
                      </a:lnTo>
                      <a:lnTo>
                        <a:pt x="822" y="1046"/>
                      </a:lnTo>
                      <a:lnTo>
                        <a:pt x="822" y="1038"/>
                      </a:lnTo>
                      <a:lnTo>
                        <a:pt x="829" y="1038"/>
                      </a:lnTo>
                      <a:lnTo>
                        <a:pt x="829" y="1030"/>
                      </a:lnTo>
                      <a:lnTo>
                        <a:pt x="833" y="1025"/>
                      </a:lnTo>
                      <a:lnTo>
                        <a:pt x="833" y="1017"/>
                      </a:lnTo>
                      <a:lnTo>
                        <a:pt x="835" y="1010"/>
                      </a:lnTo>
                      <a:lnTo>
                        <a:pt x="822" y="1014"/>
                      </a:lnTo>
                      <a:lnTo>
                        <a:pt x="809" y="1010"/>
                      </a:lnTo>
                      <a:lnTo>
                        <a:pt x="809" y="1002"/>
                      </a:lnTo>
                      <a:lnTo>
                        <a:pt x="805" y="999"/>
                      </a:lnTo>
                      <a:lnTo>
                        <a:pt x="801" y="991"/>
                      </a:lnTo>
                      <a:lnTo>
                        <a:pt x="809" y="997"/>
                      </a:lnTo>
                      <a:lnTo>
                        <a:pt x="814" y="1002"/>
                      </a:lnTo>
                      <a:lnTo>
                        <a:pt x="820" y="1002"/>
                      </a:lnTo>
                      <a:lnTo>
                        <a:pt x="826" y="1000"/>
                      </a:lnTo>
                      <a:lnTo>
                        <a:pt x="831" y="1002"/>
                      </a:lnTo>
                      <a:lnTo>
                        <a:pt x="826" y="1008"/>
                      </a:lnTo>
                      <a:lnTo>
                        <a:pt x="835" y="1004"/>
                      </a:lnTo>
                      <a:lnTo>
                        <a:pt x="848" y="970"/>
                      </a:lnTo>
                      <a:lnTo>
                        <a:pt x="846" y="963"/>
                      </a:lnTo>
                      <a:lnTo>
                        <a:pt x="845" y="961"/>
                      </a:lnTo>
                      <a:lnTo>
                        <a:pt x="839" y="955"/>
                      </a:lnTo>
                      <a:lnTo>
                        <a:pt x="839" y="950"/>
                      </a:lnTo>
                      <a:lnTo>
                        <a:pt x="831" y="952"/>
                      </a:lnTo>
                      <a:lnTo>
                        <a:pt x="828" y="950"/>
                      </a:lnTo>
                      <a:lnTo>
                        <a:pt x="835" y="946"/>
                      </a:lnTo>
                      <a:lnTo>
                        <a:pt x="850" y="946"/>
                      </a:lnTo>
                      <a:lnTo>
                        <a:pt x="856" y="952"/>
                      </a:lnTo>
                      <a:lnTo>
                        <a:pt x="869" y="933"/>
                      </a:lnTo>
                      <a:lnTo>
                        <a:pt x="873" y="927"/>
                      </a:lnTo>
                      <a:lnTo>
                        <a:pt x="873" y="920"/>
                      </a:lnTo>
                      <a:lnTo>
                        <a:pt x="867" y="925"/>
                      </a:lnTo>
                      <a:lnTo>
                        <a:pt x="863" y="931"/>
                      </a:lnTo>
                      <a:lnTo>
                        <a:pt x="858" y="925"/>
                      </a:lnTo>
                      <a:lnTo>
                        <a:pt x="861" y="920"/>
                      </a:lnTo>
                      <a:lnTo>
                        <a:pt x="860" y="916"/>
                      </a:lnTo>
                      <a:lnTo>
                        <a:pt x="867" y="916"/>
                      </a:lnTo>
                      <a:lnTo>
                        <a:pt x="873" y="912"/>
                      </a:lnTo>
                      <a:lnTo>
                        <a:pt x="875" y="918"/>
                      </a:lnTo>
                      <a:lnTo>
                        <a:pt x="882" y="912"/>
                      </a:lnTo>
                      <a:lnTo>
                        <a:pt x="884" y="905"/>
                      </a:lnTo>
                      <a:lnTo>
                        <a:pt x="884" y="912"/>
                      </a:lnTo>
                      <a:lnTo>
                        <a:pt x="882" y="918"/>
                      </a:lnTo>
                      <a:lnTo>
                        <a:pt x="888" y="916"/>
                      </a:lnTo>
                      <a:lnTo>
                        <a:pt x="895" y="906"/>
                      </a:lnTo>
                      <a:lnTo>
                        <a:pt x="895" y="899"/>
                      </a:lnTo>
                      <a:lnTo>
                        <a:pt x="893" y="891"/>
                      </a:lnTo>
                      <a:lnTo>
                        <a:pt x="895" y="884"/>
                      </a:lnTo>
                      <a:lnTo>
                        <a:pt x="895" y="882"/>
                      </a:lnTo>
                      <a:lnTo>
                        <a:pt x="905" y="895"/>
                      </a:lnTo>
                      <a:lnTo>
                        <a:pt x="910" y="897"/>
                      </a:lnTo>
                      <a:lnTo>
                        <a:pt x="931" y="886"/>
                      </a:lnTo>
                      <a:lnTo>
                        <a:pt x="933" y="884"/>
                      </a:lnTo>
                      <a:lnTo>
                        <a:pt x="925" y="880"/>
                      </a:lnTo>
                      <a:lnTo>
                        <a:pt x="918" y="882"/>
                      </a:lnTo>
                      <a:lnTo>
                        <a:pt x="923" y="874"/>
                      </a:lnTo>
                      <a:lnTo>
                        <a:pt x="916" y="871"/>
                      </a:lnTo>
                      <a:lnTo>
                        <a:pt x="908" y="858"/>
                      </a:lnTo>
                      <a:lnTo>
                        <a:pt x="916" y="856"/>
                      </a:lnTo>
                      <a:lnTo>
                        <a:pt x="918" y="861"/>
                      </a:lnTo>
                      <a:lnTo>
                        <a:pt x="927" y="869"/>
                      </a:lnTo>
                      <a:lnTo>
                        <a:pt x="935" y="867"/>
                      </a:lnTo>
                      <a:lnTo>
                        <a:pt x="929" y="854"/>
                      </a:lnTo>
                      <a:lnTo>
                        <a:pt x="929" y="852"/>
                      </a:lnTo>
                      <a:lnTo>
                        <a:pt x="935" y="859"/>
                      </a:lnTo>
                      <a:lnTo>
                        <a:pt x="940" y="863"/>
                      </a:lnTo>
                      <a:lnTo>
                        <a:pt x="948" y="859"/>
                      </a:lnTo>
                      <a:lnTo>
                        <a:pt x="950" y="865"/>
                      </a:lnTo>
                      <a:lnTo>
                        <a:pt x="957" y="865"/>
                      </a:lnTo>
                      <a:lnTo>
                        <a:pt x="954" y="869"/>
                      </a:lnTo>
                      <a:lnTo>
                        <a:pt x="967" y="863"/>
                      </a:lnTo>
                      <a:lnTo>
                        <a:pt x="965" y="871"/>
                      </a:lnTo>
                      <a:lnTo>
                        <a:pt x="952" y="878"/>
                      </a:lnTo>
                      <a:lnTo>
                        <a:pt x="950" y="880"/>
                      </a:lnTo>
                      <a:lnTo>
                        <a:pt x="970" y="869"/>
                      </a:lnTo>
                      <a:lnTo>
                        <a:pt x="985" y="863"/>
                      </a:lnTo>
                      <a:lnTo>
                        <a:pt x="993" y="858"/>
                      </a:lnTo>
                      <a:lnTo>
                        <a:pt x="985" y="859"/>
                      </a:lnTo>
                      <a:lnTo>
                        <a:pt x="978" y="863"/>
                      </a:lnTo>
                      <a:lnTo>
                        <a:pt x="978" y="858"/>
                      </a:lnTo>
                      <a:lnTo>
                        <a:pt x="991" y="852"/>
                      </a:lnTo>
                      <a:lnTo>
                        <a:pt x="1004" y="852"/>
                      </a:lnTo>
                      <a:lnTo>
                        <a:pt x="1017" y="843"/>
                      </a:lnTo>
                      <a:lnTo>
                        <a:pt x="1029" y="837"/>
                      </a:lnTo>
                      <a:lnTo>
                        <a:pt x="1034" y="833"/>
                      </a:lnTo>
                      <a:lnTo>
                        <a:pt x="1048" y="820"/>
                      </a:lnTo>
                      <a:lnTo>
                        <a:pt x="1049" y="807"/>
                      </a:lnTo>
                      <a:lnTo>
                        <a:pt x="1061" y="799"/>
                      </a:lnTo>
                      <a:lnTo>
                        <a:pt x="1064" y="794"/>
                      </a:lnTo>
                      <a:lnTo>
                        <a:pt x="1072" y="790"/>
                      </a:lnTo>
                      <a:lnTo>
                        <a:pt x="1076" y="780"/>
                      </a:lnTo>
                      <a:lnTo>
                        <a:pt x="1068" y="779"/>
                      </a:lnTo>
                      <a:lnTo>
                        <a:pt x="1068" y="769"/>
                      </a:lnTo>
                      <a:lnTo>
                        <a:pt x="1061" y="764"/>
                      </a:lnTo>
                      <a:lnTo>
                        <a:pt x="1063" y="756"/>
                      </a:lnTo>
                      <a:lnTo>
                        <a:pt x="1059" y="749"/>
                      </a:lnTo>
                      <a:lnTo>
                        <a:pt x="1063" y="747"/>
                      </a:lnTo>
                      <a:lnTo>
                        <a:pt x="1072" y="752"/>
                      </a:lnTo>
                      <a:lnTo>
                        <a:pt x="1076" y="745"/>
                      </a:lnTo>
                      <a:lnTo>
                        <a:pt x="1081" y="741"/>
                      </a:lnTo>
                      <a:lnTo>
                        <a:pt x="1089" y="741"/>
                      </a:lnTo>
                      <a:lnTo>
                        <a:pt x="1089" y="752"/>
                      </a:lnTo>
                      <a:lnTo>
                        <a:pt x="1083" y="767"/>
                      </a:lnTo>
                      <a:lnTo>
                        <a:pt x="1098" y="762"/>
                      </a:lnTo>
                      <a:lnTo>
                        <a:pt x="1111" y="762"/>
                      </a:lnTo>
                      <a:lnTo>
                        <a:pt x="1110" y="765"/>
                      </a:lnTo>
                      <a:lnTo>
                        <a:pt x="1102" y="765"/>
                      </a:lnTo>
                      <a:lnTo>
                        <a:pt x="1087" y="777"/>
                      </a:lnTo>
                      <a:lnTo>
                        <a:pt x="1083" y="784"/>
                      </a:lnTo>
                      <a:lnTo>
                        <a:pt x="1085" y="784"/>
                      </a:lnTo>
                      <a:lnTo>
                        <a:pt x="1093" y="777"/>
                      </a:lnTo>
                      <a:lnTo>
                        <a:pt x="1100" y="773"/>
                      </a:lnTo>
                      <a:lnTo>
                        <a:pt x="1106" y="769"/>
                      </a:lnTo>
                      <a:lnTo>
                        <a:pt x="1126" y="760"/>
                      </a:lnTo>
                      <a:lnTo>
                        <a:pt x="1149" y="749"/>
                      </a:lnTo>
                      <a:lnTo>
                        <a:pt x="1170" y="747"/>
                      </a:lnTo>
                      <a:lnTo>
                        <a:pt x="1158" y="733"/>
                      </a:lnTo>
                      <a:lnTo>
                        <a:pt x="1168" y="718"/>
                      </a:lnTo>
                      <a:lnTo>
                        <a:pt x="1173" y="713"/>
                      </a:lnTo>
                      <a:lnTo>
                        <a:pt x="1173" y="713"/>
                      </a:lnTo>
                      <a:lnTo>
                        <a:pt x="1181" y="705"/>
                      </a:lnTo>
                      <a:close/>
                    </a:path>
                  </a:pathLst>
                </a:custGeom>
                <a:solidFill>
                  <a:srgbClr val="9F7F79"/>
                </a:solid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2" name="Freeform 37">
                  <a:extLst>
                    <a:ext uri="{FF2B5EF4-FFF2-40B4-BE49-F238E27FC236}">
                      <a16:creationId xmlns:a16="http://schemas.microsoft.com/office/drawing/2014/main" id="{B98432D5-9C28-4C64-B6E6-AE3F4065E0BA}"/>
                    </a:ext>
                  </a:extLst>
                </p:cNvPr>
                <p:cNvSpPr>
                  <a:spLocks/>
                </p:cNvSpPr>
                <p:nvPr/>
              </p:nvSpPr>
              <p:spPr bwMode="auto">
                <a:xfrm>
                  <a:off x="3099948" y="3582312"/>
                  <a:ext cx="24978" cy="54939"/>
                </a:xfrm>
                <a:custGeom>
                  <a:avLst/>
                  <a:gdLst>
                    <a:gd name="T0" fmla="*/ 26 w 26"/>
                    <a:gd name="T1" fmla="*/ 0 h 63"/>
                    <a:gd name="T2" fmla="*/ 19 w 26"/>
                    <a:gd name="T3" fmla="*/ 15 h 63"/>
                    <a:gd name="T4" fmla="*/ 15 w 26"/>
                    <a:gd name="T5" fmla="*/ 20 h 63"/>
                    <a:gd name="T6" fmla="*/ 6 w 26"/>
                    <a:gd name="T7" fmla="*/ 37 h 63"/>
                    <a:gd name="T8" fmla="*/ 0 w 26"/>
                    <a:gd name="T9" fmla="*/ 50 h 63"/>
                    <a:gd name="T10" fmla="*/ 0 w 26"/>
                    <a:gd name="T11" fmla="*/ 63 h 63"/>
                    <a:gd name="T12" fmla="*/ 7 w 26"/>
                    <a:gd name="T13" fmla="*/ 43 h 63"/>
                    <a:gd name="T14" fmla="*/ 13 w 26"/>
                    <a:gd name="T15" fmla="*/ 30 h 63"/>
                    <a:gd name="T16" fmla="*/ 26 w 26"/>
                    <a:gd name="T17" fmla="*/ 7 h 63"/>
                    <a:gd name="T18" fmla="*/ 26 w 26"/>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3">
                      <a:moveTo>
                        <a:pt x="26" y="0"/>
                      </a:moveTo>
                      <a:lnTo>
                        <a:pt x="19" y="15"/>
                      </a:lnTo>
                      <a:lnTo>
                        <a:pt x="15" y="20"/>
                      </a:lnTo>
                      <a:lnTo>
                        <a:pt x="6" y="37"/>
                      </a:lnTo>
                      <a:lnTo>
                        <a:pt x="0" y="50"/>
                      </a:lnTo>
                      <a:lnTo>
                        <a:pt x="0" y="63"/>
                      </a:lnTo>
                      <a:lnTo>
                        <a:pt x="7" y="43"/>
                      </a:lnTo>
                      <a:lnTo>
                        <a:pt x="13" y="30"/>
                      </a:lnTo>
                      <a:lnTo>
                        <a:pt x="26" y="7"/>
                      </a:lnTo>
                      <a:lnTo>
                        <a:pt x="2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3" name="Freeform 38">
                  <a:extLst>
                    <a:ext uri="{FF2B5EF4-FFF2-40B4-BE49-F238E27FC236}">
                      <a16:creationId xmlns:a16="http://schemas.microsoft.com/office/drawing/2014/main" id="{893A5844-17CA-47B6-AA30-4D5D7565B4E4}"/>
                    </a:ext>
                  </a:extLst>
                </p:cNvPr>
                <p:cNvSpPr>
                  <a:spLocks/>
                </p:cNvSpPr>
                <p:nvPr/>
              </p:nvSpPr>
              <p:spPr bwMode="auto">
                <a:xfrm>
                  <a:off x="3099948" y="3582312"/>
                  <a:ext cx="24978" cy="54939"/>
                </a:xfrm>
                <a:custGeom>
                  <a:avLst/>
                  <a:gdLst>
                    <a:gd name="T0" fmla="*/ 26 w 26"/>
                    <a:gd name="T1" fmla="*/ 0 h 63"/>
                    <a:gd name="T2" fmla="*/ 19 w 26"/>
                    <a:gd name="T3" fmla="*/ 15 h 63"/>
                    <a:gd name="T4" fmla="*/ 15 w 26"/>
                    <a:gd name="T5" fmla="*/ 20 h 63"/>
                    <a:gd name="T6" fmla="*/ 6 w 26"/>
                    <a:gd name="T7" fmla="*/ 37 h 63"/>
                    <a:gd name="T8" fmla="*/ 0 w 26"/>
                    <a:gd name="T9" fmla="*/ 50 h 63"/>
                    <a:gd name="T10" fmla="*/ 0 w 26"/>
                    <a:gd name="T11" fmla="*/ 63 h 63"/>
                    <a:gd name="T12" fmla="*/ 7 w 26"/>
                    <a:gd name="T13" fmla="*/ 43 h 63"/>
                    <a:gd name="T14" fmla="*/ 13 w 26"/>
                    <a:gd name="T15" fmla="*/ 30 h 63"/>
                    <a:gd name="T16" fmla="*/ 26 w 26"/>
                    <a:gd name="T17" fmla="*/ 7 h 63"/>
                    <a:gd name="T18" fmla="*/ 26 w 26"/>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3">
                      <a:moveTo>
                        <a:pt x="26" y="0"/>
                      </a:moveTo>
                      <a:lnTo>
                        <a:pt x="19" y="15"/>
                      </a:lnTo>
                      <a:lnTo>
                        <a:pt x="15" y="20"/>
                      </a:lnTo>
                      <a:lnTo>
                        <a:pt x="6" y="37"/>
                      </a:lnTo>
                      <a:lnTo>
                        <a:pt x="0" y="50"/>
                      </a:lnTo>
                      <a:lnTo>
                        <a:pt x="0" y="63"/>
                      </a:lnTo>
                      <a:lnTo>
                        <a:pt x="7" y="43"/>
                      </a:lnTo>
                      <a:lnTo>
                        <a:pt x="13" y="30"/>
                      </a:lnTo>
                      <a:lnTo>
                        <a:pt x="26" y="7"/>
                      </a:lnTo>
                      <a:lnTo>
                        <a:pt x="2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4" name="Freeform 39">
                  <a:extLst>
                    <a:ext uri="{FF2B5EF4-FFF2-40B4-BE49-F238E27FC236}">
                      <a16:creationId xmlns:a16="http://schemas.microsoft.com/office/drawing/2014/main" id="{D783AEF5-B4DD-44C6-84AC-CCC85D8E794E}"/>
                    </a:ext>
                  </a:extLst>
                </p:cNvPr>
                <p:cNvSpPr>
                  <a:spLocks/>
                </p:cNvSpPr>
                <p:nvPr/>
              </p:nvSpPr>
              <p:spPr bwMode="auto">
                <a:xfrm>
                  <a:off x="3309379" y="3437553"/>
                  <a:ext cx="24978" cy="21801"/>
                </a:xfrm>
                <a:custGeom>
                  <a:avLst/>
                  <a:gdLst>
                    <a:gd name="T0" fmla="*/ 26 w 26"/>
                    <a:gd name="T1" fmla="*/ 0 h 25"/>
                    <a:gd name="T2" fmla="*/ 19 w 26"/>
                    <a:gd name="T3" fmla="*/ 6 h 25"/>
                    <a:gd name="T4" fmla="*/ 9 w 26"/>
                    <a:gd name="T5" fmla="*/ 15 h 25"/>
                    <a:gd name="T6" fmla="*/ 4 w 26"/>
                    <a:gd name="T7" fmla="*/ 19 h 25"/>
                    <a:gd name="T8" fmla="*/ 0 w 26"/>
                    <a:gd name="T9" fmla="*/ 25 h 25"/>
                    <a:gd name="T10" fmla="*/ 21 w 26"/>
                    <a:gd name="T11" fmla="*/ 8 h 25"/>
                    <a:gd name="T12" fmla="*/ 26 w 26"/>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6" h="25">
                      <a:moveTo>
                        <a:pt x="26" y="0"/>
                      </a:moveTo>
                      <a:lnTo>
                        <a:pt x="19" y="6"/>
                      </a:lnTo>
                      <a:lnTo>
                        <a:pt x="9" y="15"/>
                      </a:lnTo>
                      <a:lnTo>
                        <a:pt x="4" y="19"/>
                      </a:lnTo>
                      <a:lnTo>
                        <a:pt x="0" y="25"/>
                      </a:lnTo>
                      <a:lnTo>
                        <a:pt x="21" y="8"/>
                      </a:lnTo>
                      <a:lnTo>
                        <a:pt x="2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5" name="Freeform 40">
                  <a:extLst>
                    <a:ext uri="{FF2B5EF4-FFF2-40B4-BE49-F238E27FC236}">
                      <a16:creationId xmlns:a16="http://schemas.microsoft.com/office/drawing/2014/main" id="{C3DBC62C-74FE-4583-9FDB-FAAE3C217600}"/>
                    </a:ext>
                  </a:extLst>
                </p:cNvPr>
                <p:cNvSpPr>
                  <a:spLocks/>
                </p:cNvSpPr>
                <p:nvPr/>
              </p:nvSpPr>
              <p:spPr bwMode="auto">
                <a:xfrm>
                  <a:off x="3309379" y="3437553"/>
                  <a:ext cx="24978" cy="21801"/>
                </a:xfrm>
                <a:custGeom>
                  <a:avLst/>
                  <a:gdLst>
                    <a:gd name="T0" fmla="*/ 26 w 26"/>
                    <a:gd name="T1" fmla="*/ 0 h 25"/>
                    <a:gd name="T2" fmla="*/ 19 w 26"/>
                    <a:gd name="T3" fmla="*/ 6 h 25"/>
                    <a:gd name="T4" fmla="*/ 9 w 26"/>
                    <a:gd name="T5" fmla="*/ 15 h 25"/>
                    <a:gd name="T6" fmla="*/ 4 w 26"/>
                    <a:gd name="T7" fmla="*/ 19 h 25"/>
                    <a:gd name="T8" fmla="*/ 0 w 26"/>
                    <a:gd name="T9" fmla="*/ 25 h 25"/>
                    <a:gd name="T10" fmla="*/ 21 w 26"/>
                    <a:gd name="T11" fmla="*/ 8 h 25"/>
                    <a:gd name="T12" fmla="*/ 26 w 26"/>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6" h="25">
                      <a:moveTo>
                        <a:pt x="26" y="0"/>
                      </a:moveTo>
                      <a:lnTo>
                        <a:pt x="19" y="6"/>
                      </a:lnTo>
                      <a:lnTo>
                        <a:pt x="9" y="15"/>
                      </a:lnTo>
                      <a:lnTo>
                        <a:pt x="4" y="19"/>
                      </a:lnTo>
                      <a:lnTo>
                        <a:pt x="0" y="25"/>
                      </a:lnTo>
                      <a:lnTo>
                        <a:pt x="21" y="8"/>
                      </a:lnTo>
                      <a:lnTo>
                        <a:pt x="2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6" name="Freeform 41">
                  <a:extLst>
                    <a:ext uri="{FF2B5EF4-FFF2-40B4-BE49-F238E27FC236}">
                      <a16:creationId xmlns:a16="http://schemas.microsoft.com/office/drawing/2014/main" id="{82719A44-B6D2-4AC2-A03A-EE207271A412}"/>
                    </a:ext>
                  </a:extLst>
                </p:cNvPr>
                <p:cNvSpPr>
                  <a:spLocks/>
                </p:cNvSpPr>
                <p:nvPr/>
              </p:nvSpPr>
              <p:spPr bwMode="auto">
                <a:xfrm>
                  <a:off x="3135494" y="3554407"/>
                  <a:ext cx="15371" cy="19185"/>
                </a:xfrm>
                <a:custGeom>
                  <a:avLst/>
                  <a:gdLst>
                    <a:gd name="T0" fmla="*/ 6 w 16"/>
                    <a:gd name="T1" fmla="*/ 7 h 22"/>
                    <a:gd name="T2" fmla="*/ 4 w 16"/>
                    <a:gd name="T3" fmla="*/ 13 h 22"/>
                    <a:gd name="T4" fmla="*/ 0 w 16"/>
                    <a:gd name="T5" fmla="*/ 20 h 22"/>
                    <a:gd name="T6" fmla="*/ 0 w 16"/>
                    <a:gd name="T7" fmla="*/ 22 h 22"/>
                    <a:gd name="T8" fmla="*/ 12 w 16"/>
                    <a:gd name="T9" fmla="*/ 9 h 22"/>
                    <a:gd name="T10" fmla="*/ 16 w 16"/>
                    <a:gd name="T11" fmla="*/ 1 h 22"/>
                    <a:gd name="T12" fmla="*/ 12 w 16"/>
                    <a:gd name="T13" fmla="*/ 0 h 22"/>
                    <a:gd name="T14" fmla="*/ 6 w 16"/>
                    <a:gd name="T15" fmla="*/ 7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2">
                      <a:moveTo>
                        <a:pt x="6" y="7"/>
                      </a:moveTo>
                      <a:lnTo>
                        <a:pt x="4" y="13"/>
                      </a:lnTo>
                      <a:lnTo>
                        <a:pt x="0" y="20"/>
                      </a:lnTo>
                      <a:lnTo>
                        <a:pt x="0" y="22"/>
                      </a:lnTo>
                      <a:lnTo>
                        <a:pt x="12" y="9"/>
                      </a:lnTo>
                      <a:lnTo>
                        <a:pt x="16" y="1"/>
                      </a:lnTo>
                      <a:lnTo>
                        <a:pt x="12" y="0"/>
                      </a:lnTo>
                      <a:lnTo>
                        <a:pt x="6"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7" name="Freeform 42">
                  <a:extLst>
                    <a:ext uri="{FF2B5EF4-FFF2-40B4-BE49-F238E27FC236}">
                      <a16:creationId xmlns:a16="http://schemas.microsoft.com/office/drawing/2014/main" id="{2C8F3D02-69E6-44C6-93F9-DCE2751882FA}"/>
                    </a:ext>
                  </a:extLst>
                </p:cNvPr>
                <p:cNvSpPr>
                  <a:spLocks/>
                </p:cNvSpPr>
                <p:nvPr/>
              </p:nvSpPr>
              <p:spPr bwMode="auto">
                <a:xfrm>
                  <a:off x="3135494" y="3554407"/>
                  <a:ext cx="15371" cy="19185"/>
                </a:xfrm>
                <a:custGeom>
                  <a:avLst/>
                  <a:gdLst>
                    <a:gd name="T0" fmla="*/ 6 w 16"/>
                    <a:gd name="T1" fmla="*/ 7 h 22"/>
                    <a:gd name="T2" fmla="*/ 4 w 16"/>
                    <a:gd name="T3" fmla="*/ 13 h 22"/>
                    <a:gd name="T4" fmla="*/ 0 w 16"/>
                    <a:gd name="T5" fmla="*/ 20 h 22"/>
                    <a:gd name="T6" fmla="*/ 0 w 16"/>
                    <a:gd name="T7" fmla="*/ 22 h 22"/>
                    <a:gd name="T8" fmla="*/ 12 w 16"/>
                    <a:gd name="T9" fmla="*/ 9 h 22"/>
                    <a:gd name="T10" fmla="*/ 16 w 16"/>
                    <a:gd name="T11" fmla="*/ 1 h 22"/>
                    <a:gd name="T12" fmla="*/ 12 w 16"/>
                    <a:gd name="T13" fmla="*/ 0 h 22"/>
                    <a:gd name="T14" fmla="*/ 6 w 16"/>
                    <a:gd name="T15" fmla="*/ 7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2">
                      <a:moveTo>
                        <a:pt x="6" y="7"/>
                      </a:moveTo>
                      <a:lnTo>
                        <a:pt x="4" y="13"/>
                      </a:lnTo>
                      <a:lnTo>
                        <a:pt x="0" y="20"/>
                      </a:lnTo>
                      <a:lnTo>
                        <a:pt x="0" y="22"/>
                      </a:lnTo>
                      <a:lnTo>
                        <a:pt x="12" y="9"/>
                      </a:lnTo>
                      <a:lnTo>
                        <a:pt x="16" y="1"/>
                      </a:lnTo>
                      <a:lnTo>
                        <a:pt x="12" y="0"/>
                      </a:lnTo>
                      <a:lnTo>
                        <a:pt x="6"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8" name="Freeform 43">
                  <a:extLst>
                    <a:ext uri="{FF2B5EF4-FFF2-40B4-BE49-F238E27FC236}">
                      <a16:creationId xmlns:a16="http://schemas.microsoft.com/office/drawing/2014/main" id="{63E91408-02E0-424B-AAFE-9C3D7D45B31B}"/>
                    </a:ext>
                  </a:extLst>
                </p:cNvPr>
                <p:cNvSpPr>
                  <a:spLocks/>
                </p:cNvSpPr>
                <p:nvPr/>
              </p:nvSpPr>
              <p:spPr bwMode="auto">
                <a:xfrm>
                  <a:off x="3153747" y="3528245"/>
                  <a:ext cx="36506" cy="26161"/>
                </a:xfrm>
                <a:custGeom>
                  <a:avLst/>
                  <a:gdLst>
                    <a:gd name="T0" fmla="*/ 28 w 38"/>
                    <a:gd name="T1" fmla="*/ 7 h 30"/>
                    <a:gd name="T2" fmla="*/ 15 w 38"/>
                    <a:gd name="T3" fmla="*/ 15 h 30"/>
                    <a:gd name="T4" fmla="*/ 10 w 38"/>
                    <a:gd name="T5" fmla="*/ 20 h 30"/>
                    <a:gd name="T6" fmla="*/ 2 w 38"/>
                    <a:gd name="T7" fmla="*/ 22 h 30"/>
                    <a:gd name="T8" fmla="*/ 0 w 38"/>
                    <a:gd name="T9" fmla="*/ 22 h 30"/>
                    <a:gd name="T10" fmla="*/ 2 w 38"/>
                    <a:gd name="T11" fmla="*/ 30 h 30"/>
                    <a:gd name="T12" fmla="*/ 23 w 38"/>
                    <a:gd name="T13" fmla="*/ 15 h 30"/>
                    <a:gd name="T14" fmla="*/ 36 w 38"/>
                    <a:gd name="T15" fmla="*/ 7 h 30"/>
                    <a:gd name="T16" fmla="*/ 38 w 38"/>
                    <a:gd name="T17" fmla="*/ 1 h 30"/>
                    <a:gd name="T18" fmla="*/ 36 w 38"/>
                    <a:gd name="T19" fmla="*/ 0 h 30"/>
                    <a:gd name="T20" fmla="*/ 28 w 38"/>
                    <a:gd name="T21"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0">
                      <a:moveTo>
                        <a:pt x="28" y="7"/>
                      </a:moveTo>
                      <a:lnTo>
                        <a:pt x="15" y="15"/>
                      </a:lnTo>
                      <a:lnTo>
                        <a:pt x="10" y="20"/>
                      </a:lnTo>
                      <a:lnTo>
                        <a:pt x="2" y="22"/>
                      </a:lnTo>
                      <a:lnTo>
                        <a:pt x="0" y="22"/>
                      </a:lnTo>
                      <a:lnTo>
                        <a:pt x="2" y="30"/>
                      </a:lnTo>
                      <a:lnTo>
                        <a:pt x="23" y="15"/>
                      </a:lnTo>
                      <a:lnTo>
                        <a:pt x="36" y="7"/>
                      </a:lnTo>
                      <a:lnTo>
                        <a:pt x="38" y="1"/>
                      </a:lnTo>
                      <a:lnTo>
                        <a:pt x="36" y="0"/>
                      </a:lnTo>
                      <a:lnTo>
                        <a:pt x="28"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09" name="Freeform 44">
                  <a:extLst>
                    <a:ext uri="{FF2B5EF4-FFF2-40B4-BE49-F238E27FC236}">
                      <a16:creationId xmlns:a16="http://schemas.microsoft.com/office/drawing/2014/main" id="{29AEB5C8-0A1B-495C-AE14-1EFF841628E0}"/>
                    </a:ext>
                  </a:extLst>
                </p:cNvPr>
                <p:cNvSpPr>
                  <a:spLocks/>
                </p:cNvSpPr>
                <p:nvPr/>
              </p:nvSpPr>
              <p:spPr bwMode="auto">
                <a:xfrm>
                  <a:off x="3153747" y="3528245"/>
                  <a:ext cx="36506" cy="26161"/>
                </a:xfrm>
                <a:custGeom>
                  <a:avLst/>
                  <a:gdLst>
                    <a:gd name="T0" fmla="*/ 28 w 38"/>
                    <a:gd name="T1" fmla="*/ 7 h 30"/>
                    <a:gd name="T2" fmla="*/ 15 w 38"/>
                    <a:gd name="T3" fmla="*/ 15 h 30"/>
                    <a:gd name="T4" fmla="*/ 10 w 38"/>
                    <a:gd name="T5" fmla="*/ 20 h 30"/>
                    <a:gd name="T6" fmla="*/ 2 w 38"/>
                    <a:gd name="T7" fmla="*/ 22 h 30"/>
                    <a:gd name="T8" fmla="*/ 0 w 38"/>
                    <a:gd name="T9" fmla="*/ 22 h 30"/>
                    <a:gd name="T10" fmla="*/ 2 w 38"/>
                    <a:gd name="T11" fmla="*/ 30 h 30"/>
                    <a:gd name="T12" fmla="*/ 23 w 38"/>
                    <a:gd name="T13" fmla="*/ 15 h 30"/>
                    <a:gd name="T14" fmla="*/ 36 w 38"/>
                    <a:gd name="T15" fmla="*/ 7 h 30"/>
                    <a:gd name="T16" fmla="*/ 38 w 38"/>
                    <a:gd name="T17" fmla="*/ 1 h 30"/>
                    <a:gd name="T18" fmla="*/ 36 w 38"/>
                    <a:gd name="T19" fmla="*/ 0 h 30"/>
                    <a:gd name="T20" fmla="*/ 28 w 38"/>
                    <a:gd name="T21"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0">
                      <a:moveTo>
                        <a:pt x="28" y="7"/>
                      </a:moveTo>
                      <a:lnTo>
                        <a:pt x="15" y="15"/>
                      </a:lnTo>
                      <a:lnTo>
                        <a:pt x="10" y="20"/>
                      </a:lnTo>
                      <a:lnTo>
                        <a:pt x="2" y="22"/>
                      </a:lnTo>
                      <a:lnTo>
                        <a:pt x="0" y="22"/>
                      </a:lnTo>
                      <a:lnTo>
                        <a:pt x="2" y="30"/>
                      </a:lnTo>
                      <a:lnTo>
                        <a:pt x="23" y="15"/>
                      </a:lnTo>
                      <a:lnTo>
                        <a:pt x="36" y="7"/>
                      </a:lnTo>
                      <a:lnTo>
                        <a:pt x="38" y="1"/>
                      </a:lnTo>
                      <a:lnTo>
                        <a:pt x="36" y="0"/>
                      </a:lnTo>
                      <a:lnTo>
                        <a:pt x="28"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sp>
            <p:nvSpPr>
              <p:cNvPr id="46" name="Freeform 53">
                <a:extLst>
                  <a:ext uri="{FF2B5EF4-FFF2-40B4-BE49-F238E27FC236}">
                    <a16:creationId xmlns:a16="http://schemas.microsoft.com/office/drawing/2014/main" id="{B948BE7F-DEDE-4D28-B21D-6F0BD8EC24DF}"/>
                  </a:ext>
                </a:extLst>
              </p:cNvPr>
              <p:cNvSpPr>
                <a:spLocks/>
              </p:cNvSpPr>
              <p:nvPr/>
            </p:nvSpPr>
            <p:spPr bwMode="auto">
              <a:xfrm>
                <a:off x="4199938" y="3337269"/>
                <a:ext cx="33624" cy="18313"/>
              </a:xfrm>
              <a:custGeom>
                <a:avLst/>
                <a:gdLst>
                  <a:gd name="T0" fmla="*/ 17 w 35"/>
                  <a:gd name="T1" fmla="*/ 15 h 21"/>
                  <a:gd name="T2" fmla="*/ 30 w 35"/>
                  <a:gd name="T3" fmla="*/ 6 h 21"/>
                  <a:gd name="T4" fmla="*/ 35 w 35"/>
                  <a:gd name="T5" fmla="*/ 0 h 21"/>
                  <a:gd name="T6" fmla="*/ 28 w 35"/>
                  <a:gd name="T7" fmla="*/ 6 h 21"/>
                  <a:gd name="T8" fmla="*/ 28 w 35"/>
                  <a:gd name="T9" fmla="*/ 8 h 21"/>
                  <a:gd name="T10" fmla="*/ 20 w 35"/>
                  <a:gd name="T11" fmla="*/ 12 h 21"/>
                  <a:gd name="T12" fmla="*/ 15 w 35"/>
                  <a:gd name="T13" fmla="*/ 15 h 21"/>
                  <a:gd name="T14" fmla="*/ 7 w 35"/>
                  <a:gd name="T15" fmla="*/ 19 h 21"/>
                  <a:gd name="T16" fmla="*/ 0 w 35"/>
                  <a:gd name="T17" fmla="*/ 19 h 21"/>
                  <a:gd name="T18" fmla="*/ 5 w 35"/>
                  <a:gd name="T19" fmla="*/ 21 h 21"/>
                  <a:gd name="T20" fmla="*/ 13 w 35"/>
                  <a:gd name="T21" fmla="*/ 17 h 21"/>
                  <a:gd name="T22" fmla="*/ 17 w 3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17" y="15"/>
                    </a:moveTo>
                    <a:lnTo>
                      <a:pt x="30" y="6"/>
                    </a:lnTo>
                    <a:lnTo>
                      <a:pt x="35" y="0"/>
                    </a:lnTo>
                    <a:lnTo>
                      <a:pt x="28" y="6"/>
                    </a:lnTo>
                    <a:lnTo>
                      <a:pt x="28" y="8"/>
                    </a:lnTo>
                    <a:lnTo>
                      <a:pt x="20" y="12"/>
                    </a:lnTo>
                    <a:lnTo>
                      <a:pt x="15" y="15"/>
                    </a:lnTo>
                    <a:lnTo>
                      <a:pt x="7" y="19"/>
                    </a:lnTo>
                    <a:lnTo>
                      <a:pt x="0" y="19"/>
                    </a:lnTo>
                    <a:lnTo>
                      <a:pt x="5" y="21"/>
                    </a:lnTo>
                    <a:lnTo>
                      <a:pt x="13" y="17"/>
                    </a:lnTo>
                    <a:lnTo>
                      <a:pt x="17" y="1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7" name="Freeform 54">
                <a:extLst>
                  <a:ext uri="{FF2B5EF4-FFF2-40B4-BE49-F238E27FC236}">
                    <a16:creationId xmlns:a16="http://schemas.microsoft.com/office/drawing/2014/main" id="{79F0E9A4-8F65-42E1-A20F-84C07E050162}"/>
                  </a:ext>
                </a:extLst>
              </p:cNvPr>
              <p:cNvSpPr>
                <a:spLocks/>
              </p:cNvSpPr>
              <p:nvPr/>
            </p:nvSpPr>
            <p:spPr bwMode="auto">
              <a:xfrm>
                <a:off x="4199938" y="3337269"/>
                <a:ext cx="33624" cy="18313"/>
              </a:xfrm>
              <a:custGeom>
                <a:avLst/>
                <a:gdLst>
                  <a:gd name="T0" fmla="*/ 17 w 35"/>
                  <a:gd name="T1" fmla="*/ 15 h 21"/>
                  <a:gd name="T2" fmla="*/ 30 w 35"/>
                  <a:gd name="T3" fmla="*/ 6 h 21"/>
                  <a:gd name="T4" fmla="*/ 35 w 35"/>
                  <a:gd name="T5" fmla="*/ 0 h 21"/>
                  <a:gd name="T6" fmla="*/ 28 w 35"/>
                  <a:gd name="T7" fmla="*/ 6 h 21"/>
                  <a:gd name="T8" fmla="*/ 28 w 35"/>
                  <a:gd name="T9" fmla="*/ 8 h 21"/>
                  <a:gd name="T10" fmla="*/ 20 w 35"/>
                  <a:gd name="T11" fmla="*/ 12 h 21"/>
                  <a:gd name="T12" fmla="*/ 15 w 35"/>
                  <a:gd name="T13" fmla="*/ 15 h 21"/>
                  <a:gd name="T14" fmla="*/ 7 w 35"/>
                  <a:gd name="T15" fmla="*/ 19 h 21"/>
                  <a:gd name="T16" fmla="*/ 0 w 35"/>
                  <a:gd name="T17" fmla="*/ 19 h 21"/>
                  <a:gd name="T18" fmla="*/ 5 w 35"/>
                  <a:gd name="T19" fmla="*/ 21 h 21"/>
                  <a:gd name="T20" fmla="*/ 13 w 35"/>
                  <a:gd name="T21" fmla="*/ 17 h 21"/>
                  <a:gd name="T22" fmla="*/ 17 w 3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17" y="15"/>
                    </a:moveTo>
                    <a:lnTo>
                      <a:pt x="30" y="6"/>
                    </a:lnTo>
                    <a:lnTo>
                      <a:pt x="35" y="0"/>
                    </a:lnTo>
                    <a:lnTo>
                      <a:pt x="28" y="6"/>
                    </a:lnTo>
                    <a:lnTo>
                      <a:pt x="28" y="8"/>
                    </a:lnTo>
                    <a:lnTo>
                      <a:pt x="20" y="12"/>
                    </a:lnTo>
                    <a:lnTo>
                      <a:pt x="15" y="15"/>
                    </a:lnTo>
                    <a:lnTo>
                      <a:pt x="7" y="19"/>
                    </a:lnTo>
                    <a:lnTo>
                      <a:pt x="0" y="19"/>
                    </a:lnTo>
                    <a:lnTo>
                      <a:pt x="5" y="21"/>
                    </a:lnTo>
                    <a:lnTo>
                      <a:pt x="13" y="17"/>
                    </a:lnTo>
                    <a:lnTo>
                      <a:pt x="17" y="1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 name="Freeform 67">
                <a:extLst>
                  <a:ext uri="{FF2B5EF4-FFF2-40B4-BE49-F238E27FC236}">
                    <a16:creationId xmlns:a16="http://schemas.microsoft.com/office/drawing/2014/main" id="{EC9AAE62-8667-4A80-B834-A3F5CA357F7C}"/>
                  </a:ext>
                </a:extLst>
              </p:cNvPr>
              <p:cNvSpPr>
                <a:spLocks/>
              </p:cNvSpPr>
              <p:nvPr/>
            </p:nvSpPr>
            <p:spPr bwMode="auto">
              <a:xfrm>
                <a:off x="3120123" y="1555689"/>
                <a:ext cx="532222" cy="549386"/>
              </a:xfrm>
              <a:custGeom>
                <a:avLst/>
                <a:gdLst>
                  <a:gd name="T0" fmla="*/ 7 w 554"/>
                  <a:gd name="T1" fmla="*/ 69 h 630"/>
                  <a:gd name="T2" fmla="*/ 7 w 554"/>
                  <a:gd name="T3" fmla="*/ 103 h 630"/>
                  <a:gd name="T4" fmla="*/ 7 w 554"/>
                  <a:gd name="T5" fmla="*/ 126 h 630"/>
                  <a:gd name="T6" fmla="*/ 15 w 554"/>
                  <a:gd name="T7" fmla="*/ 160 h 630"/>
                  <a:gd name="T8" fmla="*/ 26 w 554"/>
                  <a:gd name="T9" fmla="*/ 203 h 630"/>
                  <a:gd name="T10" fmla="*/ 28 w 554"/>
                  <a:gd name="T11" fmla="*/ 229 h 630"/>
                  <a:gd name="T12" fmla="*/ 33 w 554"/>
                  <a:gd name="T13" fmla="*/ 261 h 630"/>
                  <a:gd name="T14" fmla="*/ 35 w 554"/>
                  <a:gd name="T15" fmla="*/ 301 h 630"/>
                  <a:gd name="T16" fmla="*/ 45 w 554"/>
                  <a:gd name="T17" fmla="*/ 325 h 630"/>
                  <a:gd name="T18" fmla="*/ 48 w 554"/>
                  <a:gd name="T19" fmla="*/ 353 h 630"/>
                  <a:gd name="T20" fmla="*/ 45 w 554"/>
                  <a:gd name="T21" fmla="*/ 382 h 630"/>
                  <a:gd name="T22" fmla="*/ 28 w 554"/>
                  <a:gd name="T23" fmla="*/ 400 h 630"/>
                  <a:gd name="T24" fmla="*/ 39 w 554"/>
                  <a:gd name="T25" fmla="*/ 425 h 630"/>
                  <a:gd name="T26" fmla="*/ 58 w 554"/>
                  <a:gd name="T27" fmla="*/ 436 h 630"/>
                  <a:gd name="T28" fmla="*/ 272 w 554"/>
                  <a:gd name="T29" fmla="*/ 626 h 630"/>
                  <a:gd name="T30" fmla="*/ 462 w 554"/>
                  <a:gd name="T31" fmla="*/ 609 h 630"/>
                  <a:gd name="T32" fmla="*/ 458 w 554"/>
                  <a:gd name="T33" fmla="*/ 581 h 630"/>
                  <a:gd name="T34" fmla="*/ 439 w 554"/>
                  <a:gd name="T35" fmla="*/ 562 h 630"/>
                  <a:gd name="T36" fmla="*/ 411 w 554"/>
                  <a:gd name="T37" fmla="*/ 543 h 630"/>
                  <a:gd name="T38" fmla="*/ 383 w 554"/>
                  <a:gd name="T39" fmla="*/ 519 h 630"/>
                  <a:gd name="T40" fmla="*/ 360 w 554"/>
                  <a:gd name="T41" fmla="*/ 506 h 630"/>
                  <a:gd name="T42" fmla="*/ 334 w 554"/>
                  <a:gd name="T43" fmla="*/ 489 h 630"/>
                  <a:gd name="T44" fmla="*/ 334 w 554"/>
                  <a:gd name="T45" fmla="*/ 455 h 630"/>
                  <a:gd name="T46" fmla="*/ 344 w 554"/>
                  <a:gd name="T47" fmla="*/ 415 h 630"/>
                  <a:gd name="T48" fmla="*/ 325 w 554"/>
                  <a:gd name="T49" fmla="*/ 395 h 630"/>
                  <a:gd name="T50" fmla="*/ 334 w 554"/>
                  <a:gd name="T51" fmla="*/ 374 h 630"/>
                  <a:gd name="T52" fmla="*/ 362 w 554"/>
                  <a:gd name="T53" fmla="*/ 351 h 630"/>
                  <a:gd name="T54" fmla="*/ 366 w 554"/>
                  <a:gd name="T55" fmla="*/ 282 h 630"/>
                  <a:gd name="T56" fmla="*/ 376 w 554"/>
                  <a:gd name="T57" fmla="*/ 273 h 630"/>
                  <a:gd name="T58" fmla="*/ 402 w 554"/>
                  <a:gd name="T59" fmla="*/ 248 h 630"/>
                  <a:gd name="T60" fmla="*/ 419 w 554"/>
                  <a:gd name="T61" fmla="*/ 231 h 630"/>
                  <a:gd name="T62" fmla="*/ 471 w 554"/>
                  <a:gd name="T63" fmla="*/ 173 h 630"/>
                  <a:gd name="T64" fmla="*/ 513 w 554"/>
                  <a:gd name="T65" fmla="*/ 152 h 630"/>
                  <a:gd name="T66" fmla="*/ 548 w 554"/>
                  <a:gd name="T67" fmla="*/ 132 h 630"/>
                  <a:gd name="T68" fmla="*/ 532 w 554"/>
                  <a:gd name="T69" fmla="*/ 130 h 630"/>
                  <a:gd name="T70" fmla="*/ 516 w 554"/>
                  <a:gd name="T71" fmla="*/ 116 h 630"/>
                  <a:gd name="T72" fmla="*/ 483 w 554"/>
                  <a:gd name="T73" fmla="*/ 120 h 630"/>
                  <a:gd name="T74" fmla="*/ 466 w 554"/>
                  <a:gd name="T75" fmla="*/ 115 h 630"/>
                  <a:gd name="T76" fmla="*/ 454 w 554"/>
                  <a:gd name="T77" fmla="*/ 109 h 630"/>
                  <a:gd name="T78" fmla="*/ 421 w 554"/>
                  <a:gd name="T79" fmla="*/ 132 h 630"/>
                  <a:gd name="T80" fmla="*/ 398 w 554"/>
                  <a:gd name="T81" fmla="*/ 118 h 630"/>
                  <a:gd name="T82" fmla="*/ 368 w 554"/>
                  <a:gd name="T83" fmla="*/ 101 h 630"/>
                  <a:gd name="T84" fmla="*/ 349 w 554"/>
                  <a:gd name="T85" fmla="*/ 111 h 630"/>
                  <a:gd name="T86" fmla="*/ 338 w 554"/>
                  <a:gd name="T87" fmla="*/ 92 h 630"/>
                  <a:gd name="T88" fmla="*/ 304 w 554"/>
                  <a:gd name="T89" fmla="*/ 75 h 630"/>
                  <a:gd name="T90" fmla="*/ 280 w 554"/>
                  <a:gd name="T91" fmla="*/ 77 h 630"/>
                  <a:gd name="T92" fmla="*/ 270 w 554"/>
                  <a:gd name="T93" fmla="*/ 85 h 630"/>
                  <a:gd name="T94" fmla="*/ 244 w 554"/>
                  <a:gd name="T95" fmla="*/ 79 h 630"/>
                  <a:gd name="T96" fmla="*/ 193 w 554"/>
                  <a:gd name="T97" fmla="*/ 69 h 630"/>
                  <a:gd name="T98" fmla="*/ 182 w 554"/>
                  <a:gd name="T99" fmla="*/ 51 h 630"/>
                  <a:gd name="T100" fmla="*/ 165 w 554"/>
                  <a:gd name="T101" fmla="*/ 4 h 630"/>
                  <a:gd name="T102" fmla="*/ 148 w 554"/>
                  <a:gd name="T103" fmla="*/ 34 h 630"/>
                  <a:gd name="T104" fmla="*/ 0 w 554"/>
                  <a:gd name="T105" fmla="*/ 41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4" h="630">
                    <a:moveTo>
                      <a:pt x="0" y="45"/>
                    </a:moveTo>
                    <a:lnTo>
                      <a:pt x="1" y="51"/>
                    </a:lnTo>
                    <a:lnTo>
                      <a:pt x="7" y="69"/>
                    </a:lnTo>
                    <a:lnTo>
                      <a:pt x="9" y="77"/>
                    </a:lnTo>
                    <a:lnTo>
                      <a:pt x="5" y="90"/>
                    </a:lnTo>
                    <a:lnTo>
                      <a:pt x="7" y="103"/>
                    </a:lnTo>
                    <a:lnTo>
                      <a:pt x="5" y="109"/>
                    </a:lnTo>
                    <a:lnTo>
                      <a:pt x="7" y="113"/>
                    </a:lnTo>
                    <a:lnTo>
                      <a:pt x="7" y="126"/>
                    </a:lnTo>
                    <a:lnTo>
                      <a:pt x="7" y="133"/>
                    </a:lnTo>
                    <a:lnTo>
                      <a:pt x="15" y="156"/>
                    </a:lnTo>
                    <a:lnTo>
                      <a:pt x="15" y="160"/>
                    </a:lnTo>
                    <a:lnTo>
                      <a:pt x="24" y="180"/>
                    </a:lnTo>
                    <a:lnTo>
                      <a:pt x="26" y="195"/>
                    </a:lnTo>
                    <a:lnTo>
                      <a:pt x="26" y="203"/>
                    </a:lnTo>
                    <a:lnTo>
                      <a:pt x="26" y="209"/>
                    </a:lnTo>
                    <a:lnTo>
                      <a:pt x="28" y="216"/>
                    </a:lnTo>
                    <a:lnTo>
                      <a:pt x="28" y="229"/>
                    </a:lnTo>
                    <a:lnTo>
                      <a:pt x="30" y="244"/>
                    </a:lnTo>
                    <a:lnTo>
                      <a:pt x="30" y="254"/>
                    </a:lnTo>
                    <a:lnTo>
                      <a:pt x="33" y="261"/>
                    </a:lnTo>
                    <a:lnTo>
                      <a:pt x="32" y="269"/>
                    </a:lnTo>
                    <a:lnTo>
                      <a:pt x="32" y="295"/>
                    </a:lnTo>
                    <a:lnTo>
                      <a:pt x="35" y="301"/>
                    </a:lnTo>
                    <a:lnTo>
                      <a:pt x="35" y="308"/>
                    </a:lnTo>
                    <a:lnTo>
                      <a:pt x="37" y="314"/>
                    </a:lnTo>
                    <a:lnTo>
                      <a:pt x="45" y="325"/>
                    </a:lnTo>
                    <a:lnTo>
                      <a:pt x="47" y="333"/>
                    </a:lnTo>
                    <a:lnTo>
                      <a:pt x="47" y="340"/>
                    </a:lnTo>
                    <a:lnTo>
                      <a:pt x="48" y="353"/>
                    </a:lnTo>
                    <a:lnTo>
                      <a:pt x="48" y="361"/>
                    </a:lnTo>
                    <a:lnTo>
                      <a:pt x="48" y="368"/>
                    </a:lnTo>
                    <a:lnTo>
                      <a:pt x="45" y="382"/>
                    </a:lnTo>
                    <a:lnTo>
                      <a:pt x="41" y="389"/>
                    </a:lnTo>
                    <a:lnTo>
                      <a:pt x="35" y="393"/>
                    </a:lnTo>
                    <a:lnTo>
                      <a:pt x="28" y="400"/>
                    </a:lnTo>
                    <a:lnTo>
                      <a:pt x="26" y="404"/>
                    </a:lnTo>
                    <a:lnTo>
                      <a:pt x="32" y="412"/>
                    </a:lnTo>
                    <a:lnTo>
                      <a:pt x="39" y="425"/>
                    </a:lnTo>
                    <a:lnTo>
                      <a:pt x="47" y="427"/>
                    </a:lnTo>
                    <a:lnTo>
                      <a:pt x="52" y="430"/>
                    </a:lnTo>
                    <a:lnTo>
                      <a:pt x="58" y="436"/>
                    </a:lnTo>
                    <a:lnTo>
                      <a:pt x="58" y="630"/>
                    </a:lnTo>
                    <a:lnTo>
                      <a:pt x="139" y="630"/>
                    </a:lnTo>
                    <a:lnTo>
                      <a:pt x="272" y="626"/>
                    </a:lnTo>
                    <a:lnTo>
                      <a:pt x="383" y="622"/>
                    </a:lnTo>
                    <a:lnTo>
                      <a:pt x="464" y="617"/>
                    </a:lnTo>
                    <a:lnTo>
                      <a:pt x="462" y="609"/>
                    </a:lnTo>
                    <a:lnTo>
                      <a:pt x="462" y="607"/>
                    </a:lnTo>
                    <a:lnTo>
                      <a:pt x="460" y="600"/>
                    </a:lnTo>
                    <a:lnTo>
                      <a:pt x="458" y="581"/>
                    </a:lnTo>
                    <a:lnTo>
                      <a:pt x="453" y="573"/>
                    </a:lnTo>
                    <a:lnTo>
                      <a:pt x="445" y="566"/>
                    </a:lnTo>
                    <a:lnTo>
                      <a:pt x="439" y="562"/>
                    </a:lnTo>
                    <a:lnTo>
                      <a:pt x="432" y="560"/>
                    </a:lnTo>
                    <a:lnTo>
                      <a:pt x="424" y="556"/>
                    </a:lnTo>
                    <a:lnTo>
                      <a:pt x="411" y="543"/>
                    </a:lnTo>
                    <a:lnTo>
                      <a:pt x="402" y="530"/>
                    </a:lnTo>
                    <a:lnTo>
                      <a:pt x="392" y="523"/>
                    </a:lnTo>
                    <a:lnTo>
                      <a:pt x="383" y="519"/>
                    </a:lnTo>
                    <a:lnTo>
                      <a:pt x="377" y="515"/>
                    </a:lnTo>
                    <a:lnTo>
                      <a:pt x="372" y="508"/>
                    </a:lnTo>
                    <a:lnTo>
                      <a:pt x="360" y="506"/>
                    </a:lnTo>
                    <a:lnTo>
                      <a:pt x="353" y="504"/>
                    </a:lnTo>
                    <a:lnTo>
                      <a:pt x="345" y="496"/>
                    </a:lnTo>
                    <a:lnTo>
                      <a:pt x="334" y="489"/>
                    </a:lnTo>
                    <a:lnTo>
                      <a:pt x="338" y="481"/>
                    </a:lnTo>
                    <a:lnTo>
                      <a:pt x="338" y="470"/>
                    </a:lnTo>
                    <a:lnTo>
                      <a:pt x="334" y="455"/>
                    </a:lnTo>
                    <a:lnTo>
                      <a:pt x="338" y="447"/>
                    </a:lnTo>
                    <a:lnTo>
                      <a:pt x="336" y="434"/>
                    </a:lnTo>
                    <a:lnTo>
                      <a:pt x="344" y="415"/>
                    </a:lnTo>
                    <a:lnTo>
                      <a:pt x="336" y="402"/>
                    </a:lnTo>
                    <a:lnTo>
                      <a:pt x="330" y="402"/>
                    </a:lnTo>
                    <a:lnTo>
                      <a:pt x="325" y="395"/>
                    </a:lnTo>
                    <a:lnTo>
                      <a:pt x="325" y="387"/>
                    </a:lnTo>
                    <a:lnTo>
                      <a:pt x="330" y="382"/>
                    </a:lnTo>
                    <a:lnTo>
                      <a:pt x="334" y="374"/>
                    </a:lnTo>
                    <a:lnTo>
                      <a:pt x="336" y="367"/>
                    </a:lnTo>
                    <a:lnTo>
                      <a:pt x="349" y="357"/>
                    </a:lnTo>
                    <a:lnTo>
                      <a:pt x="362" y="351"/>
                    </a:lnTo>
                    <a:lnTo>
                      <a:pt x="366" y="344"/>
                    </a:lnTo>
                    <a:lnTo>
                      <a:pt x="368" y="336"/>
                    </a:lnTo>
                    <a:lnTo>
                      <a:pt x="366" y="282"/>
                    </a:lnTo>
                    <a:lnTo>
                      <a:pt x="372" y="282"/>
                    </a:lnTo>
                    <a:lnTo>
                      <a:pt x="374" y="274"/>
                    </a:lnTo>
                    <a:lnTo>
                      <a:pt x="376" y="273"/>
                    </a:lnTo>
                    <a:lnTo>
                      <a:pt x="377" y="271"/>
                    </a:lnTo>
                    <a:lnTo>
                      <a:pt x="381" y="265"/>
                    </a:lnTo>
                    <a:lnTo>
                      <a:pt x="402" y="248"/>
                    </a:lnTo>
                    <a:lnTo>
                      <a:pt x="407" y="242"/>
                    </a:lnTo>
                    <a:lnTo>
                      <a:pt x="413" y="237"/>
                    </a:lnTo>
                    <a:lnTo>
                      <a:pt x="419" y="231"/>
                    </a:lnTo>
                    <a:lnTo>
                      <a:pt x="438" y="210"/>
                    </a:lnTo>
                    <a:lnTo>
                      <a:pt x="445" y="199"/>
                    </a:lnTo>
                    <a:lnTo>
                      <a:pt x="471" y="173"/>
                    </a:lnTo>
                    <a:lnTo>
                      <a:pt x="492" y="162"/>
                    </a:lnTo>
                    <a:lnTo>
                      <a:pt x="505" y="156"/>
                    </a:lnTo>
                    <a:lnTo>
                      <a:pt x="513" y="152"/>
                    </a:lnTo>
                    <a:lnTo>
                      <a:pt x="535" y="141"/>
                    </a:lnTo>
                    <a:lnTo>
                      <a:pt x="541" y="137"/>
                    </a:lnTo>
                    <a:lnTo>
                      <a:pt x="548" y="132"/>
                    </a:lnTo>
                    <a:lnTo>
                      <a:pt x="554" y="126"/>
                    </a:lnTo>
                    <a:lnTo>
                      <a:pt x="539" y="126"/>
                    </a:lnTo>
                    <a:lnTo>
                      <a:pt x="532" y="130"/>
                    </a:lnTo>
                    <a:lnTo>
                      <a:pt x="524" y="126"/>
                    </a:lnTo>
                    <a:lnTo>
                      <a:pt x="524" y="124"/>
                    </a:lnTo>
                    <a:lnTo>
                      <a:pt x="516" y="116"/>
                    </a:lnTo>
                    <a:lnTo>
                      <a:pt x="503" y="118"/>
                    </a:lnTo>
                    <a:lnTo>
                      <a:pt x="496" y="120"/>
                    </a:lnTo>
                    <a:lnTo>
                      <a:pt x="483" y="120"/>
                    </a:lnTo>
                    <a:lnTo>
                      <a:pt x="475" y="122"/>
                    </a:lnTo>
                    <a:lnTo>
                      <a:pt x="468" y="122"/>
                    </a:lnTo>
                    <a:lnTo>
                      <a:pt x="466" y="115"/>
                    </a:lnTo>
                    <a:lnTo>
                      <a:pt x="462" y="113"/>
                    </a:lnTo>
                    <a:lnTo>
                      <a:pt x="462" y="109"/>
                    </a:lnTo>
                    <a:lnTo>
                      <a:pt x="454" y="109"/>
                    </a:lnTo>
                    <a:lnTo>
                      <a:pt x="441" y="118"/>
                    </a:lnTo>
                    <a:lnTo>
                      <a:pt x="436" y="126"/>
                    </a:lnTo>
                    <a:lnTo>
                      <a:pt x="421" y="132"/>
                    </a:lnTo>
                    <a:lnTo>
                      <a:pt x="413" y="132"/>
                    </a:lnTo>
                    <a:lnTo>
                      <a:pt x="400" y="124"/>
                    </a:lnTo>
                    <a:lnTo>
                      <a:pt x="398" y="118"/>
                    </a:lnTo>
                    <a:lnTo>
                      <a:pt x="379" y="111"/>
                    </a:lnTo>
                    <a:lnTo>
                      <a:pt x="376" y="103"/>
                    </a:lnTo>
                    <a:lnTo>
                      <a:pt x="368" y="101"/>
                    </a:lnTo>
                    <a:lnTo>
                      <a:pt x="359" y="103"/>
                    </a:lnTo>
                    <a:lnTo>
                      <a:pt x="357" y="113"/>
                    </a:lnTo>
                    <a:lnTo>
                      <a:pt x="349" y="111"/>
                    </a:lnTo>
                    <a:lnTo>
                      <a:pt x="345" y="105"/>
                    </a:lnTo>
                    <a:lnTo>
                      <a:pt x="344" y="100"/>
                    </a:lnTo>
                    <a:lnTo>
                      <a:pt x="338" y="92"/>
                    </a:lnTo>
                    <a:lnTo>
                      <a:pt x="330" y="94"/>
                    </a:lnTo>
                    <a:lnTo>
                      <a:pt x="332" y="86"/>
                    </a:lnTo>
                    <a:lnTo>
                      <a:pt x="304" y="75"/>
                    </a:lnTo>
                    <a:lnTo>
                      <a:pt x="289" y="75"/>
                    </a:lnTo>
                    <a:lnTo>
                      <a:pt x="283" y="75"/>
                    </a:lnTo>
                    <a:lnTo>
                      <a:pt x="280" y="77"/>
                    </a:lnTo>
                    <a:lnTo>
                      <a:pt x="278" y="77"/>
                    </a:lnTo>
                    <a:lnTo>
                      <a:pt x="274" y="79"/>
                    </a:lnTo>
                    <a:lnTo>
                      <a:pt x="270" y="85"/>
                    </a:lnTo>
                    <a:lnTo>
                      <a:pt x="253" y="88"/>
                    </a:lnTo>
                    <a:lnTo>
                      <a:pt x="246" y="85"/>
                    </a:lnTo>
                    <a:lnTo>
                      <a:pt x="244" y="79"/>
                    </a:lnTo>
                    <a:lnTo>
                      <a:pt x="214" y="75"/>
                    </a:lnTo>
                    <a:lnTo>
                      <a:pt x="206" y="69"/>
                    </a:lnTo>
                    <a:lnTo>
                      <a:pt x="193" y="69"/>
                    </a:lnTo>
                    <a:lnTo>
                      <a:pt x="186" y="68"/>
                    </a:lnTo>
                    <a:lnTo>
                      <a:pt x="180" y="62"/>
                    </a:lnTo>
                    <a:lnTo>
                      <a:pt x="182" y="51"/>
                    </a:lnTo>
                    <a:lnTo>
                      <a:pt x="174" y="32"/>
                    </a:lnTo>
                    <a:lnTo>
                      <a:pt x="171" y="9"/>
                    </a:lnTo>
                    <a:lnTo>
                      <a:pt x="165" y="4"/>
                    </a:lnTo>
                    <a:lnTo>
                      <a:pt x="152" y="2"/>
                    </a:lnTo>
                    <a:lnTo>
                      <a:pt x="148" y="0"/>
                    </a:lnTo>
                    <a:lnTo>
                      <a:pt x="148" y="34"/>
                    </a:lnTo>
                    <a:lnTo>
                      <a:pt x="146" y="39"/>
                    </a:lnTo>
                    <a:lnTo>
                      <a:pt x="92" y="41"/>
                    </a:lnTo>
                    <a:lnTo>
                      <a:pt x="0" y="41"/>
                    </a:lnTo>
                    <a:lnTo>
                      <a:pt x="0" y="45"/>
                    </a:lnTo>
                    <a:lnTo>
                      <a:pt x="0" y="4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 name="Freeform 68">
                <a:extLst>
                  <a:ext uri="{FF2B5EF4-FFF2-40B4-BE49-F238E27FC236}">
                    <a16:creationId xmlns:a16="http://schemas.microsoft.com/office/drawing/2014/main" id="{FF75B2B8-5751-41FD-B6D9-145ED0B8F537}"/>
                  </a:ext>
                </a:extLst>
              </p:cNvPr>
              <p:cNvSpPr>
                <a:spLocks/>
              </p:cNvSpPr>
              <p:nvPr/>
            </p:nvSpPr>
            <p:spPr bwMode="auto">
              <a:xfrm>
                <a:off x="3163354" y="2093738"/>
                <a:ext cx="494755" cy="294750"/>
              </a:xfrm>
              <a:custGeom>
                <a:avLst/>
                <a:gdLst>
                  <a:gd name="T0" fmla="*/ 7 w 515"/>
                  <a:gd name="T1" fmla="*/ 28 h 338"/>
                  <a:gd name="T2" fmla="*/ 3 w 515"/>
                  <a:gd name="T3" fmla="*/ 37 h 338"/>
                  <a:gd name="T4" fmla="*/ 13 w 515"/>
                  <a:gd name="T5" fmla="*/ 50 h 338"/>
                  <a:gd name="T6" fmla="*/ 9 w 515"/>
                  <a:gd name="T7" fmla="*/ 63 h 338"/>
                  <a:gd name="T8" fmla="*/ 5 w 515"/>
                  <a:gd name="T9" fmla="*/ 84 h 338"/>
                  <a:gd name="T10" fmla="*/ 0 w 515"/>
                  <a:gd name="T11" fmla="*/ 92 h 338"/>
                  <a:gd name="T12" fmla="*/ 9 w 515"/>
                  <a:gd name="T13" fmla="*/ 105 h 338"/>
                  <a:gd name="T14" fmla="*/ 18 w 515"/>
                  <a:gd name="T15" fmla="*/ 122 h 338"/>
                  <a:gd name="T16" fmla="*/ 18 w 515"/>
                  <a:gd name="T17" fmla="*/ 133 h 338"/>
                  <a:gd name="T18" fmla="*/ 24 w 515"/>
                  <a:gd name="T19" fmla="*/ 148 h 338"/>
                  <a:gd name="T20" fmla="*/ 30 w 515"/>
                  <a:gd name="T21" fmla="*/ 161 h 338"/>
                  <a:gd name="T22" fmla="*/ 39 w 515"/>
                  <a:gd name="T23" fmla="*/ 180 h 338"/>
                  <a:gd name="T24" fmla="*/ 43 w 515"/>
                  <a:gd name="T25" fmla="*/ 193 h 338"/>
                  <a:gd name="T26" fmla="*/ 43 w 515"/>
                  <a:gd name="T27" fmla="*/ 206 h 338"/>
                  <a:gd name="T28" fmla="*/ 45 w 515"/>
                  <a:gd name="T29" fmla="*/ 221 h 338"/>
                  <a:gd name="T30" fmla="*/ 50 w 515"/>
                  <a:gd name="T31" fmla="*/ 223 h 338"/>
                  <a:gd name="T32" fmla="*/ 58 w 515"/>
                  <a:gd name="T33" fmla="*/ 235 h 338"/>
                  <a:gd name="T34" fmla="*/ 60 w 515"/>
                  <a:gd name="T35" fmla="*/ 248 h 338"/>
                  <a:gd name="T36" fmla="*/ 64 w 515"/>
                  <a:gd name="T37" fmla="*/ 263 h 338"/>
                  <a:gd name="T38" fmla="*/ 62 w 515"/>
                  <a:gd name="T39" fmla="*/ 280 h 338"/>
                  <a:gd name="T40" fmla="*/ 62 w 515"/>
                  <a:gd name="T41" fmla="*/ 315 h 338"/>
                  <a:gd name="T42" fmla="*/ 71 w 515"/>
                  <a:gd name="T43" fmla="*/ 327 h 338"/>
                  <a:gd name="T44" fmla="*/ 218 w 515"/>
                  <a:gd name="T45" fmla="*/ 325 h 338"/>
                  <a:gd name="T46" fmla="*/ 396 w 515"/>
                  <a:gd name="T47" fmla="*/ 312 h 338"/>
                  <a:gd name="T48" fmla="*/ 413 w 515"/>
                  <a:gd name="T49" fmla="*/ 329 h 338"/>
                  <a:gd name="T50" fmla="*/ 423 w 515"/>
                  <a:gd name="T51" fmla="*/ 338 h 338"/>
                  <a:gd name="T52" fmla="*/ 428 w 515"/>
                  <a:gd name="T53" fmla="*/ 327 h 338"/>
                  <a:gd name="T54" fmla="*/ 428 w 515"/>
                  <a:gd name="T55" fmla="*/ 312 h 338"/>
                  <a:gd name="T56" fmla="*/ 447 w 515"/>
                  <a:gd name="T57" fmla="*/ 297 h 338"/>
                  <a:gd name="T58" fmla="*/ 449 w 515"/>
                  <a:gd name="T59" fmla="*/ 285 h 338"/>
                  <a:gd name="T60" fmla="*/ 456 w 515"/>
                  <a:gd name="T61" fmla="*/ 257 h 338"/>
                  <a:gd name="T62" fmla="*/ 447 w 515"/>
                  <a:gd name="T63" fmla="*/ 231 h 338"/>
                  <a:gd name="T64" fmla="*/ 475 w 515"/>
                  <a:gd name="T65" fmla="*/ 218 h 338"/>
                  <a:gd name="T66" fmla="*/ 496 w 515"/>
                  <a:gd name="T67" fmla="*/ 206 h 338"/>
                  <a:gd name="T68" fmla="*/ 503 w 515"/>
                  <a:gd name="T69" fmla="*/ 188 h 338"/>
                  <a:gd name="T70" fmla="*/ 515 w 515"/>
                  <a:gd name="T71" fmla="*/ 154 h 338"/>
                  <a:gd name="T72" fmla="*/ 505 w 515"/>
                  <a:gd name="T73" fmla="*/ 139 h 338"/>
                  <a:gd name="T74" fmla="*/ 492 w 515"/>
                  <a:gd name="T75" fmla="*/ 129 h 338"/>
                  <a:gd name="T76" fmla="*/ 477 w 515"/>
                  <a:gd name="T77" fmla="*/ 110 h 338"/>
                  <a:gd name="T78" fmla="*/ 471 w 515"/>
                  <a:gd name="T79" fmla="*/ 103 h 338"/>
                  <a:gd name="T80" fmla="*/ 447 w 515"/>
                  <a:gd name="T81" fmla="*/ 86 h 338"/>
                  <a:gd name="T82" fmla="*/ 436 w 515"/>
                  <a:gd name="T83" fmla="*/ 75 h 338"/>
                  <a:gd name="T84" fmla="*/ 430 w 515"/>
                  <a:gd name="T85" fmla="*/ 60 h 338"/>
                  <a:gd name="T86" fmla="*/ 426 w 515"/>
                  <a:gd name="T87" fmla="*/ 37 h 338"/>
                  <a:gd name="T88" fmla="*/ 428 w 515"/>
                  <a:gd name="T89" fmla="*/ 16 h 338"/>
                  <a:gd name="T90" fmla="*/ 421 w 515"/>
                  <a:gd name="T91" fmla="*/ 7 h 338"/>
                  <a:gd name="T92" fmla="*/ 419 w 515"/>
                  <a:gd name="T93" fmla="*/ 0 h 338"/>
                  <a:gd name="T94" fmla="*/ 227 w 515"/>
                  <a:gd name="T95" fmla="*/ 9 h 338"/>
                  <a:gd name="T96" fmla="*/ 13 w 515"/>
                  <a:gd name="T97" fmla="*/ 13 h 338"/>
                  <a:gd name="T98" fmla="*/ 3 w 515"/>
                  <a:gd name="T99" fmla="*/ 2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5" h="338">
                    <a:moveTo>
                      <a:pt x="3" y="20"/>
                    </a:moveTo>
                    <a:lnTo>
                      <a:pt x="7" y="28"/>
                    </a:lnTo>
                    <a:lnTo>
                      <a:pt x="7" y="35"/>
                    </a:lnTo>
                    <a:lnTo>
                      <a:pt x="3" y="37"/>
                    </a:lnTo>
                    <a:lnTo>
                      <a:pt x="5" y="43"/>
                    </a:lnTo>
                    <a:lnTo>
                      <a:pt x="13" y="50"/>
                    </a:lnTo>
                    <a:lnTo>
                      <a:pt x="13" y="56"/>
                    </a:lnTo>
                    <a:lnTo>
                      <a:pt x="9" y="63"/>
                    </a:lnTo>
                    <a:lnTo>
                      <a:pt x="9" y="71"/>
                    </a:lnTo>
                    <a:lnTo>
                      <a:pt x="5" y="84"/>
                    </a:lnTo>
                    <a:lnTo>
                      <a:pt x="3" y="86"/>
                    </a:lnTo>
                    <a:lnTo>
                      <a:pt x="0" y="92"/>
                    </a:lnTo>
                    <a:lnTo>
                      <a:pt x="2" y="99"/>
                    </a:lnTo>
                    <a:lnTo>
                      <a:pt x="9" y="105"/>
                    </a:lnTo>
                    <a:lnTo>
                      <a:pt x="11" y="120"/>
                    </a:lnTo>
                    <a:lnTo>
                      <a:pt x="18" y="122"/>
                    </a:lnTo>
                    <a:lnTo>
                      <a:pt x="18" y="129"/>
                    </a:lnTo>
                    <a:lnTo>
                      <a:pt x="18" y="133"/>
                    </a:lnTo>
                    <a:lnTo>
                      <a:pt x="22" y="141"/>
                    </a:lnTo>
                    <a:lnTo>
                      <a:pt x="24" y="148"/>
                    </a:lnTo>
                    <a:lnTo>
                      <a:pt x="22" y="154"/>
                    </a:lnTo>
                    <a:lnTo>
                      <a:pt x="30" y="161"/>
                    </a:lnTo>
                    <a:lnTo>
                      <a:pt x="30" y="169"/>
                    </a:lnTo>
                    <a:lnTo>
                      <a:pt x="39" y="180"/>
                    </a:lnTo>
                    <a:lnTo>
                      <a:pt x="39" y="188"/>
                    </a:lnTo>
                    <a:lnTo>
                      <a:pt x="43" y="193"/>
                    </a:lnTo>
                    <a:lnTo>
                      <a:pt x="45" y="201"/>
                    </a:lnTo>
                    <a:lnTo>
                      <a:pt x="43" y="206"/>
                    </a:lnTo>
                    <a:lnTo>
                      <a:pt x="43" y="214"/>
                    </a:lnTo>
                    <a:lnTo>
                      <a:pt x="45" y="221"/>
                    </a:lnTo>
                    <a:lnTo>
                      <a:pt x="45" y="223"/>
                    </a:lnTo>
                    <a:lnTo>
                      <a:pt x="50" y="223"/>
                    </a:lnTo>
                    <a:lnTo>
                      <a:pt x="50" y="231"/>
                    </a:lnTo>
                    <a:lnTo>
                      <a:pt x="58" y="235"/>
                    </a:lnTo>
                    <a:lnTo>
                      <a:pt x="56" y="242"/>
                    </a:lnTo>
                    <a:lnTo>
                      <a:pt x="60" y="248"/>
                    </a:lnTo>
                    <a:lnTo>
                      <a:pt x="58" y="257"/>
                    </a:lnTo>
                    <a:lnTo>
                      <a:pt x="64" y="263"/>
                    </a:lnTo>
                    <a:lnTo>
                      <a:pt x="62" y="270"/>
                    </a:lnTo>
                    <a:lnTo>
                      <a:pt x="62" y="280"/>
                    </a:lnTo>
                    <a:lnTo>
                      <a:pt x="65" y="295"/>
                    </a:lnTo>
                    <a:lnTo>
                      <a:pt x="62" y="315"/>
                    </a:lnTo>
                    <a:lnTo>
                      <a:pt x="69" y="319"/>
                    </a:lnTo>
                    <a:lnTo>
                      <a:pt x="71" y="327"/>
                    </a:lnTo>
                    <a:lnTo>
                      <a:pt x="161" y="327"/>
                    </a:lnTo>
                    <a:lnTo>
                      <a:pt x="218" y="325"/>
                    </a:lnTo>
                    <a:lnTo>
                      <a:pt x="344" y="317"/>
                    </a:lnTo>
                    <a:lnTo>
                      <a:pt x="396" y="312"/>
                    </a:lnTo>
                    <a:lnTo>
                      <a:pt x="400" y="319"/>
                    </a:lnTo>
                    <a:lnTo>
                      <a:pt x="413" y="329"/>
                    </a:lnTo>
                    <a:lnTo>
                      <a:pt x="419" y="336"/>
                    </a:lnTo>
                    <a:lnTo>
                      <a:pt x="423" y="338"/>
                    </a:lnTo>
                    <a:lnTo>
                      <a:pt x="426" y="332"/>
                    </a:lnTo>
                    <a:lnTo>
                      <a:pt x="428" y="327"/>
                    </a:lnTo>
                    <a:lnTo>
                      <a:pt x="423" y="319"/>
                    </a:lnTo>
                    <a:lnTo>
                      <a:pt x="428" y="312"/>
                    </a:lnTo>
                    <a:lnTo>
                      <a:pt x="445" y="304"/>
                    </a:lnTo>
                    <a:lnTo>
                      <a:pt x="447" y="297"/>
                    </a:lnTo>
                    <a:lnTo>
                      <a:pt x="447" y="291"/>
                    </a:lnTo>
                    <a:lnTo>
                      <a:pt x="449" y="285"/>
                    </a:lnTo>
                    <a:lnTo>
                      <a:pt x="458" y="272"/>
                    </a:lnTo>
                    <a:lnTo>
                      <a:pt x="456" y="257"/>
                    </a:lnTo>
                    <a:lnTo>
                      <a:pt x="443" y="244"/>
                    </a:lnTo>
                    <a:lnTo>
                      <a:pt x="447" y="231"/>
                    </a:lnTo>
                    <a:lnTo>
                      <a:pt x="449" y="223"/>
                    </a:lnTo>
                    <a:lnTo>
                      <a:pt x="475" y="218"/>
                    </a:lnTo>
                    <a:lnTo>
                      <a:pt x="481" y="212"/>
                    </a:lnTo>
                    <a:lnTo>
                      <a:pt x="496" y="206"/>
                    </a:lnTo>
                    <a:lnTo>
                      <a:pt x="502" y="201"/>
                    </a:lnTo>
                    <a:lnTo>
                      <a:pt x="503" y="188"/>
                    </a:lnTo>
                    <a:lnTo>
                      <a:pt x="513" y="174"/>
                    </a:lnTo>
                    <a:lnTo>
                      <a:pt x="515" y="154"/>
                    </a:lnTo>
                    <a:lnTo>
                      <a:pt x="513" y="146"/>
                    </a:lnTo>
                    <a:lnTo>
                      <a:pt x="505" y="139"/>
                    </a:lnTo>
                    <a:lnTo>
                      <a:pt x="498" y="135"/>
                    </a:lnTo>
                    <a:lnTo>
                      <a:pt x="492" y="129"/>
                    </a:lnTo>
                    <a:lnTo>
                      <a:pt x="490" y="122"/>
                    </a:lnTo>
                    <a:lnTo>
                      <a:pt x="477" y="110"/>
                    </a:lnTo>
                    <a:lnTo>
                      <a:pt x="471" y="105"/>
                    </a:lnTo>
                    <a:lnTo>
                      <a:pt x="471" y="103"/>
                    </a:lnTo>
                    <a:lnTo>
                      <a:pt x="466" y="90"/>
                    </a:lnTo>
                    <a:lnTo>
                      <a:pt x="447" y="86"/>
                    </a:lnTo>
                    <a:lnTo>
                      <a:pt x="440" y="82"/>
                    </a:lnTo>
                    <a:lnTo>
                      <a:pt x="436" y="75"/>
                    </a:lnTo>
                    <a:lnTo>
                      <a:pt x="434" y="67"/>
                    </a:lnTo>
                    <a:lnTo>
                      <a:pt x="430" y="60"/>
                    </a:lnTo>
                    <a:lnTo>
                      <a:pt x="428" y="48"/>
                    </a:lnTo>
                    <a:lnTo>
                      <a:pt x="426" y="37"/>
                    </a:lnTo>
                    <a:lnTo>
                      <a:pt x="432" y="24"/>
                    </a:lnTo>
                    <a:lnTo>
                      <a:pt x="428" y="16"/>
                    </a:lnTo>
                    <a:lnTo>
                      <a:pt x="424" y="15"/>
                    </a:lnTo>
                    <a:lnTo>
                      <a:pt x="421" y="7"/>
                    </a:lnTo>
                    <a:lnTo>
                      <a:pt x="419" y="5"/>
                    </a:lnTo>
                    <a:lnTo>
                      <a:pt x="419" y="0"/>
                    </a:lnTo>
                    <a:lnTo>
                      <a:pt x="338" y="5"/>
                    </a:lnTo>
                    <a:lnTo>
                      <a:pt x="227" y="9"/>
                    </a:lnTo>
                    <a:lnTo>
                      <a:pt x="94" y="13"/>
                    </a:lnTo>
                    <a:lnTo>
                      <a:pt x="13" y="13"/>
                    </a:lnTo>
                    <a:lnTo>
                      <a:pt x="2" y="13"/>
                    </a:lnTo>
                    <a:lnTo>
                      <a:pt x="3" y="2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 name="Freeform 69">
                <a:extLst>
                  <a:ext uri="{FF2B5EF4-FFF2-40B4-BE49-F238E27FC236}">
                    <a16:creationId xmlns:a16="http://schemas.microsoft.com/office/drawing/2014/main" id="{B92A8736-89FC-462A-A5D5-461DCBEB5434}"/>
                  </a:ext>
                </a:extLst>
              </p:cNvPr>
              <p:cNvSpPr>
                <a:spLocks/>
              </p:cNvSpPr>
              <p:nvPr/>
            </p:nvSpPr>
            <p:spPr bwMode="auto">
              <a:xfrm>
                <a:off x="3231563" y="2365815"/>
                <a:ext cx="547593" cy="430788"/>
              </a:xfrm>
              <a:custGeom>
                <a:avLst/>
                <a:gdLst>
                  <a:gd name="T0" fmla="*/ 329 w 570"/>
                  <a:gd name="T1" fmla="*/ 7 h 494"/>
                  <a:gd name="T2" fmla="*/ 273 w 570"/>
                  <a:gd name="T3" fmla="*/ 5 h 494"/>
                  <a:gd name="T4" fmla="*/ 90 w 570"/>
                  <a:gd name="T5" fmla="*/ 15 h 494"/>
                  <a:gd name="T6" fmla="*/ 0 w 570"/>
                  <a:gd name="T7" fmla="*/ 20 h 494"/>
                  <a:gd name="T8" fmla="*/ 11 w 570"/>
                  <a:gd name="T9" fmla="*/ 41 h 494"/>
                  <a:gd name="T10" fmla="*/ 23 w 570"/>
                  <a:gd name="T11" fmla="*/ 52 h 494"/>
                  <a:gd name="T12" fmla="*/ 30 w 570"/>
                  <a:gd name="T13" fmla="*/ 65 h 494"/>
                  <a:gd name="T14" fmla="*/ 38 w 570"/>
                  <a:gd name="T15" fmla="*/ 79 h 494"/>
                  <a:gd name="T16" fmla="*/ 64 w 570"/>
                  <a:gd name="T17" fmla="*/ 88 h 494"/>
                  <a:gd name="T18" fmla="*/ 73 w 570"/>
                  <a:gd name="T19" fmla="*/ 97 h 494"/>
                  <a:gd name="T20" fmla="*/ 73 w 570"/>
                  <a:gd name="T21" fmla="*/ 107 h 494"/>
                  <a:gd name="T22" fmla="*/ 64 w 570"/>
                  <a:gd name="T23" fmla="*/ 112 h 494"/>
                  <a:gd name="T24" fmla="*/ 58 w 570"/>
                  <a:gd name="T25" fmla="*/ 131 h 494"/>
                  <a:gd name="T26" fmla="*/ 73 w 570"/>
                  <a:gd name="T27" fmla="*/ 144 h 494"/>
                  <a:gd name="T28" fmla="*/ 83 w 570"/>
                  <a:gd name="T29" fmla="*/ 165 h 494"/>
                  <a:gd name="T30" fmla="*/ 98 w 570"/>
                  <a:gd name="T31" fmla="*/ 173 h 494"/>
                  <a:gd name="T32" fmla="*/ 103 w 570"/>
                  <a:gd name="T33" fmla="*/ 456 h 494"/>
                  <a:gd name="T34" fmla="*/ 325 w 570"/>
                  <a:gd name="T35" fmla="*/ 449 h 494"/>
                  <a:gd name="T36" fmla="*/ 487 w 570"/>
                  <a:gd name="T37" fmla="*/ 443 h 494"/>
                  <a:gd name="T38" fmla="*/ 494 w 570"/>
                  <a:gd name="T39" fmla="*/ 456 h 494"/>
                  <a:gd name="T40" fmla="*/ 489 w 570"/>
                  <a:gd name="T41" fmla="*/ 470 h 494"/>
                  <a:gd name="T42" fmla="*/ 476 w 570"/>
                  <a:gd name="T43" fmla="*/ 481 h 494"/>
                  <a:gd name="T44" fmla="*/ 476 w 570"/>
                  <a:gd name="T45" fmla="*/ 494 h 494"/>
                  <a:gd name="T46" fmla="*/ 530 w 570"/>
                  <a:gd name="T47" fmla="*/ 479 h 494"/>
                  <a:gd name="T48" fmla="*/ 528 w 570"/>
                  <a:gd name="T49" fmla="*/ 466 h 494"/>
                  <a:gd name="T50" fmla="*/ 532 w 570"/>
                  <a:gd name="T51" fmla="*/ 451 h 494"/>
                  <a:gd name="T52" fmla="*/ 538 w 570"/>
                  <a:gd name="T53" fmla="*/ 441 h 494"/>
                  <a:gd name="T54" fmla="*/ 540 w 570"/>
                  <a:gd name="T55" fmla="*/ 426 h 494"/>
                  <a:gd name="T56" fmla="*/ 541 w 570"/>
                  <a:gd name="T57" fmla="*/ 440 h 494"/>
                  <a:gd name="T58" fmla="*/ 549 w 570"/>
                  <a:gd name="T59" fmla="*/ 424 h 494"/>
                  <a:gd name="T60" fmla="*/ 564 w 570"/>
                  <a:gd name="T61" fmla="*/ 424 h 494"/>
                  <a:gd name="T62" fmla="*/ 564 w 570"/>
                  <a:gd name="T63" fmla="*/ 408 h 494"/>
                  <a:gd name="T64" fmla="*/ 568 w 570"/>
                  <a:gd name="T65" fmla="*/ 393 h 494"/>
                  <a:gd name="T66" fmla="*/ 568 w 570"/>
                  <a:gd name="T67" fmla="*/ 379 h 494"/>
                  <a:gd name="T68" fmla="*/ 553 w 570"/>
                  <a:gd name="T69" fmla="*/ 377 h 494"/>
                  <a:gd name="T70" fmla="*/ 532 w 570"/>
                  <a:gd name="T71" fmla="*/ 349 h 494"/>
                  <a:gd name="T72" fmla="*/ 540 w 570"/>
                  <a:gd name="T73" fmla="*/ 334 h 494"/>
                  <a:gd name="T74" fmla="*/ 530 w 570"/>
                  <a:gd name="T75" fmla="*/ 306 h 494"/>
                  <a:gd name="T76" fmla="*/ 515 w 570"/>
                  <a:gd name="T77" fmla="*/ 299 h 494"/>
                  <a:gd name="T78" fmla="*/ 500 w 570"/>
                  <a:gd name="T79" fmla="*/ 285 h 494"/>
                  <a:gd name="T80" fmla="*/ 491 w 570"/>
                  <a:gd name="T81" fmla="*/ 280 h 494"/>
                  <a:gd name="T82" fmla="*/ 466 w 570"/>
                  <a:gd name="T83" fmla="*/ 265 h 494"/>
                  <a:gd name="T84" fmla="*/ 453 w 570"/>
                  <a:gd name="T85" fmla="*/ 246 h 494"/>
                  <a:gd name="T86" fmla="*/ 457 w 570"/>
                  <a:gd name="T87" fmla="*/ 231 h 494"/>
                  <a:gd name="T88" fmla="*/ 466 w 570"/>
                  <a:gd name="T89" fmla="*/ 208 h 494"/>
                  <a:gd name="T90" fmla="*/ 470 w 570"/>
                  <a:gd name="T91" fmla="*/ 188 h 494"/>
                  <a:gd name="T92" fmla="*/ 457 w 570"/>
                  <a:gd name="T93" fmla="*/ 176 h 494"/>
                  <a:gd name="T94" fmla="*/ 442 w 570"/>
                  <a:gd name="T95" fmla="*/ 173 h 494"/>
                  <a:gd name="T96" fmla="*/ 436 w 570"/>
                  <a:gd name="T97" fmla="*/ 180 h 494"/>
                  <a:gd name="T98" fmla="*/ 423 w 570"/>
                  <a:gd name="T99" fmla="*/ 176 h 494"/>
                  <a:gd name="T100" fmla="*/ 412 w 570"/>
                  <a:gd name="T101" fmla="*/ 139 h 494"/>
                  <a:gd name="T102" fmla="*/ 387 w 570"/>
                  <a:gd name="T103" fmla="*/ 124 h 494"/>
                  <a:gd name="T104" fmla="*/ 378 w 570"/>
                  <a:gd name="T105" fmla="*/ 112 h 494"/>
                  <a:gd name="T106" fmla="*/ 361 w 570"/>
                  <a:gd name="T107" fmla="*/ 97 h 494"/>
                  <a:gd name="T108" fmla="*/ 355 w 570"/>
                  <a:gd name="T109" fmla="*/ 84 h 494"/>
                  <a:gd name="T110" fmla="*/ 350 w 570"/>
                  <a:gd name="T111" fmla="*/ 67 h 494"/>
                  <a:gd name="T112" fmla="*/ 346 w 570"/>
                  <a:gd name="T113" fmla="*/ 39 h 494"/>
                  <a:gd name="T114" fmla="*/ 352 w 570"/>
                  <a:gd name="T115" fmla="*/ 26 h 494"/>
                  <a:gd name="T116" fmla="*/ 342 w 570"/>
                  <a:gd name="T117" fmla="*/ 1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494">
                    <a:moveTo>
                      <a:pt x="342" y="17"/>
                    </a:moveTo>
                    <a:lnTo>
                      <a:pt x="329" y="7"/>
                    </a:lnTo>
                    <a:lnTo>
                      <a:pt x="325" y="0"/>
                    </a:lnTo>
                    <a:lnTo>
                      <a:pt x="273" y="5"/>
                    </a:lnTo>
                    <a:lnTo>
                      <a:pt x="147" y="13"/>
                    </a:lnTo>
                    <a:lnTo>
                      <a:pt x="90" y="15"/>
                    </a:lnTo>
                    <a:lnTo>
                      <a:pt x="0" y="15"/>
                    </a:lnTo>
                    <a:lnTo>
                      <a:pt x="0" y="20"/>
                    </a:lnTo>
                    <a:lnTo>
                      <a:pt x="6" y="28"/>
                    </a:lnTo>
                    <a:lnTo>
                      <a:pt x="11" y="41"/>
                    </a:lnTo>
                    <a:lnTo>
                      <a:pt x="17" y="49"/>
                    </a:lnTo>
                    <a:lnTo>
                      <a:pt x="23" y="52"/>
                    </a:lnTo>
                    <a:lnTo>
                      <a:pt x="25" y="60"/>
                    </a:lnTo>
                    <a:lnTo>
                      <a:pt x="30" y="65"/>
                    </a:lnTo>
                    <a:lnTo>
                      <a:pt x="30" y="73"/>
                    </a:lnTo>
                    <a:lnTo>
                      <a:pt x="38" y="79"/>
                    </a:lnTo>
                    <a:lnTo>
                      <a:pt x="56" y="94"/>
                    </a:lnTo>
                    <a:lnTo>
                      <a:pt x="64" y="88"/>
                    </a:lnTo>
                    <a:lnTo>
                      <a:pt x="68" y="90"/>
                    </a:lnTo>
                    <a:lnTo>
                      <a:pt x="73" y="97"/>
                    </a:lnTo>
                    <a:lnTo>
                      <a:pt x="75" y="105"/>
                    </a:lnTo>
                    <a:lnTo>
                      <a:pt x="73" y="107"/>
                    </a:lnTo>
                    <a:lnTo>
                      <a:pt x="66" y="107"/>
                    </a:lnTo>
                    <a:lnTo>
                      <a:pt x="64" y="112"/>
                    </a:lnTo>
                    <a:lnTo>
                      <a:pt x="56" y="124"/>
                    </a:lnTo>
                    <a:lnTo>
                      <a:pt x="58" y="131"/>
                    </a:lnTo>
                    <a:lnTo>
                      <a:pt x="66" y="141"/>
                    </a:lnTo>
                    <a:lnTo>
                      <a:pt x="73" y="144"/>
                    </a:lnTo>
                    <a:lnTo>
                      <a:pt x="73" y="152"/>
                    </a:lnTo>
                    <a:lnTo>
                      <a:pt x="83" y="165"/>
                    </a:lnTo>
                    <a:lnTo>
                      <a:pt x="90" y="167"/>
                    </a:lnTo>
                    <a:lnTo>
                      <a:pt x="98" y="173"/>
                    </a:lnTo>
                    <a:lnTo>
                      <a:pt x="102" y="402"/>
                    </a:lnTo>
                    <a:lnTo>
                      <a:pt x="103" y="456"/>
                    </a:lnTo>
                    <a:lnTo>
                      <a:pt x="188" y="455"/>
                    </a:lnTo>
                    <a:lnTo>
                      <a:pt x="325" y="449"/>
                    </a:lnTo>
                    <a:lnTo>
                      <a:pt x="479" y="438"/>
                    </a:lnTo>
                    <a:lnTo>
                      <a:pt x="487" y="443"/>
                    </a:lnTo>
                    <a:lnTo>
                      <a:pt x="493" y="449"/>
                    </a:lnTo>
                    <a:lnTo>
                      <a:pt x="494" y="456"/>
                    </a:lnTo>
                    <a:lnTo>
                      <a:pt x="494" y="462"/>
                    </a:lnTo>
                    <a:lnTo>
                      <a:pt x="489" y="470"/>
                    </a:lnTo>
                    <a:lnTo>
                      <a:pt x="481" y="473"/>
                    </a:lnTo>
                    <a:lnTo>
                      <a:pt x="476" y="481"/>
                    </a:lnTo>
                    <a:lnTo>
                      <a:pt x="472" y="488"/>
                    </a:lnTo>
                    <a:lnTo>
                      <a:pt x="476" y="494"/>
                    </a:lnTo>
                    <a:lnTo>
                      <a:pt x="526" y="490"/>
                    </a:lnTo>
                    <a:lnTo>
                      <a:pt x="530" y="479"/>
                    </a:lnTo>
                    <a:lnTo>
                      <a:pt x="534" y="471"/>
                    </a:lnTo>
                    <a:lnTo>
                      <a:pt x="528" y="466"/>
                    </a:lnTo>
                    <a:lnTo>
                      <a:pt x="536" y="458"/>
                    </a:lnTo>
                    <a:lnTo>
                      <a:pt x="532" y="451"/>
                    </a:lnTo>
                    <a:lnTo>
                      <a:pt x="540" y="449"/>
                    </a:lnTo>
                    <a:lnTo>
                      <a:pt x="538" y="441"/>
                    </a:lnTo>
                    <a:lnTo>
                      <a:pt x="536" y="434"/>
                    </a:lnTo>
                    <a:lnTo>
                      <a:pt x="540" y="426"/>
                    </a:lnTo>
                    <a:lnTo>
                      <a:pt x="541" y="434"/>
                    </a:lnTo>
                    <a:lnTo>
                      <a:pt x="541" y="440"/>
                    </a:lnTo>
                    <a:lnTo>
                      <a:pt x="547" y="434"/>
                    </a:lnTo>
                    <a:lnTo>
                      <a:pt x="549" y="424"/>
                    </a:lnTo>
                    <a:lnTo>
                      <a:pt x="557" y="423"/>
                    </a:lnTo>
                    <a:lnTo>
                      <a:pt x="564" y="424"/>
                    </a:lnTo>
                    <a:lnTo>
                      <a:pt x="568" y="415"/>
                    </a:lnTo>
                    <a:lnTo>
                      <a:pt x="564" y="408"/>
                    </a:lnTo>
                    <a:lnTo>
                      <a:pt x="570" y="402"/>
                    </a:lnTo>
                    <a:lnTo>
                      <a:pt x="568" y="393"/>
                    </a:lnTo>
                    <a:lnTo>
                      <a:pt x="570" y="385"/>
                    </a:lnTo>
                    <a:lnTo>
                      <a:pt x="568" y="379"/>
                    </a:lnTo>
                    <a:lnTo>
                      <a:pt x="558" y="374"/>
                    </a:lnTo>
                    <a:lnTo>
                      <a:pt x="553" y="377"/>
                    </a:lnTo>
                    <a:lnTo>
                      <a:pt x="541" y="364"/>
                    </a:lnTo>
                    <a:lnTo>
                      <a:pt x="532" y="349"/>
                    </a:lnTo>
                    <a:lnTo>
                      <a:pt x="538" y="342"/>
                    </a:lnTo>
                    <a:lnTo>
                      <a:pt x="540" y="334"/>
                    </a:lnTo>
                    <a:lnTo>
                      <a:pt x="530" y="321"/>
                    </a:lnTo>
                    <a:lnTo>
                      <a:pt x="530" y="306"/>
                    </a:lnTo>
                    <a:lnTo>
                      <a:pt x="523" y="304"/>
                    </a:lnTo>
                    <a:lnTo>
                      <a:pt x="515" y="299"/>
                    </a:lnTo>
                    <a:lnTo>
                      <a:pt x="511" y="293"/>
                    </a:lnTo>
                    <a:lnTo>
                      <a:pt x="500" y="285"/>
                    </a:lnTo>
                    <a:lnTo>
                      <a:pt x="493" y="287"/>
                    </a:lnTo>
                    <a:lnTo>
                      <a:pt x="491" y="280"/>
                    </a:lnTo>
                    <a:lnTo>
                      <a:pt x="487" y="280"/>
                    </a:lnTo>
                    <a:lnTo>
                      <a:pt x="466" y="265"/>
                    </a:lnTo>
                    <a:lnTo>
                      <a:pt x="453" y="252"/>
                    </a:lnTo>
                    <a:lnTo>
                      <a:pt x="453" y="246"/>
                    </a:lnTo>
                    <a:lnTo>
                      <a:pt x="453" y="238"/>
                    </a:lnTo>
                    <a:lnTo>
                      <a:pt x="457" y="231"/>
                    </a:lnTo>
                    <a:lnTo>
                      <a:pt x="461" y="220"/>
                    </a:lnTo>
                    <a:lnTo>
                      <a:pt x="466" y="208"/>
                    </a:lnTo>
                    <a:lnTo>
                      <a:pt x="464" y="197"/>
                    </a:lnTo>
                    <a:lnTo>
                      <a:pt x="470" y="188"/>
                    </a:lnTo>
                    <a:lnTo>
                      <a:pt x="470" y="186"/>
                    </a:lnTo>
                    <a:lnTo>
                      <a:pt x="457" y="176"/>
                    </a:lnTo>
                    <a:lnTo>
                      <a:pt x="449" y="176"/>
                    </a:lnTo>
                    <a:lnTo>
                      <a:pt x="442" y="173"/>
                    </a:lnTo>
                    <a:lnTo>
                      <a:pt x="440" y="174"/>
                    </a:lnTo>
                    <a:lnTo>
                      <a:pt x="436" y="180"/>
                    </a:lnTo>
                    <a:lnTo>
                      <a:pt x="429" y="182"/>
                    </a:lnTo>
                    <a:lnTo>
                      <a:pt x="423" y="176"/>
                    </a:lnTo>
                    <a:lnTo>
                      <a:pt x="416" y="146"/>
                    </a:lnTo>
                    <a:lnTo>
                      <a:pt x="412" y="139"/>
                    </a:lnTo>
                    <a:lnTo>
                      <a:pt x="404" y="133"/>
                    </a:lnTo>
                    <a:lnTo>
                      <a:pt x="387" y="124"/>
                    </a:lnTo>
                    <a:lnTo>
                      <a:pt x="385" y="116"/>
                    </a:lnTo>
                    <a:lnTo>
                      <a:pt x="378" y="112"/>
                    </a:lnTo>
                    <a:lnTo>
                      <a:pt x="370" y="105"/>
                    </a:lnTo>
                    <a:lnTo>
                      <a:pt x="361" y="97"/>
                    </a:lnTo>
                    <a:lnTo>
                      <a:pt x="359" y="92"/>
                    </a:lnTo>
                    <a:lnTo>
                      <a:pt x="355" y="84"/>
                    </a:lnTo>
                    <a:lnTo>
                      <a:pt x="352" y="69"/>
                    </a:lnTo>
                    <a:lnTo>
                      <a:pt x="350" y="67"/>
                    </a:lnTo>
                    <a:lnTo>
                      <a:pt x="346" y="52"/>
                    </a:lnTo>
                    <a:lnTo>
                      <a:pt x="346" y="39"/>
                    </a:lnTo>
                    <a:lnTo>
                      <a:pt x="348" y="32"/>
                    </a:lnTo>
                    <a:lnTo>
                      <a:pt x="352" y="26"/>
                    </a:lnTo>
                    <a:lnTo>
                      <a:pt x="348" y="24"/>
                    </a:lnTo>
                    <a:lnTo>
                      <a:pt x="342" y="1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 name="Freeform 70">
                <a:extLst>
                  <a:ext uri="{FF2B5EF4-FFF2-40B4-BE49-F238E27FC236}">
                    <a16:creationId xmlns:a16="http://schemas.microsoft.com/office/drawing/2014/main" id="{4C828D22-E978-4A13-8760-FAB96AC0CA0D}"/>
                  </a:ext>
                </a:extLst>
              </p:cNvPr>
              <p:cNvSpPr>
                <a:spLocks/>
              </p:cNvSpPr>
              <p:nvPr/>
            </p:nvSpPr>
            <p:spPr bwMode="auto">
              <a:xfrm>
                <a:off x="3330514" y="2747769"/>
                <a:ext cx="410215" cy="343584"/>
              </a:xfrm>
              <a:custGeom>
                <a:avLst/>
                <a:gdLst>
                  <a:gd name="T0" fmla="*/ 391 w 427"/>
                  <a:gd name="T1" fmla="*/ 150 h 394"/>
                  <a:gd name="T2" fmla="*/ 399 w 427"/>
                  <a:gd name="T3" fmla="*/ 146 h 394"/>
                  <a:gd name="T4" fmla="*/ 395 w 427"/>
                  <a:gd name="T5" fmla="*/ 120 h 394"/>
                  <a:gd name="T6" fmla="*/ 391 w 427"/>
                  <a:gd name="T7" fmla="*/ 114 h 394"/>
                  <a:gd name="T8" fmla="*/ 401 w 427"/>
                  <a:gd name="T9" fmla="*/ 116 h 394"/>
                  <a:gd name="T10" fmla="*/ 399 w 427"/>
                  <a:gd name="T11" fmla="*/ 103 h 394"/>
                  <a:gd name="T12" fmla="*/ 407 w 427"/>
                  <a:gd name="T13" fmla="*/ 97 h 394"/>
                  <a:gd name="T14" fmla="*/ 407 w 427"/>
                  <a:gd name="T15" fmla="*/ 86 h 394"/>
                  <a:gd name="T16" fmla="*/ 410 w 427"/>
                  <a:gd name="T17" fmla="*/ 80 h 394"/>
                  <a:gd name="T18" fmla="*/ 423 w 427"/>
                  <a:gd name="T19" fmla="*/ 71 h 394"/>
                  <a:gd name="T20" fmla="*/ 427 w 427"/>
                  <a:gd name="T21" fmla="*/ 62 h 394"/>
                  <a:gd name="T22" fmla="*/ 423 w 427"/>
                  <a:gd name="T23" fmla="*/ 52 h 394"/>
                  <a:gd name="T24" fmla="*/ 369 w 427"/>
                  <a:gd name="T25" fmla="*/ 50 h 394"/>
                  <a:gd name="T26" fmla="*/ 378 w 427"/>
                  <a:gd name="T27" fmla="*/ 35 h 394"/>
                  <a:gd name="T28" fmla="*/ 391 w 427"/>
                  <a:gd name="T29" fmla="*/ 24 h 394"/>
                  <a:gd name="T30" fmla="*/ 390 w 427"/>
                  <a:gd name="T31" fmla="*/ 11 h 394"/>
                  <a:gd name="T32" fmla="*/ 376 w 427"/>
                  <a:gd name="T33" fmla="*/ 0 h 394"/>
                  <a:gd name="T34" fmla="*/ 85 w 427"/>
                  <a:gd name="T35" fmla="*/ 17 h 394"/>
                  <a:gd name="T36" fmla="*/ 16 w 427"/>
                  <a:gd name="T37" fmla="*/ 109 h 394"/>
                  <a:gd name="T38" fmla="*/ 21 w 427"/>
                  <a:gd name="T39" fmla="*/ 327 h 394"/>
                  <a:gd name="T40" fmla="*/ 23 w 427"/>
                  <a:gd name="T41" fmla="*/ 332 h 394"/>
                  <a:gd name="T42" fmla="*/ 38 w 427"/>
                  <a:gd name="T43" fmla="*/ 332 h 394"/>
                  <a:gd name="T44" fmla="*/ 61 w 427"/>
                  <a:gd name="T45" fmla="*/ 394 h 394"/>
                  <a:gd name="T46" fmla="*/ 318 w 427"/>
                  <a:gd name="T47" fmla="*/ 383 h 394"/>
                  <a:gd name="T48" fmla="*/ 316 w 427"/>
                  <a:gd name="T49" fmla="*/ 368 h 394"/>
                  <a:gd name="T50" fmla="*/ 324 w 427"/>
                  <a:gd name="T51" fmla="*/ 366 h 394"/>
                  <a:gd name="T52" fmla="*/ 320 w 427"/>
                  <a:gd name="T53" fmla="*/ 353 h 394"/>
                  <a:gd name="T54" fmla="*/ 320 w 427"/>
                  <a:gd name="T55" fmla="*/ 340 h 394"/>
                  <a:gd name="T56" fmla="*/ 313 w 427"/>
                  <a:gd name="T57" fmla="*/ 338 h 394"/>
                  <a:gd name="T58" fmla="*/ 314 w 427"/>
                  <a:gd name="T59" fmla="*/ 329 h 394"/>
                  <a:gd name="T60" fmla="*/ 313 w 427"/>
                  <a:gd name="T61" fmla="*/ 329 h 394"/>
                  <a:gd name="T62" fmla="*/ 314 w 427"/>
                  <a:gd name="T63" fmla="*/ 317 h 394"/>
                  <a:gd name="T64" fmla="*/ 314 w 427"/>
                  <a:gd name="T65" fmla="*/ 306 h 394"/>
                  <a:gd name="T66" fmla="*/ 322 w 427"/>
                  <a:gd name="T67" fmla="*/ 306 h 394"/>
                  <a:gd name="T68" fmla="*/ 314 w 427"/>
                  <a:gd name="T69" fmla="*/ 299 h 394"/>
                  <a:gd name="T70" fmla="*/ 324 w 427"/>
                  <a:gd name="T71" fmla="*/ 295 h 394"/>
                  <a:gd name="T72" fmla="*/ 324 w 427"/>
                  <a:gd name="T73" fmla="*/ 280 h 394"/>
                  <a:gd name="T74" fmla="*/ 337 w 427"/>
                  <a:gd name="T75" fmla="*/ 270 h 394"/>
                  <a:gd name="T76" fmla="*/ 333 w 427"/>
                  <a:gd name="T77" fmla="*/ 255 h 394"/>
                  <a:gd name="T78" fmla="*/ 331 w 427"/>
                  <a:gd name="T79" fmla="*/ 250 h 394"/>
                  <a:gd name="T80" fmla="*/ 339 w 427"/>
                  <a:gd name="T81" fmla="*/ 248 h 394"/>
                  <a:gd name="T82" fmla="*/ 344 w 427"/>
                  <a:gd name="T83" fmla="*/ 233 h 394"/>
                  <a:gd name="T84" fmla="*/ 356 w 427"/>
                  <a:gd name="T85" fmla="*/ 231 h 394"/>
                  <a:gd name="T86" fmla="*/ 360 w 427"/>
                  <a:gd name="T87" fmla="*/ 220 h 394"/>
                  <a:gd name="T88" fmla="*/ 360 w 427"/>
                  <a:gd name="T89" fmla="*/ 206 h 394"/>
                  <a:gd name="T90" fmla="*/ 361 w 427"/>
                  <a:gd name="T91" fmla="*/ 203 h 394"/>
                  <a:gd name="T92" fmla="*/ 361 w 427"/>
                  <a:gd name="T93" fmla="*/ 195 h 394"/>
                  <a:gd name="T94" fmla="*/ 363 w 427"/>
                  <a:gd name="T95" fmla="*/ 193 h 394"/>
                  <a:gd name="T96" fmla="*/ 367 w 427"/>
                  <a:gd name="T97" fmla="*/ 178 h 394"/>
                  <a:gd name="T98" fmla="*/ 378 w 427"/>
                  <a:gd name="T99" fmla="*/ 178 h 394"/>
                  <a:gd name="T100" fmla="*/ 382 w 427"/>
                  <a:gd name="T101" fmla="*/ 165 h 394"/>
                  <a:gd name="T102" fmla="*/ 380 w 427"/>
                  <a:gd name="T103" fmla="*/ 16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394">
                    <a:moveTo>
                      <a:pt x="388" y="158"/>
                    </a:moveTo>
                    <a:lnTo>
                      <a:pt x="391" y="150"/>
                    </a:lnTo>
                    <a:lnTo>
                      <a:pt x="397" y="148"/>
                    </a:lnTo>
                    <a:lnTo>
                      <a:pt x="399" y="146"/>
                    </a:lnTo>
                    <a:lnTo>
                      <a:pt x="395" y="127"/>
                    </a:lnTo>
                    <a:lnTo>
                      <a:pt x="395" y="120"/>
                    </a:lnTo>
                    <a:lnTo>
                      <a:pt x="390" y="122"/>
                    </a:lnTo>
                    <a:lnTo>
                      <a:pt x="391" y="114"/>
                    </a:lnTo>
                    <a:lnTo>
                      <a:pt x="397" y="112"/>
                    </a:lnTo>
                    <a:lnTo>
                      <a:pt x="401" y="116"/>
                    </a:lnTo>
                    <a:lnTo>
                      <a:pt x="403" y="111"/>
                    </a:lnTo>
                    <a:lnTo>
                      <a:pt x="399" y="103"/>
                    </a:lnTo>
                    <a:lnTo>
                      <a:pt x="403" y="101"/>
                    </a:lnTo>
                    <a:lnTo>
                      <a:pt x="407" y="97"/>
                    </a:lnTo>
                    <a:lnTo>
                      <a:pt x="412" y="92"/>
                    </a:lnTo>
                    <a:lnTo>
                      <a:pt x="407" y="86"/>
                    </a:lnTo>
                    <a:lnTo>
                      <a:pt x="407" y="84"/>
                    </a:lnTo>
                    <a:lnTo>
                      <a:pt x="410" y="80"/>
                    </a:lnTo>
                    <a:lnTo>
                      <a:pt x="416" y="77"/>
                    </a:lnTo>
                    <a:lnTo>
                      <a:pt x="423" y="71"/>
                    </a:lnTo>
                    <a:lnTo>
                      <a:pt x="420" y="65"/>
                    </a:lnTo>
                    <a:lnTo>
                      <a:pt x="427" y="62"/>
                    </a:lnTo>
                    <a:lnTo>
                      <a:pt x="425" y="56"/>
                    </a:lnTo>
                    <a:lnTo>
                      <a:pt x="423" y="52"/>
                    </a:lnTo>
                    <a:lnTo>
                      <a:pt x="373" y="56"/>
                    </a:lnTo>
                    <a:lnTo>
                      <a:pt x="369" y="50"/>
                    </a:lnTo>
                    <a:lnTo>
                      <a:pt x="373" y="43"/>
                    </a:lnTo>
                    <a:lnTo>
                      <a:pt x="378" y="35"/>
                    </a:lnTo>
                    <a:lnTo>
                      <a:pt x="386" y="32"/>
                    </a:lnTo>
                    <a:lnTo>
                      <a:pt x="391" y="24"/>
                    </a:lnTo>
                    <a:lnTo>
                      <a:pt x="391" y="18"/>
                    </a:lnTo>
                    <a:lnTo>
                      <a:pt x="390" y="11"/>
                    </a:lnTo>
                    <a:lnTo>
                      <a:pt x="384" y="5"/>
                    </a:lnTo>
                    <a:lnTo>
                      <a:pt x="376" y="0"/>
                    </a:lnTo>
                    <a:lnTo>
                      <a:pt x="222" y="11"/>
                    </a:lnTo>
                    <a:lnTo>
                      <a:pt x="85" y="17"/>
                    </a:lnTo>
                    <a:lnTo>
                      <a:pt x="0" y="18"/>
                    </a:lnTo>
                    <a:lnTo>
                      <a:pt x="16" y="109"/>
                    </a:lnTo>
                    <a:lnTo>
                      <a:pt x="19" y="139"/>
                    </a:lnTo>
                    <a:lnTo>
                      <a:pt x="21" y="327"/>
                    </a:lnTo>
                    <a:lnTo>
                      <a:pt x="23" y="329"/>
                    </a:lnTo>
                    <a:lnTo>
                      <a:pt x="23" y="332"/>
                    </a:lnTo>
                    <a:lnTo>
                      <a:pt x="31" y="336"/>
                    </a:lnTo>
                    <a:lnTo>
                      <a:pt x="38" y="332"/>
                    </a:lnTo>
                    <a:lnTo>
                      <a:pt x="59" y="336"/>
                    </a:lnTo>
                    <a:lnTo>
                      <a:pt x="61" y="394"/>
                    </a:lnTo>
                    <a:lnTo>
                      <a:pt x="172" y="391"/>
                    </a:lnTo>
                    <a:lnTo>
                      <a:pt x="318" y="383"/>
                    </a:lnTo>
                    <a:lnTo>
                      <a:pt x="318" y="374"/>
                    </a:lnTo>
                    <a:lnTo>
                      <a:pt x="316" y="368"/>
                    </a:lnTo>
                    <a:lnTo>
                      <a:pt x="324" y="368"/>
                    </a:lnTo>
                    <a:lnTo>
                      <a:pt x="324" y="366"/>
                    </a:lnTo>
                    <a:lnTo>
                      <a:pt x="322" y="355"/>
                    </a:lnTo>
                    <a:lnTo>
                      <a:pt x="320" y="353"/>
                    </a:lnTo>
                    <a:lnTo>
                      <a:pt x="318" y="346"/>
                    </a:lnTo>
                    <a:lnTo>
                      <a:pt x="320" y="340"/>
                    </a:lnTo>
                    <a:lnTo>
                      <a:pt x="320" y="340"/>
                    </a:lnTo>
                    <a:lnTo>
                      <a:pt x="313" y="338"/>
                    </a:lnTo>
                    <a:lnTo>
                      <a:pt x="320" y="334"/>
                    </a:lnTo>
                    <a:lnTo>
                      <a:pt x="314" y="329"/>
                    </a:lnTo>
                    <a:lnTo>
                      <a:pt x="309" y="334"/>
                    </a:lnTo>
                    <a:lnTo>
                      <a:pt x="313" y="329"/>
                    </a:lnTo>
                    <a:lnTo>
                      <a:pt x="309" y="321"/>
                    </a:lnTo>
                    <a:lnTo>
                      <a:pt x="314" y="317"/>
                    </a:lnTo>
                    <a:lnTo>
                      <a:pt x="309" y="310"/>
                    </a:lnTo>
                    <a:lnTo>
                      <a:pt x="314" y="306"/>
                    </a:lnTo>
                    <a:lnTo>
                      <a:pt x="316" y="310"/>
                    </a:lnTo>
                    <a:lnTo>
                      <a:pt x="322" y="306"/>
                    </a:lnTo>
                    <a:lnTo>
                      <a:pt x="314" y="302"/>
                    </a:lnTo>
                    <a:lnTo>
                      <a:pt x="314" y="299"/>
                    </a:lnTo>
                    <a:lnTo>
                      <a:pt x="322" y="299"/>
                    </a:lnTo>
                    <a:lnTo>
                      <a:pt x="324" y="295"/>
                    </a:lnTo>
                    <a:lnTo>
                      <a:pt x="322" y="287"/>
                    </a:lnTo>
                    <a:lnTo>
                      <a:pt x="324" y="280"/>
                    </a:lnTo>
                    <a:lnTo>
                      <a:pt x="320" y="276"/>
                    </a:lnTo>
                    <a:lnTo>
                      <a:pt x="337" y="270"/>
                    </a:lnTo>
                    <a:lnTo>
                      <a:pt x="333" y="263"/>
                    </a:lnTo>
                    <a:lnTo>
                      <a:pt x="333" y="255"/>
                    </a:lnTo>
                    <a:lnTo>
                      <a:pt x="335" y="253"/>
                    </a:lnTo>
                    <a:lnTo>
                      <a:pt x="331" y="250"/>
                    </a:lnTo>
                    <a:lnTo>
                      <a:pt x="339" y="252"/>
                    </a:lnTo>
                    <a:lnTo>
                      <a:pt x="339" y="248"/>
                    </a:lnTo>
                    <a:lnTo>
                      <a:pt x="346" y="240"/>
                    </a:lnTo>
                    <a:lnTo>
                      <a:pt x="344" y="233"/>
                    </a:lnTo>
                    <a:lnTo>
                      <a:pt x="352" y="233"/>
                    </a:lnTo>
                    <a:lnTo>
                      <a:pt x="356" y="231"/>
                    </a:lnTo>
                    <a:lnTo>
                      <a:pt x="361" y="225"/>
                    </a:lnTo>
                    <a:lnTo>
                      <a:pt x="360" y="220"/>
                    </a:lnTo>
                    <a:lnTo>
                      <a:pt x="363" y="210"/>
                    </a:lnTo>
                    <a:lnTo>
                      <a:pt x="360" y="206"/>
                    </a:lnTo>
                    <a:lnTo>
                      <a:pt x="360" y="197"/>
                    </a:lnTo>
                    <a:lnTo>
                      <a:pt x="361" y="203"/>
                    </a:lnTo>
                    <a:lnTo>
                      <a:pt x="369" y="201"/>
                    </a:lnTo>
                    <a:lnTo>
                      <a:pt x="361" y="195"/>
                    </a:lnTo>
                    <a:lnTo>
                      <a:pt x="361" y="186"/>
                    </a:lnTo>
                    <a:lnTo>
                      <a:pt x="363" y="193"/>
                    </a:lnTo>
                    <a:lnTo>
                      <a:pt x="369" y="193"/>
                    </a:lnTo>
                    <a:lnTo>
                      <a:pt x="367" y="178"/>
                    </a:lnTo>
                    <a:lnTo>
                      <a:pt x="371" y="182"/>
                    </a:lnTo>
                    <a:lnTo>
                      <a:pt x="378" y="178"/>
                    </a:lnTo>
                    <a:lnTo>
                      <a:pt x="384" y="173"/>
                    </a:lnTo>
                    <a:lnTo>
                      <a:pt x="382" y="165"/>
                    </a:lnTo>
                    <a:lnTo>
                      <a:pt x="380" y="163"/>
                    </a:lnTo>
                    <a:lnTo>
                      <a:pt x="380" y="161"/>
                    </a:lnTo>
                    <a:lnTo>
                      <a:pt x="388" y="15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nvGrpSpPr>
              <p:cNvPr id="52" name="Group 51">
                <a:extLst>
                  <a:ext uri="{FF2B5EF4-FFF2-40B4-BE49-F238E27FC236}">
                    <a16:creationId xmlns:a16="http://schemas.microsoft.com/office/drawing/2014/main" id="{45D99D4C-A461-4226-B3BA-E14630A52397}"/>
                  </a:ext>
                </a:extLst>
              </p:cNvPr>
              <p:cNvGrpSpPr/>
              <p:nvPr/>
            </p:nvGrpSpPr>
            <p:grpSpPr>
              <a:xfrm>
                <a:off x="3389116" y="3081761"/>
                <a:ext cx="464013" cy="372361"/>
                <a:chOff x="3389116" y="3081761"/>
                <a:chExt cx="464013" cy="372361"/>
              </a:xfrm>
              <a:grpFill/>
            </p:grpSpPr>
            <p:sp>
              <p:nvSpPr>
                <p:cNvPr id="194" name="Freeform 45">
                  <a:extLst>
                    <a:ext uri="{FF2B5EF4-FFF2-40B4-BE49-F238E27FC236}">
                      <a16:creationId xmlns:a16="http://schemas.microsoft.com/office/drawing/2014/main" id="{4763A588-876E-439B-ABAC-5C2032382738}"/>
                    </a:ext>
                  </a:extLst>
                </p:cNvPr>
                <p:cNvSpPr>
                  <a:spLocks/>
                </p:cNvSpPr>
                <p:nvPr/>
              </p:nvSpPr>
              <p:spPr bwMode="auto">
                <a:xfrm>
                  <a:off x="3580293" y="3401800"/>
                  <a:ext cx="28821" cy="13081"/>
                </a:xfrm>
                <a:custGeom>
                  <a:avLst/>
                  <a:gdLst>
                    <a:gd name="T0" fmla="*/ 19 w 30"/>
                    <a:gd name="T1" fmla="*/ 15 h 15"/>
                    <a:gd name="T2" fmla="*/ 26 w 30"/>
                    <a:gd name="T3" fmla="*/ 13 h 15"/>
                    <a:gd name="T4" fmla="*/ 30 w 30"/>
                    <a:gd name="T5" fmla="*/ 7 h 15"/>
                    <a:gd name="T6" fmla="*/ 30 w 30"/>
                    <a:gd name="T7" fmla="*/ 7 h 15"/>
                    <a:gd name="T8" fmla="*/ 28 w 30"/>
                    <a:gd name="T9" fmla="*/ 5 h 15"/>
                    <a:gd name="T10" fmla="*/ 15 w 30"/>
                    <a:gd name="T11" fmla="*/ 0 h 15"/>
                    <a:gd name="T12" fmla="*/ 0 w 30"/>
                    <a:gd name="T13" fmla="*/ 4 h 15"/>
                    <a:gd name="T14" fmla="*/ 4 w 30"/>
                    <a:gd name="T15" fmla="*/ 9 h 15"/>
                    <a:gd name="T16" fmla="*/ 11 w 30"/>
                    <a:gd name="T17" fmla="*/ 11 h 15"/>
                    <a:gd name="T18" fmla="*/ 19 w 30"/>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5">
                      <a:moveTo>
                        <a:pt x="19" y="15"/>
                      </a:moveTo>
                      <a:lnTo>
                        <a:pt x="26" y="13"/>
                      </a:lnTo>
                      <a:lnTo>
                        <a:pt x="30" y="7"/>
                      </a:lnTo>
                      <a:lnTo>
                        <a:pt x="30" y="7"/>
                      </a:lnTo>
                      <a:lnTo>
                        <a:pt x="28" y="5"/>
                      </a:lnTo>
                      <a:lnTo>
                        <a:pt x="15" y="0"/>
                      </a:lnTo>
                      <a:lnTo>
                        <a:pt x="0" y="4"/>
                      </a:lnTo>
                      <a:lnTo>
                        <a:pt x="4" y="9"/>
                      </a:lnTo>
                      <a:lnTo>
                        <a:pt x="11" y="11"/>
                      </a:lnTo>
                      <a:lnTo>
                        <a:pt x="19" y="1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95" name="Freeform 46">
                  <a:extLst>
                    <a:ext uri="{FF2B5EF4-FFF2-40B4-BE49-F238E27FC236}">
                      <a16:creationId xmlns:a16="http://schemas.microsoft.com/office/drawing/2014/main" id="{20AFEADE-D1A4-4942-8406-B8B30040322C}"/>
                    </a:ext>
                  </a:extLst>
                </p:cNvPr>
                <p:cNvSpPr>
                  <a:spLocks/>
                </p:cNvSpPr>
                <p:nvPr/>
              </p:nvSpPr>
              <p:spPr bwMode="auto">
                <a:xfrm>
                  <a:off x="3580293" y="3401800"/>
                  <a:ext cx="28821" cy="13081"/>
                </a:xfrm>
                <a:custGeom>
                  <a:avLst/>
                  <a:gdLst>
                    <a:gd name="T0" fmla="*/ 19 w 30"/>
                    <a:gd name="T1" fmla="*/ 15 h 15"/>
                    <a:gd name="T2" fmla="*/ 26 w 30"/>
                    <a:gd name="T3" fmla="*/ 13 h 15"/>
                    <a:gd name="T4" fmla="*/ 30 w 30"/>
                    <a:gd name="T5" fmla="*/ 7 h 15"/>
                    <a:gd name="T6" fmla="*/ 30 w 30"/>
                    <a:gd name="T7" fmla="*/ 7 h 15"/>
                    <a:gd name="T8" fmla="*/ 28 w 30"/>
                    <a:gd name="T9" fmla="*/ 5 h 15"/>
                    <a:gd name="T10" fmla="*/ 15 w 30"/>
                    <a:gd name="T11" fmla="*/ 0 h 15"/>
                    <a:gd name="T12" fmla="*/ 0 w 30"/>
                    <a:gd name="T13" fmla="*/ 4 h 15"/>
                    <a:gd name="T14" fmla="*/ 4 w 30"/>
                    <a:gd name="T15" fmla="*/ 9 h 15"/>
                    <a:gd name="T16" fmla="*/ 11 w 30"/>
                    <a:gd name="T17" fmla="*/ 11 h 15"/>
                    <a:gd name="T18" fmla="*/ 19 w 30"/>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5">
                      <a:moveTo>
                        <a:pt x="19" y="15"/>
                      </a:moveTo>
                      <a:lnTo>
                        <a:pt x="26" y="13"/>
                      </a:lnTo>
                      <a:lnTo>
                        <a:pt x="30" y="7"/>
                      </a:lnTo>
                      <a:lnTo>
                        <a:pt x="30" y="7"/>
                      </a:lnTo>
                      <a:lnTo>
                        <a:pt x="28" y="5"/>
                      </a:lnTo>
                      <a:lnTo>
                        <a:pt x="15" y="0"/>
                      </a:lnTo>
                      <a:lnTo>
                        <a:pt x="0" y="4"/>
                      </a:lnTo>
                      <a:lnTo>
                        <a:pt x="4" y="9"/>
                      </a:lnTo>
                      <a:lnTo>
                        <a:pt x="11" y="11"/>
                      </a:lnTo>
                      <a:lnTo>
                        <a:pt x="19" y="1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96" name="Freeform 47">
                  <a:extLst>
                    <a:ext uri="{FF2B5EF4-FFF2-40B4-BE49-F238E27FC236}">
                      <a16:creationId xmlns:a16="http://schemas.microsoft.com/office/drawing/2014/main" id="{8E9DC371-CC62-4936-B5B1-F635E1E50E00}"/>
                    </a:ext>
                  </a:extLst>
                </p:cNvPr>
                <p:cNvSpPr>
                  <a:spLocks/>
                </p:cNvSpPr>
                <p:nvPr/>
              </p:nvSpPr>
              <p:spPr bwMode="auto">
                <a:xfrm>
                  <a:off x="3646581" y="3422728"/>
                  <a:ext cx="14410" cy="13081"/>
                </a:xfrm>
                <a:custGeom>
                  <a:avLst/>
                  <a:gdLst>
                    <a:gd name="T0" fmla="*/ 14 w 15"/>
                    <a:gd name="T1" fmla="*/ 15 h 15"/>
                    <a:gd name="T2" fmla="*/ 15 w 15"/>
                    <a:gd name="T3" fmla="*/ 13 h 15"/>
                    <a:gd name="T4" fmla="*/ 14 w 15"/>
                    <a:gd name="T5" fmla="*/ 8 h 15"/>
                    <a:gd name="T6" fmla="*/ 8 w 15"/>
                    <a:gd name="T7" fmla="*/ 0 h 15"/>
                    <a:gd name="T8" fmla="*/ 2 w 15"/>
                    <a:gd name="T9" fmla="*/ 8 h 15"/>
                    <a:gd name="T10" fmla="*/ 0 w 15"/>
                    <a:gd name="T11" fmla="*/ 10 h 15"/>
                    <a:gd name="T12" fmla="*/ 8 w 15"/>
                    <a:gd name="T13" fmla="*/ 15 h 15"/>
                    <a:gd name="T14" fmla="*/ 14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4" y="15"/>
                      </a:moveTo>
                      <a:lnTo>
                        <a:pt x="15" y="13"/>
                      </a:lnTo>
                      <a:lnTo>
                        <a:pt x="14" y="8"/>
                      </a:lnTo>
                      <a:lnTo>
                        <a:pt x="8" y="0"/>
                      </a:lnTo>
                      <a:lnTo>
                        <a:pt x="2" y="8"/>
                      </a:lnTo>
                      <a:lnTo>
                        <a:pt x="0" y="10"/>
                      </a:lnTo>
                      <a:lnTo>
                        <a:pt x="8" y="15"/>
                      </a:lnTo>
                      <a:lnTo>
                        <a:pt x="14" y="1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97" name="Freeform 48">
                  <a:extLst>
                    <a:ext uri="{FF2B5EF4-FFF2-40B4-BE49-F238E27FC236}">
                      <a16:creationId xmlns:a16="http://schemas.microsoft.com/office/drawing/2014/main" id="{ECD33175-59ED-4D78-9D2F-6CD0F38243CC}"/>
                    </a:ext>
                  </a:extLst>
                </p:cNvPr>
                <p:cNvSpPr>
                  <a:spLocks/>
                </p:cNvSpPr>
                <p:nvPr/>
              </p:nvSpPr>
              <p:spPr bwMode="auto">
                <a:xfrm>
                  <a:off x="3646581" y="3422728"/>
                  <a:ext cx="14410" cy="13081"/>
                </a:xfrm>
                <a:custGeom>
                  <a:avLst/>
                  <a:gdLst>
                    <a:gd name="T0" fmla="*/ 14 w 15"/>
                    <a:gd name="T1" fmla="*/ 15 h 15"/>
                    <a:gd name="T2" fmla="*/ 15 w 15"/>
                    <a:gd name="T3" fmla="*/ 13 h 15"/>
                    <a:gd name="T4" fmla="*/ 14 w 15"/>
                    <a:gd name="T5" fmla="*/ 8 h 15"/>
                    <a:gd name="T6" fmla="*/ 8 w 15"/>
                    <a:gd name="T7" fmla="*/ 0 h 15"/>
                    <a:gd name="T8" fmla="*/ 2 w 15"/>
                    <a:gd name="T9" fmla="*/ 8 h 15"/>
                    <a:gd name="T10" fmla="*/ 0 w 15"/>
                    <a:gd name="T11" fmla="*/ 10 h 15"/>
                    <a:gd name="T12" fmla="*/ 8 w 15"/>
                    <a:gd name="T13" fmla="*/ 15 h 15"/>
                    <a:gd name="T14" fmla="*/ 14 w 15"/>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4" y="15"/>
                      </a:moveTo>
                      <a:lnTo>
                        <a:pt x="15" y="13"/>
                      </a:lnTo>
                      <a:lnTo>
                        <a:pt x="14" y="8"/>
                      </a:lnTo>
                      <a:lnTo>
                        <a:pt x="8" y="0"/>
                      </a:lnTo>
                      <a:lnTo>
                        <a:pt x="2" y="8"/>
                      </a:lnTo>
                      <a:lnTo>
                        <a:pt x="0" y="10"/>
                      </a:lnTo>
                      <a:lnTo>
                        <a:pt x="8" y="15"/>
                      </a:lnTo>
                      <a:lnTo>
                        <a:pt x="14" y="1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98" name="Freeform 71">
                  <a:extLst>
                    <a:ext uri="{FF2B5EF4-FFF2-40B4-BE49-F238E27FC236}">
                      <a16:creationId xmlns:a16="http://schemas.microsoft.com/office/drawing/2014/main" id="{F1D83983-0F45-4A29-B3B7-A84EAD819ED9}"/>
                    </a:ext>
                  </a:extLst>
                </p:cNvPr>
                <p:cNvSpPr>
                  <a:spLocks/>
                </p:cNvSpPr>
                <p:nvPr/>
              </p:nvSpPr>
              <p:spPr bwMode="auto">
                <a:xfrm>
                  <a:off x="3389116" y="3081761"/>
                  <a:ext cx="464013" cy="372361"/>
                </a:xfrm>
                <a:custGeom>
                  <a:avLst/>
                  <a:gdLst>
                    <a:gd name="T0" fmla="*/ 411 w 483"/>
                    <a:gd name="T1" fmla="*/ 263 h 427"/>
                    <a:gd name="T2" fmla="*/ 402 w 483"/>
                    <a:gd name="T3" fmla="*/ 216 h 427"/>
                    <a:gd name="T4" fmla="*/ 233 w 483"/>
                    <a:gd name="T5" fmla="*/ 213 h 427"/>
                    <a:gd name="T6" fmla="*/ 236 w 483"/>
                    <a:gd name="T7" fmla="*/ 183 h 427"/>
                    <a:gd name="T8" fmla="*/ 244 w 483"/>
                    <a:gd name="T9" fmla="*/ 154 h 427"/>
                    <a:gd name="T10" fmla="*/ 248 w 483"/>
                    <a:gd name="T11" fmla="*/ 132 h 427"/>
                    <a:gd name="T12" fmla="*/ 265 w 483"/>
                    <a:gd name="T13" fmla="*/ 102 h 427"/>
                    <a:gd name="T14" fmla="*/ 263 w 483"/>
                    <a:gd name="T15" fmla="*/ 90 h 427"/>
                    <a:gd name="T16" fmla="*/ 285 w 483"/>
                    <a:gd name="T17" fmla="*/ 73 h 427"/>
                    <a:gd name="T18" fmla="*/ 267 w 483"/>
                    <a:gd name="T19" fmla="*/ 55 h 427"/>
                    <a:gd name="T20" fmla="*/ 263 w 483"/>
                    <a:gd name="T21" fmla="*/ 43 h 427"/>
                    <a:gd name="T22" fmla="*/ 265 w 483"/>
                    <a:gd name="T23" fmla="*/ 13 h 427"/>
                    <a:gd name="T24" fmla="*/ 257 w 483"/>
                    <a:gd name="T25" fmla="*/ 0 h 427"/>
                    <a:gd name="T26" fmla="*/ 20 w 483"/>
                    <a:gd name="T27" fmla="*/ 137 h 427"/>
                    <a:gd name="T28" fmla="*/ 35 w 483"/>
                    <a:gd name="T29" fmla="*/ 179 h 427"/>
                    <a:gd name="T30" fmla="*/ 52 w 483"/>
                    <a:gd name="T31" fmla="*/ 213 h 427"/>
                    <a:gd name="T32" fmla="*/ 52 w 483"/>
                    <a:gd name="T33" fmla="*/ 246 h 427"/>
                    <a:gd name="T34" fmla="*/ 41 w 483"/>
                    <a:gd name="T35" fmla="*/ 288 h 427"/>
                    <a:gd name="T36" fmla="*/ 33 w 483"/>
                    <a:gd name="T37" fmla="*/ 335 h 427"/>
                    <a:gd name="T38" fmla="*/ 28 w 483"/>
                    <a:gd name="T39" fmla="*/ 354 h 427"/>
                    <a:gd name="T40" fmla="*/ 75 w 483"/>
                    <a:gd name="T41" fmla="*/ 354 h 427"/>
                    <a:gd name="T42" fmla="*/ 84 w 483"/>
                    <a:gd name="T43" fmla="*/ 340 h 427"/>
                    <a:gd name="T44" fmla="*/ 90 w 483"/>
                    <a:gd name="T45" fmla="*/ 357 h 427"/>
                    <a:gd name="T46" fmla="*/ 171 w 483"/>
                    <a:gd name="T47" fmla="*/ 378 h 427"/>
                    <a:gd name="T48" fmla="*/ 184 w 483"/>
                    <a:gd name="T49" fmla="*/ 357 h 427"/>
                    <a:gd name="T50" fmla="*/ 214 w 483"/>
                    <a:gd name="T51" fmla="*/ 354 h 427"/>
                    <a:gd name="T52" fmla="*/ 242 w 483"/>
                    <a:gd name="T53" fmla="*/ 365 h 427"/>
                    <a:gd name="T54" fmla="*/ 272 w 483"/>
                    <a:gd name="T55" fmla="*/ 371 h 427"/>
                    <a:gd name="T56" fmla="*/ 276 w 483"/>
                    <a:gd name="T57" fmla="*/ 387 h 427"/>
                    <a:gd name="T58" fmla="*/ 297 w 483"/>
                    <a:gd name="T59" fmla="*/ 406 h 427"/>
                    <a:gd name="T60" fmla="*/ 332 w 483"/>
                    <a:gd name="T61" fmla="*/ 412 h 427"/>
                    <a:gd name="T62" fmla="*/ 351 w 483"/>
                    <a:gd name="T63" fmla="*/ 391 h 427"/>
                    <a:gd name="T64" fmla="*/ 370 w 483"/>
                    <a:gd name="T65" fmla="*/ 416 h 427"/>
                    <a:gd name="T66" fmla="*/ 389 w 483"/>
                    <a:gd name="T67" fmla="*/ 391 h 427"/>
                    <a:gd name="T68" fmla="*/ 396 w 483"/>
                    <a:gd name="T69" fmla="*/ 374 h 427"/>
                    <a:gd name="T70" fmla="*/ 415 w 483"/>
                    <a:gd name="T71" fmla="*/ 387 h 427"/>
                    <a:gd name="T72" fmla="*/ 443 w 483"/>
                    <a:gd name="T73" fmla="*/ 399 h 427"/>
                    <a:gd name="T74" fmla="*/ 455 w 483"/>
                    <a:gd name="T75" fmla="*/ 414 h 427"/>
                    <a:gd name="T76" fmla="*/ 473 w 483"/>
                    <a:gd name="T77" fmla="*/ 418 h 427"/>
                    <a:gd name="T78" fmla="*/ 483 w 483"/>
                    <a:gd name="T79" fmla="*/ 395 h 427"/>
                    <a:gd name="T80" fmla="*/ 447 w 483"/>
                    <a:gd name="T81" fmla="*/ 378 h 427"/>
                    <a:gd name="T82" fmla="*/ 417 w 483"/>
                    <a:gd name="T83" fmla="*/ 357 h 427"/>
                    <a:gd name="T84" fmla="*/ 430 w 483"/>
                    <a:gd name="T85" fmla="*/ 348 h 427"/>
                    <a:gd name="T86" fmla="*/ 445 w 483"/>
                    <a:gd name="T87" fmla="*/ 331 h 427"/>
                    <a:gd name="T88" fmla="*/ 426 w 483"/>
                    <a:gd name="T89" fmla="*/ 312 h 427"/>
                    <a:gd name="T90" fmla="*/ 406 w 483"/>
                    <a:gd name="T91" fmla="*/ 322 h 427"/>
                    <a:gd name="T92" fmla="*/ 417 w 483"/>
                    <a:gd name="T93" fmla="*/ 299 h 427"/>
                    <a:gd name="T94" fmla="*/ 391 w 483"/>
                    <a:gd name="T95" fmla="*/ 307 h 427"/>
                    <a:gd name="T96" fmla="*/ 346 w 483"/>
                    <a:gd name="T97" fmla="*/ 299 h 427"/>
                    <a:gd name="T98" fmla="*/ 383 w 483"/>
                    <a:gd name="T99" fmla="*/ 282 h 427"/>
                    <a:gd name="T100" fmla="*/ 411 w 483"/>
                    <a:gd name="T101" fmla="*/ 295 h 427"/>
                    <a:gd name="T102" fmla="*/ 424 w 483"/>
                    <a:gd name="T103" fmla="*/ 29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3" h="427">
                      <a:moveTo>
                        <a:pt x="421" y="288"/>
                      </a:moveTo>
                      <a:lnTo>
                        <a:pt x="417" y="282"/>
                      </a:lnTo>
                      <a:lnTo>
                        <a:pt x="417" y="278"/>
                      </a:lnTo>
                      <a:lnTo>
                        <a:pt x="413" y="271"/>
                      </a:lnTo>
                      <a:lnTo>
                        <a:pt x="411" y="263"/>
                      </a:lnTo>
                      <a:lnTo>
                        <a:pt x="402" y="256"/>
                      </a:lnTo>
                      <a:lnTo>
                        <a:pt x="398" y="248"/>
                      </a:lnTo>
                      <a:lnTo>
                        <a:pt x="394" y="241"/>
                      </a:lnTo>
                      <a:lnTo>
                        <a:pt x="398" y="230"/>
                      </a:lnTo>
                      <a:lnTo>
                        <a:pt x="402" y="216"/>
                      </a:lnTo>
                      <a:lnTo>
                        <a:pt x="404" y="209"/>
                      </a:lnTo>
                      <a:lnTo>
                        <a:pt x="402" y="207"/>
                      </a:lnTo>
                      <a:lnTo>
                        <a:pt x="317" y="214"/>
                      </a:lnTo>
                      <a:lnTo>
                        <a:pt x="227" y="218"/>
                      </a:lnTo>
                      <a:lnTo>
                        <a:pt x="233" y="213"/>
                      </a:lnTo>
                      <a:lnTo>
                        <a:pt x="229" y="205"/>
                      </a:lnTo>
                      <a:lnTo>
                        <a:pt x="229" y="198"/>
                      </a:lnTo>
                      <a:lnTo>
                        <a:pt x="225" y="190"/>
                      </a:lnTo>
                      <a:lnTo>
                        <a:pt x="235" y="188"/>
                      </a:lnTo>
                      <a:lnTo>
                        <a:pt x="236" y="183"/>
                      </a:lnTo>
                      <a:lnTo>
                        <a:pt x="231" y="177"/>
                      </a:lnTo>
                      <a:lnTo>
                        <a:pt x="238" y="177"/>
                      </a:lnTo>
                      <a:lnTo>
                        <a:pt x="236" y="162"/>
                      </a:lnTo>
                      <a:lnTo>
                        <a:pt x="242" y="156"/>
                      </a:lnTo>
                      <a:lnTo>
                        <a:pt x="244" y="154"/>
                      </a:lnTo>
                      <a:lnTo>
                        <a:pt x="236" y="154"/>
                      </a:lnTo>
                      <a:lnTo>
                        <a:pt x="244" y="149"/>
                      </a:lnTo>
                      <a:lnTo>
                        <a:pt x="246" y="143"/>
                      </a:lnTo>
                      <a:lnTo>
                        <a:pt x="252" y="136"/>
                      </a:lnTo>
                      <a:lnTo>
                        <a:pt x="248" y="132"/>
                      </a:lnTo>
                      <a:lnTo>
                        <a:pt x="250" y="126"/>
                      </a:lnTo>
                      <a:lnTo>
                        <a:pt x="255" y="122"/>
                      </a:lnTo>
                      <a:lnTo>
                        <a:pt x="272" y="105"/>
                      </a:lnTo>
                      <a:lnTo>
                        <a:pt x="272" y="104"/>
                      </a:lnTo>
                      <a:lnTo>
                        <a:pt x="265" y="102"/>
                      </a:lnTo>
                      <a:lnTo>
                        <a:pt x="272" y="102"/>
                      </a:lnTo>
                      <a:lnTo>
                        <a:pt x="272" y="98"/>
                      </a:lnTo>
                      <a:lnTo>
                        <a:pt x="278" y="90"/>
                      </a:lnTo>
                      <a:lnTo>
                        <a:pt x="270" y="92"/>
                      </a:lnTo>
                      <a:lnTo>
                        <a:pt x="263" y="90"/>
                      </a:lnTo>
                      <a:lnTo>
                        <a:pt x="267" y="85"/>
                      </a:lnTo>
                      <a:lnTo>
                        <a:pt x="274" y="81"/>
                      </a:lnTo>
                      <a:lnTo>
                        <a:pt x="280" y="75"/>
                      </a:lnTo>
                      <a:lnTo>
                        <a:pt x="285" y="75"/>
                      </a:lnTo>
                      <a:lnTo>
                        <a:pt x="285" y="73"/>
                      </a:lnTo>
                      <a:lnTo>
                        <a:pt x="285" y="72"/>
                      </a:lnTo>
                      <a:lnTo>
                        <a:pt x="278" y="70"/>
                      </a:lnTo>
                      <a:lnTo>
                        <a:pt x="276" y="64"/>
                      </a:lnTo>
                      <a:lnTo>
                        <a:pt x="270" y="60"/>
                      </a:lnTo>
                      <a:lnTo>
                        <a:pt x="267" y="55"/>
                      </a:lnTo>
                      <a:lnTo>
                        <a:pt x="267" y="53"/>
                      </a:lnTo>
                      <a:lnTo>
                        <a:pt x="274" y="55"/>
                      </a:lnTo>
                      <a:lnTo>
                        <a:pt x="268" y="47"/>
                      </a:lnTo>
                      <a:lnTo>
                        <a:pt x="274" y="42"/>
                      </a:lnTo>
                      <a:lnTo>
                        <a:pt x="263" y="43"/>
                      </a:lnTo>
                      <a:lnTo>
                        <a:pt x="261" y="40"/>
                      </a:lnTo>
                      <a:lnTo>
                        <a:pt x="268" y="30"/>
                      </a:lnTo>
                      <a:lnTo>
                        <a:pt x="261" y="26"/>
                      </a:lnTo>
                      <a:lnTo>
                        <a:pt x="259" y="19"/>
                      </a:lnTo>
                      <a:lnTo>
                        <a:pt x="265" y="13"/>
                      </a:lnTo>
                      <a:lnTo>
                        <a:pt x="265" y="6"/>
                      </a:lnTo>
                      <a:lnTo>
                        <a:pt x="259" y="6"/>
                      </a:lnTo>
                      <a:lnTo>
                        <a:pt x="253" y="10"/>
                      </a:lnTo>
                      <a:lnTo>
                        <a:pt x="253" y="4"/>
                      </a:lnTo>
                      <a:lnTo>
                        <a:pt x="257" y="0"/>
                      </a:lnTo>
                      <a:lnTo>
                        <a:pt x="111" y="8"/>
                      </a:lnTo>
                      <a:lnTo>
                        <a:pt x="0" y="11"/>
                      </a:lnTo>
                      <a:lnTo>
                        <a:pt x="3" y="120"/>
                      </a:lnTo>
                      <a:lnTo>
                        <a:pt x="17" y="132"/>
                      </a:lnTo>
                      <a:lnTo>
                        <a:pt x="20" y="137"/>
                      </a:lnTo>
                      <a:lnTo>
                        <a:pt x="26" y="152"/>
                      </a:lnTo>
                      <a:lnTo>
                        <a:pt x="24" y="162"/>
                      </a:lnTo>
                      <a:lnTo>
                        <a:pt x="30" y="169"/>
                      </a:lnTo>
                      <a:lnTo>
                        <a:pt x="33" y="177"/>
                      </a:lnTo>
                      <a:lnTo>
                        <a:pt x="35" y="179"/>
                      </a:lnTo>
                      <a:lnTo>
                        <a:pt x="39" y="184"/>
                      </a:lnTo>
                      <a:lnTo>
                        <a:pt x="39" y="192"/>
                      </a:lnTo>
                      <a:lnTo>
                        <a:pt x="50" y="205"/>
                      </a:lnTo>
                      <a:lnTo>
                        <a:pt x="52" y="207"/>
                      </a:lnTo>
                      <a:lnTo>
                        <a:pt x="52" y="213"/>
                      </a:lnTo>
                      <a:lnTo>
                        <a:pt x="54" y="220"/>
                      </a:lnTo>
                      <a:lnTo>
                        <a:pt x="50" y="226"/>
                      </a:lnTo>
                      <a:lnTo>
                        <a:pt x="54" y="231"/>
                      </a:lnTo>
                      <a:lnTo>
                        <a:pt x="50" y="239"/>
                      </a:lnTo>
                      <a:lnTo>
                        <a:pt x="52" y="246"/>
                      </a:lnTo>
                      <a:lnTo>
                        <a:pt x="49" y="252"/>
                      </a:lnTo>
                      <a:lnTo>
                        <a:pt x="47" y="260"/>
                      </a:lnTo>
                      <a:lnTo>
                        <a:pt x="41" y="267"/>
                      </a:lnTo>
                      <a:lnTo>
                        <a:pt x="39" y="275"/>
                      </a:lnTo>
                      <a:lnTo>
                        <a:pt x="41" y="288"/>
                      </a:lnTo>
                      <a:lnTo>
                        <a:pt x="35" y="295"/>
                      </a:lnTo>
                      <a:lnTo>
                        <a:pt x="39" y="303"/>
                      </a:lnTo>
                      <a:lnTo>
                        <a:pt x="43" y="320"/>
                      </a:lnTo>
                      <a:lnTo>
                        <a:pt x="41" y="327"/>
                      </a:lnTo>
                      <a:lnTo>
                        <a:pt x="33" y="335"/>
                      </a:lnTo>
                      <a:lnTo>
                        <a:pt x="33" y="335"/>
                      </a:lnTo>
                      <a:lnTo>
                        <a:pt x="33" y="335"/>
                      </a:lnTo>
                      <a:lnTo>
                        <a:pt x="35" y="342"/>
                      </a:lnTo>
                      <a:lnTo>
                        <a:pt x="33" y="350"/>
                      </a:lnTo>
                      <a:lnTo>
                        <a:pt x="28" y="354"/>
                      </a:lnTo>
                      <a:lnTo>
                        <a:pt x="26" y="361"/>
                      </a:lnTo>
                      <a:lnTo>
                        <a:pt x="33" y="367"/>
                      </a:lnTo>
                      <a:lnTo>
                        <a:pt x="39" y="361"/>
                      </a:lnTo>
                      <a:lnTo>
                        <a:pt x="73" y="357"/>
                      </a:lnTo>
                      <a:lnTo>
                        <a:pt x="75" y="354"/>
                      </a:lnTo>
                      <a:lnTo>
                        <a:pt x="67" y="350"/>
                      </a:lnTo>
                      <a:lnTo>
                        <a:pt x="75" y="344"/>
                      </a:lnTo>
                      <a:lnTo>
                        <a:pt x="77" y="327"/>
                      </a:lnTo>
                      <a:lnTo>
                        <a:pt x="82" y="333"/>
                      </a:lnTo>
                      <a:lnTo>
                        <a:pt x="84" y="340"/>
                      </a:lnTo>
                      <a:lnTo>
                        <a:pt x="84" y="346"/>
                      </a:lnTo>
                      <a:lnTo>
                        <a:pt x="79" y="350"/>
                      </a:lnTo>
                      <a:lnTo>
                        <a:pt x="77" y="354"/>
                      </a:lnTo>
                      <a:lnTo>
                        <a:pt x="82" y="355"/>
                      </a:lnTo>
                      <a:lnTo>
                        <a:pt x="90" y="357"/>
                      </a:lnTo>
                      <a:lnTo>
                        <a:pt x="103" y="359"/>
                      </a:lnTo>
                      <a:lnTo>
                        <a:pt x="118" y="365"/>
                      </a:lnTo>
                      <a:lnTo>
                        <a:pt x="126" y="369"/>
                      </a:lnTo>
                      <a:lnTo>
                        <a:pt x="137" y="374"/>
                      </a:lnTo>
                      <a:lnTo>
                        <a:pt x="171" y="378"/>
                      </a:lnTo>
                      <a:lnTo>
                        <a:pt x="178" y="378"/>
                      </a:lnTo>
                      <a:lnTo>
                        <a:pt x="188" y="372"/>
                      </a:lnTo>
                      <a:lnTo>
                        <a:pt x="195" y="372"/>
                      </a:lnTo>
                      <a:lnTo>
                        <a:pt x="189" y="363"/>
                      </a:lnTo>
                      <a:lnTo>
                        <a:pt x="184" y="357"/>
                      </a:lnTo>
                      <a:lnTo>
                        <a:pt x="191" y="355"/>
                      </a:lnTo>
                      <a:lnTo>
                        <a:pt x="193" y="354"/>
                      </a:lnTo>
                      <a:lnTo>
                        <a:pt x="201" y="350"/>
                      </a:lnTo>
                      <a:lnTo>
                        <a:pt x="214" y="346"/>
                      </a:lnTo>
                      <a:lnTo>
                        <a:pt x="214" y="354"/>
                      </a:lnTo>
                      <a:lnTo>
                        <a:pt x="214" y="357"/>
                      </a:lnTo>
                      <a:lnTo>
                        <a:pt x="220" y="355"/>
                      </a:lnTo>
                      <a:lnTo>
                        <a:pt x="235" y="354"/>
                      </a:lnTo>
                      <a:lnTo>
                        <a:pt x="236" y="361"/>
                      </a:lnTo>
                      <a:lnTo>
                        <a:pt x="242" y="365"/>
                      </a:lnTo>
                      <a:lnTo>
                        <a:pt x="246" y="374"/>
                      </a:lnTo>
                      <a:lnTo>
                        <a:pt x="253" y="374"/>
                      </a:lnTo>
                      <a:lnTo>
                        <a:pt x="267" y="378"/>
                      </a:lnTo>
                      <a:lnTo>
                        <a:pt x="270" y="372"/>
                      </a:lnTo>
                      <a:lnTo>
                        <a:pt x="272" y="371"/>
                      </a:lnTo>
                      <a:lnTo>
                        <a:pt x="272" y="367"/>
                      </a:lnTo>
                      <a:lnTo>
                        <a:pt x="274" y="372"/>
                      </a:lnTo>
                      <a:lnTo>
                        <a:pt x="272" y="374"/>
                      </a:lnTo>
                      <a:lnTo>
                        <a:pt x="272" y="380"/>
                      </a:lnTo>
                      <a:lnTo>
                        <a:pt x="276" y="387"/>
                      </a:lnTo>
                      <a:lnTo>
                        <a:pt x="283" y="391"/>
                      </a:lnTo>
                      <a:lnTo>
                        <a:pt x="287" y="399"/>
                      </a:lnTo>
                      <a:lnTo>
                        <a:pt x="285" y="406"/>
                      </a:lnTo>
                      <a:lnTo>
                        <a:pt x="289" y="410"/>
                      </a:lnTo>
                      <a:lnTo>
                        <a:pt x="297" y="406"/>
                      </a:lnTo>
                      <a:lnTo>
                        <a:pt x="310" y="416"/>
                      </a:lnTo>
                      <a:lnTo>
                        <a:pt x="317" y="412"/>
                      </a:lnTo>
                      <a:lnTo>
                        <a:pt x="319" y="412"/>
                      </a:lnTo>
                      <a:lnTo>
                        <a:pt x="327" y="416"/>
                      </a:lnTo>
                      <a:lnTo>
                        <a:pt x="332" y="412"/>
                      </a:lnTo>
                      <a:lnTo>
                        <a:pt x="332" y="402"/>
                      </a:lnTo>
                      <a:lnTo>
                        <a:pt x="334" y="395"/>
                      </a:lnTo>
                      <a:lnTo>
                        <a:pt x="342" y="395"/>
                      </a:lnTo>
                      <a:lnTo>
                        <a:pt x="347" y="393"/>
                      </a:lnTo>
                      <a:lnTo>
                        <a:pt x="351" y="391"/>
                      </a:lnTo>
                      <a:lnTo>
                        <a:pt x="355" y="399"/>
                      </a:lnTo>
                      <a:lnTo>
                        <a:pt x="361" y="395"/>
                      </a:lnTo>
                      <a:lnTo>
                        <a:pt x="368" y="399"/>
                      </a:lnTo>
                      <a:lnTo>
                        <a:pt x="368" y="408"/>
                      </a:lnTo>
                      <a:lnTo>
                        <a:pt x="370" y="416"/>
                      </a:lnTo>
                      <a:lnTo>
                        <a:pt x="377" y="412"/>
                      </a:lnTo>
                      <a:lnTo>
                        <a:pt x="383" y="406"/>
                      </a:lnTo>
                      <a:lnTo>
                        <a:pt x="387" y="401"/>
                      </a:lnTo>
                      <a:lnTo>
                        <a:pt x="381" y="393"/>
                      </a:lnTo>
                      <a:lnTo>
                        <a:pt x="389" y="391"/>
                      </a:lnTo>
                      <a:lnTo>
                        <a:pt x="387" y="378"/>
                      </a:lnTo>
                      <a:lnTo>
                        <a:pt x="372" y="371"/>
                      </a:lnTo>
                      <a:lnTo>
                        <a:pt x="372" y="365"/>
                      </a:lnTo>
                      <a:lnTo>
                        <a:pt x="372" y="363"/>
                      </a:lnTo>
                      <a:lnTo>
                        <a:pt x="396" y="374"/>
                      </a:lnTo>
                      <a:lnTo>
                        <a:pt x="404" y="374"/>
                      </a:lnTo>
                      <a:lnTo>
                        <a:pt x="409" y="378"/>
                      </a:lnTo>
                      <a:lnTo>
                        <a:pt x="413" y="380"/>
                      </a:lnTo>
                      <a:lnTo>
                        <a:pt x="409" y="387"/>
                      </a:lnTo>
                      <a:lnTo>
                        <a:pt x="415" y="387"/>
                      </a:lnTo>
                      <a:lnTo>
                        <a:pt x="423" y="386"/>
                      </a:lnTo>
                      <a:lnTo>
                        <a:pt x="426" y="393"/>
                      </a:lnTo>
                      <a:lnTo>
                        <a:pt x="436" y="395"/>
                      </a:lnTo>
                      <a:lnTo>
                        <a:pt x="441" y="393"/>
                      </a:lnTo>
                      <a:lnTo>
                        <a:pt x="443" y="399"/>
                      </a:lnTo>
                      <a:lnTo>
                        <a:pt x="449" y="406"/>
                      </a:lnTo>
                      <a:lnTo>
                        <a:pt x="455" y="408"/>
                      </a:lnTo>
                      <a:lnTo>
                        <a:pt x="456" y="399"/>
                      </a:lnTo>
                      <a:lnTo>
                        <a:pt x="458" y="406"/>
                      </a:lnTo>
                      <a:lnTo>
                        <a:pt x="455" y="414"/>
                      </a:lnTo>
                      <a:lnTo>
                        <a:pt x="449" y="427"/>
                      </a:lnTo>
                      <a:lnTo>
                        <a:pt x="456" y="421"/>
                      </a:lnTo>
                      <a:lnTo>
                        <a:pt x="458" y="414"/>
                      </a:lnTo>
                      <a:lnTo>
                        <a:pt x="464" y="406"/>
                      </a:lnTo>
                      <a:lnTo>
                        <a:pt x="473" y="418"/>
                      </a:lnTo>
                      <a:lnTo>
                        <a:pt x="473" y="412"/>
                      </a:lnTo>
                      <a:lnTo>
                        <a:pt x="477" y="404"/>
                      </a:lnTo>
                      <a:lnTo>
                        <a:pt x="477" y="401"/>
                      </a:lnTo>
                      <a:lnTo>
                        <a:pt x="483" y="399"/>
                      </a:lnTo>
                      <a:lnTo>
                        <a:pt x="483" y="395"/>
                      </a:lnTo>
                      <a:lnTo>
                        <a:pt x="475" y="393"/>
                      </a:lnTo>
                      <a:lnTo>
                        <a:pt x="473" y="387"/>
                      </a:lnTo>
                      <a:lnTo>
                        <a:pt x="468" y="384"/>
                      </a:lnTo>
                      <a:lnTo>
                        <a:pt x="453" y="382"/>
                      </a:lnTo>
                      <a:lnTo>
                        <a:pt x="447" y="378"/>
                      </a:lnTo>
                      <a:lnTo>
                        <a:pt x="438" y="378"/>
                      </a:lnTo>
                      <a:lnTo>
                        <a:pt x="434" y="371"/>
                      </a:lnTo>
                      <a:lnTo>
                        <a:pt x="426" y="367"/>
                      </a:lnTo>
                      <a:lnTo>
                        <a:pt x="419" y="365"/>
                      </a:lnTo>
                      <a:lnTo>
                        <a:pt x="417" y="357"/>
                      </a:lnTo>
                      <a:lnTo>
                        <a:pt x="423" y="355"/>
                      </a:lnTo>
                      <a:lnTo>
                        <a:pt x="421" y="352"/>
                      </a:lnTo>
                      <a:lnTo>
                        <a:pt x="428" y="350"/>
                      </a:lnTo>
                      <a:lnTo>
                        <a:pt x="436" y="354"/>
                      </a:lnTo>
                      <a:lnTo>
                        <a:pt x="430" y="348"/>
                      </a:lnTo>
                      <a:lnTo>
                        <a:pt x="426" y="340"/>
                      </a:lnTo>
                      <a:lnTo>
                        <a:pt x="434" y="335"/>
                      </a:lnTo>
                      <a:lnTo>
                        <a:pt x="441" y="335"/>
                      </a:lnTo>
                      <a:lnTo>
                        <a:pt x="443" y="337"/>
                      </a:lnTo>
                      <a:lnTo>
                        <a:pt x="445" y="331"/>
                      </a:lnTo>
                      <a:lnTo>
                        <a:pt x="445" y="324"/>
                      </a:lnTo>
                      <a:lnTo>
                        <a:pt x="440" y="320"/>
                      </a:lnTo>
                      <a:lnTo>
                        <a:pt x="438" y="312"/>
                      </a:lnTo>
                      <a:lnTo>
                        <a:pt x="436" y="307"/>
                      </a:lnTo>
                      <a:lnTo>
                        <a:pt x="426" y="312"/>
                      </a:lnTo>
                      <a:lnTo>
                        <a:pt x="424" y="320"/>
                      </a:lnTo>
                      <a:lnTo>
                        <a:pt x="423" y="327"/>
                      </a:lnTo>
                      <a:lnTo>
                        <a:pt x="415" y="327"/>
                      </a:lnTo>
                      <a:lnTo>
                        <a:pt x="413" y="320"/>
                      </a:lnTo>
                      <a:lnTo>
                        <a:pt x="406" y="322"/>
                      </a:lnTo>
                      <a:lnTo>
                        <a:pt x="400" y="318"/>
                      </a:lnTo>
                      <a:lnTo>
                        <a:pt x="400" y="316"/>
                      </a:lnTo>
                      <a:lnTo>
                        <a:pt x="415" y="307"/>
                      </a:lnTo>
                      <a:lnTo>
                        <a:pt x="417" y="299"/>
                      </a:lnTo>
                      <a:lnTo>
                        <a:pt x="417" y="299"/>
                      </a:lnTo>
                      <a:lnTo>
                        <a:pt x="409" y="303"/>
                      </a:lnTo>
                      <a:lnTo>
                        <a:pt x="409" y="297"/>
                      </a:lnTo>
                      <a:lnTo>
                        <a:pt x="404" y="303"/>
                      </a:lnTo>
                      <a:lnTo>
                        <a:pt x="398" y="299"/>
                      </a:lnTo>
                      <a:lnTo>
                        <a:pt x="391" y="307"/>
                      </a:lnTo>
                      <a:lnTo>
                        <a:pt x="385" y="308"/>
                      </a:lnTo>
                      <a:lnTo>
                        <a:pt x="364" y="310"/>
                      </a:lnTo>
                      <a:lnTo>
                        <a:pt x="355" y="310"/>
                      </a:lnTo>
                      <a:lnTo>
                        <a:pt x="346" y="307"/>
                      </a:lnTo>
                      <a:lnTo>
                        <a:pt x="346" y="299"/>
                      </a:lnTo>
                      <a:lnTo>
                        <a:pt x="351" y="293"/>
                      </a:lnTo>
                      <a:lnTo>
                        <a:pt x="361" y="278"/>
                      </a:lnTo>
                      <a:lnTo>
                        <a:pt x="366" y="277"/>
                      </a:lnTo>
                      <a:lnTo>
                        <a:pt x="376" y="278"/>
                      </a:lnTo>
                      <a:lnTo>
                        <a:pt x="383" y="282"/>
                      </a:lnTo>
                      <a:lnTo>
                        <a:pt x="391" y="288"/>
                      </a:lnTo>
                      <a:lnTo>
                        <a:pt x="396" y="288"/>
                      </a:lnTo>
                      <a:lnTo>
                        <a:pt x="402" y="292"/>
                      </a:lnTo>
                      <a:lnTo>
                        <a:pt x="404" y="290"/>
                      </a:lnTo>
                      <a:lnTo>
                        <a:pt x="411" y="295"/>
                      </a:lnTo>
                      <a:lnTo>
                        <a:pt x="417" y="295"/>
                      </a:lnTo>
                      <a:lnTo>
                        <a:pt x="421" y="295"/>
                      </a:lnTo>
                      <a:lnTo>
                        <a:pt x="421" y="297"/>
                      </a:lnTo>
                      <a:lnTo>
                        <a:pt x="428" y="293"/>
                      </a:lnTo>
                      <a:lnTo>
                        <a:pt x="424" y="292"/>
                      </a:lnTo>
                      <a:lnTo>
                        <a:pt x="421" y="28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sp>
            <p:nvSpPr>
              <p:cNvPr id="53" name="Freeform 72">
                <a:extLst>
                  <a:ext uri="{FF2B5EF4-FFF2-40B4-BE49-F238E27FC236}">
                    <a16:creationId xmlns:a16="http://schemas.microsoft.com/office/drawing/2014/main" id="{10915201-E927-4FA1-A646-430A1EEFBE44}"/>
                  </a:ext>
                </a:extLst>
              </p:cNvPr>
              <p:cNvSpPr>
                <a:spLocks/>
              </p:cNvSpPr>
              <p:nvPr/>
            </p:nvSpPr>
            <p:spPr bwMode="auto">
              <a:xfrm>
                <a:off x="3587018" y="1766723"/>
                <a:ext cx="7686" cy="5232"/>
              </a:xfrm>
              <a:custGeom>
                <a:avLst/>
                <a:gdLst>
                  <a:gd name="T0" fmla="*/ 8 w 8"/>
                  <a:gd name="T1" fmla="*/ 2 h 6"/>
                  <a:gd name="T2" fmla="*/ 8 w 8"/>
                  <a:gd name="T3" fmla="*/ 0 h 6"/>
                  <a:gd name="T4" fmla="*/ 0 w 8"/>
                  <a:gd name="T5" fmla="*/ 6 h 6"/>
                  <a:gd name="T6" fmla="*/ 8 w 8"/>
                  <a:gd name="T7" fmla="*/ 2 h 6"/>
                </a:gdLst>
                <a:ahLst/>
                <a:cxnLst>
                  <a:cxn ang="0">
                    <a:pos x="T0" y="T1"/>
                  </a:cxn>
                  <a:cxn ang="0">
                    <a:pos x="T2" y="T3"/>
                  </a:cxn>
                  <a:cxn ang="0">
                    <a:pos x="T4" y="T5"/>
                  </a:cxn>
                  <a:cxn ang="0">
                    <a:pos x="T6" y="T7"/>
                  </a:cxn>
                </a:cxnLst>
                <a:rect l="0" t="0" r="r" b="b"/>
                <a:pathLst>
                  <a:path w="8" h="6">
                    <a:moveTo>
                      <a:pt x="8" y="2"/>
                    </a:moveTo>
                    <a:lnTo>
                      <a:pt x="8" y="0"/>
                    </a:lnTo>
                    <a:lnTo>
                      <a:pt x="0" y="6"/>
                    </a:lnTo>
                    <a:lnTo>
                      <a:pt x="8" y="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 name="Freeform 73">
                <a:extLst>
                  <a:ext uri="{FF2B5EF4-FFF2-40B4-BE49-F238E27FC236}">
                    <a16:creationId xmlns:a16="http://schemas.microsoft.com/office/drawing/2014/main" id="{93090739-E211-47B1-AA0A-7617A3DB8ABE}"/>
                  </a:ext>
                </a:extLst>
              </p:cNvPr>
              <p:cNvSpPr>
                <a:spLocks/>
              </p:cNvSpPr>
              <p:nvPr/>
            </p:nvSpPr>
            <p:spPr bwMode="auto">
              <a:xfrm>
                <a:off x="3587018" y="1766723"/>
                <a:ext cx="7686" cy="5232"/>
              </a:xfrm>
              <a:custGeom>
                <a:avLst/>
                <a:gdLst>
                  <a:gd name="T0" fmla="*/ 8 w 8"/>
                  <a:gd name="T1" fmla="*/ 2 h 6"/>
                  <a:gd name="T2" fmla="*/ 8 w 8"/>
                  <a:gd name="T3" fmla="*/ 0 h 6"/>
                  <a:gd name="T4" fmla="*/ 0 w 8"/>
                  <a:gd name="T5" fmla="*/ 6 h 6"/>
                  <a:gd name="T6" fmla="*/ 8 w 8"/>
                  <a:gd name="T7" fmla="*/ 2 h 6"/>
                </a:gdLst>
                <a:ahLst/>
                <a:cxnLst>
                  <a:cxn ang="0">
                    <a:pos x="T0" y="T1"/>
                  </a:cxn>
                  <a:cxn ang="0">
                    <a:pos x="T2" y="T3"/>
                  </a:cxn>
                  <a:cxn ang="0">
                    <a:pos x="T4" y="T5"/>
                  </a:cxn>
                  <a:cxn ang="0">
                    <a:pos x="T6" y="T7"/>
                  </a:cxn>
                </a:cxnLst>
                <a:rect l="0" t="0" r="r" b="b"/>
                <a:pathLst>
                  <a:path w="8" h="6">
                    <a:moveTo>
                      <a:pt x="8" y="2"/>
                    </a:moveTo>
                    <a:lnTo>
                      <a:pt x="8" y="0"/>
                    </a:lnTo>
                    <a:lnTo>
                      <a:pt x="0" y="6"/>
                    </a:lnTo>
                    <a:lnTo>
                      <a:pt x="8" y="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5" name="Freeform 74">
                <a:extLst>
                  <a:ext uri="{FF2B5EF4-FFF2-40B4-BE49-F238E27FC236}">
                    <a16:creationId xmlns:a16="http://schemas.microsoft.com/office/drawing/2014/main" id="{50BE267E-4011-495A-8AE8-FAEFD873062E}"/>
                  </a:ext>
                </a:extLst>
              </p:cNvPr>
              <p:cNvSpPr>
                <a:spLocks/>
              </p:cNvSpPr>
              <p:nvPr/>
            </p:nvSpPr>
            <p:spPr bwMode="auto">
              <a:xfrm>
                <a:off x="3598547" y="1757131"/>
                <a:ext cx="2882" cy="6976"/>
              </a:xfrm>
              <a:custGeom>
                <a:avLst/>
                <a:gdLst>
                  <a:gd name="T0" fmla="*/ 3 w 3"/>
                  <a:gd name="T1" fmla="*/ 0 h 8"/>
                  <a:gd name="T2" fmla="*/ 0 w 3"/>
                  <a:gd name="T3" fmla="*/ 0 h 8"/>
                  <a:gd name="T4" fmla="*/ 2 w 3"/>
                  <a:gd name="T5" fmla="*/ 8 h 8"/>
                  <a:gd name="T6" fmla="*/ 3 w 3"/>
                  <a:gd name="T7" fmla="*/ 0 h 8"/>
                </a:gdLst>
                <a:ahLst/>
                <a:cxnLst>
                  <a:cxn ang="0">
                    <a:pos x="T0" y="T1"/>
                  </a:cxn>
                  <a:cxn ang="0">
                    <a:pos x="T2" y="T3"/>
                  </a:cxn>
                  <a:cxn ang="0">
                    <a:pos x="T4" y="T5"/>
                  </a:cxn>
                  <a:cxn ang="0">
                    <a:pos x="T6" y="T7"/>
                  </a:cxn>
                </a:cxnLst>
                <a:rect l="0" t="0" r="r" b="b"/>
                <a:pathLst>
                  <a:path w="3" h="8">
                    <a:moveTo>
                      <a:pt x="3" y="0"/>
                    </a:moveTo>
                    <a:lnTo>
                      <a:pt x="0" y="0"/>
                    </a:lnTo>
                    <a:lnTo>
                      <a:pt x="2" y="8"/>
                    </a:lnTo>
                    <a:lnTo>
                      <a:pt x="3"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 name="Freeform 75">
                <a:extLst>
                  <a:ext uri="{FF2B5EF4-FFF2-40B4-BE49-F238E27FC236}">
                    <a16:creationId xmlns:a16="http://schemas.microsoft.com/office/drawing/2014/main" id="{B6B55F51-610E-42B5-BA28-6743C06ABAC7}"/>
                  </a:ext>
                </a:extLst>
              </p:cNvPr>
              <p:cNvSpPr>
                <a:spLocks/>
              </p:cNvSpPr>
              <p:nvPr/>
            </p:nvSpPr>
            <p:spPr bwMode="auto">
              <a:xfrm>
                <a:off x="3598547" y="1757131"/>
                <a:ext cx="2882" cy="6976"/>
              </a:xfrm>
              <a:custGeom>
                <a:avLst/>
                <a:gdLst>
                  <a:gd name="T0" fmla="*/ 3 w 3"/>
                  <a:gd name="T1" fmla="*/ 0 h 8"/>
                  <a:gd name="T2" fmla="*/ 0 w 3"/>
                  <a:gd name="T3" fmla="*/ 0 h 8"/>
                  <a:gd name="T4" fmla="*/ 2 w 3"/>
                  <a:gd name="T5" fmla="*/ 8 h 8"/>
                  <a:gd name="T6" fmla="*/ 3 w 3"/>
                  <a:gd name="T7" fmla="*/ 0 h 8"/>
                </a:gdLst>
                <a:ahLst/>
                <a:cxnLst>
                  <a:cxn ang="0">
                    <a:pos x="T0" y="T1"/>
                  </a:cxn>
                  <a:cxn ang="0">
                    <a:pos x="T2" y="T3"/>
                  </a:cxn>
                  <a:cxn ang="0">
                    <a:pos x="T4" y="T5"/>
                  </a:cxn>
                  <a:cxn ang="0">
                    <a:pos x="T6" y="T7"/>
                  </a:cxn>
                </a:cxnLst>
                <a:rect l="0" t="0" r="r" b="b"/>
                <a:pathLst>
                  <a:path w="3" h="8">
                    <a:moveTo>
                      <a:pt x="3" y="0"/>
                    </a:moveTo>
                    <a:lnTo>
                      <a:pt x="0" y="0"/>
                    </a:lnTo>
                    <a:lnTo>
                      <a:pt x="2" y="8"/>
                    </a:lnTo>
                    <a:lnTo>
                      <a:pt x="3"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 name="Freeform 76">
                <a:extLst>
                  <a:ext uri="{FF2B5EF4-FFF2-40B4-BE49-F238E27FC236}">
                    <a16:creationId xmlns:a16="http://schemas.microsoft.com/office/drawing/2014/main" id="{C411A1FB-845A-4665-8990-0758CB6B6559}"/>
                  </a:ext>
                </a:extLst>
              </p:cNvPr>
              <p:cNvSpPr>
                <a:spLocks/>
              </p:cNvSpPr>
              <p:nvPr/>
            </p:nvSpPr>
            <p:spPr bwMode="auto">
              <a:xfrm>
                <a:off x="3681166" y="1643765"/>
                <a:ext cx="47074" cy="36626"/>
              </a:xfrm>
              <a:custGeom>
                <a:avLst/>
                <a:gdLst>
                  <a:gd name="T0" fmla="*/ 10 w 49"/>
                  <a:gd name="T1" fmla="*/ 38 h 42"/>
                  <a:gd name="T2" fmla="*/ 15 w 49"/>
                  <a:gd name="T3" fmla="*/ 32 h 42"/>
                  <a:gd name="T4" fmla="*/ 19 w 49"/>
                  <a:gd name="T5" fmla="*/ 27 h 42"/>
                  <a:gd name="T6" fmla="*/ 34 w 49"/>
                  <a:gd name="T7" fmla="*/ 21 h 42"/>
                  <a:gd name="T8" fmla="*/ 40 w 49"/>
                  <a:gd name="T9" fmla="*/ 15 h 42"/>
                  <a:gd name="T10" fmla="*/ 43 w 49"/>
                  <a:gd name="T11" fmla="*/ 8 h 42"/>
                  <a:gd name="T12" fmla="*/ 49 w 49"/>
                  <a:gd name="T13" fmla="*/ 2 h 42"/>
                  <a:gd name="T14" fmla="*/ 47 w 49"/>
                  <a:gd name="T15" fmla="*/ 0 h 42"/>
                  <a:gd name="T16" fmla="*/ 40 w 49"/>
                  <a:gd name="T17" fmla="*/ 4 h 42"/>
                  <a:gd name="T18" fmla="*/ 28 w 49"/>
                  <a:gd name="T19" fmla="*/ 14 h 42"/>
                  <a:gd name="T20" fmla="*/ 13 w 49"/>
                  <a:gd name="T21" fmla="*/ 21 h 42"/>
                  <a:gd name="T22" fmla="*/ 0 w 49"/>
                  <a:gd name="T23" fmla="*/ 31 h 42"/>
                  <a:gd name="T24" fmla="*/ 0 w 49"/>
                  <a:gd name="T25" fmla="*/ 34 h 42"/>
                  <a:gd name="T26" fmla="*/ 2 w 49"/>
                  <a:gd name="T27" fmla="*/ 42 h 42"/>
                  <a:gd name="T28" fmla="*/ 10 w 49"/>
                  <a:gd name="T29"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2">
                    <a:moveTo>
                      <a:pt x="10" y="38"/>
                    </a:moveTo>
                    <a:lnTo>
                      <a:pt x="15" y="32"/>
                    </a:lnTo>
                    <a:lnTo>
                      <a:pt x="19" y="27"/>
                    </a:lnTo>
                    <a:lnTo>
                      <a:pt x="34" y="21"/>
                    </a:lnTo>
                    <a:lnTo>
                      <a:pt x="40" y="15"/>
                    </a:lnTo>
                    <a:lnTo>
                      <a:pt x="43" y="8"/>
                    </a:lnTo>
                    <a:lnTo>
                      <a:pt x="49" y="2"/>
                    </a:lnTo>
                    <a:lnTo>
                      <a:pt x="47" y="0"/>
                    </a:lnTo>
                    <a:lnTo>
                      <a:pt x="40" y="4"/>
                    </a:lnTo>
                    <a:lnTo>
                      <a:pt x="28" y="14"/>
                    </a:lnTo>
                    <a:lnTo>
                      <a:pt x="13" y="21"/>
                    </a:lnTo>
                    <a:lnTo>
                      <a:pt x="0" y="31"/>
                    </a:lnTo>
                    <a:lnTo>
                      <a:pt x="0" y="34"/>
                    </a:lnTo>
                    <a:lnTo>
                      <a:pt x="2" y="42"/>
                    </a:lnTo>
                    <a:lnTo>
                      <a:pt x="10" y="3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8" name="Freeform 78">
                <a:extLst>
                  <a:ext uri="{FF2B5EF4-FFF2-40B4-BE49-F238E27FC236}">
                    <a16:creationId xmlns:a16="http://schemas.microsoft.com/office/drawing/2014/main" id="{CAEC7B2B-2D90-4899-9992-88958849E881}"/>
                  </a:ext>
                </a:extLst>
              </p:cNvPr>
              <p:cNvSpPr>
                <a:spLocks/>
              </p:cNvSpPr>
              <p:nvPr/>
            </p:nvSpPr>
            <p:spPr bwMode="auto">
              <a:xfrm>
                <a:off x="3728240" y="1704808"/>
                <a:ext cx="59563" cy="47962"/>
              </a:xfrm>
              <a:custGeom>
                <a:avLst/>
                <a:gdLst>
                  <a:gd name="T0" fmla="*/ 2 w 62"/>
                  <a:gd name="T1" fmla="*/ 41 h 55"/>
                  <a:gd name="T2" fmla="*/ 15 w 62"/>
                  <a:gd name="T3" fmla="*/ 41 h 55"/>
                  <a:gd name="T4" fmla="*/ 15 w 62"/>
                  <a:gd name="T5" fmla="*/ 34 h 55"/>
                  <a:gd name="T6" fmla="*/ 15 w 62"/>
                  <a:gd name="T7" fmla="*/ 41 h 55"/>
                  <a:gd name="T8" fmla="*/ 9 w 62"/>
                  <a:gd name="T9" fmla="*/ 49 h 55"/>
                  <a:gd name="T10" fmla="*/ 17 w 62"/>
                  <a:gd name="T11" fmla="*/ 55 h 55"/>
                  <a:gd name="T12" fmla="*/ 26 w 62"/>
                  <a:gd name="T13" fmla="*/ 36 h 55"/>
                  <a:gd name="T14" fmla="*/ 38 w 62"/>
                  <a:gd name="T15" fmla="*/ 23 h 55"/>
                  <a:gd name="T16" fmla="*/ 45 w 62"/>
                  <a:gd name="T17" fmla="*/ 17 h 55"/>
                  <a:gd name="T18" fmla="*/ 47 w 62"/>
                  <a:gd name="T19" fmla="*/ 9 h 55"/>
                  <a:gd name="T20" fmla="*/ 56 w 62"/>
                  <a:gd name="T21" fmla="*/ 9 h 55"/>
                  <a:gd name="T22" fmla="*/ 62 w 62"/>
                  <a:gd name="T23" fmla="*/ 4 h 55"/>
                  <a:gd name="T24" fmla="*/ 56 w 62"/>
                  <a:gd name="T25" fmla="*/ 0 h 55"/>
                  <a:gd name="T26" fmla="*/ 41 w 62"/>
                  <a:gd name="T27" fmla="*/ 0 h 55"/>
                  <a:gd name="T28" fmla="*/ 26 w 62"/>
                  <a:gd name="T29" fmla="*/ 6 h 55"/>
                  <a:gd name="T30" fmla="*/ 13 w 62"/>
                  <a:gd name="T31" fmla="*/ 13 h 55"/>
                  <a:gd name="T32" fmla="*/ 4 w 62"/>
                  <a:gd name="T33" fmla="*/ 28 h 55"/>
                  <a:gd name="T34" fmla="*/ 0 w 62"/>
                  <a:gd name="T35" fmla="*/ 34 h 55"/>
                  <a:gd name="T36" fmla="*/ 2 w 62"/>
                  <a:gd name="T37"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55">
                    <a:moveTo>
                      <a:pt x="2" y="41"/>
                    </a:moveTo>
                    <a:lnTo>
                      <a:pt x="15" y="41"/>
                    </a:lnTo>
                    <a:lnTo>
                      <a:pt x="15" y="34"/>
                    </a:lnTo>
                    <a:lnTo>
                      <a:pt x="15" y="41"/>
                    </a:lnTo>
                    <a:lnTo>
                      <a:pt x="9" y="49"/>
                    </a:lnTo>
                    <a:lnTo>
                      <a:pt x="17" y="55"/>
                    </a:lnTo>
                    <a:lnTo>
                      <a:pt x="26" y="36"/>
                    </a:lnTo>
                    <a:lnTo>
                      <a:pt x="38" y="23"/>
                    </a:lnTo>
                    <a:lnTo>
                      <a:pt x="45" y="17"/>
                    </a:lnTo>
                    <a:lnTo>
                      <a:pt x="47" y="9"/>
                    </a:lnTo>
                    <a:lnTo>
                      <a:pt x="56" y="9"/>
                    </a:lnTo>
                    <a:lnTo>
                      <a:pt x="62" y="4"/>
                    </a:lnTo>
                    <a:lnTo>
                      <a:pt x="56" y="0"/>
                    </a:lnTo>
                    <a:lnTo>
                      <a:pt x="41" y="0"/>
                    </a:lnTo>
                    <a:lnTo>
                      <a:pt x="26" y="6"/>
                    </a:lnTo>
                    <a:lnTo>
                      <a:pt x="13" y="13"/>
                    </a:lnTo>
                    <a:lnTo>
                      <a:pt x="4" y="28"/>
                    </a:lnTo>
                    <a:lnTo>
                      <a:pt x="0" y="34"/>
                    </a:lnTo>
                    <a:lnTo>
                      <a:pt x="2" y="41"/>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9" name="Freeform 80">
                <a:extLst>
                  <a:ext uri="{FF2B5EF4-FFF2-40B4-BE49-F238E27FC236}">
                    <a16:creationId xmlns:a16="http://schemas.microsoft.com/office/drawing/2014/main" id="{85E0B157-7E7D-4E17-9CA4-4FEE2416777F}"/>
                  </a:ext>
                </a:extLst>
              </p:cNvPr>
              <p:cNvSpPr>
                <a:spLocks/>
              </p:cNvSpPr>
              <p:nvPr/>
            </p:nvSpPr>
            <p:spPr bwMode="auto">
              <a:xfrm>
                <a:off x="3432347" y="1766723"/>
                <a:ext cx="409254" cy="416835"/>
              </a:xfrm>
              <a:custGeom>
                <a:avLst/>
                <a:gdLst>
                  <a:gd name="T0" fmla="*/ 41 w 426"/>
                  <a:gd name="T1" fmla="*/ 40 h 478"/>
                  <a:gd name="T2" fmla="*/ 37 w 426"/>
                  <a:gd name="T3" fmla="*/ 109 h 478"/>
                  <a:gd name="T4" fmla="*/ 9 w 426"/>
                  <a:gd name="T5" fmla="*/ 132 h 478"/>
                  <a:gd name="T6" fmla="*/ 0 w 426"/>
                  <a:gd name="T7" fmla="*/ 153 h 478"/>
                  <a:gd name="T8" fmla="*/ 19 w 426"/>
                  <a:gd name="T9" fmla="*/ 173 h 478"/>
                  <a:gd name="T10" fmla="*/ 9 w 426"/>
                  <a:gd name="T11" fmla="*/ 213 h 478"/>
                  <a:gd name="T12" fmla="*/ 9 w 426"/>
                  <a:gd name="T13" fmla="*/ 247 h 478"/>
                  <a:gd name="T14" fmla="*/ 35 w 426"/>
                  <a:gd name="T15" fmla="*/ 264 h 478"/>
                  <a:gd name="T16" fmla="*/ 58 w 426"/>
                  <a:gd name="T17" fmla="*/ 277 h 478"/>
                  <a:gd name="T18" fmla="*/ 86 w 426"/>
                  <a:gd name="T19" fmla="*/ 301 h 478"/>
                  <a:gd name="T20" fmla="*/ 114 w 426"/>
                  <a:gd name="T21" fmla="*/ 320 h 478"/>
                  <a:gd name="T22" fmla="*/ 133 w 426"/>
                  <a:gd name="T23" fmla="*/ 339 h 478"/>
                  <a:gd name="T24" fmla="*/ 137 w 426"/>
                  <a:gd name="T25" fmla="*/ 367 h 478"/>
                  <a:gd name="T26" fmla="*/ 141 w 426"/>
                  <a:gd name="T27" fmla="*/ 382 h 478"/>
                  <a:gd name="T28" fmla="*/ 152 w 426"/>
                  <a:gd name="T29" fmla="*/ 399 h 478"/>
                  <a:gd name="T30" fmla="*/ 150 w 426"/>
                  <a:gd name="T31" fmla="*/ 435 h 478"/>
                  <a:gd name="T32" fmla="*/ 160 w 426"/>
                  <a:gd name="T33" fmla="*/ 457 h 478"/>
                  <a:gd name="T34" fmla="*/ 191 w 426"/>
                  <a:gd name="T35" fmla="*/ 478 h 478"/>
                  <a:gd name="T36" fmla="*/ 415 w 426"/>
                  <a:gd name="T37" fmla="*/ 463 h 478"/>
                  <a:gd name="T38" fmla="*/ 415 w 426"/>
                  <a:gd name="T39" fmla="*/ 435 h 478"/>
                  <a:gd name="T40" fmla="*/ 408 w 426"/>
                  <a:gd name="T41" fmla="*/ 414 h 478"/>
                  <a:gd name="T42" fmla="*/ 400 w 426"/>
                  <a:gd name="T43" fmla="*/ 384 h 478"/>
                  <a:gd name="T44" fmla="*/ 404 w 426"/>
                  <a:gd name="T45" fmla="*/ 350 h 478"/>
                  <a:gd name="T46" fmla="*/ 410 w 426"/>
                  <a:gd name="T47" fmla="*/ 329 h 478"/>
                  <a:gd name="T48" fmla="*/ 410 w 426"/>
                  <a:gd name="T49" fmla="*/ 294 h 478"/>
                  <a:gd name="T50" fmla="*/ 421 w 426"/>
                  <a:gd name="T51" fmla="*/ 277 h 478"/>
                  <a:gd name="T52" fmla="*/ 419 w 426"/>
                  <a:gd name="T53" fmla="*/ 243 h 478"/>
                  <a:gd name="T54" fmla="*/ 425 w 426"/>
                  <a:gd name="T55" fmla="*/ 209 h 478"/>
                  <a:gd name="T56" fmla="*/ 404 w 426"/>
                  <a:gd name="T57" fmla="*/ 211 h 478"/>
                  <a:gd name="T58" fmla="*/ 395 w 426"/>
                  <a:gd name="T59" fmla="*/ 232 h 478"/>
                  <a:gd name="T60" fmla="*/ 378 w 426"/>
                  <a:gd name="T61" fmla="*/ 243 h 478"/>
                  <a:gd name="T62" fmla="*/ 383 w 426"/>
                  <a:gd name="T63" fmla="*/ 213 h 478"/>
                  <a:gd name="T64" fmla="*/ 395 w 426"/>
                  <a:gd name="T65" fmla="*/ 196 h 478"/>
                  <a:gd name="T66" fmla="*/ 404 w 426"/>
                  <a:gd name="T67" fmla="*/ 181 h 478"/>
                  <a:gd name="T68" fmla="*/ 393 w 426"/>
                  <a:gd name="T69" fmla="*/ 173 h 478"/>
                  <a:gd name="T70" fmla="*/ 389 w 426"/>
                  <a:gd name="T71" fmla="*/ 153 h 478"/>
                  <a:gd name="T72" fmla="*/ 383 w 426"/>
                  <a:gd name="T73" fmla="*/ 143 h 478"/>
                  <a:gd name="T74" fmla="*/ 383 w 426"/>
                  <a:gd name="T75" fmla="*/ 121 h 478"/>
                  <a:gd name="T76" fmla="*/ 359 w 426"/>
                  <a:gd name="T77" fmla="*/ 109 h 478"/>
                  <a:gd name="T78" fmla="*/ 332 w 426"/>
                  <a:gd name="T79" fmla="*/ 91 h 478"/>
                  <a:gd name="T80" fmla="*/ 304 w 426"/>
                  <a:gd name="T81" fmla="*/ 89 h 478"/>
                  <a:gd name="T82" fmla="*/ 205 w 426"/>
                  <a:gd name="T83" fmla="*/ 64 h 478"/>
                  <a:gd name="T84" fmla="*/ 184 w 426"/>
                  <a:gd name="T85" fmla="*/ 44 h 478"/>
                  <a:gd name="T86" fmla="*/ 161 w 426"/>
                  <a:gd name="T87" fmla="*/ 36 h 478"/>
                  <a:gd name="T88" fmla="*/ 141 w 426"/>
                  <a:gd name="T89" fmla="*/ 38 h 478"/>
                  <a:gd name="T90" fmla="*/ 144 w 426"/>
                  <a:gd name="T91" fmla="*/ 21 h 478"/>
                  <a:gd name="T92" fmla="*/ 144 w 426"/>
                  <a:gd name="T93" fmla="*/ 0 h 478"/>
                  <a:gd name="T94" fmla="*/ 122 w 426"/>
                  <a:gd name="T95" fmla="*/ 14 h 478"/>
                  <a:gd name="T96" fmla="*/ 73 w 426"/>
                  <a:gd name="T97" fmla="*/ 34 h 478"/>
                  <a:gd name="T98" fmla="*/ 52 w 426"/>
                  <a:gd name="T99" fmla="*/ 2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78">
                    <a:moveTo>
                      <a:pt x="49" y="32"/>
                    </a:moveTo>
                    <a:lnTo>
                      <a:pt x="47" y="40"/>
                    </a:lnTo>
                    <a:lnTo>
                      <a:pt x="41" y="40"/>
                    </a:lnTo>
                    <a:lnTo>
                      <a:pt x="43" y="94"/>
                    </a:lnTo>
                    <a:lnTo>
                      <a:pt x="41" y="102"/>
                    </a:lnTo>
                    <a:lnTo>
                      <a:pt x="37" y="109"/>
                    </a:lnTo>
                    <a:lnTo>
                      <a:pt x="24" y="115"/>
                    </a:lnTo>
                    <a:lnTo>
                      <a:pt x="11" y="125"/>
                    </a:lnTo>
                    <a:lnTo>
                      <a:pt x="9" y="132"/>
                    </a:lnTo>
                    <a:lnTo>
                      <a:pt x="5" y="140"/>
                    </a:lnTo>
                    <a:lnTo>
                      <a:pt x="0" y="145"/>
                    </a:lnTo>
                    <a:lnTo>
                      <a:pt x="0" y="153"/>
                    </a:lnTo>
                    <a:lnTo>
                      <a:pt x="5" y="160"/>
                    </a:lnTo>
                    <a:lnTo>
                      <a:pt x="11" y="160"/>
                    </a:lnTo>
                    <a:lnTo>
                      <a:pt x="19" y="173"/>
                    </a:lnTo>
                    <a:lnTo>
                      <a:pt x="11" y="192"/>
                    </a:lnTo>
                    <a:lnTo>
                      <a:pt x="13" y="205"/>
                    </a:lnTo>
                    <a:lnTo>
                      <a:pt x="9" y="213"/>
                    </a:lnTo>
                    <a:lnTo>
                      <a:pt x="13" y="228"/>
                    </a:lnTo>
                    <a:lnTo>
                      <a:pt x="13" y="239"/>
                    </a:lnTo>
                    <a:lnTo>
                      <a:pt x="9" y="247"/>
                    </a:lnTo>
                    <a:lnTo>
                      <a:pt x="20" y="254"/>
                    </a:lnTo>
                    <a:lnTo>
                      <a:pt x="28" y="262"/>
                    </a:lnTo>
                    <a:lnTo>
                      <a:pt x="35" y="264"/>
                    </a:lnTo>
                    <a:lnTo>
                      <a:pt x="47" y="266"/>
                    </a:lnTo>
                    <a:lnTo>
                      <a:pt x="52" y="273"/>
                    </a:lnTo>
                    <a:lnTo>
                      <a:pt x="58" y="277"/>
                    </a:lnTo>
                    <a:lnTo>
                      <a:pt x="67" y="281"/>
                    </a:lnTo>
                    <a:lnTo>
                      <a:pt x="77" y="288"/>
                    </a:lnTo>
                    <a:lnTo>
                      <a:pt x="86" y="301"/>
                    </a:lnTo>
                    <a:lnTo>
                      <a:pt x="99" y="314"/>
                    </a:lnTo>
                    <a:lnTo>
                      <a:pt x="107" y="318"/>
                    </a:lnTo>
                    <a:lnTo>
                      <a:pt x="114" y="320"/>
                    </a:lnTo>
                    <a:lnTo>
                      <a:pt x="120" y="324"/>
                    </a:lnTo>
                    <a:lnTo>
                      <a:pt x="128" y="331"/>
                    </a:lnTo>
                    <a:lnTo>
                      <a:pt x="133" y="339"/>
                    </a:lnTo>
                    <a:lnTo>
                      <a:pt x="135" y="358"/>
                    </a:lnTo>
                    <a:lnTo>
                      <a:pt x="137" y="365"/>
                    </a:lnTo>
                    <a:lnTo>
                      <a:pt x="137" y="367"/>
                    </a:lnTo>
                    <a:lnTo>
                      <a:pt x="139" y="375"/>
                    </a:lnTo>
                    <a:lnTo>
                      <a:pt x="139" y="380"/>
                    </a:lnTo>
                    <a:lnTo>
                      <a:pt x="141" y="382"/>
                    </a:lnTo>
                    <a:lnTo>
                      <a:pt x="144" y="390"/>
                    </a:lnTo>
                    <a:lnTo>
                      <a:pt x="148" y="391"/>
                    </a:lnTo>
                    <a:lnTo>
                      <a:pt x="152" y="399"/>
                    </a:lnTo>
                    <a:lnTo>
                      <a:pt x="146" y="412"/>
                    </a:lnTo>
                    <a:lnTo>
                      <a:pt x="148" y="423"/>
                    </a:lnTo>
                    <a:lnTo>
                      <a:pt x="150" y="435"/>
                    </a:lnTo>
                    <a:lnTo>
                      <a:pt x="154" y="442"/>
                    </a:lnTo>
                    <a:lnTo>
                      <a:pt x="156" y="450"/>
                    </a:lnTo>
                    <a:lnTo>
                      <a:pt x="160" y="457"/>
                    </a:lnTo>
                    <a:lnTo>
                      <a:pt x="167" y="461"/>
                    </a:lnTo>
                    <a:lnTo>
                      <a:pt x="186" y="465"/>
                    </a:lnTo>
                    <a:lnTo>
                      <a:pt x="191" y="478"/>
                    </a:lnTo>
                    <a:lnTo>
                      <a:pt x="317" y="470"/>
                    </a:lnTo>
                    <a:lnTo>
                      <a:pt x="411" y="463"/>
                    </a:lnTo>
                    <a:lnTo>
                      <a:pt x="415" y="463"/>
                    </a:lnTo>
                    <a:lnTo>
                      <a:pt x="413" y="448"/>
                    </a:lnTo>
                    <a:lnTo>
                      <a:pt x="415" y="440"/>
                    </a:lnTo>
                    <a:lnTo>
                      <a:pt x="415" y="435"/>
                    </a:lnTo>
                    <a:lnTo>
                      <a:pt x="413" y="427"/>
                    </a:lnTo>
                    <a:lnTo>
                      <a:pt x="408" y="420"/>
                    </a:lnTo>
                    <a:lnTo>
                      <a:pt x="408" y="414"/>
                    </a:lnTo>
                    <a:lnTo>
                      <a:pt x="402" y="407"/>
                    </a:lnTo>
                    <a:lnTo>
                      <a:pt x="404" y="401"/>
                    </a:lnTo>
                    <a:lnTo>
                      <a:pt x="400" y="384"/>
                    </a:lnTo>
                    <a:lnTo>
                      <a:pt x="400" y="371"/>
                    </a:lnTo>
                    <a:lnTo>
                      <a:pt x="406" y="358"/>
                    </a:lnTo>
                    <a:lnTo>
                      <a:pt x="404" y="350"/>
                    </a:lnTo>
                    <a:lnTo>
                      <a:pt x="406" y="343"/>
                    </a:lnTo>
                    <a:lnTo>
                      <a:pt x="410" y="335"/>
                    </a:lnTo>
                    <a:lnTo>
                      <a:pt x="410" y="329"/>
                    </a:lnTo>
                    <a:lnTo>
                      <a:pt x="406" y="314"/>
                    </a:lnTo>
                    <a:lnTo>
                      <a:pt x="406" y="307"/>
                    </a:lnTo>
                    <a:lnTo>
                      <a:pt x="410" y="294"/>
                    </a:lnTo>
                    <a:lnTo>
                      <a:pt x="413" y="286"/>
                    </a:lnTo>
                    <a:lnTo>
                      <a:pt x="419" y="281"/>
                    </a:lnTo>
                    <a:lnTo>
                      <a:pt x="421" y="277"/>
                    </a:lnTo>
                    <a:lnTo>
                      <a:pt x="415" y="264"/>
                    </a:lnTo>
                    <a:lnTo>
                      <a:pt x="417" y="256"/>
                    </a:lnTo>
                    <a:lnTo>
                      <a:pt x="419" y="243"/>
                    </a:lnTo>
                    <a:lnTo>
                      <a:pt x="426" y="222"/>
                    </a:lnTo>
                    <a:lnTo>
                      <a:pt x="426" y="217"/>
                    </a:lnTo>
                    <a:lnTo>
                      <a:pt x="425" y="209"/>
                    </a:lnTo>
                    <a:lnTo>
                      <a:pt x="417" y="203"/>
                    </a:lnTo>
                    <a:lnTo>
                      <a:pt x="411" y="207"/>
                    </a:lnTo>
                    <a:lnTo>
                      <a:pt x="404" y="211"/>
                    </a:lnTo>
                    <a:lnTo>
                      <a:pt x="400" y="217"/>
                    </a:lnTo>
                    <a:lnTo>
                      <a:pt x="398" y="224"/>
                    </a:lnTo>
                    <a:lnTo>
                      <a:pt x="395" y="232"/>
                    </a:lnTo>
                    <a:lnTo>
                      <a:pt x="387" y="237"/>
                    </a:lnTo>
                    <a:lnTo>
                      <a:pt x="383" y="243"/>
                    </a:lnTo>
                    <a:lnTo>
                      <a:pt x="378" y="243"/>
                    </a:lnTo>
                    <a:lnTo>
                      <a:pt x="376" y="235"/>
                    </a:lnTo>
                    <a:lnTo>
                      <a:pt x="378" y="228"/>
                    </a:lnTo>
                    <a:lnTo>
                      <a:pt x="383" y="213"/>
                    </a:lnTo>
                    <a:lnTo>
                      <a:pt x="387" y="205"/>
                    </a:lnTo>
                    <a:lnTo>
                      <a:pt x="389" y="200"/>
                    </a:lnTo>
                    <a:lnTo>
                      <a:pt x="395" y="196"/>
                    </a:lnTo>
                    <a:lnTo>
                      <a:pt x="402" y="192"/>
                    </a:lnTo>
                    <a:lnTo>
                      <a:pt x="402" y="187"/>
                    </a:lnTo>
                    <a:lnTo>
                      <a:pt x="404" y="181"/>
                    </a:lnTo>
                    <a:lnTo>
                      <a:pt x="400" y="179"/>
                    </a:lnTo>
                    <a:lnTo>
                      <a:pt x="400" y="179"/>
                    </a:lnTo>
                    <a:lnTo>
                      <a:pt x="393" y="173"/>
                    </a:lnTo>
                    <a:lnTo>
                      <a:pt x="393" y="168"/>
                    </a:lnTo>
                    <a:lnTo>
                      <a:pt x="396" y="153"/>
                    </a:lnTo>
                    <a:lnTo>
                      <a:pt x="389" y="153"/>
                    </a:lnTo>
                    <a:lnTo>
                      <a:pt x="383" y="156"/>
                    </a:lnTo>
                    <a:lnTo>
                      <a:pt x="379" y="149"/>
                    </a:lnTo>
                    <a:lnTo>
                      <a:pt x="383" y="143"/>
                    </a:lnTo>
                    <a:lnTo>
                      <a:pt x="383" y="128"/>
                    </a:lnTo>
                    <a:lnTo>
                      <a:pt x="381" y="123"/>
                    </a:lnTo>
                    <a:lnTo>
                      <a:pt x="383" y="121"/>
                    </a:lnTo>
                    <a:lnTo>
                      <a:pt x="376" y="113"/>
                    </a:lnTo>
                    <a:lnTo>
                      <a:pt x="364" y="111"/>
                    </a:lnTo>
                    <a:lnTo>
                      <a:pt x="359" y="109"/>
                    </a:lnTo>
                    <a:lnTo>
                      <a:pt x="357" y="98"/>
                    </a:lnTo>
                    <a:lnTo>
                      <a:pt x="349" y="93"/>
                    </a:lnTo>
                    <a:lnTo>
                      <a:pt x="332" y="91"/>
                    </a:lnTo>
                    <a:lnTo>
                      <a:pt x="325" y="89"/>
                    </a:lnTo>
                    <a:lnTo>
                      <a:pt x="319" y="91"/>
                    </a:lnTo>
                    <a:lnTo>
                      <a:pt x="304" y="89"/>
                    </a:lnTo>
                    <a:lnTo>
                      <a:pt x="302" y="89"/>
                    </a:lnTo>
                    <a:lnTo>
                      <a:pt x="278" y="79"/>
                    </a:lnTo>
                    <a:lnTo>
                      <a:pt x="205" y="64"/>
                    </a:lnTo>
                    <a:lnTo>
                      <a:pt x="197" y="51"/>
                    </a:lnTo>
                    <a:lnTo>
                      <a:pt x="191" y="46"/>
                    </a:lnTo>
                    <a:lnTo>
                      <a:pt x="184" y="44"/>
                    </a:lnTo>
                    <a:lnTo>
                      <a:pt x="180" y="40"/>
                    </a:lnTo>
                    <a:lnTo>
                      <a:pt x="169" y="40"/>
                    </a:lnTo>
                    <a:lnTo>
                      <a:pt x="161" y="36"/>
                    </a:lnTo>
                    <a:lnTo>
                      <a:pt x="154" y="34"/>
                    </a:lnTo>
                    <a:lnTo>
                      <a:pt x="148" y="38"/>
                    </a:lnTo>
                    <a:lnTo>
                      <a:pt x="141" y="38"/>
                    </a:lnTo>
                    <a:lnTo>
                      <a:pt x="143" y="34"/>
                    </a:lnTo>
                    <a:lnTo>
                      <a:pt x="144" y="27"/>
                    </a:lnTo>
                    <a:lnTo>
                      <a:pt x="144" y="21"/>
                    </a:lnTo>
                    <a:lnTo>
                      <a:pt x="150" y="14"/>
                    </a:lnTo>
                    <a:lnTo>
                      <a:pt x="150" y="6"/>
                    </a:lnTo>
                    <a:lnTo>
                      <a:pt x="144" y="0"/>
                    </a:lnTo>
                    <a:lnTo>
                      <a:pt x="135" y="6"/>
                    </a:lnTo>
                    <a:lnTo>
                      <a:pt x="128" y="10"/>
                    </a:lnTo>
                    <a:lnTo>
                      <a:pt x="122" y="14"/>
                    </a:lnTo>
                    <a:lnTo>
                      <a:pt x="114" y="17"/>
                    </a:lnTo>
                    <a:lnTo>
                      <a:pt x="101" y="25"/>
                    </a:lnTo>
                    <a:lnTo>
                      <a:pt x="73" y="34"/>
                    </a:lnTo>
                    <a:lnTo>
                      <a:pt x="67" y="36"/>
                    </a:lnTo>
                    <a:lnTo>
                      <a:pt x="60" y="34"/>
                    </a:lnTo>
                    <a:lnTo>
                      <a:pt x="52" y="29"/>
                    </a:lnTo>
                    <a:lnTo>
                      <a:pt x="51" y="31"/>
                    </a:lnTo>
                    <a:lnTo>
                      <a:pt x="49" y="3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60" name="Freeform 81">
                <a:extLst>
                  <a:ext uri="{FF2B5EF4-FFF2-40B4-BE49-F238E27FC236}">
                    <a16:creationId xmlns:a16="http://schemas.microsoft.com/office/drawing/2014/main" id="{B50089A9-6554-4007-941A-94763ACB8836}"/>
                  </a:ext>
                </a:extLst>
              </p:cNvPr>
              <p:cNvSpPr>
                <a:spLocks/>
              </p:cNvSpPr>
              <p:nvPr/>
            </p:nvSpPr>
            <p:spPr bwMode="auto">
              <a:xfrm>
                <a:off x="3563962" y="2170478"/>
                <a:ext cx="326635" cy="525841"/>
              </a:xfrm>
              <a:custGeom>
                <a:avLst/>
                <a:gdLst>
                  <a:gd name="T0" fmla="*/ 54 w 340"/>
                  <a:gd name="T1" fmla="*/ 17 h 603"/>
                  <a:gd name="T2" fmla="*/ 75 w 340"/>
                  <a:gd name="T3" fmla="*/ 41 h 603"/>
                  <a:gd name="T4" fmla="*/ 96 w 340"/>
                  <a:gd name="T5" fmla="*/ 58 h 603"/>
                  <a:gd name="T6" fmla="*/ 86 w 340"/>
                  <a:gd name="T7" fmla="*/ 100 h 603"/>
                  <a:gd name="T8" fmla="*/ 64 w 340"/>
                  <a:gd name="T9" fmla="*/ 124 h 603"/>
                  <a:gd name="T10" fmla="*/ 30 w 340"/>
                  <a:gd name="T11" fmla="*/ 143 h 603"/>
                  <a:gd name="T12" fmla="*/ 41 w 340"/>
                  <a:gd name="T13" fmla="*/ 184 h 603"/>
                  <a:gd name="T14" fmla="*/ 30 w 340"/>
                  <a:gd name="T15" fmla="*/ 209 h 603"/>
                  <a:gd name="T16" fmla="*/ 6 w 340"/>
                  <a:gd name="T17" fmla="*/ 231 h 603"/>
                  <a:gd name="T18" fmla="*/ 6 w 340"/>
                  <a:gd name="T19" fmla="*/ 250 h 603"/>
                  <a:gd name="T20" fmla="*/ 0 w 340"/>
                  <a:gd name="T21" fmla="*/ 276 h 603"/>
                  <a:gd name="T22" fmla="*/ 9 w 340"/>
                  <a:gd name="T23" fmla="*/ 308 h 603"/>
                  <a:gd name="T24" fmla="*/ 24 w 340"/>
                  <a:gd name="T25" fmla="*/ 329 h 603"/>
                  <a:gd name="T26" fmla="*/ 41 w 340"/>
                  <a:gd name="T27" fmla="*/ 348 h 603"/>
                  <a:gd name="T28" fmla="*/ 70 w 340"/>
                  <a:gd name="T29" fmla="*/ 370 h 603"/>
                  <a:gd name="T30" fmla="*/ 90 w 340"/>
                  <a:gd name="T31" fmla="*/ 404 h 603"/>
                  <a:gd name="T32" fmla="*/ 103 w 340"/>
                  <a:gd name="T33" fmla="*/ 400 h 603"/>
                  <a:gd name="T34" fmla="*/ 124 w 340"/>
                  <a:gd name="T35" fmla="*/ 412 h 603"/>
                  <a:gd name="T36" fmla="*/ 115 w 340"/>
                  <a:gd name="T37" fmla="*/ 444 h 603"/>
                  <a:gd name="T38" fmla="*/ 107 w 340"/>
                  <a:gd name="T39" fmla="*/ 470 h 603"/>
                  <a:gd name="T40" fmla="*/ 141 w 340"/>
                  <a:gd name="T41" fmla="*/ 504 h 603"/>
                  <a:gd name="T42" fmla="*/ 154 w 340"/>
                  <a:gd name="T43" fmla="*/ 509 h 603"/>
                  <a:gd name="T44" fmla="*/ 177 w 340"/>
                  <a:gd name="T45" fmla="*/ 528 h 603"/>
                  <a:gd name="T46" fmla="*/ 194 w 340"/>
                  <a:gd name="T47" fmla="*/ 558 h 603"/>
                  <a:gd name="T48" fmla="*/ 195 w 340"/>
                  <a:gd name="T49" fmla="*/ 588 h 603"/>
                  <a:gd name="T50" fmla="*/ 222 w 340"/>
                  <a:gd name="T51" fmla="*/ 603 h 603"/>
                  <a:gd name="T52" fmla="*/ 229 w 340"/>
                  <a:gd name="T53" fmla="*/ 579 h 603"/>
                  <a:gd name="T54" fmla="*/ 250 w 340"/>
                  <a:gd name="T55" fmla="*/ 581 h 603"/>
                  <a:gd name="T56" fmla="*/ 274 w 340"/>
                  <a:gd name="T57" fmla="*/ 590 h 603"/>
                  <a:gd name="T58" fmla="*/ 273 w 340"/>
                  <a:gd name="T59" fmla="*/ 568 h 603"/>
                  <a:gd name="T60" fmla="*/ 280 w 340"/>
                  <a:gd name="T61" fmla="*/ 553 h 603"/>
                  <a:gd name="T62" fmla="*/ 305 w 340"/>
                  <a:gd name="T63" fmla="*/ 538 h 603"/>
                  <a:gd name="T64" fmla="*/ 303 w 340"/>
                  <a:gd name="T65" fmla="*/ 517 h 603"/>
                  <a:gd name="T66" fmla="*/ 301 w 340"/>
                  <a:gd name="T67" fmla="*/ 500 h 603"/>
                  <a:gd name="T68" fmla="*/ 306 w 340"/>
                  <a:gd name="T69" fmla="*/ 479 h 603"/>
                  <a:gd name="T70" fmla="*/ 308 w 340"/>
                  <a:gd name="T71" fmla="*/ 457 h 603"/>
                  <a:gd name="T72" fmla="*/ 329 w 340"/>
                  <a:gd name="T73" fmla="*/ 429 h 603"/>
                  <a:gd name="T74" fmla="*/ 338 w 340"/>
                  <a:gd name="T75" fmla="*/ 408 h 603"/>
                  <a:gd name="T76" fmla="*/ 336 w 340"/>
                  <a:gd name="T77" fmla="*/ 380 h 603"/>
                  <a:gd name="T78" fmla="*/ 325 w 340"/>
                  <a:gd name="T79" fmla="*/ 357 h 603"/>
                  <a:gd name="T80" fmla="*/ 333 w 340"/>
                  <a:gd name="T81" fmla="*/ 335 h 603"/>
                  <a:gd name="T82" fmla="*/ 301 w 340"/>
                  <a:gd name="T83" fmla="*/ 69 h 603"/>
                  <a:gd name="T84" fmla="*/ 293 w 340"/>
                  <a:gd name="T85" fmla="*/ 45 h 603"/>
                  <a:gd name="T86" fmla="*/ 278 w 340"/>
                  <a:gd name="T87" fmla="*/ 21 h 603"/>
                  <a:gd name="T88" fmla="*/ 274 w 340"/>
                  <a:gd name="T89" fmla="*/ 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603">
                    <a:moveTo>
                      <a:pt x="180" y="7"/>
                    </a:moveTo>
                    <a:lnTo>
                      <a:pt x="54" y="15"/>
                    </a:lnTo>
                    <a:lnTo>
                      <a:pt x="54" y="17"/>
                    </a:lnTo>
                    <a:lnTo>
                      <a:pt x="60" y="22"/>
                    </a:lnTo>
                    <a:lnTo>
                      <a:pt x="73" y="34"/>
                    </a:lnTo>
                    <a:lnTo>
                      <a:pt x="75" y="41"/>
                    </a:lnTo>
                    <a:lnTo>
                      <a:pt x="81" y="47"/>
                    </a:lnTo>
                    <a:lnTo>
                      <a:pt x="88" y="51"/>
                    </a:lnTo>
                    <a:lnTo>
                      <a:pt x="96" y="58"/>
                    </a:lnTo>
                    <a:lnTo>
                      <a:pt x="98" y="66"/>
                    </a:lnTo>
                    <a:lnTo>
                      <a:pt x="96" y="86"/>
                    </a:lnTo>
                    <a:lnTo>
                      <a:pt x="86" y="100"/>
                    </a:lnTo>
                    <a:lnTo>
                      <a:pt x="85" y="113"/>
                    </a:lnTo>
                    <a:lnTo>
                      <a:pt x="79" y="118"/>
                    </a:lnTo>
                    <a:lnTo>
                      <a:pt x="64" y="124"/>
                    </a:lnTo>
                    <a:lnTo>
                      <a:pt x="58" y="130"/>
                    </a:lnTo>
                    <a:lnTo>
                      <a:pt x="32" y="135"/>
                    </a:lnTo>
                    <a:lnTo>
                      <a:pt x="30" y="143"/>
                    </a:lnTo>
                    <a:lnTo>
                      <a:pt x="26" y="156"/>
                    </a:lnTo>
                    <a:lnTo>
                      <a:pt x="39" y="169"/>
                    </a:lnTo>
                    <a:lnTo>
                      <a:pt x="41" y="184"/>
                    </a:lnTo>
                    <a:lnTo>
                      <a:pt x="32" y="197"/>
                    </a:lnTo>
                    <a:lnTo>
                      <a:pt x="30" y="203"/>
                    </a:lnTo>
                    <a:lnTo>
                      <a:pt x="30" y="209"/>
                    </a:lnTo>
                    <a:lnTo>
                      <a:pt x="28" y="216"/>
                    </a:lnTo>
                    <a:lnTo>
                      <a:pt x="11" y="224"/>
                    </a:lnTo>
                    <a:lnTo>
                      <a:pt x="6" y="231"/>
                    </a:lnTo>
                    <a:lnTo>
                      <a:pt x="11" y="239"/>
                    </a:lnTo>
                    <a:lnTo>
                      <a:pt x="9" y="244"/>
                    </a:lnTo>
                    <a:lnTo>
                      <a:pt x="6" y="250"/>
                    </a:lnTo>
                    <a:lnTo>
                      <a:pt x="2" y="256"/>
                    </a:lnTo>
                    <a:lnTo>
                      <a:pt x="0" y="263"/>
                    </a:lnTo>
                    <a:lnTo>
                      <a:pt x="0" y="276"/>
                    </a:lnTo>
                    <a:lnTo>
                      <a:pt x="4" y="291"/>
                    </a:lnTo>
                    <a:lnTo>
                      <a:pt x="6" y="293"/>
                    </a:lnTo>
                    <a:lnTo>
                      <a:pt x="9" y="308"/>
                    </a:lnTo>
                    <a:lnTo>
                      <a:pt x="13" y="316"/>
                    </a:lnTo>
                    <a:lnTo>
                      <a:pt x="15" y="321"/>
                    </a:lnTo>
                    <a:lnTo>
                      <a:pt x="24" y="329"/>
                    </a:lnTo>
                    <a:lnTo>
                      <a:pt x="32" y="336"/>
                    </a:lnTo>
                    <a:lnTo>
                      <a:pt x="39" y="340"/>
                    </a:lnTo>
                    <a:lnTo>
                      <a:pt x="41" y="348"/>
                    </a:lnTo>
                    <a:lnTo>
                      <a:pt x="58" y="357"/>
                    </a:lnTo>
                    <a:lnTo>
                      <a:pt x="66" y="363"/>
                    </a:lnTo>
                    <a:lnTo>
                      <a:pt x="70" y="370"/>
                    </a:lnTo>
                    <a:lnTo>
                      <a:pt x="77" y="400"/>
                    </a:lnTo>
                    <a:lnTo>
                      <a:pt x="83" y="406"/>
                    </a:lnTo>
                    <a:lnTo>
                      <a:pt x="90" y="404"/>
                    </a:lnTo>
                    <a:lnTo>
                      <a:pt x="94" y="398"/>
                    </a:lnTo>
                    <a:lnTo>
                      <a:pt x="96" y="397"/>
                    </a:lnTo>
                    <a:lnTo>
                      <a:pt x="103" y="400"/>
                    </a:lnTo>
                    <a:lnTo>
                      <a:pt x="111" y="400"/>
                    </a:lnTo>
                    <a:lnTo>
                      <a:pt x="124" y="410"/>
                    </a:lnTo>
                    <a:lnTo>
                      <a:pt x="124" y="412"/>
                    </a:lnTo>
                    <a:lnTo>
                      <a:pt x="118" y="421"/>
                    </a:lnTo>
                    <a:lnTo>
                      <a:pt x="120" y="432"/>
                    </a:lnTo>
                    <a:lnTo>
                      <a:pt x="115" y="444"/>
                    </a:lnTo>
                    <a:lnTo>
                      <a:pt x="111" y="455"/>
                    </a:lnTo>
                    <a:lnTo>
                      <a:pt x="107" y="462"/>
                    </a:lnTo>
                    <a:lnTo>
                      <a:pt x="107" y="470"/>
                    </a:lnTo>
                    <a:lnTo>
                      <a:pt x="107" y="476"/>
                    </a:lnTo>
                    <a:lnTo>
                      <a:pt x="120" y="489"/>
                    </a:lnTo>
                    <a:lnTo>
                      <a:pt x="141" y="504"/>
                    </a:lnTo>
                    <a:lnTo>
                      <a:pt x="145" y="504"/>
                    </a:lnTo>
                    <a:lnTo>
                      <a:pt x="147" y="511"/>
                    </a:lnTo>
                    <a:lnTo>
                      <a:pt x="154" y="509"/>
                    </a:lnTo>
                    <a:lnTo>
                      <a:pt x="165" y="517"/>
                    </a:lnTo>
                    <a:lnTo>
                      <a:pt x="169" y="523"/>
                    </a:lnTo>
                    <a:lnTo>
                      <a:pt x="177" y="528"/>
                    </a:lnTo>
                    <a:lnTo>
                      <a:pt x="184" y="530"/>
                    </a:lnTo>
                    <a:lnTo>
                      <a:pt x="184" y="545"/>
                    </a:lnTo>
                    <a:lnTo>
                      <a:pt x="194" y="558"/>
                    </a:lnTo>
                    <a:lnTo>
                      <a:pt x="192" y="566"/>
                    </a:lnTo>
                    <a:lnTo>
                      <a:pt x="186" y="573"/>
                    </a:lnTo>
                    <a:lnTo>
                      <a:pt x="195" y="588"/>
                    </a:lnTo>
                    <a:lnTo>
                      <a:pt x="207" y="601"/>
                    </a:lnTo>
                    <a:lnTo>
                      <a:pt x="212" y="598"/>
                    </a:lnTo>
                    <a:lnTo>
                      <a:pt x="222" y="603"/>
                    </a:lnTo>
                    <a:lnTo>
                      <a:pt x="218" y="600"/>
                    </a:lnTo>
                    <a:lnTo>
                      <a:pt x="218" y="592"/>
                    </a:lnTo>
                    <a:lnTo>
                      <a:pt x="229" y="579"/>
                    </a:lnTo>
                    <a:lnTo>
                      <a:pt x="235" y="577"/>
                    </a:lnTo>
                    <a:lnTo>
                      <a:pt x="242" y="577"/>
                    </a:lnTo>
                    <a:lnTo>
                      <a:pt x="250" y="581"/>
                    </a:lnTo>
                    <a:lnTo>
                      <a:pt x="263" y="585"/>
                    </a:lnTo>
                    <a:lnTo>
                      <a:pt x="269" y="588"/>
                    </a:lnTo>
                    <a:lnTo>
                      <a:pt x="274" y="590"/>
                    </a:lnTo>
                    <a:lnTo>
                      <a:pt x="280" y="581"/>
                    </a:lnTo>
                    <a:lnTo>
                      <a:pt x="278" y="575"/>
                    </a:lnTo>
                    <a:lnTo>
                      <a:pt x="273" y="568"/>
                    </a:lnTo>
                    <a:lnTo>
                      <a:pt x="271" y="562"/>
                    </a:lnTo>
                    <a:lnTo>
                      <a:pt x="274" y="554"/>
                    </a:lnTo>
                    <a:lnTo>
                      <a:pt x="280" y="553"/>
                    </a:lnTo>
                    <a:lnTo>
                      <a:pt x="288" y="547"/>
                    </a:lnTo>
                    <a:lnTo>
                      <a:pt x="301" y="543"/>
                    </a:lnTo>
                    <a:lnTo>
                      <a:pt x="305" y="538"/>
                    </a:lnTo>
                    <a:lnTo>
                      <a:pt x="301" y="530"/>
                    </a:lnTo>
                    <a:lnTo>
                      <a:pt x="299" y="523"/>
                    </a:lnTo>
                    <a:lnTo>
                      <a:pt x="303" y="517"/>
                    </a:lnTo>
                    <a:lnTo>
                      <a:pt x="306" y="509"/>
                    </a:lnTo>
                    <a:lnTo>
                      <a:pt x="306" y="508"/>
                    </a:lnTo>
                    <a:lnTo>
                      <a:pt x="301" y="500"/>
                    </a:lnTo>
                    <a:lnTo>
                      <a:pt x="305" y="492"/>
                    </a:lnTo>
                    <a:lnTo>
                      <a:pt x="305" y="479"/>
                    </a:lnTo>
                    <a:lnTo>
                      <a:pt x="306" y="479"/>
                    </a:lnTo>
                    <a:lnTo>
                      <a:pt x="308" y="464"/>
                    </a:lnTo>
                    <a:lnTo>
                      <a:pt x="308" y="464"/>
                    </a:lnTo>
                    <a:lnTo>
                      <a:pt x="308" y="457"/>
                    </a:lnTo>
                    <a:lnTo>
                      <a:pt x="316" y="451"/>
                    </a:lnTo>
                    <a:lnTo>
                      <a:pt x="321" y="444"/>
                    </a:lnTo>
                    <a:lnTo>
                      <a:pt x="329" y="429"/>
                    </a:lnTo>
                    <a:lnTo>
                      <a:pt x="331" y="423"/>
                    </a:lnTo>
                    <a:lnTo>
                      <a:pt x="336" y="408"/>
                    </a:lnTo>
                    <a:lnTo>
                      <a:pt x="338" y="408"/>
                    </a:lnTo>
                    <a:lnTo>
                      <a:pt x="340" y="400"/>
                    </a:lnTo>
                    <a:lnTo>
                      <a:pt x="336" y="385"/>
                    </a:lnTo>
                    <a:lnTo>
                      <a:pt x="336" y="380"/>
                    </a:lnTo>
                    <a:lnTo>
                      <a:pt x="331" y="372"/>
                    </a:lnTo>
                    <a:lnTo>
                      <a:pt x="325" y="365"/>
                    </a:lnTo>
                    <a:lnTo>
                      <a:pt x="325" y="357"/>
                    </a:lnTo>
                    <a:lnTo>
                      <a:pt x="329" y="350"/>
                    </a:lnTo>
                    <a:lnTo>
                      <a:pt x="325" y="342"/>
                    </a:lnTo>
                    <a:lnTo>
                      <a:pt x="333" y="335"/>
                    </a:lnTo>
                    <a:lnTo>
                      <a:pt x="308" y="85"/>
                    </a:lnTo>
                    <a:lnTo>
                      <a:pt x="308" y="81"/>
                    </a:lnTo>
                    <a:lnTo>
                      <a:pt x="301" y="69"/>
                    </a:lnTo>
                    <a:lnTo>
                      <a:pt x="299" y="64"/>
                    </a:lnTo>
                    <a:lnTo>
                      <a:pt x="295" y="56"/>
                    </a:lnTo>
                    <a:lnTo>
                      <a:pt x="293" y="45"/>
                    </a:lnTo>
                    <a:lnTo>
                      <a:pt x="288" y="39"/>
                    </a:lnTo>
                    <a:lnTo>
                      <a:pt x="280" y="26"/>
                    </a:lnTo>
                    <a:lnTo>
                      <a:pt x="278" y="21"/>
                    </a:lnTo>
                    <a:lnTo>
                      <a:pt x="278" y="6"/>
                    </a:lnTo>
                    <a:lnTo>
                      <a:pt x="278" y="0"/>
                    </a:lnTo>
                    <a:lnTo>
                      <a:pt x="274" y="0"/>
                    </a:lnTo>
                    <a:lnTo>
                      <a:pt x="180"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nvGrpSpPr>
              <p:cNvPr id="61" name="Group 60">
                <a:extLst>
                  <a:ext uri="{FF2B5EF4-FFF2-40B4-BE49-F238E27FC236}">
                    <a16:creationId xmlns:a16="http://schemas.microsoft.com/office/drawing/2014/main" id="{EAB3D629-DEE2-4444-823D-FBE393A57C26}"/>
                  </a:ext>
                </a:extLst>
              </p:cNvPr>
              <p:cNvGrpSpPr/>
              <p:nvPr/>
            </p:nvGrpSpPr>
            <p:grpSpPr>
              <a:xfrm>
                <a:off x="3605271" y="2876831"/>
                <a:ext cx="293010" cy="472646"/>
                <a:chOff x="3605271" y="2876831"/>
                <a:chExt cx="293010" cy="472646"/>
              </a:xfrm>
              <a:grpFill/>
            </p:grpSpPr>
            <p:sp>
              <p:nvSpPr>
                <p:cNvPr id="189" name="Freeform 49">
                  <a:extLst>
                    <a:ext uri="{FF2B5EF4-FFF2-40B4-BE49-F238E27FC236}">
                      <a16:creationId xmlns:a16="http://schemas.microsoft.com/office/drawing/2014/main" id="{60BBD7CD-DC61-4E0D-88AA-3B4C6F1AAB29}"/>
                    </a:ext>
                  </a:extLst>
                </p:cNvPr>
                <p:cNvSpPr>
                  <a:spLocks/>
                </p:cNvSpPr>
                <p:nvPr/>
              </p:nvSpPr>
              <p:spPr bwMode="auto">
                <a:xfrm>
                  <a:off x="3818545" y="3342501"/>
                  <a:ext cx="8646" cy="6976"/>
                </a:xfrm>
                <a:custGeom>
                  <a:avLst/>
                  <a:gdLst>
                    <a:gd name="T0" fmla="*/ 0 w 9"/>
                    <a:gd name="T1" fmla="*/ 8 h 8"/>
                    <a:gd name="T2" fmla="*/ 6 w 9"/>
                    <a:gd name="T3" fmla="*/ 6 h 8"/>
                    <a:gd name="T4" fmla="*/ 9 w 9"/>
                    <a:gd name="T5" fmla="*/ 0 h 8"/>
                    <a:gd name="T6" fmla="*/ 2 w 9"/>
                    <a:gd name="T7" fmla="*/ 6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lnTo>
                        <a:pt x="6" y="6"/>
                      </a:lnTo>
                      <a:lnTo>
                        <a:pt x="9" y="0"/>
                      </a:lnTo>
                      <a:lnTo>
                        <a:pt x="2" y="6"/>
                      </a:lnTo>
                      <a:lnTo>
                        <a:pt x="0"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90" name="Freeform 50">
                  <a:extLst>
                    <a:ext uri="{FF2B5EF4-FFF2-40B4-BE49-F238E27FC236}">
                      <a16:creationId xmlns:a16="http://schemas.microsoft.com/office/drawing/2014/main" id="{00B5E0F2-4619-4FA9-A550-8314823FD2B0}"/>
                    </a:ext>
                  </a:extLst>
                </p:cNvPr>
                <p:cNvSpPr>
                  <a:spLocks/>
                </p:cNvSpPr>
                <p:nvPr/>
              </p:nvSpPr>
              <p:spPr bwMode="auto">
                <a:xfrm>
                  <a:off x="3818545" y="3342501"/>
                  <a:ext cx="8646" cy="6976"/>
                </a:xfrm>
                <a:custGeom>
                  <a:avLst/>
                  <a:gdLst>
                    <a:gd name="T0" fmla="*/ 0 w 9"/>
                    <a:gd name="T1" fmla="*/ 8 h 8"/>
                    <a:gd name="T2" fmla="*/ 6 w 9"/>
                    <a:gd name="T3" fmla="*/ 6 h 8"/>
                    <a:gd name="T4" fmla="*/ 9 w 9"/>
                    <a:gd name="T5" fmla="*/ 0 h 8"/>
                    <a:gd name="T6" fmla="*/ 2 w 9"/>
                    <a:gd name="T7" fmla="*/ 6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lnTo>
                        <a:pt x="6" y="6"/>
                      </a:lnTo>
                      <a:lnTo>
                        <a:pt x="9" y="0"/>
                      </a:lnTo>
                      <a:lnTo>
                        <a:pt x="2" y="6"/>
                      </a:lnTo>
                      <a:lnTo>
                        <a:pt x="0"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91" name="Freeform 51">
                  <a:extLst>
                    <a:ext uri="{FF2B5EF4-FFF2-40B4-BE49-F238E27FC236}">
                      <a16:creationId xmlns:a16="http://schemas.microsoft.com/office/drawing/2014/main" id="{A82C5AE5-F264-41D0-8EC9-8426EF436C83}"/>
                    </a:ext>
                  </a:extLst>
                </p:cNvPr>
                <p:cNvSpPr>
                  <a:spLocks/>
                </p:cNvSpPr>
                <p:nvPr/>
              </p:nvSpPr>
              <p:spPr bwMode="auto">
                <a:xfrm>
                  <a:off x="3872343" y="3325932"/>
                  <a:ext cx="13450" cy="1744"/>
                </a:xfrm>
                <a:custGeom>
                  <a:avLst/>
                  <a:gdLst>
                    <a:gd name="T0" fmla="*/ 14 w 14"/>
                    <a:gd name="T1" fmla="*/ 2 h 2"/>
                    <a:gd name="T2" fmla="*/ 0 w 14"/>
                    <a:gd name="T3" fmla="*/ 0 h 2"/>
                    <a:gd name="T4" fmla="*/ 0 w 14"/>
                    <a:gd name="T5" fmla="*/ 2 h 2"/>
                    <a:gd name="T6" fmla="*/ 6 w 14"/>
                    <a:gd name="T7" fmla="*/ 2 h 2"/>
                    <a:gd name="T8" fmla="*/ 14 w 14"/>
                    <a:gd name="T9" fmla="*/ 2 h 2"/>
                  </a:gdLst>
                  <a:ahLst/>
                  <a:cxnLst>
                    <a:cxn ang="0">
                      <a:pos x="T0" y="T1"/>
                    </a:cxn>
                    <a:cxn ang="0">
                      <a:pos x="T2" y="T3"/>
                    </a:cxn>
                    <a:cxn ang="0">
                      <a:pos x="T4" y="T5"/>
                    </a:cxn>
                    <a:cxn ang="0">
                      <a:pos x="T6" y="T7"/>
                    </a:cxn>
                    <a:cxn ang="0">
                      <a:pos x="T8" y="T9"/>
                    </a:cxn>
                  </a:cxnLst>
                  <a:rect l="0" t="0" r="r" b="b"/>
                  <a:pathLst>
                    <a:path w="14" h="2">
                      <a:moveTo>
                        <a:pt x="14" y="2"/>
                      </a:moveTo>
                      <a:lnTo>
                        <a:pt x="0" y="0"/>
                      </a:lnTo>
                      <a:lnTo>
                        <a:pt x="0" y="2"/>
                      </a:lnTo>
                      <a:lnTo>
                        <a:pt x="6" y="2"/>
                      </a:lnTo>
                      <a:lnTo>
                        <a:pt x="14" y="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92" name="Freeform 52">
                  <a:extLst>
                    <a:ext uri="{FF2B5EF4-FFF2-40B4-BE49-F238E27FC236}">
                      <a16:creationId xmlns:a16="http://schemas.microsoft.com/office/drawing/2014/main" id="{D373C5F9-0E25-4887-BF64-692A0BCB2656}"/>
                    </a:ext>
                  </a:extLst>
                </p:cNvPr>
                <p:cNvSpPr>
                  <a:spLocks/>
                </p:cNvSpPr>
                <p:nvPr/>
              </p:nvSpPr>
              <p:spPr bwMode="auto">
                <a:xfrm>
                  <a:off x="3872343" y="3325932"/>
                  <a:ext cx="13450" cy="1744"/>
                </a:xfrm>
                <a:custGeom>
                  <a:avLst/>
                  <a:gdLst>
                    <a:gd name="T0" fmla="*/ 14 w 14"/>
                    <a:gd name="T1" fmla="*/ 2 h 2"/>
                    <a:gd name="T2" fmla="*/ 0 w 14"/>
                    <a:gd name="T3" fmla="*/ 0 h 2"/>
                    <a:gd name="T4" fmla="*/ 0 w 14"/>
                    <a:gd name="T5" fmla="*/ 2 h 2"/>
                    <a:gd name="T6" fmla="*/ 6 w 14"/>
                    <a:gd name="T7" fmla="*/ 2 h 2"/>
                    <a:gd name="T8" fmla="*/ 14 w 14"/>
                    <a:gd name="T9" fmla="*/ 2 h 2"/>
                  </a:gdLst>
                  <a:ahLst/>
                  <a:cxnLst>
                    <a:cxn ang="0">
                      <a:pos x="T0" y="T1"/>
                    </a:cxn>
                    <a:cxn ang="0">
                      <a:pos x="T2" y="T3"/>
                    </a:cxn>
                    <a:cxn ang="0">
                      <a:pos x="T4" y="T5"/>
                    </a:cxn>
                    <a:cxn ang="0">
                      <a:pos x="T6" y="T7"/>
                    </a:cxn>
                    <a:cxn ang="0">
                      <a:pos x="T8" y="T9"/>
                    </a:cxn>
                  </a:cxnLst>
                  <a:rect l="0" t="0" r="r" b="b"/>
                  <a:pathLst>
                    <a:path w="14" h="2">
                      <a:moveTo>
                        <a:pt x="14" y="2"/>
                      </a:moveTo>
                      <a:lnTo>
                        <a:pt x="0" y="0"/>
                      </a:lnTo>
                      <a:lnTo>
                        <a:pt x="0" y="2"/>
                      </a:lnTo>
                      <a:lnTo>
                        <a:pt x="6" y="2"/>
                      </a:lnTo>
                      <a:lnTo>
                        <a:pt x="14" y="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93" name="Freeform 83">
                  <a:extLst>
                    <a:ext uri="{FF2B5EF4-FFF2-40B4-BE49-F238E27FC236}">
                      <a16:creationId xmlns:a16="http://schemas.microsoft.com/office/drawing/2014/main" id="{C93C8D09-0E8A-4F98-BFAF-0EAFD1A77DB8}"/>
                    </a:ext>
                  </a:extLst>
                </p:cNvPr>
                <p:cNvSpPr>
                  <a:spLocks/>
                </p:cNvSpPr>
                <p:nvPr/>
              </p:nvSpPr>
              <p:spPr bwMode="auto">
                <a:xfrm>
                  <a:off x="3605271" y="2876831"/>
                  <a:ext cx="293010" cy="460438"/>
                </a:xfrm>
                <a:custGeom>
                  <a:avLst/>
                  <a:gdLst>
                    <a:gd name="T0" fmla="*/ 282 w 305"/>
                    <a:gd name="T1" fmla="*/ 6 h 528"/>
                    <a:gd name="T2" fmla="*/ 215 w 305"/>
                    <a:gd name="T3" fmla="*/ 6 h 528"/>
                    <a:gd name="T4" fmla="*/ 98 w 305"/>
                    <a:gd name="T5" fmla="*/ 25 h 528"/>
                    <a:gd name="T6" fmla="*/ 81 w 305"/>
                    <a:gd name="T7" fmla="*/ 30 h 528"/>
                    <a:gd name="T8" fmla="*/ 75 w 305"/>
                    <a:gd name="T9" fmla="*/ 38 h 528"/>
                    <a:gd name="T10" fmla="*/ 75 w 305"/>
                    <a:gd name="T11" fmla="*/ 55 h 528"/>
                    <a:gd name="T12" fmla="*/ 77 w 305"/>
                    <a:gd name="T13" fmla="*/ 62 h 528"/>
                    <a:gd name="T14" fmla="*/ 70 w 305"/>
                    <a:gd name="T15" fmla="*/ 83 h 528"/>
                    <a:gd name="T16" fmla="*/ 60 w 305"/>
                    <a:gd name="T17" fmla="*/ 92 h 528"/>
                    <a:gd name="T18" fmla="*/ 45 w 305"/>
                    <a:gd name="T19" fmla="*/ 102 h 528"/>
                    <a:gd name="T20" fmla="*/ 47 w 305"/>
                    <a:gd name="T21" fmla="*/ 115 h 528"/>
                    <a:gd name="T22" fmla="*/ 38 w 305"/>
                    <a:gd name="T23" fmla="*/ 132 h 528"/>
                    <a:gd name="T24" fmla="*/ 36 w 305"/>
                    <a:gd name="T25" fmla="*/ 151 h 528"/>
                    <a:gd name="T26" fmla="*/ 36 w 305"/>
                    <a:gd name="T27" fmla="*/ 158 h 528"/>
                    <a:gd name="T28" fmla="*/ 23 w 305"/>
                    <a:gd name="T29" fmla="*/ 162 h 528"/>
                    <a:gd name="T30" fmla="*/ 27 w 305"/>
                    <a:gd name="T31" fmla="*/ 181 h 528"/>
                    <a:gd name="T32" fmla="*/ 34 w 305"/>
                    <a:gd name="T33" fmla="*/ 186 h 528"/>
                    <a:gd name="T34" fmla="*/ 34 w 305"/>
                    <a:gd name="T35" fmla="*/ 192 h 528"/>
                    <a:gd name="T36" fmla="*/ 36 w 305"/>
                    <a:gd name="T37" fmla="*/ 207 h 528"/>
                    <a:gd name="T38" fmla="*/ 30 w 305"/>
                    <a:gd name="T39" fmla="*/ 220 h 528"/>
                    <a:gd name="T40" fmla="*/ 28 w 305"/>
                    <a:gd name="T41" fmla="*/ 239 h 528"/>
                    <a:gd name="T42" fmla="*/ 40 w 305"/>
                    <a:gd name="T43" fmla="*/ 241 h 528"/>
                    <a:gd name="T44" fmla="*/ 36 w 305"/>
                    <a:gd name="T45" fmla="*/ 261 h 528"/>
                    <a:gd name="T46" fmla="*/ 38 w 305"/>
                    <a:gd name="T47" fmla="*/ 278 h 528"/>
                    <a:gd name="T48" fmla="*/ 49 w 305"/>
                    <a:gd name="T49" fmla="*/ 290 h 528"/>
                    <a:gd name="T50" fmla="*/ 45 w 305"/>
                    <a:gd name="T51" fmla="*/ 295 h 528"/>
                    <a:gd name="T52" fmla="*/ 60 w 305"/>
                    <a:gd name="T53" fmla="*/ 307 h 528"/>
                    <a:gd name="T54" fmla="*/ 55 w 305"/>
                    <a:gd name="T55" fmla="*/ 310 h 528"/>
                    <a:gd name="T56" fmla="*/ 38 w 305"/>
                    <a:gd name="T57" fmla="*/ 325 h 528"/>
                    <a:gd name="T58" fmla="*/ 47 w 305"/>
                    <a:gd name="T59" fmla="*/ 333 h 528"/>
                    <a:gd name="T60" fmla="*/ 47 w 305"/>
                    <a:gd name="T61" fmla="*/ 339 h 528"/>
                    <a:gd name="T62" fmla="*/ 25 w 305"/>
                    <a:gd name="T63" fmla="*/ 361 h 528"/>
                    <a:gd name="T64" fmla="*/ 21 w 305"/>
                    <a:gd name="T65" fmla="*/ 378 h 528"/>
                    <a:gd name="T66" fmla="*/ 19 w 305"/>
                    <a:gd name="T67" fmla="*/ 389 h 528"/>
                    <a:gd name="T68" fmla="*/ 13 w 305"/>
                    <a:gd name="T69" fmla="*/ 412 h 528"/>
                    <a:gd name="T70" fmla="*/ 10 w 305"/>
                    <a:gd name="T71" fmla="*/ 423 h 528"/>
                    <a:gd name="T72" fmla="*/ 4 w 305"/>
                    <a:gd name="T73" fmla="*/ 440 h 528"/>
                    <a:gd name="T74" fmla="*/ 92 w 305"/>
                    <a:gd name="T75" fmla="*/ 449 h 528"/>
                    <a:gd name="T76" fmla="*/ 177 w 305"/>
                    <a:gd name="T77" fmla="*/ 451 h 528"/>
                    <a:gd name="T78" fmla="*/ 173 w 305"/>
                    <a:gd name="T79" fmla="*/ 483 h 528"/>
                    <a:gd name="T80" fmla="*/ 188 w 305"/>
                    <a:gd name="T81" fmla="*/ 506 h 528"/>
                    <a:gd name="T82" fmla="*/ 196 w 305"/>
                    <a:gd name="T83" fmla="*/ 523 h 528"/>
                    <a:gd name="T84" fmla="*/ 211 w 305"/>
                    <a:gd name="T85" fmla="*/ 528 h 528"/>
                    <a:gd name="T86" fmla="*/ 222 w 305"/>
                    <a:gd name="T87" fmla="*/ 512 h 528"/>
                    <a:gd name="T88" fmla="*/ 226 w 305"/>
                    <a:gd name="T89" fmla="*/ 512 h 528"/>
                    <a:gd name="T90" fmla="*/ 260 w 305"/>
                    <a:gd name="T91" fmla="*/ 502 h 528"/>
                    <a:gd name="T92" fmla="*/ 265 w 305"/>
                    <a:gd name="T93" fmla="*/ 498 h 528"/>
                    <a:gd name="T94" fmla="*/ 284 w 305"/>
                    <a:gd name="T95" fmla="*/ 502 h 528"/>
                    <a:gd name="T96" fmla="*/ 305 w 305"/>
                    <a:gd name="T97" fmla="*/ 49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5" h="528">
                      <a:moveTo>
                        <a:pt x="282" y="335"/>
                      </a:moveTo>
                      <a:lnTo>
                        <a:pt x="290" y="10"/>
                      </a:lnTo>
                      <a:lnTo>
                        <a:pt x="282" y="6"/>
                      </a:lnTo>
                      <a:lnTo>
                        <a:pt x="278" y="0"/>
                      </a:lnTo>
                      <a:lnTo>
                        <a:pt x="278" y="0"/>
                      </a:lnTo>
                      <a:lnTo>
                        <a:pt x="215" y="6"/>
                      </a:lnTo>
                      <a:lnTo>
                        <a:pt x="94" y="15"/>
                      </a:lnTo>
                      <a:lnTo>
                        <a:pt x="96" y="17"/>
                      </a:lnTo>
                      <a:lnTo>
                        <a:pt x="98" y="25"/>
                      </a:lnTo>
                      <a:lnTo>
                        <a:pt x="92" y="30"/>
                      </a:lnTo>
                      <a:lnTo>
                        <a:pt x="85" y="34"/>
                      </a:lnTo>
                      <a:lnTo>
                        <a:pt x="81" y="30"/>
                      </a:lnTo>
                      <a:lnTo>
                        <a:pt x="83" y="45"/>
                      </a:lnTo>
                      <a:lnTo>
                        <a:pt x="77" y="45"/>
                      </a:lnTo>
                      <a:lnTo>
                        <a:pt x="75" y="38"/>
                      </a:lnTo>
                      <a:lnTo>
                        <a:pt x="75" y="47"/>
                      </a:lnTo>
                      <a:lnTo>
                        <a:pt x="83" y="53"/>
                      </a:lnTo>
                      <a:lnTo>
                        <a:pt x="75" y="55"/>
                      </a:lnTo>
                      <a:lnTo>
                        <a:pt x="74" y="49"/>
                      </a:lnTo>
                      <a:lnTo>
                        <a:pt x="74" y="58"/>
                      </a:lnTo>
                      <a:lnTo>
                        <a:pt x="77" y="62"/>
                      </a:lnTo>
                      <a:lnTo>
                        <a:pt x="74" y="72"/>
                      </a:lnTo>
                      <a:lnTo>
                        <a:pt x="75" y="77"/>
                      </a:lnTo>
                      <a:lnTo>
                        <a:pt x="70" y="83"/>
                      </a:lnTo>
                      <a:lnTo>
                        <a:pt x="66" y="85"/>
                      </a:lnTo>
                      <a:lnTo>
                        <a:pt x="58" y="85"/>
                      </a:lnTo>
                      <a:lnTo>
                        <a:pt x="60" y="92"/>
                      </a:lnTo>
                      <a:lnTo>
                        <a:pt x="53" y="100"/>
                      </a:lnTo>
                      <a:lnTo>
                        <a:pt x="53" y="104"/>
                      </a:lnTo>
                      <a:lnTo>
                        <a:pt x="45" y="102"/>
                      </a:lnTo>
                      <a:lnTo>
                        <a:pt x="49" y="105"/>
                      </a:lnTo>
                      <a:lnTo>
                        <a:pt x="47" y="107"/>
                      </a:lnTo>
                      <a:lnTo>
                        <a:pt x="47" y="115"/>
                      </a:lnTo>
                      <a:lnTo>
                        <a:pt x="51" y="122"/>
                      </a:lnTo>
                      <a:lnTo>
                        <a:pt x="34" y="128"/>
                      </a:lnTo>
                      <a:lnTo>
                        <a:pt x="38" y="132"/>
                      </a:lnTo>
                      <a:lnTo>
                        <a:pt x="36" y="139"/>
                      </a:lnTo>
                      <a:lnTo>
                        <a:pt x="38" y="147"/>
                      </a:lnTo>
                      <a:lnTo>
                        <a:pt x="36" y="151"/>
                      </a:lnTo>
                      <a:lnTo>
                        <a:pt x="28" y="151"/>
                      </a:lnTo>
                      <a:lnTo>
                        <a:pt x="28" y="154"/>
                      </a:lnTo>
                      <a:lnTo>
                        <a:pt x="36" y="158"/>
                      </a:lnTo>
                      <a:lnTo>
                        <a:pt x="30" y="162"/>
                      </a:lnTo>
                      <a:lnTo>
                        <a:pt x="28" y="158"/>
                      </a:lnTo>
                      <a:lnTo>
                        <a:pt x="23" y="162"/>
                      </a:lnTo>
                      <a:lnTo>
                        <a:pt x="28" y="169"/>
                      </a:lnTo>
                      <a:lnTo>
                        <a:pt x="23" y="173"/>
                      </a:lnTo>
                      <a:lnTo>
                        <a:pt x="27" y="181"/>
                      </a:lnTo>
                      <a:lnTo>
                        <a:pt x="23" y="186"/>
                      </a:lnTo>
                      <a:lnTo>
                        <a:pt x="28" y="181"/>
                      </a:lnTo>
                      <a:lnTo>
                        <a:pt x="34" y="186"/>
                      </a:lnTo>
                      <a:lnTo>
                        <a:pt x="27" y="190"/>
                      </a:lnTo>
                      <a:lnTo>
                        <a:pt x="34" y="192"/>
                      </a:lnTo>
                      <a:lnTo>
                        <a:pt x="34" y="192"/>
                      </a:lnTo>
                      <a:lnTo>
                        <a:pt x="32" y="198"/>
                      </a:lnTo>
                      <a:lnTo>
                        <a:pt x="34" y="205"/>
                      </a:lnTo>
                      <a:lnTo>
                        <a:pt x="36" y="207"/>
                      </a:lnTo>
                      <a:lnTo>
                        <a:pt x="38" y="218"/>
                      </a:lnTo>
                      <a:lnTo>
                        <a:pt x="38" y="220"/>
                      </a:lnTo>
                      <a:lnTo>
                        <a:pt x="30" y="220"/>
                      </a:lnTo>
                      <a:lnTo>
                        <a:pt x="32" y="226"/>
                      </a:lnTo>
                      <a:lnTo>
                        <a:pt x="32" y="235"/>
                      </a:lnTo>
                      <a:lnTo>
                        <a:pt x="28" y="239"/>
                      </a:lnTo>
                      <a:lnTo>
                        <a:pt x="28" y="245"/>
                      </a:lnTo>
                      <a:lnTo>
                        <a:pt x="34" y="241"/>
                      </a:lnTo>
                      <a:lnTo>
                        <a:pt x="40" y="241"/>
                      </a:lnTo>
                      <a:lnTo>
                        <a:pt x="40" y="248"/>
                      </a:lnTo>
                      <a:lnTo>
                        <a:pt x="34" y="254"/>
                      </a:lnTo>
                      <a:lnTo>
                        <a:pt x="36" y="261"/>
                      </a:lnTo>
                      <a:lnTo>
                        <a:pt x="43" y="265"/>
                      </a:lnTo>
                      <a:lnTo>
                        <a:pt x="36" y="275"/>
                      </a:lnTo>
                      <a:lnTo>
                        <a:pt x="38" y="278"/>
                      </a:lnTo>
                      <a:lnTo>
                        <a:pt x="49" y="277"/>
                      </a:lnTo>
                      <a:lnTo>
                        <a:pt x="43" y="282"/>
                      </a:lnTo>
                      <a:lnTo>
                        <a:pt x="49" y="290"/>
                      </a:lnTo>
                      <a:lnTo>
                        <a:pt x="42" y="288"/>
                      </a:lnTo>
                      <a:lnTo>
                        <a:pt x="42" y="290"/>
                      </a:lnTo>
                      <a:lnTo>
                        <a:pt x="45" y="295"/>
                      </a:lnTo>
                      <a:lnTo>
                        <a:pt x="51" y="299"/>
                      </a:lnTo>
                      <a:lnTo>
                        <a:pt x="53" y="305"/>
                      </a:lnTo>
                      <a:lnTo>
                        <a:pt x="60" y="307"/>
                      </a:lnTo>
                      <a:lnTo>
                        <a:pt x="60" y="308"/>
                      </a:lnTo>
                      <a:lnTo>
                        <a:pt x="60" y="310"/>
                      </a:lnTo>
                      <a:lnTo>
                        <a:pt x="55" y="310"/>
                      </a:lnTo>
                      <a:lnTo>
                        <a:pt x="49" y="316"/>
                      </a:lnTo>
                      <a:lnTo>
                        <a:pt x="42" y="320"/>
                      </a:lnTo>
                      <a:lnTo>
                        <a:pt x="38" y="325"/>
                      </a:lnTo>
                      <a:lnTo>
                        <a:pt x="45" y="327"/>
                      </a:lnTo>
                      <a:lnTo>
                        <a:pt x="53" y="325"/>
                      </a:lnTo>
                      <a:lnTo>
                        <a:pt x="47" y="333"/>
                      </a:lnTo>
                      <a:lnTo>
                        <a:pt x="47" y="337"/>
                      </a:lnTo>
                      <a:lnTo>
                        <a:pt x="40" y="337"/>
                      </a:lnTo>
                      <a:lnTo>
                        <a:pt x="47" y="339"/>
                      </a:lnTo>
                      <a:lnTo>
                        <a:pt x="47" y="340"/>
                      </a:lnTo>
                      <a:lnTo>
                        <a:pt x="30" y="357"/>
                      </a:lnTo>
                      <a:lnTo>
                        <a:pt x="25" y="361"/>
                      </a:lnTo>
                      <a:lnTo>
                        <a:pt x="23" y="367"/>
                      </a:lnTo>
                      <a:lnTo>
                        <a:pt x="27" y="371"/>
                      </a:lnTo>
                      <a:lnTo>
                        <a:pt x="21" y="378"/>
                      </a:lnTo>
                      <a:lnTo>
                        <a:pt x="19" y="384"/>
                      </a:lnTo>
                      <a:lnTo>
                        <a:pt x="11" y="389"/>
                      </a:lnTo>
                      <a:lnTo>
                        <a:pt x="19" y="389"/>
                      </a:lnTo>
                      <a:lnTo>
                        <a:pt x="17" y="391"/>
                      </a:lnTo>
                      <a:lnTo>
                        <a:pt x="11" y="397"/>
                      </a:lnTo>
                      <a:lnTo>
                        <a:pt x="13" y="412"/>
                      </a:lnTo>
                      <a:lnTo>
                        <a:pt x="6" y="412"/>
                      </a:lnTo>
                      <a:lnTo>
                        <a:pt x="11" y="418"/>
                      </a:lnTo>
                      <a:lnTo>
                        <a:pt x="10" y="423"/>
                      </a:lnTo>
                      <a:lnTo>
                        <a:pt x="0" y="425"/>
                      </a:lnTo>
                      <a:lnTo>
                        <a:pt x="4" y="433"/>
                      </a:lnTo>
                      <a:lnTo>
                        <a:pt x="4" y="440"/>
                      </a:lnTo>
                      <a:lnTo>
                        <a:pt x="8" y="448"/>
                      </a:lnTo>
                      <a:lnTo>
                        <a:pt x="2" y="453"/>
                      </a:lnTo>
                      <a:lnTo>
                        <a:pt x="92" y="449"/>
                      </a:lnTo>
                      <a:lnTo>
                        <a:pt x="177" y="442"/>
                      </a:lnTo>
                      <a:lnTo>
                        <a:pt x="179" y="444"/>
                      </a:lnTo>
                      <a:lnTo>
                        <a:pt x="177" y="451"/>
                      </a:lnTo>
                      <a:lnTo>
                        <a:pt x="173" y="465"/>
                      </a:lnTo>
                      <a:lnTo>
                        <a:pt x="169" y="476"/>
                      </a:lnTo>
                      <a:lnTo>
                        <a:pt x="173" y="483"/>
                      </a:lnTo>
                      <a:lnTo>
                        <a:pt x="177" y="491"/>
                      </a:lnTo>
                      <a:lnTo>
                        <a:pt x="186" y="498"/>
                      </a:lnTo>
                      <a:lnTo>
                        <a:pt x="188" y="506"/>
                      </a:lnTo>
                      <a:lnTo>
                        <a:pt x="192" y="513"/>
                      </a:lnTo>
                      <a:lnTo>
                        <a:pt x="192" y="517"/>
                      </a:lnTo>
                      <a:lnTo>
                        <a:pt x="196" y="523"/>
                      </a:lnTo>
                      <a:lnTo>
                        <a:pt x="199" y="527"/>
                      </a:lnTo>
                      <a:lnTo>
                        <a:pt x="203" y="528"/>
                      </a:lnTo>
                      <a:lnTo>
                        <a:pt x="211" y="528"/>
                      </a:lnTo>
                      <a:lnTo>
                        <a:pt x="213" y="521"/>
                      </a:lnTo>
                      <a:lnTo>
                        <a:pt x="220" y="515"/>
                      </a:lnTo>
                      <a:lnTo>
                        <a:pt x="222" y="512"/>
                      </a:lnTo>
                      <a:lnTo>
                        <a:pt x="220" y="512"/>
                      </a:lnTo>
                      <a:lnTo>
                        <a:pt x="226" y="510"/>
                      </a:lnTo>
                      <a:lnTo>
                        <a:pt x="226" y="512"/>
                      </a:lnTo>
                      <a:lnTo>
                        <a:pt x="231" y="510"/>
                      </a:lnTo>
                      <a:lnTo>
                        <a:pt x="246" y="504"/>
                      </a:lnTo>
                      <a:lnTo>
                        <a:pt x="260" y="502"/>
                      </a:lnTo>
                      <a:lnTo>
                        <a:pt x="263" y="500"/>
                      </a:lnTo>
                      <a:lnTo>
                        <a:pt x="254" y="498"/>
                      </a:lnTo>
                      <a:lnTo>
                        <a:pt x="265" y="498"/>
                      </a:lnTo>
                      <a:lnTo>
                        <a:pt x="271" y="502"/>
                      </a:lnTo>
                      <a:lnTo>
                        <a:pt x="278" y="506"/>
                      </a:lnTo>
                      <a:lnTo>
                        <a:pt x="284" y="502"/>
                      </a:lnTo>
                      <a:lnTo>
                        <a:pt x="288" y="500"/>
                      </a:lnTo>
                      <a:lnTo>
                        <a:pt x="301" y="506"/>
                      </a:lnTo>
                      <a:lnTo>
                        <a:pt x="305" y="498"/>
                      </a:lnTo>
                      <a:lnTo>
                        <a:pt x="305" y="495"/>
                      </a:lnTo>
                      <a:lnTo>
                        <a:pt x="282" y="33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sp>
            <p:nvSpPr>
              <p:cNvPr id="62" name="Freeform 84">
                <a:extLst>
                  <a:ext uri="{FF2B5EF4-FFF2-40B4-BE49-F238E27FC236}">
                    <a16:creationId xmlns:a16="http://schemas.microsoft.com/office/drawing/2014/main" id="{D21BEA56-CCB7-418C-9216-51028C85D6C3}"/>
                  </a:ext>
                </a:extLst>
              </p:cNvPr>
              <p:cNvSpPr>
                <a:spLocks/>
              </p:cNvSpPr>
              <p:nvPr/>
            </p:nvSpPr>
            <p:spPr bwMode="auto">
              <a:xfrm>
                <a:off x="3695576" y="2665797"/>
                <a:ext cx="693618" cy="224114"/>
              </a:xfrm>
              <a:custGeom>
                <a:avLst/>
                <a:gdLst>
                  <a:gd name="T0" fmla="*/ 487 w 722"/>
                  <a:gd name="T1" fmla="*/ 33 h 257"/>
                  <a:gd name="T2" fmla="*/ 421 w 722"/>
                  <a:gd name="T3" fmla="*/ 39 h 257"/>
                  <a:gd name="T4" fmla="*/ 355 w 722"/>
                  <a:gd name="T5" fmla="*/ 47 h 257"/>
                  <a:gd name="T6" fmla="*/ 271 w 722"/>
                  <a:gd name="T7" fmla="*/ 54 h 257"/>
                  <a:gd name="T8" fmla="*/ 199 w 722"/>
                  <a:gd name="T9" fmla="*/ 62 h 257"/>
                  <a:gd name="T10" fmla="*/ 177 w 722"/>
                  <a:gd name="T11" fmla="*/ 60 h 257"/>
                  <a:gd name="T12" fmla="*/ 183 w 722"/>
                  <a:gd name="T13" fmla="*/ 80 h 257"/>
                  <a:gd name="T14" fmla="*/ 58 w 722"/>
                  <a:gd name="T15" fmla="*/ 96 h 257"/>
                  <a:gd name="T16" fmla="*/ 53 w 722"/>
                  <a:gd name="T17" fmla="*/ 90 h 257"/>
                  <a:gd name="T18" fmla="*/ 57 w 722"/>
                  <a:gd name="T19" fmla="*/ 105 h 257"/>
                  <a:gd name="T20" fmla="*/ 53 w 722"/>
                  <a:gd name="T21" fmla="*/ 114 h 257"/>
                  <a:gd name="T22" fmla="*/ 51 w 722"/>
                  <a:gd name="T23" fmla="*/ 127 h 257"/>
                  <a:gd name="T24" fmla="*/ 43 w 722"/>
                  <a:gd name="T25" fmla="*/ 146 h 257"/>
                  <a:gd name="T26" fmla="*/ 47 w 722"/>
                  <a:gd name="T27" fmla="*/ 156 h 257"/>
                  <a:gd name="T28" fmla="*/ 43 w 722"/>
                  <a:gd name="T29" fmla="*/ 165 h 257"/>
                  <a:gd name="T30" fmla="*/ 30 w 722"/>
                  <a:gd name="T31" fmla="*/ 174 h 257"/>
                  <a:gd name="T32" fmla="*/ 27 w 722"/>
                  <a:gd name="T33" fmla="*/ 180 h 257"/>
                  <a:gd name="T34" fmla="*/ 27 w 722"/>
                  <a:gd name="T35" fmla="*/ 191 h 257"/>
                  <a:gd name="T36" fmla="*/ 19 w 722"/>
                  <a:gd name="T37" fmla="*/ 197 h 257"/>
                  <a:gd name="T38" fmla="*/ 21 w 722"/>
                  <a:gd name="T39" fmla="*/ 210 h 257"/>
                  <a:gd name="T40" fmla="*/ 11 w 722"/>
                  <a:gd name="T41" fmla="*/ 208 h 257"/>
                  <a:gd name="T42" fmla="*/ 15 w 722"/>
                  <a:gd name="T43" fmla="*/ 214 h 257"/>
                  <a:gd name="T44" fmla="*/ 19 w 722"/>
                  <a:gd name="T45" fmla="*/ 240 h 257"/>
                  <a:gd name="T46" fmla="*/ 11 w 722"/>
                  <a:gd name="T47" fmla="*/ 244 h 257"/>
                  <a:gd name="T48" fmla="*/ 0 w 722"/>
                  <a:gd name="T49" fmla="*/ 255 h 257"/>
                  <a:gd name="T50" fmla="*/ 121 w 722"/>
                  <a:gd name="T51" fmla="*/ 248 h 257"/>
                  <a:gd name="T52" fmla="*/ 184 w 722"/>
                  <a:gd name="T53" fmla="*/ 242 h 257"/>
                  <a:gd name="T54" fmla="*/ 310 w 722"/>
                  <a:gd name="T55" fmla="*/ 231 h 257"/>
                  <a:gd name="T56" fmla="*/ 485 w 722"/>
                  <a:gd name="T57" fmla="*/ 208 h 257"/>
                  <a:gd name="T58" fmla="*/ 521 w 722"/>
                  <a:gd name="T59" fmla="*/ 178 h 257"/>
                  <a:gd name="T60" fmla="*/ 540 w 722"/>
                  <a:gd name="T61" fmla="*/ 169 h 257"/>
                  <a:gd name="T62" fmla="*/ 543 w 722"/>
                  <a:gd name="T63" fmla="*/ 152 h 257"/>
                  <a:gd name="T64" fmla="*/ 564 w 722"/>
                  <a:gd name="T65" fmla="*/ 137 h 257"/>
                  <a:gd name="T66" fmla="*/ 583 w 722"/>
                  <a:gd name="T67" fmla="*/ 133 h 257"/>
                  <a:gd name="T68" fmla="*/ 617 w 722"/>
                  <a:gd name="T69" fmla="*/ 105 h 257"/>
                  <a:gd name="T70" fmla="*/ 626 w 722"/>
                  <a:gd name="T71" fmla="*/ 99 h 257"/>
                  <a:gd name="T72" fmla="*/ 637 w 722"/>
                  <a:gd name="T73" fmla="*/ 86 h 257"/>
                  <a:gd name="T74" fmla="*/ 641 w 722"/>
                  <a:gd name="T75" fmla="*/ 77 h 257"/>
                  <a:gd name="T76" fmla="*/ 654 w 722"/>
                  <a:gd name="T77" fmla="*/ 79 h 257"/>
                  <a:gd name="T78" fmla="*/ 666 w 722"/>
                  <a:gd name="T79" fmla="*/ 71 h 257"/>
                  <a:gd name="T80" fmla="*/ 675 w 722"/>
                  <a:gd name="T81" fmla="*/ 60 h 257"/>
                  <a:gd name="T82" fmla="*/ 694 w 722"/>
                  <a:gd name="T83" fmla="*/ 60 h 257"/>
                  <a:gd name="T84" fmla="*/ 705 w 722"/>
                  <a:gd name="T85" fmla="*/ 37 h 257"/>
                  <a:gd name="T86" fmla="*/ 718 w 722"/>
                  <a:gd name="T87" fmla="*/ 28 h 257"/>
                  <a:gd name="T88" fmla="*/ 720 w 722"/>
                  <a:gd name="T89" fmla="*/ 9 h 257"/>
                  <a:gd name="T90" fmla="*/ 713 w 722"/>
                  <a:gd name="T91" fmla="*/ 0 h 257"/>
                  <a:gd name="T92" fmla="*/ 651 w 722"/>
                  <a:gd name="T93" fmla="*/ 11 h 257"/>
                  <a:gd name="T94" fmla="*/ 579 w 722"/>
                  <a:gd name="T95" fmla="*/ 20 h 257"/>
                  <a:gd name="T96" fmla="*/ 543 w 722"/>
                  <a:gd name="T97" fmla="*/ 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2" h="257">
                    <a:moveTo>
                      <a:pt x="513" y="30"/>
                    </a:moveTo>
                    <a:lnTo>
                      <a:pt x="487" y="33"/>
                    </a:lnTo>
                    <a:lnTo>
                      <a:pt x="459" y="37"/>
                    </a:lnTo>
                    <a:lnTo>
                      <a:pt x="421" y="39"/>
                    </a:lnTo>
                    <a:lnTo>
                      <a:pt x="397" y="43"/>
                    </a:lnTo>
                    <a:lnTo>
                      <a:pt x="355" y="47"/>
                    </a:lnTo>
                    <a:lnTo>
                      <a:pt x="314" y="49"/>
                    </a:lnTo>
                    <a:lnTo>
                      <a:pt x="271" y="54"/>
                    </a:lnTo>
                    <a:lnTo>
                      <a:pt x="235" y="58"/>
                    </a:lnTo>
                    <a:lnTo>
                      <a:pt x="199" y="62"/>
                    </a:lnTo>
                    <a:lnTo>
                      <a:pt x="192" y="60"/>
                    </a:lnTo>
                    <a:lnTo>
                      <a:pt x="177" y="60"/>
                    </a:lnTo>
                    <a:lnTo>
                      <a:pt x="183" y="73"/>
                    </a:lnTo>
                    <a:lnTo>
                      <a:pt x="183" y="80"/>
                    </a:lnTo>
                    <a:lnTo>
                      <a:pt x="64" y="90"/>
                    </a:lnTo>
                    <a:lnTo>
                      <a:pt x="58" y="96"/>
                    </a:lnTo>
                    <a:lnTo>
                      <a:pt x="58" y="90"/>
                    </a:lnTo>
                    <a:lnTo>
                      <a:pt x="53" y="90"/>
                    </a:lnTo>
                    <a:lnTo>
                      <a:pt x="55" y="97"/>
                    </a:lnTo>
                    <a:lnTo>
                      <a:pt x="57" y="105"/>
                    </a:lnTo>
                    <a:lnTo>
                      <a:pt x="49" y="107"/>
                    </a:lnTo>
                    <a:lnTo>
                      <a:pt x="53" y="114"/>
                    </a:lnTo>
                    <a:lnTo>
                      <a:pt x="45" y="122"/>
                    </a:lnTo>
                    <a:lnTo>
                      <a:pt x="51" y="127"/>
                    </a:lnTo>
                    <a:lnTo>
                      <a:pt x="47" y="135"/>
                    </a:lnTo>
                    <a:lnTo>
                      <a:pt x="43" y="146"/>
                    </a:lnTo>
                    <a:lnTo>
                      <a:pt x="45" y="150"/>
                    </a:lnTo>
                    <a:lnTo>
                      <a:pt x="47" y="156"/>
                    </a:lnTo>
                    <a:lnTo>
                      <a:pt x="40" y="159"/>
                    </a:lnTo>
                    <a:lnTo>
                      <a:pt x="43" y="165"/>
                    </a:lnTo>
                    <a:lnTo>
                      <a:pt x="36" y="171"/>
                    </a:lnTo>
                    <a:lnTo>
                      <a:pt x="30" y="174"/>
                    </a:lnTo>
                    <a:lnTo>
                      <a:pt x="27" y="178"/>
                    </a:lnTo>
                    <a:lnTo>
                      <a:pt x="27" y="180"/>
                    </a:lnTo>
                    <a:lnTo>
                      <a:pt x="32" y="186"/>
                    </a:lnTo>
                    <a:lnTo>
                      <a:pt x="27" y="191"/>
                    </a:lnTo>
                    <a:lnTo>
                      <a:pt x="23" y="195"/>
                    </a:lnTo>
                    <a:lnTo>
                      <a:pt x="19" y="197"/>
                    </a:lnTo>
                    <a:lnTo>
                      <a:pt x="23" y="205"/>
                    </a:lnTo>
                    <a:lnTo>
                      <a:pt x="21" y="210"/>
                    </a:lnTo>
                    <a:lnTo>
                      <a:pt x="17" y="206"/>
                    </a:lnTo>
                    <a:lnTo>
                      <a:pt x="11" y="208"/>
                    </a:lnTo>
                    <a:lnTo>
                      <a:pt x="10" y="216"/>
                    </a:lnTo>
                    <a:lnTo>
                      <a:pt x="15" y="214"/>
                    </a:lnTo>
                    <a:lnTo>
                      <a:pt x="15" y="221"/>
                    </a:lnTo>
                    <a:lnTo>
                      <a:pt x="19" y="240"/>
                    </a:lnTo>
                    <a:lnTo>
                      <a:pt x="17" y="242"/>
                    </a:lnTo>
                    <a:lnTo>
                      <a:pt x="11" y="244"/>
                    </a:lnTo>
                    <a:lnTo>
                      <a:pt x="8" y="252"/>
                    </a:lnTo>
                    <a:lnTo>
                      <a:pt x="0" y="255"/>
                    </a:lnTo>
                    <a:lnTo>
                      <a:pt x="0" y="257"/>
                    </a:lnTo>
                    <a:lnTo>
                      <a:pt x="121" y="248"/>
                    </a:lnTo>
                    <a:lnTo>
                      <a:pt x="184" y="242"/>
                    </a:lnTo>
                    <a:lnTo>
                      <a:pt x="184" y="242"/>
                    </a:lnTo>
                    <a:lnTo>
                      <a:pt x="184" y="240"/>
                    </a:lnTo>
                    <a:lnTo>
                      <a:pt x="310" y="231"/>
                    </a:lnTo>
                    <a:lnTo>
                      <a:pt x="408" y="220"/>
                    </a:lnTo>
                    <a:lnTo>
                      <a:pt x="485" y="208"/>
                    </a:lnTo>
                    <a:lnTo>
                      <a:pt x="521" y="206"/>
                    </a:lnTo>
                    <a:lnTo>
                      <a:pt x="521" y="178"/>
                    </a:lnTo>
                    <a:lnTo>
                      <a:pt x="534" y="174"/>
                    </a:lnTo>
                    <a:lnTo>
                      <a:pt x="540" y="169"/>
                    </a:lnTo>
                    <a:lnTo>
                      <a:pt x="542" y="159"/>
                    </a:lnTo>
                    <a:lnTo>
                      <a:pt x="543" y="152"/>
                    </a:lnTo>
                    <a:lnTo>
                      <a:pt x="549" y="144"/>
                    </a:lnTo>
                    <a:lnTo>
                      <a:pt x="564" y="137"/>
                    </a:lnTo>
                    <a:lnTo>
                      <a:pt x="577" y="137"/>
                    </a:lnTo>
                    <a:lnTo>
                      <a:pt x="583" y="133"/>
                    </a:lnTo>
                    <a:lnTo>
                      <a:pt x="604" y="114"/>
                    </a:lnTo>
                    <a:lnTo>
                      <a:pt x="617" y="105"/>
                    </a:lnTo>
                    <a:lnTo>
                      <a:pt x="622" y="105"/>
                    </a:lnTo>
                    <a:lnTo>
                      <a:pt x="626" y="99"/>
                    </a:lnTo>
                    <a:lnTo>
                      <a:pt x="630" y="84"/>
                    </a:lnTo>
                    <a:lnTo>
                      <a:pt x="637" y="86"/>
                    </a:lnTo>
                    <a:lnTo>
                      <a:pt x="637" y="80"/>
                    </a:lnTo>
                    <a:lnTo>
                      <a:pt x="641" y="77"/>
                    </a:lnTo>
                    <a:lnTo>
                      <a:pt x="647" y="73"/>
                    </a:lnTo>
                    <a:lnTo>
                      <a:pt x="654" y="79"/>
                    </a:lnTo>
                    <a:lnTo>
                      <a:pt x="658" y="79"/>
                    </a:lnTo>
                    <a:lnTo>
                      <a:pt x="666" y="71"/>
                    </a:lnTo>
                    <a:lnTo>
                      <a:pt x="668" y="65"/>
                    </a:lnTo>
                    <a:lnTo>
                      <a:pt x="675" y="60"/>
                    </a:lnTo>
                    <a:lnTo>
                      <a:pt x="688" y="54"/>
                    </a:lnTo>
                    <a:lnTo>
                      <a:pt x="694" y="60"/>
                    </a:lnTo>
                    <a:lnTo>
                      <a:pt x="699" y="52"/>
                    </a:lnTo>
                    <a:lnTo>
                      <a:pt x="705" y="37"/>
                    </a:lnTo>
                    <a:lnTo>
                      <a:pt x="711" y="32"/>
                    </a:lnTo>
                    <a:lnTo>
                      <a:pt x="718" y="28"/>
                    </a:lnTo>
                    <a:lnTo>
                      <a:pt x="720" y="17"/>
                    </a:lnTo>
                    <a:lnTo>
                      <a:pt x="720" y="9"/>
                    </a:lnTo>
                    <a:lnTo>
                      <a:pt x="722" y="0"/>
                    </a:lnTo>
                    <a:lnTo>
                      <a:pt x="713" y="0"/>
                    </a:lnTo>
                    <a:lnTo>
                      <a:pt x="686" y="7"/>
                    </a:lnTo>
                    <a:lnTo>
                      <a:pt x="651" y="11"/>
                    </a:lnTo>
                    <a:lnTo>
                      <a:pt x="594" y="20"/>
                    </a:lnTo>
                    <a:lnTo>
                      <a:pt x="579" y="20"/>
                    </a:lnTo>
                    <a:lnTo>
                      <a:pt x="553" y="24"/>
                    </a:lnTo>
                    <a:lnTo>
                      <a:pt x="543" y="28"/>
                    </a:lnTo>
                    <a:lnTo>
                      <a:pt x="513" y="3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63" name="Freeform 85">
                <a:extLst>
                  <a:ext uri="{FF2B5EF4-FFF2-40B4-BE49-F238E27FC236}">
                    <a16:creationId xmlns:a16="http://schemas.microsoft.com/office/drawing/2014/main" id="{D3CF0B4C-DBCF-474B-8829-C9E80BE06107}"/>
                  </a:ext>
                </a:extLst>
              </p:cNvPr>
              <p:cNvSpPr>
                <a:spLocks/>
              </p:cNvSpPr>
              <p:nvPr/>
            </p:nvSpPr>
            <p:spPr bwMode="auto">
              <a:xfrm>
                <a:off x="3746493" y="2737304"/>
                <a:ext cx="4803" cy="6976"/>
              </a:xfrm>
              <a:custGeom>
                <a:avLst/>
                <a:gdLst>
                  <a:gd name="T0" fmla="*/ 0 w 5"/>
                  <a:gd name="T1" fmla="*/ 8 h 8"/>
                  <a:gd name="T2" fmla="*/ 5 w 5"/>
                  <a:gd name="T3" fmla="*/ 8 h 8"/>
                  <a:gd name="T4" fmla="*/ 4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8"/>
                    </a:lnTo>
                    <a:lnTo>
                      <a:pt x="4" y="0"/>
                    </a:lnTo>
                    <a:lnTo>
                      <a:pt x="0"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64" name="Freeform 86">
                <a:extLst>
                  <a:ext uri="{FF2B5EF4-FFF2-40B4-BE49-F238E27FC236}">
                    <a16:creationId xmlns:a16="http://schemas.microsoft.com/office/drawing/2014/main" id="{4D868916-89D3-43D1-A418-6745A8C07BB5}"/>
                  </a:ext>
                </a:extLst>
              </p:cNvPr>
              <p:cNvSpPr>
                <a:spLocks/>
              </p:cNvSpPr>
              <p:nvPr/>
            </p:nvSpPr>
            <p:spPr bwMode="auto">
              <a:xfrm>
                <a:off x="3746493" y="2737304"/>
                <a:ext cx="4803" cy="6976"/>
              </a:xfrm>
              <a:custGeom>
                <a:avLst/>
                <a:gdLst>
                  <a:gd name="T0" fmla="*/ 0 w 5"/>
                  <a:gd name="T1" fmla="*/ 8 h 8"/>
                  <a:gd name="T2" fmla="*/ 5 w 5"/>
                  <a:gd name="T3" fmla="*/ 8 h 8"/>
                  <a:gd name="T4" fmla="*/ 4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8"/>
                    </a:lnTo>
                    <a:lnTo>
                      <a:pt x="4" y="0"/>
                    </a:lnTo>
                    <a:lnTo>
                      <a:pt x="0"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65" name="Freeform 87">
                <a:extLst>
                  <a:ext uri="{FF2B5EF4-FFF2-40B4-BE49-F238E27FC236}">
                    <a16:creationId xmlns:a16="http://schemas.microsoft.com/office/drawing/2014/main" id="{A25D80C1-3F3D-46DF-B49F-C0618A0D85DC}"/>
                  </a:ext>
                </a:extLst>
              </p:cNvPr>
              <p:cNvSpPr>
                <a:spLocks/>
              </p:cNvSpPr>
              <p:nvPr/>
            </p:nvSpPr>
            <p:spPr bwMode="auto">
              <a:xfrm>
                <a:off x="3757060" y="2460868"/>
                <a:ext cx="592746" cy="283413"/>
              </a:xfrm>
              <a:custGeom>
                <a:avLst/>
                <a:gdLst>
                  <a:gd name="T0" fmla="*/ 568 w 617"/>
                  <a:gd name="T1" fmla="*/ 103 h 325"/>
                  <a:gd name="T2" fmla="*/ 555 w 617"/>
                  <a:gd name="T3" fmla="*/ 67 h 325"/>
                  <a:gd name="T4" fmla="*/ 551 w 617"/>
                  <a:gd name="T5" fmla="*/ 52 h 325"/>
                  <a:gd name="T6" fmla="*/ 532 w 617"/>
                  <a:gd name="T7" fmla="*/ 39 h 325"/>
                  <a:gd name="T8" fmla="*/ 513 w 617"/>
                  <a:gd name="T9" fmla="*/ 24 h 325"/>
                  <a:gd name="T10" fmla="*/ 495 w 617"/>
                  <a:gd name="T11" fmla="*/ 37 h 325"/>
                  <a:gd name="T12" fmla="*/ 472 w 617"/>
                  <a:gd name="T13" fmla="*/ 34 h 325"/>
                  <a:gd name="T14" fmla="*/ 455 w 617"/>
                  <a:gd name="T15" fmla="*/ 41 h 325"/>
                  <a:gd name="T16" fmla="*/ 423 w 617"/>
                  <a:gd name="T17" fmla="*/ 32 h 325"/>
                  <a:gd name="T18" fmla="*/ 401 w 617"/>
                  <a:gd name="T19" fmla="*/ 9 h 325"/>
                  <a:gd name="T20" fmla="*/ 367 w 617"/>
                  <a:gd name="T21" fmla="*/ 0 h 325"/>
                  <a:gd name="T22" fmla="*/ 357 w 617"/>
                  <a:gd name="T23" fmla="*/ 17 h 325"/>
                  <a:gd name="T24" fmla="*/ 361 w 617"/>
                  <a:gd name="T25" fmla="*/ 37 h 325"/>
                  <a:gd name="T26" fmla="*/ 325 w 617"/>
                  <a:gd name="T27" fmla="*/ 47 h 325"/>
                  <a:gd name="T28" fmla="*/ 312 w 617"/>
                  <a:gd name="T29" fmla="*/ 58 h 325"/>
                  <a:gd name="T30" fmla="*/ 308 w 617"/>
                  <a:gd name="T31" fmla="*/ 81 h 325"/>
                  <a:gd name="T32" fmla="*/ 291 w 617"/>
                  <a:gd name="T33" fmla="*/ 103 h 325"/>
                  <a:gd name="T34" fmla="*/ 280 w 617"/>
                  <a:gd name="T35" fmla="*/ 124 h 325"/>
                  <a:gd name="T36" fmla="*/ 260 w 617"/>
                  <a:gd name="T37" fmla="*/ 133 h 325"/>
                  <a:gd name="T38" fmla="*/ 239 w 617"/>
                  <a:gd name="T39" fmla="*/ 118 h 325"/>
                  <a:gd name="T40" fmla="*/ 229 w 617"/>
                  <a:gd name="T41" fmla="*/ 135 h 325"/>
                  <a:gd name="T42" fmla="*/ 224 w 617"/>
                  <a:gd name="T43" fmla="*/ 156 h 325"/>
                  <a:gd name="T44" fmla="*/ 205 w 617"/>
                  <a:gd name="T45" fmla="*/ 143 h 325"/>
                  <a:gd name="T46" fmla="*/ 188 w 617"/>
                  <a:gd name="T47" fmla="*/ 158 h 325"/>
                  <a:gd name="T48" fmla="*/ 177 w 617"/>
                  <a:gd name="T49" fmla="*/ 161 h 325"/>
                  <a:gd name="T50" fmla="*/ 139 w 617"/>
                  <a:gd name="T51" fmla="*/ 158 h 325"/>
                  <a:gd name="T52" fmla="*/ 134 w 617"/>
                  <a:gd name="T53" fmla="*/ 159 h 325"/>
                  <a:gd name="T54" fmla="*/ 117 w 617"/>
                  <a:gd name="T55" fmla="*/ 169 h 325"/>
                  <a:gd name="T56" fmla="*/ 105 w 617"/>
                  <a:gd name="T57" fmla="*/ 176 h 325"/>
                  <a:gd name="T58" fmla="*/ 100 w 617"/>
                  <a:gd name="T59" fmla="*/ 197 h 325"/>
                  <a:gd name="T60" fmla="*/ 87 w 617"/>
                  <a:gd name="T61" fmla="*/ 214 h 325"/>
                  <a:gd name="T62" fmla="*/ 70 w 617"/>
                  <a:gd name="T63" fmla="*/ 229 h 325"/>
                  <a:gd name="T64" fmla="*/ 79 w 617"/>
                  <a:gd name="T65" fmla="*/ 248 h 325"/>
                  <a:gd name="T66" fmla="*/ 62 w 617"/>
                  <a:gd name="T67" fmla="*/ 252 h 325"/>
                  <a:gd name="T68" fmla="*/ 34 w 617"/>
                  <a:gd name="T69" fmla="*/ 244 h 325"/>
                  <a:gd name="T70" fmla="*/ 17 w 617"/>
                  <a:gd name="T71" fmla="*/ 267 h 325"/>
                  <a:gd name="T72" fmla="*/ 21 w 617"/>
                  <a:gd name="T73" fmla="*/ 284 h 325"/>
                  <a:gd name="T74" fmla="*/ 21 w 617"/>
                  <a:gd name="T75" fmla="*/ 306 h 325"/>
                  <a:gd name="T76" fmla="*/ 2 w 617"/>
                  <a:gd name="T77" fmla="*/ 315 h 325"/>
                  <a:gd name="T78" fmla="*/ 119 w 617"/>
                  <a:gd name="T79" fmla="*/ 308 h 325"/>
                  <a:gd name="T80" fmla="*/ 135 w 617"/>
                  <a:gd name="T81" fmla="*/ 297 h 325"/>
                  <a:gd name="T82" fmla="*/ 250 w 617"/>
                  <a:gd name="T83" fmla="*/ 284 h 325"/>
                  <a:gd name="T84" fmla="*/ 357 w 617"/>
                  <a:gd name="T85" fmla="*/ 274 h 325"/>
                  <a:gd name="T86" fmla="*/ 449 w 617"/>
                  <a:gd name="T87" fmla="*/ 265 h 325"/>
                  <a:gd name="T88" fmla="*/ 502 w 617"/>
                  <a:gd name="T89" fmla="*/ 252 h 325"/>
                  <a:gd name="T90" fmla="*/ 532 w 617"/>
                  <a:gd name="T91" fmla="*/ 237 h 325"/>
                  <a:gd name="T92" fmla="*/ 547 w 617"/>
                  <a:gd name="T93" fmla="*/ 221 h 325"/>
                  <a:gd name="T94" fmla="*/ 562 w 617"/>
                  <a:gd name="T95" fmla="*/ 203 h 325"/>
                  <a:gd name="T96" fmla="*/ 590 w 617"/>
                  <a:gd name="T97" fmla="*/ 171 h 325"/>
                  <a:gd name="T98" fmla="*/ 588 w 617"/>
                  <a:gd name="T99" fmla="*/ 12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7" h="325">
                    <a:moveTo>
                      <a:pt x="588" y="128"/>
                    </a:moveTo>
                    <a:lnTo>
                      <a:pt x="575" y="109"/>
                    </a:lnTo>
                    <a:lnTo>
                      <a:pt x="568" y="103"/>
                    </a:lnTo>
                    <a:lnTo>
                      <a:pt x="566" y="96"/>
                    </a:lnTo>
                    <a:lnTo>
                      <a:pt x="551" y="81"/>
                    </a:lnTo>
                    <a:lnTo>
                      <a:pt x="555" y="67"/>
                    </a:lnTo>
                    <a:lnTo>
                      <a:pt x="555" y="60"/>
                    </a:lnTo>
                    <a:lnTo>
                      <a:pt x="551" y="58"/>
                    </a:lnTo>
                    <a:lnTo>
                      <a:pt x="551" y="52"/>
                    </a:lnTo>
                    <a:lnTo>
                      <a:pt x="545" y="47"/>
                    </a:lnTo>
                    <a:lnTo>
                      <a:pt x="540" y="39"/>
                    </a:lnTo>
                    <a:lnTo>
                      <a:pt x="532" y="39"/>
                    </a:lnTo>
                    <a:lnTo>
                      <a:pt x="526" y="34"/>
                    </a:lnTo>
                    <a:lnTo>
                      <a:pt x="521" y="20"/>
                    </a:lnTo>
                    <a:lnTo>
                      <a:pt x="513" y="24"/>
                    </a:lnTo>
                    <a:lnTo>
                      <a:pt x="506" y="32"/>
                    </a:lnTo>
                    <a:lnTo>
                      <a:pt x="502" y="37"/>
                    </a:lnTo>
                    <a:lnTo>
                      <a:pt x="495" y="37"/>
                    </a:lnTo>
                    <a:lnTo>
                      <a:pt x="489" y="41"/>
                    </a:lnTo>
                    <a:lnTo>
                      <a:pt x="481" y="35"/>
                    </a:lnTo>
                    <a:lnTo>
                      <a:pt x="472" y="34"/>
                    </a:lnTo>
                    <a:lnTo>
                      <a:pt x="466" y="35"/>
                    </a:lnTo>
                    <a:lnTo>
                      <a:pt x="461" y="41"/>
                    </a:lnTo>
                    <a:lnTo>
                      <a:pt x="455" y="41"/>
                    </a:lnTo>
                    <a:lnTo>
                      <a:pt x="440" y="32"/>
                    </a:lnTo>
                    <a:lnTo>
                      <a:pt x="436" y="30"/>
                    </a:lnTo>
                    <a:lnTo>
                      <a:pt x="423" y="32"/>
                    </a:lnTo>
                    <a:lnTo>
                      <a:pt x="416" y="30"/>
                    </a:lnTo>
                    <a:lnTo>
                      <a:pt x="404" y="17"/>
                    </a:lnTo>
                    <a:lnTo>
                      <a:pt x="401" y="9"/>
                    </a:lnTo>
                    <a:lnTo>
                      <a:pt x="384" y="2"/>
                    </a:lnTo>
                    <a:lnTo>
                      <a:pt x="372" y="5"/>
                    </a:lnTo>
                    <a:lnTo>
                      <a:pt x="367" y="0"/>
                    </a:lnTo>
                    <a:lnTo>
                      <a:pt x="357" y="5"/>
                    </a:lnTo>
                    <a:lnTo>
                      <a:pt x="354" y="9"/>
                    </a:lnTo>
                    <a:lnTo>
                      <a:pt x="357" y="17"/>
                    </a:lnTo>
                    <a:lnTo>
                      <a:pt x="355" y="24"/>
                    </a:lnTo>
                    <a:lnTo>
                      <a:pt x="363" y="32"/>
                    </a:lnTo>
                    <a:lnTo>
                      <a:pt x="361" y="37"/>
                    </a:lnTo>
                    <a:lnTo>
                      <a:pt x="346" y="41"/>
                    </a:lnTo>
                    <a:lnTo>
                      <a:pt x="333" y="52"/>
                    </a:lnTo>
                    <a:lnTo>
                      <a:pt x="325" y="47"/>
                    </a:lnTo>
                    <a:lnTo>
                      <a:pt x="318" y="50"/>
                    </a:lnTo>
                    <a:lnTo>
                      <a:pt x="312" y="50"/>
                    </a:lnTo>
                    <a:lnTo>
                      <a:pt x="312" y="58"/>
                    </a:lnTo>
                    <a:lnTo>
                      <a:pt x="316" y="65"/>
                    </a:lnTo>
                    <a:lnTo>
                      <a:pt x="312" y="73"/>
                    </a:lnTo>
                    <a:lnTo>
                      <a:pt x="308" y="81"/>
                    </a:lnTo>
                    <a:lnTo>
                      <a:pt x="301" y="84"/>
                    </a:lnTo>
                    <a:lnTo>
                      <a:pt x="299" y="97"/>
                    </a:lnTo>
                    <a:lnTo>
                      <a:pt x="291" y="103"/>
                    </a:lnTo>
                    <a:lnTo>
                      <a:pt x="284" y="103"/>
                    </a:lnTo>
                    <a:lnTo>
                      <a:pt x="280" y="116"/>
                    </a:lnTo>
                    <a:lnTo>
                      <a:pt x="280" y="124"/>
                    </a:lnTo>
                    <a:lnTo>
                      <a:pt x="278" y="131"/>
                    </a:lnTo>
                    <a:lnTo>
                      <a:pt x="273" y="135"/>
                    </a:lnTo>
                    <a:lnTo>
                      <a:pt x="260" y="133"/>
                    </a:lnTo>
                    <a:lnTo>
                      <a:pt x="252" y="131"/>
                    </a:lnTo>
                    <a:lnTo>
                      <a:pt x="246" y="120"/>
                    </a:lnTo>
                    <a:lnTo>
                      <a:pt x="239" y="118"/>
                    </a:lnTo>
                    <a:lnTo>
                      <a:pt x="243" y="124"/>
                    </a:lnTo>
                    <a:lnTo>
                      <a:pt x="235" y="129"/>
                    </a:lnTo>
                    <a:lnTo>
                      <a:pt x="229" y="135"/>
                    </a:lnTo>
                    <a:lnTo>
                      <a:pt x="231" y="143"/>
                    </a:lnTo>
                    <a:lnTo>
                      <a:pt x="226" y="150"/>
                    </a:lnTo>
                    <a:lnTo>
                      <a:pt x="224" y="156"/>
                    </a:lnTo>
                    <a:lnTo>
                      <a:pt x="216" y="152"/>
                    </a:lnTo>
                    <a:lnTo>
                      <a:pt x="211" y="150"/>
                    </a:lnTo>
                    <a:lnTo>
                      <a:pt x="205" y="143"/>
                    </a:lnTo>
                    <a:lnTo>
                      <a:pt x="199" y="148"/>
                    </a:lnTo>
                    <a:lnTo>
                      <a:pt x="192" y="152"/>
                    </a:lnTo>
                    <a:lnTo>
                      <a:pt x="188" y="158"/>
                    </a:lnTo>
                    <a:lnTo>
                      <a:pt x="188" y="161"/>
                    </a:lnTo>
                    <a:lnTo>
                      <a:pt x="184" y="167"/>
                    </a:lnTo>
                    <a:lnTo>
                      <a:pt x="177" y="161"/>
                    </a:lnTo>
                    <a:lnTo>
                      <a:pt x="156" y="154"/>
                    </a:lnTo>
                    <a:lnTo>
                      <a:pt x="149" y="158"/>
                    </a:lnTo>
                    <a:lnTo>
                      <a:pt x="139" y="158"/>
                    </a:lnTo>
                    <a:lnTo>
                      <a:pt x="143" y="165"/>
                    </a:lnTo>
                    <a:lnTo>
                      <a:pt x="135" y="167"/>
                    </a:lnTo>
                    <a:lnTo>
                      <a:pt x="134" y="159"/>
                    </a:lnTo>
                    <a:lnTo>
                      <a:pt x="128" y="163"/>
                    </a:lnTo>
                    <a:lnTo>
                      <a:pt x="113" y="161"/>
                    </a:lnTo>
                    <a:lnTo>
                      <a:pt x="117" y="169"/>
                    </a:lnTo>
                    <a:lnTo>
                      <a:pt x="113" y="175"/>
                    </a:lnTo>
                    <a:lnTo>
                      <a:pt x="105" y="175"/>
                    </a:lnTo>
                    <a:lnTo>
                      <a:pt x="105" y="176"/>
                    </a:lnTo>
                    <a:lnTo>
                      <a:pt x="102" y="184"/>
                    </a:lnTo>
                    <a:lnTo>
                      <a:pt x="98" y="190"/>
                    </a:lnTo>
                    <a:lnTo>
                      <a:pt x="100" y="197"/>
                    </a:lnTo>
                    <a:lnTo>
                      <a:pt x="104" y="205"/>
                    </a:lnTo>
                    <a:lnTo>
                      <a:pt x="100" y="210"/>
                    </a:lnTo>
                    <a:lnTo>
                      <a:pt x="87" y="214"/>
                    </a:lnTo>
                    <a:lnTo>
                      <a:pt x="79" y="220"/>
                    </a:lnTo>
                    <a:lnTo>
                      <a:pt x="73" y="221"/>
                    </a:lnTo>
                    <a:lnTo>
                      <a:pt x="70" y="229"/>
                    </a:lnTo>
                    <a:lnTo>
                      <a:pt x="72" y="235"/>
                    </a:lnTo>
                    <a:lnTo>
                      <a:pt x="77" y="242"/>
                    </a:lnTo>
                    <a:lnTo>
                      <a:pt x="79" y="248"/>
                    </a:lnTo>
                    <a:lnTo>
                      <a:pt x="73" y="257"/>
                    </a:lnTo>
                    <a:lnTo>
                      <a:pt x="68" y="255"/>
                    </a:lnTo>
                    <a:lnTo>
                      <a:pt x="62" y="252"/>
                    </a:lnTo>
                    <a:lnTo>
                      <a:pt x="49" y="248"/>
                    </a:lnTo>
                    <a:lnTo>
                      <a:pt x="41" y="244"/>
                    </a:lnTo>
                    <a:lnTo>
                      <a:pt x="34" y="244"/>
                    </a:lnTo>
                    <a:lnTo>
                      <a:pt x="28" y="246"/>
                    </a:lnTo>
                    <a:lnTo>
                      <a:pt x="17" y="259"/>
                    </a:lnTo>
                    <a:lnTo>
                      <a:pt x="17" y="267"/>
                    </a:lnTo>
                    <a:lnTo>
                      <a:pt x="21" y="270"/>
                    </a:lnTo>
                    <a:lnTo>
                      <a:pt x="23" y="276"/>
                    </a:lnTo>
                    <a:lnTo>
                      <a:pt x="21" y="284"/>
                    </a:lnTo>
                    <a:lnTo>
                      <a:pt x="23" y="293"/>
                    </a:lnTo>
                    <a:lnTo>
                      <a:pt x="17" y="299"/>
                    </a:lnTo>
                    <a:lnTo>
                      <a:pt x="21" y="306"/>
                    </a:lnTo>
                    <a:lnTo>
                      <a:pt x="17" y="315"/>
                    </a:lnTo>
                    <a:lnTo>
                      <a:pt x="10" y="314"/>
                    </a:lnTo>
                    <a:lnTo>
                      <a:pt x="2" y="315"/>
                    </a:lnTo>
                    <a:lnTo>
                      <a:pt x="0" y="325"/>
                    </a:lnTo>
                    <a:lnTo>
                      <a:pt x="119" y="315"/>
                    </a:lnTo>
                    <a:lnTo>
                      <a:pt x="119" y="308"/>
                    </a:lnTo>
                    <a:lnTo>
                      <a:pt x="113" y="295"/>
                    </a:lnTo>
                    <a:lnTo>
                      <a:pt x="128" y="295"/>
                    </a:lnTo>
                    <a:lnTo>
                      <a:pt x="135" y="297"/>
                    </a:lnTo>
                    <a:lnTo>
                      <a:pt x="171" y="293"/>
                    </a:lnTo>
                    <a:lnTo>
                      <a:pt x="207" y="289"/>
                    </a:lnTo>
                    <a:lnTo>
                      <a:pt x="250" y="284"/>
                    </a:lnTo>
                    <a:lnTo>
                      <a:pt x="291" y="282"/>
                    </a:lnTo>
                    <a:lnTo>
                      <a:pt x="333" y="278"/>
                    </a:lnTo>
                    <a:lnTo>
                      <a:pt x="357" y="274"/>
                    </a:lnTo>
                    <a:lnTo>
                      <a:pt x="395" y="272"/>
                    </a:lnTo>
                    <a:lnTo>
                      <a:pt x="423" y="268"/>
                    </a:lnTo>
                    <a:lnTo>
                      <a:pt x="449" y="265"/>
                    </a:lnTo>
                    <a:lnTo>
                      <a:pt x="479" y="263"/>
                    </a:lnTo>
                    <a:lnTo>
                      <a:pt x="489" y="259"/>
                    </a:lnTo>
                    <a:lnTo>
                      <a:pt x="502" y="252"/>
                    </a:lnTo>
                    <a:lnTo>
                      <a:pt x="510" y="250"/>
                    </a:lnTo>
                    <a:lnTo>
                      <a:pt x="517" y="244"/>
                    </a:lnTo>
                    <a:lnTo>
                      <a:pt x="532" y="237"/>
                    </a:lnTo>
                    <a:lnTo>
                      <a:pt x="534" y="231"/>
                    </a:lnTo>
                    <a:lnTo>
                      <a:pt x="542" y="225"/>
                    </a:lnTo>
                    <a:lnTo>
                      <a:pt x="547" y="221"/>
                    </a:lnTo>
                    <a:lnTo>
                      <a:pt x="553" y="214"/>
                    </a:lnTo>
                    <a:lnTo>
                      <a:pt x="553" y="208"/>
                    </a:lnTo>
                    <a:lnTo>
                      <a:pt x="562" y="203"/>
                    </a:lnTo>
                    <a:lnTo>
                      <a:pt x="562" y="195"/>
                    </a:lnTo>
                    <a:lnTo>
                      <a:pt x="566" y="188"/>
                    </a:lnTo>
                    <a:lnTo>
                      <a:pt x="590" y="171"/>
                    </a:lnTo>
                    <a:lnTo>
                      <a:pt x="617" y="139"/>
                    </a:lnTo>
                    <a:lnTo>
                      <a:pt x="604" y="139"/>
                    </a:lnTo>
                    <a:lnTo>
                      <a:pt x="588" y="12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66" name="Freeform 88">
                <a:extLst>
                  <a:ext uri="{FF2B5EF4-FFF2-40B4-BE49-F238E27FC236}">
                    <a16:creationId xmlns:a16="http://schemas.microsoft.com/office/drawing/2014/main" id="{94F9CFDF-7534-4BEF-8E4A-7F09CB1A7ACF}"/>
                  </a:ext>
                </a:extLst>
              </p:cNvPr>
              <p:cNvSpPr>
                <a:spLocks/>
              </p:cNvSpPr>
              <p:nvPr/>
            </p:nvSpPr>
            <p:spPr bwMode="auto">
              <a:xfrm>
                <a:off x="3834876" y="1902761"/>
                <a:ext cx="26899" cy="46218"/>
              </a:xfrm>
              <a:custGeom>
                <a:avLst/>
                <a:gdLst>
                  <a:gd name="T0" fmla="*/ 26 w 28"/>
                  <a:gd name="T1" fmla="*/ 0 h 53"/>
                  <a:gd name="T2" fmla="*/ 21 w 28"/>
                  <a:gd name="T3" fmla="*/ 6 h 53"/>
                  <a:gd name="T4" fmla="*/ 17 w 28"/>
                  <a:gd name="T5" fmla="*/ 14 h 53"/>
                  <a:gd name="T6" fmla="*/ 9 w 28"/>
                  <a:gd name="T7" fmla="*/ 19 h 53"/>
                  <a:gd name="T8" fmla="*/ 9 w 28"/>
                  <a:gd name="T9" fmla="*/ 27 h 53"/>
                  <a:gd name="T10" fmla="*/ 4 w 28"/>
                  <a:gd name="T11" fmla="*/ 34 h 53"/>
                  <a:gd name="T12" fmla="*/ 0 w 28"/>
                  <a:gd name="T13" fmla="*/ 44 h 53"/>
                  <a:gd name="T14" fmla="*/ 4 w 28"/>
                  <a:gd name="T15" fmla="*/ 51 h 53"/>
                  <a:gd name="T16" fmla="*/ 11 w 28"/>
                  <a:gd name="T17" fmla="*/ 53 h 53"/>
                  <a:gd name="T18" fmla="*/ 15 w 28"/>
                  <a:gd name="T19" fmla="*/ 46 h 53"/>
                  <a:gd name="T20" fmla="*/ 19 w 28"/>
                  <a:gd name="T21" fmla="*/ 40 h 53"/>
                  <a:gd name="T22" fmla="*/ 19 w 28"/>
                  <a:gd name="T23" fmla="*/ 32 h 53"/>
                  <a:gd name="T24" fmla="*/ 24 w 28"/>
                  <a:gd name="T25" fmla="*/ 23 h 53"/>
                  <a:gd name="T26" fmla="*/ 23 w 28"/>
                  <a:gd name="T27" fmla="*/ 17 h 53"/>
                  <a:gd name="T28" fmla="*/ 28 w 28"/>
                  <a:gd name="T29" fmla="*/ 2 h 53"/>
                  <a:gd name="T30" fmla="*/ 26 w 28"/>
                  <a:gd name="T3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53">
                    <a:moveTo>
                      <a:pt x="26" y="0"/>
                    </a:moveTo>
                    <a:lnTo>
                      <a:pt x="21" y="6"/>
                    </a:lnTo>
                    <a:lnTo>
                      <a:pt x="17" y="14"/>
                    </a:lnTo>
                    <a:lnTo>
                      <a:pt x="9" y="19"/>
                    </a:lnTo>
                    <a:lnTo>
                      <a:pt x="9" y="27"/>
                    </a:lnTo>
                    <a:lnTo>
                      <a:pt x="4" y="34"/>
                    </a:lnTo>
                    <a:lnTo>
                      <a:pt x="0" y="44"/>
                    </a:lnTo>
                    <a:lnTo>
                      <a:pt x="4" y="51"/>
                    </a:lnTo>
                    <a:lnTo>
                      <a:pt x="11" y="53"/>
                    </a:lnTo>
                    <a:lnTo>
                      <a:pt x="15" y="46"/>
                    </a:lnTo>
                    <a:lnTo>
                      <a:pt x="19" y="40"/>
                    </a:lnTo>
                    <a:lnTo>
                      <a:pt x="19" y="32"/>
                    </a:lnTo>
                    <a:lnTo>
                      <a:pt x="24" y="23"/>
                    </a:lnTo>
                    <a:lnTo>
                      <a:pt x="23" y="17"/>
                    </a:lnTo>
                    <a:lnTo>
                      <a:pt x="28" y="2"/>
                    </a:lnTo>
                    <a:lnTo>
                      <a:pt x="2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67" name="Freeform 89">
                <a:extLst>
                  <a:ext uri="{FF2B5EF4-FFF2-40B4-BE49-F238E27FC236}">
                    <a16:creationId xmlns:a16="http://schemas.microsoft.com/office/drawing/2014/main" id="{889DCD08-7FAB-49C3-88E5-C8C710600D67}"/>
                  </a:ext>
                </a:extLst>
              </p:cNvPr>
              <p:cNvSpPr>
                <a:spLocks/>
              </p:cNvSpPr>
              <p:nvPr/>
            </p:nvSpPr>
            <p:spPr bwMode="auto">
              <a:xfrm>
                <a:off x="3834876" y="1902761"/>
                <a:ext cx="26899" cy="46218"/>
              </a:xfrm>
              <a:custGeom>
                <a:avLst/>
                <a:gdLst>
                  <a:gd name="T0" fmla="*/ 26 w 28"/>
                  <a:gd name="T1" fmla="*/ 0 h 53"/>
                  <a:gd name="T2" fmla="*/ 21 w 28"/>
                  <a:gd name="T3" fmla="*/ 6 h 53"/>
                  <a:gd name="T4" fmla="*/ 17 w 28"/>
                  <a:gd name="T5" fmla="*/ 14 h 53"/>
                  <a:gd name="T6" fmla="*/ 9 w 28"/>
                  <a:gd name="T7" fmla="*/ 19 h 53"/>
                  <a:gd name="T8" fmla="*/ 9 w 28"/>
                  <a:gd name="T9" fmla="*/ 27 h 53"/>
                  <a:gd name="T10" fmla="*/ 4 w 28"/>
                  <a:gd name="T11" fmla="*/ 34 h 53"/>
                  <a:gd name="T12" fmla="*/ 0 w 28"/>
                  <a:gd name="T13" fmla="*/ 44 h 53"/>
                  <a:gd name="T14" fmla="*/ 4 w 28"/>
                  <a:gd name="T15" fmla="*/ 51 h 53"/>
                  <a:gd name="T16" fmla="*/ 11 w 28"/>
                  <a:gd name="T17" fmla="*/ 53 h 53"/>
                  <a:gd name="T18" fmla="*/ 15 w 28"/>
                  <a:gd name="T19" fmla="*/ 46 h 53"/>
                  <a:gd name="T20" fmla="*/ 19 w 28"/>
                  <a:gd name="T21" fmla="*/ 40 h 53"/>
                  <a:gd name="T22" fmla="*/ 19 w 28"/>
                  <a:gd name="T23" fmla="*/ 32 h 53"/>
                  <a:gd name="T24" fmla="*/ 24 w 28"/>
                  <a:gd name="T25" fmla="*/ 23 h 53"/>
                  <a:gd name="T26" fmla="*/ 23 w 28"/>
                  <a:gd name="T27" fmla="*/ 17 h 53"/>
                  <a:gd name="T28" fmla="*/ 28 w 28"/>
                  <a:gd name="T29" fmla="*/ 2 h 53"/>
                  <a:gd name="T30" fmla="*/ 26 w 28"/>
                  <a:gd name="T3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53">
                    <a:moveTo>
                      <a:pt x="26" y="0"/>
                    </a:moveTo>
                    <a:lnTo>
                      <a:pt x="21" y="6"/>
                    </a:lnTo>
                    <a:lnTo>
                      <a:pt x="17" y="14"/>
                    </a:lnTo>
                    <a:lnTo>
                      <a:pt x="9" y="19"/>
                    </a:lnTo>
                    <a:lnTo>
                      <a:pt x="9" y="27"/>
                    </a:lnTo>
                    <a:lnTo>
                      <a:pt x="4" y="34"/>
                    </a:lnTo>
                    <a:lnTo>
                      <a:pt x="0" y="44"/>
                    </a:lnTo>
                    <a:lnTo>
                      <a:pt x="4" y="51"/>
                    </a:lnTo>
                    <a:lnTo>
                      <a:pt x="11" y="53"/>
                    </a:lnTo>
                    <a:lnTo>
                      <a:pt x="15" y="46"/>
                    </a:lnTo>
                    <a:lnTo>
                      <a:pt x="19" y="40"/>
                    </a:lnTo>
                    <a:lnTo>
                      <a:pt x="19" y="32"/>
                    </a:lnTo>
                    <a:lnTo>
                      <a:pt x="24" y="23"/>
                    </a:lnTo>
                    <a:lnTo>
                      <a:pt x="23" y="17"/>
                    </a:lnTo>
                    <a:lnTo>
                      <a:pt x="28" y="2"/>
                    </a:lnTo>
                    <a:lnTo>
                      <a:pt x="2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68" name="Freeform 90">
                <a:extLst>
                  <a:ext uri="{FF2B5EF4-FFF2-40B4-BE49-F238E27FC236}">
                    <a16:creationId xmlns:a16="http://schemas.microsoft.com/office/drawing/2014/main" id="{7FB77846-8DCD-4FF5-9D54-CB379974F598}"/>
                  </a:ext>
                </a:extLst>
              </p:cNvPr>
              <p:cNvSpPr>
                <a:spLocks/>
              </p:cNvSpPr>
              <p:nvPr/>
            </p:nvSpPr>
            <p:spPr bwMode="auto">
              <a:xfrm>
                <a:off x="3957845" y="1848695"/>
                <a:ext cx="6725" cy="14825"/>
              </a:xfrm>
              <a:custGeom>
                <a:avLst/>
                <a:gdLst>
                  <a:gd name="T0" fmla="*/ 2 w 7"/>
                  <a:gd name="T1" fmla="*/ 4 h 17"/>
                  <a:gd name="T2" fmla="*/ 0 w 7"/>
                  <a:gd name="T3" fmla="*/ 10 h 17"/>
                  <a:gd name="T4" fmla="*/ 0 w 7"/>
                  <a:gd name="T5" fmla="*/ 17 h 17"/>
                  <a:gd name="T6" fmla="*/ 7 w 7"/>
                  <a:gd name="T7" fmla="*/ 15 h 17"/>
                  <a:gd name="T8" fmla="*/ 7 w 7"/>
                  <a:gd name="T9" fmla="*/ 2 h 17"/>
                  <a:gd name="T10" fmla="*/ 7 w 7"/>
                  <a:gd name="T11" fmla="*/ 0 h 17"/>
                  <a:gd name="T12" fmla="*/ 2 w 7"/>
                  <a:gd name="T13" fmla="*/ 4 h 17"/>
                </a:gdLst>
                <a:ahLst/>
                <a:cxnLst>
                  <a:cxn ang="0">
                    <a:pos x="T0" y="T1"/>
                  </a:cxn>
                  <a:cxn ang="0">
                    <a:pos x="T2" y="T3"/>
                  </a:cxn>
                  <a:cxn ang="0">
                    <a:pos x="T4" y="T5"/>
                  </a:cxn>
                  <a:cxn ang="0">
                    <a:pos x="T6" y="T7"/>
                  </a:cxn>
                  <a:cxn ang="0">
                    <a:pos x="T8" y="T9"/>
                  </a:cxn>
                  <a:cxn ang="0">
                    <a:pos x="T10" y="T11"/>
                  </a:cxn>
                  <a:cxn ang="0">
                    <a:pos x="T12" y="T13"/>
                  </a:cxn>
                </a:cxnLst>
                <a:rect l="0" t="0" r="r" b="b"/>
                <a:pathLst>
                  <a:path w="7" h="17">
                    <a:moveTo>
                      <a:pt x="2" y="4"/>
                    </a:moveTo>
                    <a:lnTo>
                      <a:pt x="0" y="10"/>
                    </a:lnTo>
                    <a:lnTo>
                      <a:pt x="0" y="17"/>
                    </a:lnTo>
                    <a:lnTo>
                      <a:pt x="7" y="15"/>
                    </a:lnTo>
                    <a:lnTo>
                      <a:pt x="7" y="2"/>
                    </a:lnTo>
                    <a:lnTo>
                      <a:pt x="7" y="0"/>
                    </a:lnTo>
                    <a:lnTo>
                      <a:pt x="2" y="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69" name="Freeform 92">
                <a:extLst>
                  <a:ext uri="{FF2B5EF4-FFF2-40B4-BE49-F238E27FC236}">
                    <a16:creationId xmlns:a16="http://schemas.microsoft.com/office/drawing/2014/main" id="{B1CC64AE-395B-4F7E-9AA1-8E0423E23600}"/>
                  </a:ext>
                </a:extLst>
              </p:cNvPr>
              <p:cNvSpPr>
                <a:spLocks/>
              </p:cNvSpPr>
              <p:nvPr/>
            </p:nvSpPr>
            <p:spPr bwMode="auto">
              <a:xfrm>
                <a:off x="4076970" y="1801605"/>
                <a:ext cx="26899" cy="16569"/>
              </a:xfrm>
              <a:custGeom>
                <a:avLst/>
                <a:gdLst>
                  <a:gd name="T0" fmla="*/ 7 w 28"/>
                  <a:gd name="T1" fmla="*/ 19 h 19"/>
                  <a:gd name="T2" fmla="*/ 21 w 28"/>
                  <a:gd name="T3" fmla="*/ 17 h 19"/>
                  <a:gd name="T4" fmla="*/ 28 w 28"/>
                  <a:gd name="T5" fmla="*/ 13 h 19"/>
                  <a:gd name="T6" fmla="*/ 24 w 28"/>
                  <a:gd name="T7" fmla="*/ 6 h 19"/>
                  <a:gd name="T8" fmla="*/ 17 w 28"/>
                  <a:gd name="T9" fmla="*/ 0 h 19"/>
                  <a:gd name="T10" fmla="*/ 11 w 28"/>
                  <a:gd name="T11" fmla="*/ 0 h 19"/>
                  <a:gd name="T12" fmla="*/ 13 w 28"/>
                  <a:gd name="T13" fmla="*/ 6 h 19"/>
                  <a:gd name="T14" fmla="*/ 7 w 28"/>
                  <a:gd name="T15" fmla="*/ 11 h 19"/>
                  <a:gd name="T16" fmla="*/ 0 w 28"/>
                  <a:gd name="T17" fmla="*/ 13 h 19"/>
                  <a:gd name="T18" fmla="*/ 7 w 28"/>
                  <a:gd name="T19" fmla="*/ 17 h 19"/>
                  <a:gd name="T20" fmla="*/ 7 w 28"/>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19">
                    <a:moveTo>
                      <a:pt x="7" y="19"/>
                    </a:moveTo>
                    <a:lnTo>
                      <a:pt x="21" y="17"/>
                    </a:lnTo>
                    <a:lnTo>
                      <a:pt x="28" y="13"/>
                    </a:lnTo>
                    <a:lnTo>
                      <a:pt x="24" y="6"/>
                    </a:lnTo>
                    <a:lnTo>
                      <a:pt x="17" y="0"/>
                    </a:lnTo>
                    <a:lnTo>
                      <a:pt x="11" y="0"/>
                    </a:lnTo>
                    <a:lnTo>
                      <a:pt x="13" y="6"/>
                    </a:lnTo>
                    <a:lnTo>
                      <a:pt x="7" y="11"/>
                    </a:lnTo>
                    <a:lnTo>
                      <a:pt x="0" y="13"/>
                    </a:lnTo>
                    <a:lnTo>
                      <a:pt x="7" y="17"/>
                    </a:lnTo>
                    <a:lnTo>
                      <a:pt x="7" y="19"/>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70" name="Freeform 93">
                <a:extLst>
                  <a:ext uri="{FF2B5EF4-FFF2-40B4-BE49-F238E27FC236}">
                    <a16:creationId xmlns:a16="http://schemas.microsoft.com/office/drawing/2014/main" id="{AD896124-CE88-4EB3-B4B2-EDC35A099909}"/>
                  </a:ext>
                </a:extLst>
              </p:cNvPr>
              <p:cNvSpPr>
                <a:spLocks/>
              </p:cNvSpPr>
              <p:nvPr/>
            </p:nvSpPr>
            <p:spPr bwMode="auto">
              <a:xfrm>
                <a:off x="4076970" y="1801605"/>
                <a:ext cx="26899" cy="16569"/>
              </a:xfrm>
              <a:custGeom>
                <a:avLst/>
                <a:gdLst>
                  <a:gd name="T0" fmla="*/ 7 w 28"/>
                  <a:gd name="T1" fmla="*/ 19 h 19"/>
                  <a:gd name="T2" fmla="*/ 21 w 28"/>
                  <a:gd name="T3" fmla="*/ 17 h 19"/>
                  <a:gd name="T4" fmla="*/ 28 w 28"/>
                  <a:gd name="T5" fmla="*/ 13 h 19"/>
                  <a:gd name="T6" fmla="*/ 24 w 28"/>
                  <a:gd name="T7" fmla="*/ 6 h 19"/>
                  <a:gd name="T8" fmla="*/ 17 w 28"/>
                  <a:gd name="T9" fmla="*/ 0 h 19"/>
                  <a:gd name="T10" fmla="*/ 11 w 28"/>
                  <a:gd name="T11" fmla="*/ 0 h 19"/>
                  <a:gd name="T12" fmla="*/ 13 w 28"/>
                  <a:gd name="T13" fmla="*/ 6 h 19"/>
                  <a:gd name="T14" fmla="*/ 7 w 28"/>
                  <a:gd name="T15" fmla="*/ 11 h 19"/>
                  <a:gd name="T16" fmla="*/ 0 w 28"/>
                  <a:gd name="T17" fmla="*/ 13 h 19"/>
                  <a:gd name="T18" fmla="*/ 7 w 28"/>
                  <a:gd name="T19" fmla="*/ 17 h 19"/>
                  <a:gd name="T20" fmla="*/ 7 w 28"/>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19">
                    <a:moveTo>
                      <a:pt x="7" y="19"/>
                    </a:moveTo>
                    <a:lnTo>
                      <a:pt x="21" y="17"/>
                    </a:lnTo>
                    <a:lnTo>
                      <a:pt x="28" y="13"/>
                    </a:lnTo>
                    <a:lnTo>
                      <a:pt x="24" y="6"/>
                    </a:lnTo>
                    <a:lnTo>
                      <a:pt x="17" y="0"/>
                    </a:lnTo>
                    <a:lnTo>
                      <a:pt x="11" y="0"/>
                    </a:lnTo>
                    <a:lnTo>
                      <a:pt x="13" y="6"/>
                    </a:lnTo>
                    <a:lnTo>
                      <a:pt x="7" y="11"/>
                    </a:lnTo>
                    <a:lnTo>
                      <a:pt x="0" y="13"/>
                    </a:lnTo>
                    <a:lnTo>
                      <a:pt x="7" y="17"/>
                    </a:lnTo>
                    <a:lnTo>
                      <a:pt x="7" y="19"/>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71" name="Freeform 94">
                <a:extLst>
                  <a:ext uri="{FF2B5EF4-FFF2-40B4-BE49-F238E27FC236}">
                    <a16:creationId xmlns:a16="http://schemas.microsoft.com/office/drawing/2014/main" id="{0B12B1E0-D04F-4CA1-B76F-561391447003}"/>
                  </a:ext>
                </a:extLst>
              </p:cNvPr>
              <p:cNvSpPr>
                <a:spLocks/>
              </p:cNvSpPr>
              <p:nvPr/>
            </p:nvSpPr>
            <p:spPr bwMode="auto">
              <a:xfrm>
                <a:off x="3853129" y="2216696"/>
                <a:ext cx="252661" cy="396779"/>
              </a:xfrm>
              <a:custGeom>
                <a:avLst/>
                <a:gdLst>
                  <a:gd name="T0" fmla="*/ 24 w 263"/>
                  <a:gd name="T1" fmla="*/ 289 h 455"/>
                  <a:gd name="T2" fmla="*/ 24 w 263"/>
                  <a:gd name="T3" fmla="*/ 304 h 455"/>
                  <a:gd name="T4" fmla="*/ 30 w 263"/>
                  <a:gd name="T5" fmla="*/ 319 h 455"/>
                  <a:gd name="T6" fmla="*/ 35 w 263"/>
                  <a:gd name="T7" fmla="*/ 332 h 455"/>
                  <a:gd name="T8" fmla="*/ 37 w 263"/>
                  <a:gd name="T9" fmla="*/ 355 h 455"/>
                  <a:gd name="T10" fmla="*/ 30 w 263"/>
                  <a:gd name="T11" fmla="*/ 370 h 455"/>
                  <a:gd name="T12" fmla="*/ 20 w 263"/>
                  <a:gd name="T13" fmla="*/ 391 h 455"/>
                  <a:gd name="T14" fmla="*/ 7 w 263"/>
                  <a:gd name="T15" fmla="*/ 404 h 455"/>
                  <a:gd name="T16" fmla="*/ 7 w 263"/>
                  <a:gd name="T17" fmla="*/ 411 h 455"/>
                  <a:gd name="T18" fmla="*/ 4 w 263"/>
                  <a:gd name="T19" fmla="*/ 426 h 455"/>
                  <a:gd name="T20" fmla="*/ 0 w 263"/>
                  <a:gd name="T21" fmla="*/ 447 h 455"/>
                  <a:gd name="T22" fmla="*/ 13 w 263"/>
                  <a:gd name="T23" fmla="*/ 455 h 455"/>
                  <a:gd name="T24" fmla="*/ 13 w 263"/>
                  <a:gd name="T25" fmla="*/ 441 h 455"/>
                  <a:gd name="T26" fmla="*/ 34 w 263"/>
                  <a:gd name="T27" fmla="*/ 439 h 455"/>
                  <a:gd name="T28" fmla="*/ 43 w 263"/>
                  <a:gd name="T29" fmla="*/ 445 h 455"/>
                  <a:gd name="T30" fmla="*/ 49 w 263"/>
                  <a:gd name="T31" fmla="*/ 438 h 455"/>
                  <a:gd name="T32" fmla="*/ 77 w 263"/>
                  <a:gd name="T33" fmla="*/ 441 h 455"/>
                  <a:gd name="T34" fmla="*/ 88 w 263"/>
                  <a:gd name="T35" fmla="*/ 441 h 455"/>
                  <a:gd name="T36" fmla="*/ 92 w 263"/>
                  <a:gd name="T37" fmla="*/ 432 h 455"/>
                  <a:gd name="T38" fmla="*/ 105 w 263"/>
                  <a:gd name="T39" fmla="*/ 423 h 455"/>
                  <a:gd name="T40" fmla="*/ 116 w 263"/>
                  <a:gd name="T41" fmla="*/ 432 h 455"/>
                  <a:gd name="T42" fmla="*/ 126 w 263"/>
                  <a:gd name="T43" fmla="*/ 430 h 455"/>
                  <a:gd name="T44" fmla="*/ 129 w 263"/>
                  <a:gd name="T45" fmla="*/ 415 h 455"/>
                  <a:gd name="T46" fmla="*/ 143 w 263"/>
                  <a:gd name="T47" fmla="*/ 404 h 455"/>
                  <a:gd name="T48" fmla="*/ 146 w 263"/>
                  <a:gd name="T49" fmla="*/ 400 h 455"/>
                  <a:gd name="T50" fmla="*/ 160 w 263"/>
                  <a:gd name="T51" fmla="*/ 413 h 455"/>
                  <a:gd name="T52" fmla="*/ 178 w 263"/>
                  <a:gd name="T53" fmla="*/ 411 h 455"/>
                  <a:gd name="T54" fmla="*/ 180 w 263"/>
                  <a:gd name="T55" fmla="*/ 396 h 455"/>
                  <a:gd name="T56" fmla="*/ 191 w 263"/>
                  <a:gd name="T57" fmla="*/ 383 h 455"/>
                  <a:gd name="T58" fmla="*/ 201 w 263"/>
                  <a:gd name="T59" fmla="*/ 364 h 455"/>
                  <a:gd name="T60" fmla="*/ 212 w 263"/>
                  <a:gd name="T61" fmla="*/ 353 h 455"/>
                  <a:gd name="T62" fmla="*/ 212 w 263"/>
                  <a:gd name="T63" fmla="*/ 338 h 455"/>
                  <a:gd name="T64" fmla="*/ 218 w 263"/>
                  <a:gd name="T65" fmla="*/ 330 h 455"/>
                  <a:gd name="T66" fmla="*/ 233 w 263"/>
                  <a:gd name="T67" fmla="*/ 332 h 455"/>
                  <a:gd name="T68" fmla="*/ 261 w 263"/>
                  <a:gd name="T69" fmla="*/ 317 h 455"/>
                  <a:gd name="T70" fmla="*/ 255 w 263"/>
                  <a:gd name="T71" fmla="*/ 304 h 455"/>
                  <a:gd name="T72" fmla="*/ 254 w 263"/>
                  <a:gd name="T73" fmla="*/ 289 h 455"/>
                  <a:gd name="T74" fmla="*/ 237 w 263"/>
                  <a:gd name="T75" fmla="*/ 105 h 455"/>
                  <a:gd name="T76" fmla="*/ 216 w 263"/>
                  <a:gd name="T77" fmla="*/ 0 h 455"/>
                  <a:gd name="T78" fmla="*/ 66 w 263"/>
                  <a:gd name="T79" fmla="*/ 16 h 455"/>
                  <a:gd name="T80" fmla="*/ 47 w 263"/>
                  <a:gd name="T81" fmla="*/ 28 h 455"/>
                  <a:gd name="T82" fmla="*/ 26 w 263"/>
                  <a:gd name="T83" fmla="*/ 37 h 455"/>
                  <a:gd name="T84" fmla="*/ 7 w 263"/>
                  <a:gd name="T85" fmla="*/ 28 h 455"/>
                  <a:gd name="T86" fmla="*/ 32 w 263"/>
                  <a:gd name="T87" fmla="*/ 28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455">
                    <a:moveTo>
                      <a:pt x="32" y="282"/>
                    </a:moveTo>
                    <a:lnTo>
                      <a:pt x="24" y="289"/>
                    </a:lnTo>
                    <a:lnTo>
                      <a:pt x="28" y="297"/>
                    </a:lnTo>
                    <a:lnTo>
                      <a:pt x="24" y="304"/>
                    </a:lnTo>
                    <a:lnTo>
                      <a:pt x="24" y="312"/>
                    </a:lnTo>
                    <a:lnTo>
                      <a:pt x="30" y="319"/>
                    </a:lnTo>
                    <a:lnTo>
                      <a:pt x="35" y="327"/>
                    </a:lnTo>
                    <a:lnTo>
                      <a:pt x="35" y="332"/>
                    </a:lnTo>
                    <a:lnTo>
                      <a:pt x="39" y="347"/>
                    </a:lnTo>
                    <a:lnTo>
                      <a:pt x="37" y="355"/>
                    </a:lnTo>
                    <a:lnTo>
                      <a:pt x="35" y="355"/>
                    </a:lnTo>
                    <a:lnTo>
                      <a:pt x="30" y="370"/>
                    </a:lnTo>
                    <a:lnTo>
                      <a:pt x="28" y="376"/>
                    </a:lnTo>
                    <a:lnTo>
                      <a:pt x="20" y="391"/>
                    </a:lnTo>
                    <a:lnTo>
                      <a:pt x="15" y="398"/>
                    </a:lnTo>
                    <a:lnTo>
                      <a:pt x="7" y="404"/>
                    </a:lnTo>
                    <a:lnTo>
                      <a:pt x="7" y="411"/>
                    </a:lnTo>
                    <a:lnTo>
                      <a:pt x="7" y="411"/>
                    </a:lnTo>
                    <a:lnTo>
                      <a:pt x="5" y="426"/>
                    </a:lnTo>
                    <a:lnTo>
                      <a:pt x="4" y="426"/>
                    </a:lnTo>
                    <a:lnTo>
                      <a:pt x="4" y="439"/>
                    </a:lnTo>
                    <a:lnTo>
                      <a:pt x="0" y="447"/>
                    </a:lnTo>
                    <a:lnTo>
                      <a:pt x="5" y="455"/>
                    </a:lnTo>
                    <a:lnTo>
                      <a:pt x="13" y="455"/>
                    </a:lnTo>
                    <a:lnTo>
                      <a:pt x="17" y="449"/>
                    </a:lnTo>
                    <a:lnTo>
                      <a:pt x="13" y="441"/>
                    </a:lnTo>
                    <a:lnTo>
                      <a:pt x="28" y="443"/>
                    </a:lnTo>
                    <a:lnTo>
                      <a:pt x="34" y="439"/>
                    </a:lnTo>
                    <a:lnTo>
                      <a:pt x="35" y="447"/>
                    </a:lnTo>
                    <a:lnTo>
                      <a:pt x="43" y="445"/>
                    </a:lnTo>
                    <a:lnTo>
                      <a:pt x="39" y="438"/>
                    </a:lnTo>
                    <a:lnTo>
                      <a:pt x="49" y="438"/>
                    </a:lnTo>
                    <a:lnTo>
                      <a:pt x="56" y="434"/>
                    </a:lnTo>
                    <a:lnTo>
                      <a:pt x="77" y="441"/>
                    </a:lnTo>
                    <a:lnTo>
                      <a:pt x="84" y="447"/>
                    </a:lnTo>
                    <a:lnTo>
                      <a:pt x="88" y="441"/>
                    </a:lnTo>
                    <a:lnTo>
                      <a:pt x="88" y="438"/>
                    </a:lnTo>
                    <a:lnTo>
                      <a:pt x="92" y="432"/>
                    </a:lnTo>
                    <a:lnTo>
                      <a:pt x="99" y="428"/>
                    </a:lnTo>
                    <a:lnTo>
                      <a:pt x="105" y="423"/>
                    </a:lnTo>
                    <a:lnTo>
                      <a:pt x="111" y="430"/>
                    </a:lnTo>
                    <a:lnTo>
                      <a:pt x="116" y="432"/>
                    </a:lnTo>
                    <a:lnTo>
                      <a:pt x="124" y="436"/>
                    </a:lnTo>
                    <a:lnTo>
                      <a:pt x="126" y="430"/>
                    </a:lnTo>
                    <a:lnTo>
                      <a:pt x="131" y="423"/>
                    </a:lnTo>
                    <a:lnTo>
                      <a:pt x="129" y="415"/>
                    </a:lnTo>
                    <a:lnTo>
                      <a:pt x="135" y="409"/>
                    </a:lnTo>
                    <a:lnTo>
                      <a:pt x="143" y="404"/>
                    </a:lnTo>
                    <a:lnTo>
                      <a:pt x="139" y="398"/>
                    </a:lnTo>
                    <a:lnTo>
                      <a:pt x="146" y="400"/>
                    </a:lnTo>
                    <a:lnTo>
                      <a:pt x="152" y="411"/>
                    </a:lnTo>
                    <a:lnTo>
                      <a:pt x="160" y="413"/>
                    </a:lnTo>
                    <a:lnTo>
                      <a:pt x="173" y="415"/>
                    </a:lnTo>
                    <a:lnTo>
                      <a:pt x="178" y="411"/>
                    </a:lnTo>
                    <a:lnTo>
                      <a:pt x="180" y="404"/>
                    </a:lnTo>
                    <a:lnTo>
                      <a:pt x="180" y="396"/>
                    </a:lnTo>
                    <a:lnTo>
                      <a:pt x="184" y="383"/>
                    </a:lnTo>
                    <a:lnTo>
                      <a:pt x="191" y="383"/>
                    </a:lnTo>
                    <a:lnTo>
                      <a:pt x="199" y="377"/>
                    </a:lnTo>
                    <a:lnTo>
                      <a:pt x="201" y="364"/>
                    </a:lnTo>
                    <a:lnTo>
                      <a:pt x="208" y="361"/>
                    </a:lnTo>
                    <a:lnTo>
                      <a:pt x="212" y="353"/>
                    </a:lnTo>
                    <a:lnTo>
                      <a:pt x="216" y="345"/>
                    </a:lnTo>
                    <a:lnTo>
                      <a:pt x="212" y="338"/>
                    </a:lnTo>
                    <a:lnTo>
                      <a:pt x="212" y="330"/>
                    </a:lnTo>
                    <a:lnTo>
                      <a:pt x="218" y="330"/>
                    </a:lnTo>
                    <a:lnTo>
                      <a:pt x="225" y="327"/>
                    </a:lnTo>
                    <a:lnTo>
                      <a:pt x="233" y="332"/>
                    </a:lnTo>
                    <a:lnTo>
                      <a:pt x="246" y="321"/>
                    </a:lnTo>
                    <a:lnTo>
                      <a:pt x="261" y="317"/>
                    </a:lnTo>
                    <a:lnTo>
                      <a:pt x="263" y="312"/>
                    </a:lnTo>
                    <a:lnTo>
                      <a:pt x="255" y="304"/>
                    </a:lnTo>
                    <a:lnTo>
                      <a:pt x="257" y="297"/>
                    </a:lnTo>
                    <a:lnTo>
                      <a:pt x="254" y="289"/>
                    </a:lnTo>
                    <a:lnTo>
                      <a:pt x="257" y="285"/>
                    </a:lnTo>
                    <a:lnTo>
                      <a:pt x="237" y="105"/>
                    </a:lnTo>
                    <a:lnTo>
                      <a:pt x="223" y="5"/>
                    </a:lnTo>
                    <a:lnTo>
                      <a:pt x="216" y="0"/>
                    </a:lnTo>
                    <a:lnTo>
                      <a:pt x="103" y="13"/>
                    </a:lnTo>
                    <a:lnTo>
                      <a:pt x="66" y="16"/>
                    </a:lnTo>
                    <a:lnTo>
                      <a:pt x="62" y="16"/>
                    </a:lnTo>
                    <a:lnTo>
                      <a:pt x="47" y="28"/>
                    </a:lnTo>
                    <a:lnTo>
                      <a:pt x="34" y="35"/>
                    </a:lnTo>
                    <a:lnTo>
                      <a:pt x="26" y="37"/>
                    </a:lnTo>
                    <a:lnTo>
                      <a:pt x="17" y="35"/>
                    </a:lnTo>
                    <a:lnTo>
                      <a:pt x="7" y="28"/>
                    </a:lnTo>
                    <a:lnTo>
                      <a:pt x="7" y="32"/>
                    </a:lnTo>
                    <a:lnTo>
                      <a:pt x="32" y="28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nvGrpSpPr>
              <p:cNvPr id="72" name="Group 71">
                <a:extLst>
                  <a:ext uri="{FF2B5EF4-FFF2-40B4-BE49-F238E27FC236}">
                    <a16:creationId xmlns:a16="http://schemas.microsoft.com/office/drawing/2014/main" id="{F5EC4DDD-530B-455B-8191-8828CFBB9E52}"/>
                  </a:ext>
                </a:extLst>
              </p:cNvPr>
              <p:cNvGrpSpPr/>
              <p:nvPr/>
            </p:nvGrpSpPr>
            <p:grpSpPr>
              <a:xfrm>
                <a:off x="3605271" y="1643765"/>
                <a:ext cx="623488" cy="586883"/>
                <a:chOff x="3605271" y="1643765"/>
                <a:chExt cx="623488" cy="586883"/>
              </a:xfrm>
              <a:grpFill/>
            </p:grpSpPr>
            <p:sp>
              <p:nvSpPr>
                <p:cNvPr id="184" name="Freeform 77">
                  <a:extLst>
                    <a:ext uri="{FF2B5EF4-FFF2-40B4-BE49-F238E27FC236}">
                      <a16:creationId xmlns:a16="http://schemas.microsoft.com/office/drawing/2014/main" id="{AB669709-65A6-42A4-B6DE-18F990E4A342}"/>
                    </a:ext>
                  </a:extLst>
                </p:cNvPr>
                <p:cNvSpPr>
                  <a:spLocks/>
                </p:cNvSpPr>
                <p:nvPr/>
              </p:nvSpPr>
              <p:spPr bwMode="auto">
                <a:xfrm>
                  <a:off x="3681166" y="1643765"/>
                  <a:ext cx="47074" cy="36626"/>
                </a:xfrm>
                <a:custGeom>
                  <a:avLst/>
                  <a:gdLst>
                    <a:gd name="T0" fmla="*/ 10 w 49"/>
                    <a:gd name="T1" fmla="*/ 38 h 42"/>
                    <a:gd name="T2" fmla="*/ 15 w 49"/>
                    <a:gd name="T3" fmla="*/ 32 h 42"/>
                    <a:gd name="T4" fmla="*/ 19 w 49"/>
                    <a:gd name="T5" fmla="*/ 27 h 42"/>
                    <a:gd name="T6" fmla="*/ 34 w 49"/>
                    <a:gd name="T7" fmla="*/ 21 h 42"/>
                    <a:gd name="T8" fmla="*/ 40 w 49"/>
                    <a:gd name="T9" fmla="*/ 15 h 42"/>
                    <a:gd name="T10" fmla="*/ 43 w 49"/>
                    <a:gd name="T11" fmla="*/ 8 h 42"/>
                    <a:gd name="T12" fmla="*/ 49 w 49"/>
                    <a:gd name="T13" fmla="*/ 2 h 42"/>
                    <a:gd name="T14" fmla="*/ 47 w 49"/>
                    <a:gd name="T15" fmla="*/ 0 h 42"/>
                    <a:gd name="T16" fmla="*/ 40 w 49"/>
                    <a:gd name="T17" fmla="*/ 4 h 42"/>
                    <a:gd name="T18" fmla="*/ 28 w 49"/>
                    <a:gd name="T19" fmla="*/ 14 h 42"/>
                    <a:gd name="T20" fmla="*/ 13 w 49"/>
                    <a:gd name="T21" fmla="*/ 21 h 42"/>
                    <a:gd name="T22" fmla="*/ 0 w 49"/>
                    <a:gd name="T23" fmla="*/ 31 h 42"/>
                    <a:gd name="T24" fmla="*/ 0 w 49"/>
                    <a:gd name="T25" fmla="*/ 34 h 42"/>
                    <a:gd name="T26" fmla="*/ 2 w 49"/>
                    <a:gd name="T27" fmla="*/ 42 h 42"/>
                    <a:gd name="T28" fmla="*/ 10 w 49"/>
                    <a:gd name="T29"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2">
                      <a:moveTo>
                        <a:pt x="10" y="38"/>
                      </a:moveTo>
                      <a:lnTo>
                        <a:pt x="15" y="32"/>
                      </a:lnTo>
                      <a:lnTo>
                        <a:pt x="19" y="27"/>
                      </a:lnTo>
                      <a:lnTo>
                        <a:pt x="34" y="21"/>
                      </a:lnTo>
                      <a:lnTo>
                        <a:pt x="40" y="15"/>
                      </a:lnTo>
                      <a:lnTo>
                        <a:pt x="43" y="8"/>
                      </a:lnTo>
                      <a:lnTo>
                        <a:pt x="49" y="2"/>
                      </a:lnTo>
                      <a:lnTo>
                        <a:pt x="47" y="0"/>
                      </a:lnTo>
                      <a:lnTo>
                        <a:pt x="40" y="4"/>
                      </a:lnTo>
                      <a:lnTo>
                        <a:pt x="28" y="14"/>
                      </a:lnTo>
                      <a:lnTo>
                        <a:pt x="13" y="21"/>
                      </a:lnTo>
                      <a:lnTo>
                        <a:pt x="0" y="31"/>
                      </a:lnTo>
                      <a:lnTo>
                        <a:pt x="0" y="34"/>
                      </a:lnTo>
                      <a:lnTo>
                        <a:pt x="2" y="42"/>
                      </a:lnTo>
                      <a:lnTo>
                        <a:pt x="10" y="3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85" name="Freeform 79">
                  <a:extLst>
                    <a:ext uri="{FF2B5EF4-FFF2-40B4-BE49-F238E27FC236}">
                      <a16:creationId xmlns:a16="http://schemas.microsoft.com/office/drawing/2014/main" id="{40F7BC7D-6865-4F2B-9029-138D200C270B}"/>
                    </a:ext>
                  </a:extLst>
                </p:cNvPr>
                <p:cNvSpPr>
                  <a:spLocks/>
                </p:cNvSpPr>
                <p:nvPr/>
              </p:nvSpPr>
              <p:spPr bwMode="auto">
                <a:xfrm>
                  <a:off x="3728240" y="1704808"/>
                  <a:ext cx="59563" cy="47962"/>
                </a:xfrm>
                <a:custGeom>
                  <a:avLst/>
                  <a:gdLst>
                    <a:gd name="T0" fmla="*/ 2 w 62"/>
                    <a:gd name="T1" fmla="*/ 41 h 55"/>
                    <a:gd name="T2" fmla="*/ 15 w 62"/>
                    <a:gd name="T3" fmla="*/ 41 h 55"/>
                    <a:gd name="T4" fmla="*/ 15 w 62"/>
                    <a:gd name="T5" fmla="*/ 34 h 55"/>
                    <a:gd name="T6" fmla="*/ 15 w 62"/>
                    <a:gd name="T7" fmla="*/ 41 h 55"/>
                    <a:gd name="T8" fmla="*/ 9 w 62"/>
                    <a:gd name="T9" fmla="*/ 49 h 55"/>
                    <a:gd name="T10" fmla="*/ 17 w 62"/>
                    <a:gd name="T11" fmla="*/ 55 h 55"/>
                    <a:gd name="T12" fmla="*/ 26 w 62"/>
                    <a:gd name="T13" fmla="*/ 36 h 55"/>
                    <a:gd name="T14" fmla="*/ 38 w 62"/>
                    <a:gd name="T15" fmla="*/ 23 h 55"/>
                    <a:gd name="T16" fmla="*/ 45 w 62"/>
                    <a:gd name="T17" fmla="*/ 17 h 55"/>
                    <a:gd name="T18" fmla="*/ 47 w 62"/>
                    <a:gd name="T19" fmla="*/ 9 h 55"/>
                    <a:gd name="T20" fmla="*/ 56 w 62"/>
                    <a:gd name="T21" fmla="*/ 9 h 55"/>
                    <a:gd name="T22" fmla="*/ 62 w 62"/>
                    <a:gd name="T23" fmla="*/ 4 h 55"/>
                    <a:gd name="T24" fmla="*/ 56 w 62"/>
                    <a:gd name="T25" fmla="*/ 0 h 55"/>
                    <a:gd name="T26" fmla="*/ 41 w 62"/>
                    <a:gd name="T27" fmla="*/ 0 h 55"/>
                    <a:gd name="T28" fmla="*/ 26 w 62"/>
                    <a:gd name="T29" fmla="*/ 6 h 55"/>
                    <a:gd name="T30" fmla="*/ 13 w 62"/>
                    <a:gd name="T31" fmla="*/ 13 h 55"/>
                    <a:gd name="T32" fmla="*/ 4 w 62"/>
                    <a:gd name="T33" fmla="*/ 28 h 55"/>
                    <a:gd name="T34" fmla="*/ 0 w 62"/>
                    <a:gd name="T35" fmla="*/ 34 h 55"/>
                    <a:gd name="T36" fmla="*/ 2 w 62"/>
                    <a:gd name="T37"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55">
                      <a:moveTo>
                        <a:pt x="2" y="41"/>
                      </a:moveTo>
                      <a:lnTo>
                        <a:pt x="15" y="41"/>
                      </a:lnTo>
                      <a:lnTo>
                        <a:pt x="15" y="34"/>
                      </a:lnTo>
                      <a:lnTo>
                        <a:pt x="15" y="41"/>
                      </a:lnTo>
                      <a:lnTo>
                        <a:pt x="9" y="49"/>
                      </a:lnTo>
                      <a:lnTo>
                        <a:pt x="17" y="55"/>
                      </a:lnTo>
                      <a:lnTo>
                        <a:pt x="26" y="36"/>
                      </a:lnTo>
                      <a:lnTo>
                        <a:pt x="38" y="23"/>
                      </a:lnTo>
                      <a:lnTo>
                        <a:pt x="45" y="17"/>
                      </a:lnTo>
                      <a:lnTo>
                        <a:pt x="47" y="9"/>
                      </a:lnTo>
                      <a:lnTo>
                        <a:pt x="56" y="9"/>
                      </a:lnTo>
                      <a:lnTo>
                        <a:pt x="62" y="4"/>
                      </a:lnTo>
                      <a:lnTo>
                        <a:pt x="56" y="0"/>
                      </a:lnTo>
                      <a:lnTo>
                        <a:pt x="41" y="0"/>
                      </a:lnTo>
                      <a:lnTo>
                        <a:pt x="26" y="6"/>
                      </a:lnTo>
                      <a:lnTo>
                        <a:pt x="13" y="13"/>
                      </a:lnTo>
                      <a:lnTo>
                        <a:pt x="4" y="28"/>
                      </a:lnTo>
                      <a:lnTo>
                        <a:pt x="0" y="34"/>
                      </a:lnTo>
                      <a:lnTo>
                        <a:pt x="2" y="41"/>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86" name="Freeform 82">
                  <a:extLst>
                    <a:ext uri="{FF2B5EF4-FFF2-40B4-BE49-F238E27FC236}">
                      <a16:creationId xmlns:a16="http://schemas.microsoft.com/office/drawing/2014/main" id="{84FAC595-D086-41F9-932F-BB756F3C9083}"/>
                    </a:ext>
                  </a:extLst>
                </p:cNvPr>
                <p:cNvSpPr>
                  <a:spLocks/>
                </p:cNvSpPr>
                <p:nvPr/>
              </p:nvSpPr>
              <p:spPr bwMode="auto">
                <a:xfrm>
                  <a:off x="3605271" y="1734458"/>
                  <a:ext cx="469777" cy="190105"/>
                </a:xfrm>
                <a:custGeom>
                  <a:avLst/>
                  <a:gdLst>
                    <a:gd name="T0" fmla="*/ 25 w 489"/>
                    <a:gd name="T1" fmla="*/ 101 h 218"/>
                    <a:gd name="T2" fmla="*/ 124 w 489"/>
                    <a:gd name="T3" fmla="*/ 126 h 218"/>
                    <a:gd name="T4" fmla="*/ 152 w 489"/>
                    <a:gd name="T5" fmla="*/ 128 h 218"/>
                    <a:gd name="T6" fmla="*/ 179 w 489"/>
                    <a:gd name="T7" fmla="*/ 146 h 218"/>
                    <a:gd name="T8" fmla="*/ 203 w 489"/>
                    <a:gd name="T9" fmla="*/ 158 h 218"/>
                    <a:gd name="T10" fmla="*/ 203 w 489"/>
                    <a:gd name="T11" fmla="*/ 180 h 218"/>
                    <a:gd name="T12" fmla="*/ 209 w 489"/>
                    <a:gd name="T13" fmla="*/ 190 h 218"/>
                    <a:gd name="T14" fmla="*/ 213 w 489"/>
                    <a:gd name="T15" fmla="*/ 210 h 218"/>
                    <a:gd name="T16" fmla="*/ 224 w 489"/>
                    <a:gd name="T17" fmla="*/ 218 h 218"/>
                    <a:gd name="T18" fmla="*/ 241 w 489"/>
                    <a:gd name="T19" fmla="*/ 178 h 218"/>
                    <a:gd name="T20" fmla="*/ 254 w 489"/>
                    <a:gd name="T21" fmla="*/ 150 h 218"/>
                    <a:gd name="T22" fmla="*/ 260 w 489"/>
                    <a:gd name="T23" fmla="*/ 135 h 218"/>
                    <a:gd name="T24" fmla="*/ 273 w 489"/>
                    <a:gd name="T25" fmla="*/ 143 h 218"/>
                    <a:gd name="T26" fmla="*/ 288 w 489"/>
                    <a:gd name="T27" fmla="*/ 128 h 218"/>
                    <a:gd name="T28" fmla="*/ 288 w 489"/>
                    <a:gd name="T29" fmla="*/ 143 h 218"/>
                    <a:gd name="T30" fmla="*/ 295 w 489"/>
                    <a:gd name="T31" fmla="*/ 145 h 218"/>
                    <a:gd name="T32" fmla="*/ 310 w 489"/>
                    <a:gd name="T33" fmla="*/ 124 h 218"/>
                    <a:gd name="T34" fmla="*/ 327 w 489"/>
                    <a:gd name="T35" fmla="*/ 113 h 218"/>
                    <a:gd name="T36" fmla="*/ 354 w 489"/>
                    <a:gd name="T37" fmla="*/ 109 h 218"/>
                    <a:gd name="T38" fmla="*/ 380 w 489"/>
                    <a:gd name="T39" fmla="*/ 94 h 218"/>
                    <a:gd name="T40" fmla="*/ 408 w 489"/>
                    <a:gd name="T41" fmla="*/ 99 h 218"/>
                    <a:gd name="T42" fmla="*/ 429 w 489"/>
                    <a:gd name="T43" fmla="*/ 101 h 218"/>
                    <a:gd name="T44" fmla="*/ 444 w 489"/>
                    <a:gd name="T45" fmla="*/ 96 h 218"/>
                    <a:gd name="T46" fmla="*/ 489 w 489"/>
                    <a:gd name="T47" fmla="*/ 92 h 218"/>
                    <a:gd name="T48" fmla="*/ 478 w 489"/>
                    <a:gd name="T49" fmla="*/ 77 h 218"/>
                    <a:gd name="T50" fmla="*/ 463 w 489"/>
                    <a:gd name="T51" fmla="*/ 68 h 218"/>
                    <a:gd name="T52" fmla="*/ 455 w 489"/>
                    <a:gd name="T53" fmla="*/ 47 h 218"/>
                    <a:gd name="T54" fmla="*/ 444 w 489"/>
                    <a:gd name="T55" fmla="*/ 43 h 218"/>
                    <a:gd name="T56" fmla="*/ 429 w 489"/>
                    <a:gd name="T57" fmla="*/ 45 h 218"/>
                    <a:gd name="T58" fmla="*/ 399 w 489"/>
                    <a:gd name="T59" fmla="*/ 43 h 218"/>
                    <a:gd name="T60" fmla="*/ 378 w 489"/>
                    <a:gd name="T61" fmla="*/ 22 h 218"/>
                    <a:gd name="T62" fmla="*/ 329 w 489"/>
                    <a:gd name="T63" fmla="*/ 34 h 218"/>
                    <a:gd name="T64" fmla="*/ 305 w 489"/>
                    <a:gd name="T65" fmla="*/ 47 h 218"/>
                    <a:gd name="T66" fmla="*/ 275 w 489"/>
                    <a:gd name="T67" fmla="*/ 66 h 218"/>
                    <a:gd name="T68" fmla="*/ 254 w 489"/>
                    <a:gd name="T69" fmla="*/ 60 h 218"/>
                    <a:gd name="T70" fmla="*/ 224 w 489"/>
                    <a:gd name="T71" fmla="*/ 62 h 218"/>
                    <a:gd name="T72" fmla="*/ 203 w 489"/>
                    <a:gd name="T73" fmla="*/ 36 h 218"/>
                    <a:gd name="T74" fmla="*/ 183 w 489"/>
                    <a:gd name="T75" fmla="*/ 26 h 218"/>
                    <a:gd name="T76" fmla="*/ 158 w 489"/>
                    <a:gd name="T77" fmla="*/ 36 h 218"/>
                    <a:gd name="T78" fmla="*/ 154 w 489"/>
                    <a:gd name="T79" fmla="*/ 30 h 218"/>
                    <a:gd name="T80" fmla="*/ 143 w 489"/>
                    <a:gd name="T81" fmla="*/ 43 h 218"/>
                    <a:gd name="T82" fmla="*/ 130 w 489"/>
                    <a:gd name="T83" fmla="*/ 9 h 218"/>
                    <a:gd name="T84" fmla="*/ 107 w 489"/>
                    <a:gd name="T85" fmla="*/ 17 h 218"/>
                    <a:gd name="T86" fmla="*/ 81 w 489"/>
                    <a:gd name="T87" fmla="*/ 36 h 218"/>
                    <a:gd name="T88" fmla="*/ 60 w 489"/>
                    <a:gd name="T89" fmla="*/ 45 h 218"/>
                    <a:gd name="T90" fmla="*/ 40 w 489"/>
                    <a:gd name="T91" fmla="*/ 51 h 218"/>
                    <a:gd name="T92" fmla="*/ 0 w 489"/>
                    <a:gd name="T93" fmla="*/ 7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9" h="218">
                      <a:moveTo>
                        <a:pt x="11" y="83"/>
                      </a:moveTo>
                      <a:lnTo>
                        <a:pt x="17" y="88"/>
                      </a:lnTo>
                      <a:lnTo>
                        <a:pt x="25" y="101"/>
                      </a:lnTo>
                      <a:lnTo>
                        <a:pt x="98" y="116"/>
                      </a:lnTo>
                      <a:lnTo>
                        <a:pt x="122" y="126"/>
                      </a:lnTo>
                      <a:lnTo>
                        <a:pt x="124" y="126"/>
                      </a:lnTo>
                      <a:lnTo>
                        <a:pt x="139" y="128"/>
                      </a:lnTo>
                      <a:lnTo>
                        <a:pt x="145" y="126"/>
                      </a:lnTo>
                      <a:lnTo>
                        <a:pt x="152" y="128"/>
                      </a:lnTo>
                      <a:lnTo>
                        <a:pt x="169" y="130"/>
                      </a:lnTo>
                      <a:lnTo>
                        <a:pt x="177" y="135"/>
                      </a:lnTo>
                      <a:lnTo>
                        <a:pt x="179" y="146"/>
                      </a:lnTo>
                      <a:lnTo>
                        <a:pt x="184" y="148"/>
                      </a:lnTo>
                      <a:lnTo>
                        <a:pt x="196" y="150"/>
                      </a:lnTo>
                      <a:lnTo>
                        <a:pt x="203" y="158"/>
                      </a:lnTo>
                      <a:lnTo>
                        <a:pt x="201" y="160"/>
                      </a:lnTo>
                      <a:lnTo>
                        <a:pt x="203" y="165"/>
                      </a:lnTo>
                      <a:lnTo>
                        <a:pt x="203" y="180"/>
                      </a:lnTo>
                      <a:lnTo>
                        <a:pt x="199" y="186"/>
                      </a:lnTo>
                      <a:lnTo>
                        <a:pt x="203" y="193"/>
                      </a:lnTo>
                      <a:lnTo>
                        <a:pt x="209" y="190"/>
                      </a:lnTo>
                      <a:lnTo>
                        <a:pt x="216" y="190"/>
                      </a:lnTo>
                      <a:lnTo>
                        <a:pt x="213" y="205"/>
                      </a:lnTo>
                      <a:lnTo>
                        <a:pt x="213" y="210"/>
                      </a:lnTo>
                      <a:lnTo>
                        <a:pt x="220" y="216"/>
                      </a:lnTo>
                      <a:lnTo>
                        <a:pt x="220" y="216"/>
                      </a:lnTo>
                      <a:lnTo>
                        <a:pt x="224" y="218"/>
                      </a:lnTo>
                      <a:lnTo>
                        <a:pt x="224" y="210"/>
                      </a:lnTo>
                      <a:lnTo>
                        <a:pt x="231" y="199"/>
                      </a:lnTo>
                      <a:lnTo>
                        <a:pt x="241" y="178"/>
                      </a:lnTo>
                      <a:lnTo>
                        <a:pt x="245" y="165"/>
                      </a:lnTo>
                      <a:lnTo>
                        <a:pt x="248" y="158"/>
                      </a:lnTo>
                      <a:lnTo>
                        <a:pt x="254" y="150"/>
                      </a:lnTo>
                      <a:lnTo>
                        <a:pt x="258" y="137"/>
                      </a:lnTo>
                      <a:lnTo>
                        <a:pt x="263" y="128"/>
                      </a:lnTo>
                      <a:lnTo>
                        <a:pt x="260" y="135"/>
                      </a:lnTo>
                      <a:lnTo>
                        <a:pt x="263" y="141"/>
                      </a:lnTo>
                      <a:lnTo>
                        <a:pt x="267" y="148"/>
                      </a:lnTo>
                      <a:lnTo>
                        <a:pt x="273" y="143"/>
                      </a:lnTo>
                      <a:lnTo>
                        <a:pt x="275" y="139"/>
                      </a:lnTo>
                      <a:lnTo>
                        <a:pt x="282" y="131"/>
                      </a:lnTo>
                      <a:lnTo>
                        <a:pt x="288" y="128"/>
                      </a:lnTo>
                      <a:lnTo>
                        <a:pt x="295" y="130"/>
                      </a:lnTo>
                      <a:lnTo>
                        <a:pt x="293" y="137"/>
                      </a:lnTo>
                      <a:lnTo>
                        <a:pt x="288" y="143"/>
                      </a:lnTo>
                      <a:lnTo>
                        <a:pt x="284" y="150"/>
                      </a:lnTo>
                      <a:lnTo>
                        <a:pt x="292" y="152"/>
                      </a:lnTo>
                      <a:lnTo>
                        <a:pt x="295" y="145"/>
                      </a:lnTo>
                      <a:lnTo>
                        <a:pt x="303" y="137"/>
                      </a:lnTo>
                      <a:lnTo>
                        <a:pt x="309" y="131"/>
                      </a:lnTo>
                      <a:lnTo>
                        <a:pt x="310" y="124"/>
                      </a:lnTo>
                      <a:lnTo>
                        <a:pt x="314" y="118"/>
                      </a:lnTo>
                      <a:lnTo>
                        <a:pt x="320" y="115"/>
                      </a:lnTo>
                      <a:lnTo>
                        <a:pt x="327" y="113"/>
                      </a:lnTo>
                      <a:lnTo>
                        <a:pt x="333" y="115"/>
                      </a:lnTo>
                      <a:lnTo>
                        <a:pt x="346" y="109"/>
                      </a:lnTo>
                      <a:lnTo>
                        <a:pt x="354" y="109"/>
                      </a:lnTo>
                      <a:lnTo>
                        <a:pt x="361" y="105"/>
                      </a:lnTo>
                      <a:lnTo>
                        <a:pt x="367" y="96"/>
                      </a:lnTo>
                      <a:lnTo>
                        <a:pt x="380" y="94"/>
                      </a:lnTo>
                      <a:lnTo>
                        <a:pt x="387" y="96"/>
                      </a:lnTo>
                      <a:lnTo>
                        <a:pt x="393" y="94"/>
                      </a:lnTo>
                      <a:lnTo>
                        <a:pt x="408" y="99"/>
                      </a:lnTo>
                      <a:lnTo>
                        <a:pt x="421" y="111"/>
                      </a:lnTo>
                      <a:lnTo>
                        <a:pt x="429" y="115"/>
                      </a:lnTo>
                      <a:lnTo>
                        <a:pt x="429" y="101"/>
                      </a:lnTo>
                      <a:lnTo>
                        <a:pt x="431" y="94"/>
                      </a:lnTo>
                      <a:lnTo>
                        <a:pt x="436" y="92"/>
                      </a:lnTo>
                      <a:lnTo>
                        <a:pt x="444" y="96"/>
                      </a:lnTo>
                      <a:lnTo>
                        <a:pt x="451" y="94"/>
                      </a:lnTo>
                      <a:lnTo>
                        <a:pt x="483" y="94"/>
                      </a:lnTo>
                      <a:lnTo>
                        <a:pt x="489" y="92"/>
                      </a:lnTo>
                      <a:lnTo>
                        <a:pt x="485" y="86"/>
                      </a:lnTo>
                      <a:lnTo>
                        <a:pt x="478" y="83"/>
                      </a:lnTo>
                      <a:lnTo>
                        <a:pt x="478" y="77"/>
                      </a:lnTo>
                      <a:lnTo>
                        <a:pt x="470" y="73"/>
                      </a:lnTo>
                      <a:lnTo>
                        <a:pt x="468" y="73"/>
                      </a:lnTo>
                      <a:lnTo>
                        <a:pt x="463" y="68"/>
                      </a:lnTo>
                      <a:lnTo>
                        <a:pt x="463" y="60"/>
                      </a:lnTo>
                      <a:lnTo>
                        <a:pt x="459" y="54"/>
                      </a:lnTo>
                      <a:lnTo>
                        <a:pt x="455" y="47"/>
                      </a:lnTo>
                      <a:lnTo>
                        <a:pt x="449" y="39"/>
                      </a:lnTo>
                      <a:lnTo>
                        <a:pt x="444" y="41"/>
                      </a:lnTo>
                      <a:lnTo>
                        <a:pt x="444" y="43"/>
                      </a:lnTo>
                      <a:lnTo>
                        <a:pt x="440" y="49"/>
                      </a:lnTo>
                      <a:lnTo>
                        <a:pt x="433" y="51"/>
                      </a:lnTo>
                      <a:lnTo>
                        <a:pt x="429" y="45"/>
                      </a:lnTo>
                      <a:lnTo>
                        <a:pt x="416" y="51"/>
                      </a:lnTo>
                      <a:lnTo>
                        <a:pt x="401" y="49"/>
                      </a:lnTo>
                      <a:lnTo>
                        <a:pt x="399" y="43"/>
                      </a:lnTo>
                      <a:lnTo>
                        <a:pt x="397" y="17"/>
                      </a:lnTo>
                      <a:lnTo>
                        <a:pt x="384" y="21"/>
                      </a:lnTo>
                      <a:lnTo>
                        <a:pt x="378" y="22"/>
                      </a:lnTo>
                      <a:lnTo>
                        <a:pt x="365" y="30"/>
                      </a:lnTo>
                      <a:lnTo>
                        <a:pt x="357" y="32"/>
                      </a:lnTo>
                      <a:lnTo>
                        <a:pt x="329" y="34"/>
                      </a:lnTo>
                      <a:lnTo>
                        <a:pt x="324" y="37"/>
                      </a:lnTo>
                      <a:lnTo>
                        <a:pt x="312" y="39"/>
                      </a:lnTo>
                      <a:lnTo>
                        <a:pt x="305" y="47"/>
                      </a:lnTo>
                      <a:lnTo>
                        <a:pt x="292" y="54"/>
                      </a:lnTo>
                      <a:lnTo>
                        <a:pt x="280" y="69"/>
                      </a:lnTo>
                      <a:lnTo>
                        <a:pt x="275" y="66"/>
                      </a:lnTo>
                      <a:lnTo>
                        <a:pt x="267" y="68"/>
                      </a:lnTo>
                      <a:lnTo>
                        <a:pt x="260" y="66"/>
                      </a:lnTo>
                      <a:lnTo>
                        <a:pt x="254" y="60"/>
                      </a:lnTo>
                      <a:lnTo>
                        <a:pt x="237" y="66"/>
                      </a:lnTo>
                      <a:lnTo>
                        <a:pt x="231" y="66"/>
                      </a:lnTo>
                      <a:lnTo>
                        <a:pt x="224" y="62"/>
                      </a:lnTo>
                      <a:lnTo>
                        <a:pt x="220" y="56"/>
                      </a:lnTo>
                      <a:lnTo>
                        <a:pt x="207" y="43"/>
                      </a:lnTo>
                      <a:lnTo>
                        <a:pt x="203" y="36"/>
                      </a:lnTo>
                      <a:lnTo>
                        <a:pt x="198" y="34"/>
                      </a:lnTo>
                      <a:lnTo>
                        <a:pt x="190" y="28"/>
                      </a:lnTo>
                      <a:lnTo>
                        <a:pt x="183" y="26"/>
                      </a:lnTo>
                      <a:lnTo>
                        <a:pt x="169" y="26"/>
                      </a:lnTo>
                      <a:lnTo>
                        <a:pt x="162" y="28"/>
                      </a:lnTo>
                      <a:lnTo>
                        <a:pt x="158" y="36"/>
                      </a:lnTo>
                      <a:lnTo>
                        <a:pt x="154" y="37"/>
                      </a:lnTo>
                      <a:lnTo>
                        <a:pt x="160" y="24"/>
                      </a:lnTo>
                      <a:lnTo>
                        <a:pt x="154" y="30"/>
                      </a:lnTo>
                      <a:lnTo>
                        <a:pt x="147" y="34"/>
                      </a:lnTo>
                      <a:lnTo>
                        <a:pt x="145" y="41"/>
                      </a:lnTo>
                      <a:lnTo>
                        <a:pt x="143" y="43"/>
                      </a:lnTo>
                      <a:lnTo>
                        <a:pt x="141" y="37"/>
                      </a:lnTo>
                      <a:lnTo>
                        <a:pt x="141" y="22"/>
                      </a:lnTo>
                      <a:lnTo>
                        <a:pt x="130" y="9"/>
                      </a:lnTo>
                      <a:lnTo>
                        <a:pt x="126" y="7"/>
                      </a:lnTo>
                      <a:lnTo>
                        <a:pt x="121" y="0"/>
                      </a:lnTo>
                      <a:lnTo>
                        <a:pt x="107" y="17"/>
                      </a:lnTo>
                      <a:lnTo>
                        <a:pt x="104" y="22"/>
                      </a:lnTo>
                      <a:lnTo>
                        <a:pt x="89" y="28"/>
                      </a:lnTo>
                      <a:lnTo>
                        <a:pt x="81" y="36"/>
                      </a:lnTo>
                      <a:lnTo>
                        <a:pt x="75" y="41"/>
                      </a:lnTo>
                      <a:lnTo>
                        <a:pt x="68" y="43"/>
                      </a:lnTo>
                      <a:lnTo>
                        <a:pt x="60" y="45"/>
                      </a:lnTo>
                      <a:lnTo>
                        <a:pt x="55" y="47"/>
                      </a:lnTo>
                      <a:lnTo>
                        <a:pt x="47" y="47"/>
                      </a:lnTo>
                      <a:lnTo>
                        <a:pt x="40" y="51"/>
                      </a:lnTo>
                      <a:lnTo>
                        <a:pt x="27" y="64"/>
                      </a:lnTo>
                      <a:lnTo>
                        <a:pt x="6" y="73"/>
                      </a:lnTo>
                      <a:lnTo>
                        <a:pt x="0" y="77"/>
                      </a:lnTo>
                      <a:lnTo>
                        <a:pt x="4" y="81"/>
                      </a:lnTo>
                      <a:lnTo>
                        <a:pt x="11" y="83"/>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87" name="Freeform 91">
                  <a:extLst>
                    <a:ext uri="{FF2B5EF4-FFF2-40B4-BE49-F238E27FC236}">
                      <a16:creationId xmlns:a16="http://schemas.microsoft.com/office/drawing/2014/main" id="{F2B711B1-5FCC-4419-A608-CEA557E9CCF6}"/>
                    </a:ext>
                  </a:extLst>
                </p:cNvPr>
                <p:cNvSpPr>
                  <a:spLocks/>
                </p:cNvSpPr>
                <p:nvPr/>
              </p:nvSpPr>
              <p:spPr bwMode="auto">
                <a:xfrm>
                  <a:off x="3957845" y="1848695"/>
                  <a:ext cx="6725" cy="14825"/>
                </a:xfrm>
                <a:custGeom>
                  <a:avLst/>
                  <a:gdLst>
                    <a:gd name="T0" fmla="*/ 2 w 7"/>
                    <a:gd name="T1" fmla="*/ 4 h 17"/>
                    <a:gd name="T2" fmla="*/ 0 w 7"/>
                    <a:gd name="T3" fmla="*/ 10 h 17"/>
                    <a:gd name="T4" fmla="*/ 0 w 7"/>
                    <a:gd name="T5" fmla="*/ 17 h 17"/>
                    <a:gd name="T6" fmla="*/ 7 w 7"/>
                    <a:gd name="T7" fmla="*/ 15 h 17"/>
                    <a:gd name="T8" fmla="*/ 7 w 7"/>
                    <a:gd name="T9" fmla="*/ 2 h 17"/>
                    <a:gd name="T10" fmla="*/ 7 w 7"/>
                    <a:gd name="T11" fmla="*/ 0 h 17"/>
                    <a:gd name="T12" fmla="*/ 2 w 7"/>
                    <a:gd name="T13" fmla="*/ 4 h 17"/>
                  </a:gdLst>
                  <a:ahLst/>
                  <a:cxnLst>
                    <a:cxn ang="0">
                      <a:pos x="T0" y="T1"/>
                    </a:cxn>
                    <a:cxn ang="0">
                      <a:pos x="T2" y="T3"/>
                    </a:cxn>
                    <a:cxn ang="0">
                      <a:pos x="T4" y="T5"/>
                    </a:cxn>
                    <a:cxn ang="0">
                      <a:pos x="T6" y="T7"/>
                    </a:cxn>
                    <a:cxn ang="0">
                      <a:pos x="T8" y="T9"/>
                    </a:cxn>
                    <a:cxn ang="0">
                      <a:pos x="T10" y="T11"/>
                    </a:cxn>
                    <a:cxn ang="0">
                      <a:pos x="T12" y="T13"/>
                    </a:cxn>
                  </a:cxnLst>
                  <a:rect l="0" t="0" r="r" b="b"/>
                  <a:pathLst>
                    <a:path w="7" h="17">
                      <a:moveTo>
                        <a:pt x="2" y="4"/>
                      </a:moveTo>
                      <a:lnTo>
                        <a:pt x="0" y="10"/>
                      </a:lnTo>
                      <a:lnTo>
                        <a:pt x="0" y="17"/>
                      </a:lnTo>
                      <a:lnTo>
                        <a:pt x="7" y="15"/>
                      </a:lnTo>
                      <a:lnTo>
                        <a:pt x="7" y="2"/>
                      </a:lnTo>
                      <a:lnTo>
                        <a:pt x="7" y="0"/>
                      </a:lnTo>
                      <a:lnTo>
                        <a:pt x="2" y="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88" name="Freeform 96">
                  <a:extLst>
                    <a:ext uri="{FF2B5EF4-FFF2-40B4-BE49-F238E27FC236}">
                      <a16:creationId xmlns:a16="http://schemas.microsoft.com/office/drawing/2014/main" id="{DF4BD331-DF35-40EA-9C1A-67DAF3A93B86}"/>
                    </a:ext>
                  </a:extLst>
                </p:cNvPr>
                <p:cNvSpPr>
                  <a:spLocks/>
                </p:cNvSpPr>
                <p:nvPr/>
              </p:nvSpPr>
              <p:spPr bwMode="auto">
                <a:xfrm>
                  <a:off x="3910771" y="1837358"/>
                  <a:ext cx="317988" cy="393290"/>
                </a:xfrm>
                <a:custGeom>
                  <a:avLst/>
                  <a:gdLst>
                    <a:gd name="T0" fmla="*/ 163 w 331"/>
                    <a:gd name="T1" fmla="*/ 440 h 451"/>
                    <a:gd name="T2" fmla="*/ 272 w 331"/>
                    <a:gd name="T3" fmla="*/ 408 h 451"/>
                    <a:gd name="T4" fmla="*/ 288 w 331"/>
                    <a:gd name="T5" fmla="*/ 359 h 451"/>
                    <a:gd name="T6" fmla="*/ 299 w 331"/>
                    <a:gd name="T7" fmla="*/ 350 h 451"/>
                    <a:gd name="T8" fmla="*/ 308 w 331"/>
                    <a:gd name="T9" fmla="*/ 322 h 451"/>
                    <a:gd name="T10" fmla="*/ 319 w 331"/>
                    <a:gd name="T11" fmla="*/ 316 h 451"/>
                    <a:gd name="T12" fmla="*/ 325 w 331"/>
                    <a:gd name="T13" fmla="*/ 324 h 451"/>
                    <a:gd name="T14" fmla="*/ 329 w 331"/>
                    <a:gd name="T15" fmla="*/ 295 h 451"/>
                    <a:gd name="T16" fmla="*/ 331 w 331"/>
                    <a:gd name="T17" fmla="*/ 273 h 451"/>
                    <a:gd name="T18" fmla="*/ 319 w 331"/>
                    <a:gd name="T19" fmla="*/ 254 h 451"/>
                    <a:gd name="T20" fmla="*/ 308 w 331"/>
                    <a:gd name="T21" fmla="*/ 218 h 451"/>
                    <a:gd name="T22" fmla="*/ 286 w 331"/>
                    <a:gd name="T23" fmla="*/ 171 h 451"/>
                    <a:gd name="T24" fmla="*/ 261 w 331"/>
                    <a:gd name="T25" fmla="*/ 175 h 451"/>
                    <a:gd name="T26" fmla="*/ 241 w 331"/>
                    <a:gd name="T27" fmla="*/ 186 h 451"/>
                    <a:gd name="T28" fmla="*/ 233 w 331"/>
                    <a:gd name="T29" fmla="*/ 211 h 451"/>
                    <a:gd name="T30" fmla="*/ 218 w 331"/>
                    <a:gd name="T31" fmla="*/ 222 h 451"/>
                    <a:gd name="T32" fmla="*/ 201 w 331"/>
                    <a:gd name="T33" fmla="*/ 203 h 451"/>
                    <a:gd name="T34" fmla="*/ 216 w 331"/>
                    <a:gd name="T35" fmla="*/ 183 h 451"/>
                    <a:gd name="T36" fmla="*/ 225 w 331"/>
                    <a:gd name="T37" fmla="*/ 151 h 451"/>
                    <a:gd name="T38" fmla="*/ 237 w 331"/>
                    <a:gd name="T39" fmla="*/ 119 h 451"/>
                    <a:gd name="T40" fmla="*/ 231 w 331"/>
                    <a:gd name="T41" fmla="*/ 85 h 451"/>
                    <a:gd name="T42" fmla="*/ 222 w 331"/>
                    <a:gd name="T43" fmla="*/ 64 h 451"/>
                    <a:gd name="T44" fmla="*/ 225 w 331"/>
                    <a:gd name="T45" fmla="*/ 55 h 451"/>
                    <a:gd name="T46" fmla="*/ 210 w 331"/>
                    <a:gd name="T47" fmla="*/ 36 h 451"/>
                    <a:gd name="T48" fmla="*/ 182 w 331"/>
                    <a:gd name="T49" fmla="*/ 28 h 451"/>
                    <a:gd name="T50" fmla="*/ 162 w 331"/>
                    <a:gd name="T51" fmla="*/ 23 h 451"/>
                    <a:gd name="T52" fmla="*/ 145 w 331"/>
                    <a:gd name="T53" fmla="*/ 12 h 451"/>
                    <a:gd name="T54" fmla="*/ 124 w 331"/>
                    <a:gd name="T55" fmla="*/ 8 h 451"/>
                    <a:gd name="T56" fmla="*/ 105 w 331"/>
                    <a:gd name="T57" fmla="*/ 6 h 451"/>
                    <a:gd name="T58" fmla="*/ 88 w 331"/>
                    <a:gd name="T59" fmla="*/ 25 h 451"/>
                    <a:gd name="T60" fmla="*/ 98 w 331"/>
                    <a:gd name="T61" fmla="*/ 44 h 451"/>
                    <a:gd name="T62" fmla="*/ 81 w 331"/>
                    <a:gd name="T63" fmla="*/ 53 h 451"/>
                    <a:gd name="T64" fmla="*/ 73 w 331"/>
                    <a:gd name="T65" fmla="*/ 87 h 451"/>
                    <a:gd name="T66" fmla="*/ 69 w 331"/>
                    <a:gd name="T67" fmla="*/ 107 h 451"/>
                    <a:gd name="T68" fmla="*/ 66 w 331"/>
                    <a:gd name="T69" fmla="*/ 94 h 451"/>
                    <a:gd name="T70" fmla="*/ 56 w 331"/>
                    <a:gd name="T71" fmla="*/ 115 h 451"/>
                    <a:gd name="T72" fmla="*/ 54 w 331"/>
                    <a:gd name="T73" fmla="*/ 94 h 451"/>
                    <a:gd name="T74" fmla="*/ 53 w 331"/>
                    <a:gd name="T75" fmla="*/ 75 h 451"/>
                    <a:gd name="T76" fmla="*/ 43 w 331"/>
                    <a:gd name="T77" fmla="*/ 96 h 451"/>
                    <a:gd name="T78" fmla="*/ 22 w 331"/>
                    <a:gd name="T79" fmla="*/ 113 h 451"/>
                    <a:gd name="T80" fmla="*/ 11 w 331"/>
                    <a:gd name="T81" fmla="*/ 132 h 451"/>
                    <a:gd name="T82" fmla="*/ 15 w 331"/>
                    <a:gd name="T83" fmla="*/ 164 h 451"/>
                    <a:gd name="T84" fmla="*/ 0 w 331"/>
                    <a:gd name="T85" fmla="*/ 198 h 451"/>
                    <a:gd name="T86" fmla="*/ 9 w 331"/>
                    <a:gd name="T87" fmla="*/ 232 h 451"/>
                    <a:gd name="T88" fmla="*/ 4 w 331"/>
                    <a:gd name="T89" fmla="*/ 252 h 451"/>
                    <a:gd name="T90" fmla="*/ 24 w 331"/>
                    <a:gd name="T91" fmla="*/ 294 h 451"/>
                    <a:gd name="T92" fmla="*/ 39 w 331"/>
                    <a:gd name="T93" fmla="*/ 363 h 451"/>
                    <a:gd name="T94" fmla="*/ 24 w 331"/>
                    <a:gd name="T95" fmla="*/ 408 h 451"/>
                    <a:gd name="T96" fmla="*/ 11 w 331"/>
                    <a:gd name="T97" fmla="*/ 444 h 451"/>
                    <a:gd name="T98" fmla="*/ 6 w 331"/>
                    <a:gd name="T99"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1" h="451">
                      <a:moveTo>
                        <a:pt x="43" y="448"/>
                      </a:moveTo>
                      <a:lnTo>
                        <a:pt x="156" y="435"/>
                      </a:lnTo>
                      <a:lnTo>
                        <a:pt x="163" y="440"/>
                      </a:lnTo>
                      <a:lnTo>
                        <a:pt x="237" y="429"/>
                      </a:lnTo>
                      <a:lnTo>
                        <a:pt x="269" y="421"/>
                      </a:lnTo>
                      <a:lnTo>
                        <a:pt x="272" y="408"/>
                      </a:lnTo>
                      <a:lnTo>
                        <a:pt x="286" y="388"/>
                      </a:lnTo>
                      <a:lnTo>
                        <a:pt x="286" y="367"/>
                      </a:lnTo>
                      <a:lnTo>
                        <a:pt x="288" y="359"/>
                      </a:lnTo>
                      <a:lnTo>
                        <a:pt x="289" y="357"/>
                      </a:lnTo>
                      <a:lnTo>
                        <a:pt x="289" y="356"/>
                      </a:lnTo>
                      <a:lnTo>
                        <a:pt x="299" y="350"/>
                      </a:lnTo>
                      <a:lnTo>
                        <a:pt x="303" y="342"/>
                      </a:lnTo>
                      <a:lnTo>
                        <a:pt x="303" y="327"/>
                      </a:lnTo>
                      <a:lnTo>
                        <a:pt x="308" y="322"/>
                      </a:lnTo>
                      <a:lnTo>
                        <a:pt x="308" y="316"/>
                      </a:lnTo>
                      <a:lnTo>
                        <a:pt x="316" y="312"/>
                      </a:lnTo>
                      <a:lnTo>
                        <a:pt x="319" y="316"/>
                      </a:lnTo>
                      <a:lnTo>
                        <a:pt x="321" y="324"/>
                      </a:lnTo>
                      <a:lnTo>
                        <a:pt x="319" y="326"/>
                      </a:lnTo>
                      <a:lnTo>
                        <a:pt x="325" y="324"/>
                      </a:lnTo>
                      <a:lnTo>
                        <a:pt x="329" y="316"/>
                      </a:lnTo>
                      <a:lnTo>
                        <a:pt x="331" y="301"/>
                      </a:lnTo>
                      <a:lnTo>
                        <a:pt x="329" y="295"/>
                      </a:lnTo>
                      <a:lnTo>
                        <a:pt x="329" y="280"/>
                      </a:lnTo>
                      <a:lnTo>
                        <a:pt x="331" y="279"/>
                      </a:lnTo>
                      <a:lnTo>
                        <a:pt x="331" y="273"/>
                      </a:lnTo>
                      <a:lnTo>
                        <a:pt x="331" y="273"/>
                      </a:lnTo>
                      <a:lnTo>
                        <a:pt x="323" y="262"/>
                      </a:lnTo>
                      <a:lnTo>
                        <a:pt x="319" y="254"/>
                      </a:lnTo>
                      <a:lnTo>
                        <a:pt x="316" y="239"/>
                      </a:lnTo>
                      <a:lnTo>
                        <a:pt x="312" y="226"/>
                      </a:lnTo>
                      <a:lnTo>
                        <a:pt x="308" y="218"/>
                      </a:lnTo>
                      <a:lnTo>
                        <a:pt x="301" y="192"/>
                      </a:lnTo>
                      <a:lnTo>
                        <a:pt x="293" y="179"/>
                      </a:lnTo>
                      <a:lnTo>
                        <a:pt x="286" y="171"/>
                      </a:lnTo>
                      <a:lnTo>
                        <a:pt x="280" y="169"/>
                      </a:lnTo>
                      <a:lnTo>
                        <a:pt x="272" y="168"/>
                      </a:lnTo>
                      <a:lnTo>
                        <a:pt x="261" y="175"/>
                      </a:lnTo>
                      <a:lnTo>
                        <a:pt x="256" y="179"/>
                      </a:lnTo>
                      <a:lnTo>
                        <a:pt x="248" y="185"/>
                      </a:lnTo>
                      <a:lnTo>
                        <a:pt x="241" y="186"/>
                      </a:lnTo>
                      <a:lnTo>
                        <a:pt x="242" y="194"/>
                      </a:lnTo>
                      <a:lnTo>
                        <a:pt x="239" y="205"/>
                      </a:lnTo>
                      <a:lnTo>
                        <a:pt x="233" y="211"/>
                      </a:lnTo>
                      <a:lnTo>
                        <a:pt x="229" y="218"/>
                      </a:lnTo>
                      <a:lnTo>
                        <a:pt x="224" y="226"/>
                      </a:lnTo>
                      <a:lnTo>
                        <a:pt x="218" y="222"/>
                      </a:lnTo>
                      <a:lnTo>
                        <a:pt x="210" y="222"/>
                      </a:lnTo>
                      <a:lnTo>
                        <a:pt x="201" y="215"/>
                      </a:lnTo>
                      <a:lnTo>
                        <a:pt x="201" y="203"/>
                      </a:lnTo>
                      <a:lnTo>
                        <a:pt x="203" y="188"/>
                      </a:lnTo>
                      <a:lnTo>
                        <a:pt x="209" y="185"/>
                      </a:lnTo>
                      <a:lnTo>
                        <a:pt x="216" y="183"/>
                      </a:lnTo>
                      <a:lnTo>
                        <a:pt x="224" y="171"/>
                      </a:lnTo>
                      <a:lnTo>
                        <a:pt x="224" y="158"/>
                      </a:lnTo>
                      <a:lnTo>
                        <a:pt x="225" y="151"/>
                      </a:lnTo>
                      <a:lnTo>
                        <a:pt x="233" y="147"/>
                      </a:lnTo>
                      <a:lnTo>
                        <a:pt x="239" y="141"/>
                      </a:lnTo>
                      <a:lnTo>
                        <a:pt x="237" y="119"/>
                      </a:lnTo>
                      <a:lnTo>
                        <a:pt x="237" y="106"/>
                      </a:lnTo>
                      <a:lnTo>
                        <a:pt x="233" y="91"/>
                      </a:lnTo>
                      <a:lnTo>
                        <a:pt x="231" y="85"/>
                      </a:lnTo>
                      <a:lnTo>
                        <a:pt x="224" y="79"/>
                      </a:lnTo>
                      <a:lnTo>
                        <a:pt x="220" y="74"/>
                      </a:lnTo>
                      <a:lnTo>
                        <a:pt x="222" y="64"/>
                      </a:lnTo>
                      <a:lnTo>
                        <a:pt x="229" y="64"/>
                      </a:lnTo>
                      <a:lnTo>
                        <a:pt x="229" y="57"/>
                      </a:lnTo>
                      <a:lnTo>
                        <a:pt x="225" y="55"/>
                      </a:lnTo>
                      <a:lnTo>
                        <a:pt x="220" y="47"/>
                      </a:lnTo>
                      <a:lnTo>
                        <a:pt x="218" y="42"/>
                      </a:lnTo>
                      <a:lnTo>
                        <a:pt x="210" y="36"/>
                      </a:lnTo>
                      <a:lnTo>
                        <a:pt x="203" y="36"/>
                      </a:lnTo>
                      <a:lnTo>
                        <a:pt x="195" y="32"/>
                      </a:lnTo>
                      <a:lnTo>
                        <a:pt x="182" y="28"/>
                      </a:lnTo>
                      <a:lnTo>
                        <a:pt x="175" y="25"/>
                      </a:lnTo>
                      <a:lnTo>
                        <a:pt x="167" y="25"/>
                      </a:lnTo>
                      <a:lnTo>
                        <a:pt x="162" y="23"/>
                      </a:lnTo>
                      <a:lnTo>
                        <a:pt x="158" y="17"/>
                      </a:lnTo>
                      <a:lnTo>
                        <a:pt x="150" y="13"/>
                      </a:lnTo>
                      <a:lnTo>
                        <a:pt x="145" y="12"/>
                      </a:lnTo>
                      <a:lnTo>
                        <a:pt x="137" y="12"/>
                      </a:lnTo>
                      <a:lnTo>
                        <a:pt x="131" y="12"/>
                      </a:lnTo>
                      <a:lnTo>
                        <a:pt x="124" y="8"/>
                      </a:lnTo>
                      <a:lnTo>
                        <a:pt x="118" y="6"/>
                      </a:lnTo>
                      <a:lnTo>
                        <a:pt x="111" y="0"/>
                      </a:lnTo>
                      <a:lnTo>
                        <a:pt x="105" y="6"/>
                      </a:lnTo>
                      <a:lnTo>
                        <a:pt x="98" y="10"/>
                      </a:lnTo>
                      <a:lnTo>
                        <a:pt x="94" y="17"/>
                      </a:lnTo>
                      <a:lnTo>
                        <a:pt x="88" y="25"/>
                      </a:lnTo>
                      <a:lnTo>
                        <a:pt x="88" y="32"/>
                      </a:lnTo>
                      <a:lnTo>
                        <a:pt x="90" y="38"/>
                      </a:lnTo>
                      <a:lnTo>
                        <a:pt x="98" y="44"/>
                      </a:lnTo>
                      <a:lnTo>
                        <a:pt x="98" y="49"/>
                      </a:lnTo>
                      <a:lnTo>
                        <a:pt x="88" y="49"/>
                      </a:lnTo>
                      <a:lnTo>
                        <a:pt x="81" y="53"/>
                      </a:lnTo>
                      <a:lnTo>
                        <a:pt x="75" y="59"/>
                      </a:lnTo>
                      <a:lnTo>
                        <a:pt x="69" y="64"/>
                      </a:lnTo>
                      <a:lnTo>
                        <a:pt x="73" y="87"/>
                      </a:lnTo>
                      <a:lnTo>
                        <a:pt x="73" y="94"/>
                      </a:lnTo>
                      <a:lnTo>
                        <a:pt x="71" y="100"/>
                      </a:lnTo>
                      <a:lnTo>
                        <a:pt x="69" y="107"/>
                      </a:lnTo>
                      <a:lnTo>
                        <a:pt x="64" y="115"/>
                      </a:lnTo>
                      <a:lnTo>
                        <a:pt x="66" y="107"/>
                      </a:lnTo>
                      <a:lnTo>
                        <a:pt x="66" y="94"/>
                      </a:lnTo>
                      <a:lnTo>
                        <a:pt x="64" y="94"/>
                      </a:lnTo>
                      <a:lnTo>
                        <a:pt x="62" y="109"/>
                      </a:lnTo>
                      <a:lnTo>
                        <a:pt x="56" y="115"/>
                      </a:lnTo>
                      <a:lnTo>
                        <a:pt x="56" y="109"/>
                      </a:lnTo>
                      <a:lnTo>
                        <a:pt x="58" y="102"/>
                      </a:lnTo>
                      <a:lnTo>
                        <a:pt x="54" y="94"/>
                      </a:lnTo>
                      <a:lnTo>
                        <a:pt x="56" y="91"/>
                      </a:lnTo>
                      <a:lnTo>
                        <a:pt x="58" y="70"/>
                      </a:lnTo>
                      <a:lnTo>
                        <a:pt x="53" y="75"/>
                      </a:lnTo>
                      <a:lnTo>
                        <a:pt x="49" y="83"/>
                      </a:lnTo>
                      <a:lnTo>
                        <a:pt x="45" y="89"/>
                      </a:lnTo>
                      <a:lnTo>
                        <a:pt x="43" y="96"/>
                      </a:lnTo>
                      <a:lnTo>
                        <a:pt x="39" y="102"/>
                      </a:lnTo>
                      <a:lnTo>
                        <a:pt x="32" y="100"/>
                      </a:lnTo>
                      <a:lnTo>
                        <a:pt x="22" y="113"/>
                      </a:lnTo>
                      <a:lnTo>
                        <a:pt x="24" y="119"/>
                      </a:lnTo>
                      <a:lnTo>
                        <a:pt x="19" y="126"/>
                      </a:lnTo>
                      <a:lnTo>
                        <a:pt x="11" y="132"/>
                      </a:lnTo>
                      <a:lnTo>
                        <a:pt x="15" y="145"/>
                      </a:lnTo>
                      <a:lnTo>
                        <a:pt x="13" y="156"/>
                      </a:lnTo>
                      <a:lnTo>
                        <a:pt x="15" y="164"/>
                      </a:lnTo>
                      <a:lnTo>
                        <a:pt x="15" y="171"/>
                      </a:lnTo>
                      <a:lnTo>
                        <a:pt x="7" y="192"/>
                      </a:lnTo>
                      <a:lnTo>
                        <a:pt x="0" y="198"/>
                      </a:lnTo>
                      <a:lnTo>
                        <a:pt x="0" y="205"/>
                      </a:lnTo>
                      <a:lnTo>
                        <a:pt x="4" y="211"/>
                      </a:lnTo>
                      <a:lnTo>
                        <a:pt x="9" y="232"/>
                      </a:lnTo>
                      <a:lnTo>
                        <a:pt x="6" y="239"/>
                      </a:lnTo>
                      <a:lnTo>
                        <a:pt x="2" y="247"/>
                      </a:lnTo>
                      <a:lnTo>
                        <a:pt x="4" y="252"/>
                      </a:lnTo>
                      <a:lnTo>
                        <a:pt x="22" y="290"/>
                      </a:lnTo>
                      <a:lnTo>
                        <a:pt x="30" y="286"/>
                      </a:lnTo>
                      <a:lnTo>
                        <a:pt x="24" y="294"/>
                      </a:lnTo>
                      <a:lnTo>
                        <a:pt x="34" y="314"/>
                      </a:lnTo>
                      <a:lnTo>
                        <a:pt x="39" y="342"/>
                      </a:lnTo>
                      <a:lnTo>
                        <a:pt x="39" y="363"/>
                      </a:lnTo>
                      <a:lnTo>
                        <a:pt x="34" y="388"/>
                      </a:lnTo>
                      <a:lnTo>
                        <a:pt x="32" y="395"/>
                      </a:lnTo>
                      <a:lnTo>
                        <a:pt x="24" y="408"/>
                      </a:lnTo>
                      <a:lnTo>
                        <a:pt x="19" y="429"/>
                      </a:lnTo>
                      <a:lnTo>
                        <a:pt x="15" y="436"/>
                      </a:lnTo>
                      <a:lnTo>
                        <a:pt x="11" y="444"/>
                      </a:lnTo>
                      <a:lnTo>
                        <a:pt x="4" y="450"/>
                      </a:lnTo>
                      <a:lnTo>
                        <a:pt x="2" y="451"/>
                      </a:lnTo>
                      <a:lnTo>
                        <a:pt x="6" y="451"/>
                      </a:lnTo>
                      <a:lnTo>
                        <a:pt x="43" y="44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73" name="Group 72">
                <a:extLst>
                  <a:ext uri="{FF2B5EF4-FFF2-40B4-BE49-F238E27FC236}">
                    <a16:creationId xmlns:a16="http://schemas.microsoft.com/office/drawing/2014/main" id="{AEC59049-FAD3-4A23-A814-F08E9DFEDE7E}"/>
                  </a:ext>
                </a:extLst>
              </p:cNvPr>
              <p:cNvGrpSpPr/>
              <p:nvPr/>
            </p:nvGrpSpPr>
            <p:grpSpPr>
              <a:xfrm>
                <a:off x="3961687" y="3206462"/>
                <a:ext cx="747417" cy="577291"/>
                <a:chOff x="3961687" y="3206462"/>
                <a:chExt cx="747417" cy="577291"/>
              </a:xfrm>
              <a:grpFill/>
            </p:grpSpPr>
            <p:sp>
              <p:nvSpPr>
                <p:cNvPr id="167" name="Freeform 99">
                  <a:extLst>
                    <a:ext uri="{FF2B5EF4-FFF2-40B4-BE49-F238E27FC236}">
                      <a16:creationId xmlns:a16="http://schemas.microsoft.com/office/drawing/2014/main" id="{02371F42-FE78-4851-A969-A59AAA673BB4}"/>
                    </a:ext>
                  </a:extLst>
                </p:cNvPr>
                <p:cNvSpPr>
                  <a:spLocks/>
                </p:cNvSpPr>
                <p:nvPr/>
              </p:nvSpPr>
              <p:spPr bwMode="auto">
                <a:xfrm>
                  <a:off x="4598625" y="3765441"/>
                  <a:ext cx="3843" cy="3488"/>
                </a:xfrm>
                <a:custGeom>
                  <a:avLst/>
                  <a:gdLst>
                    <a:gd name="T0" fmla="*/ 4 w 4"/>
                    <a:gd name="T1" fmla="*/ 4 h 4"/>
                    <a:gd name="T2" fmla="*/ 0 w 4"/>
                    <a:gd name="T3" fmla="*/ 0 h 4"/>
                    <a:gd name="T4" fmla="*/ 4 w 4"/>
                    <a:gd name="T5" fmla="*/ 4 h 4"/>
                    <a:gd name="T6" fmla="*/ 4 w 4"/>
                    <a:gd name="T7" fmla="*/ 4 h 4"/>
                  </a:gdLst>
                  <a:ahLst/>
                  <a:cxnLst>
                    <a:cxn ang="0">
                      <a:pos x="T0" y="T1"/>
                    </a:cxn>
                    <a:cxn ang="0">
                      <a:pos x="T2" y="T3"/>
                    </a:cxn>
                    <a:cxn ang="0">
                      <a:pos x="T4" y="T5"/>
                    </a:cxn>
                    <a:cxn ang="0">
                      <a:pos x="T6" y="T7"/>
                    </a:cxn>
                  </a:cxnLst>
                  <a:rect l="0" t="0" r="r" b="b"/>
                  <a:pathLst>
                    <a:path w="4" h="4">
                      <a:moveTo>
                        <a:pt x="4" y="4"/>
                      </a:moveTo>
                      <a:lnTo>
                        <a:pt x="0" y="0"/>
                      </a:lnTo>
                      <a:lnTo>
                        <a:pt x="4" y="4"/>
                      </a:lnTo>
                      <a:lnTo>
                        <a:pt x="4" y="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68" name="Freeform 100">
                  <a:extLst>
                    <a:ext uri="{FF2B5EF4-FFF2-40B4-BE49-F238E27FC236}">
                      <a16:creationId xmlns:a16="http://schemas.microsoft.com/office/drawing/2014/main" id="{97054CB1-ECAE-4D8A-B04A-B26085127C66}"/>
                    </a:ext>
                  </a:extLst>
                </p:cNvPr>
                <p:cNvSpPr>
                  <a:spLocks/>
                </p:cNvSpPr>
                <p:nvPr/>
              </p:nvSpPr>
              <p:spPr bwMode="auto">
                <a:xfrm>
                  <a:off x="4598625" y="3765441"/>
                  <a:ext cx="3843" cy="3488"/>
                </a:xfrm>
                <a:custGeom>
                  <a:avLst/>
                  <a:gdLst>
                    <a:gd name="T0" fmla="*/ 4 w 4"/>
                    <a:gd name="T1" fmla="*/ 4 h 4"/>
                    <a:gd name="T2" fmla="*/ 0 w 4"/>
                    <a:gd name="T3" fmla="*/ 0 h 4"/>
                    <a:gd name="T4" fmla="*/ 4 w 4"/>
                    <a:gd name="T5" fmla="*/ 4 h 4"/>
                    <a:gd name="T6" fmla="*/ 4 w 4"/>
                    <a:gd name="T7" fmla="*/ 4 h 4"/>
                  </a:gdLst>
                  <a:ahLst/>
                  <a:cxnLst>
                    <a:cxn ang="0">
                      <a:pos x="T0" y="T1"/>
                    </a:cxn>
                    <a:cxn ang="0">
                      <a:pos x="T2" y="T3"/>
                    </a:cxn>
                    <a:cxn ang="0">
                      <a:pos x="T4" y="T5"/>
                    </a:cxn>
                    <a:cxn ang="0">
                      <a:pos x="T6" y="T7"/>
                    </a:cxn>
                  </a:cxnLst>
                  <a:rect l="0" t="0" r="r" b="b"/>
                  <a:pathLst>
                    <a:path w="4" h="4">
                      <a:moveTo>
                        <a:pt x="4" y="4"/>
                      </a:moveTo>
                      <a:lnTo>
                        <a:pt x="0" y="0"/>
                      </a:lnTo>
                      <a:lnTo>
                        <a:pt x="4" y="4"/>
                      </a:lnTo>
                      <a:lnTo>
                        <a:pt x="4" y="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69" name="Freeform 101">
                  <a:extLst>
                    <a:ext uri="{FF2B5EF4-FFF2-40B4-BE49-F238E27FC236}">
                      <a16:creationId xmlns:a16="http://schemas.microsoft.com/office/drawing/2014/main" id="{A2BF8AF2-1A06-4E5D-AFA2-73951A33A056}"/>
                    </a:ext>
                  </a:extLst>
                </p:cNvPr>
                <p:cNvSpPr>
                  <a:spLocks/>
                </p:cNvSpPr>
                <p:nvPr/>
              </p:nvSpPr>
              <p:spPr bwMode="auto">
                <a:xfrm>
                  <a:off x="4667794" y="3735791"/>
                  <a:ext cx="4803" cy="3488"/>
                </a:xfrm>
                <a:custGeom>
                  <a:avLst/>
                  <a:gdLst>
                    <a:gd name="T0" fmla="*/ 5 w 5"/>
                    <a:gd name="T1" fmla="*/ 0 h 4"/>
                    <a:gd name="T2" fmla="*/ 0 w 5"/>
                    <a:gd name="T3" fmla="*/ 4 h 4"/>
                    <a:gd name="T4" fmla="*/ 5 w 5"/>
                    <a:gd name="T5" fmla="*/ 2 h 4"/>
                    <a:gd name="T6" fmla="*/ 5 w 5"/>
                    <a:gd name="T7" fmla="*/ 0 h 4"/>
                  </a:gdLst>
                  <a:ahLst/>
                  <a:cxnLst>
                    <a:cxn ang="0">
                      <a:pos x="T0" y="T1"/>
                    </a:cxn>
                    <a:cxn ang="0">
                      <a:pos x="T2" y="T3"/>
                    </a:cxn>
                    <a:cxn ang="0">
                      <a:pos x="T4" y="T5"/>
                    </a:cxn>
                    <a:cxn ang="0">
                      <a:pos x="T6" y="T7"/>
                    </a:cxn>
                  </a:cxnLst>
                  <a:rect l="0" t="0" r="r" b="b"/>
                  <a:pathLst>
                    <a:path w="5" h="4">
                      <a:moveTo>
                        <a:pt x="5" y="0"/>
                      </a:moveTo>
                      <a:lnTo>
                        <a:pt x="0" y="4"/>
                      </a:lnTo>
                      <a:lnTo>
                        <a:pt x="5" y="2"/>
                      </a:lnTo>
                      <a:lnTo>
                        <a:pt x="5"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0" name="Freeform 102">
                  <a:extLst>
                    <a:ext uri="{FF2B5EF4-FFF2-40B4-BE49-F238E27FC236}">
                      <a16:creationId xmlns:a16="http://schemas.microsoft.com/office/drawing/2014/main" id="{403F1C77-BDEE-47CA-AA21-04450DEB5AF0}"/>
                    </a:ext>
                  </a:extLst>
                </p:cNvPr>
                <p:cNvSpPr>
                  <a:spLocks/>
                </p:cNvSpPr>
                <p:nvPr/>
              </p:nvSpPr>
              <p:spPr bwMode="auto">
                <a:xfrm>
                  <a:off x="4667794" y="3735791"/>
                  <a:ext cx="4803" cy="3488"/>
                </a:xfrm>
                <a:custGeom>
                  <a:avLst/>
                  <a:gdLst>
                    <a:gd name="T0" fmla="*/ 5 w 5"/>
                    <a:gd name="T1" fmla="*/ 0 h 4"/>
                    <a:gd name="T2" fmla="*/ 0 w 5"/>
                    <a:gd name="T3" fmla="*/ 4 h 4"/>
                    <a:gd name="T4" fmla="*/ 5 w 5"/>
                    <a:gd name="T5" fmla="*/ 2 h 4"/>
                    <a:gd name="T6" fmla="*/ 5 w 5"/>
                    <a:gd name="T7" fmla="*/ 0 h 4"/>
                  </a:gdLst>
                  <a:ahLst/>
                  <a:cxnLst>
                    <a:cxn ang="0">
                      <a:pos x="T0" y="T1"/>
                    </a:cxn>
                    <a:cxn ang="0">
                      <a:pos x="T2" y="T3"/>
                    </a:cxn>
                    <a:cxn ang="0">
                      <a:pos x="T4" y="T5"/>
                    </a:cxn>
                    <a:cxn ang="0">
                      <a:pos x="T6" y="T7"/>
                    </a:cxn>
                  </a:cxnLst>
                  <a:rect l="0" t="0" r="r" b="b"/>
                  <a:pathLst>
                    <a:path w="5" h="4">
                      <a:moveTo>
                        <a:pt x="5" y="0"/>
                      </a:moveTo>
                      <a:lnTo>
                        <a:pt x="0" y="4"/>
                      </a:lnTo>
                      <a:lnTo>
                        <a:pt x="5" y="2"/>
                      </a:lnTo>
                      <a:lnTo>
                        <a:pt x="5"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1" name="Freeform 103">
                  <a:extLst>
                    <a:ext uri="{FF2B5EF4-FFF2-40B4-BE49-F238E27FC236}">
                      <a16:creationId xmlns:a16="http://schemas.microsoft.com/office/drawing/2014/main" id="{3B15ABD6-6045-4851-9FF0-1F357075FAE3}"/>
                    </a:ext>
                  </a:extLst>
                </p:cNvPr>
                <p:cNvSpPr>
                  <a:spLocks/>
                </p:cNvSpPr>
                <p:nvPr/>
              </p:nvSpPr>
              <p:spPr bwMode="auto">
                <a:xfrm>
                  <a:off x="4573647" y="3780265"/>
                  <a:ext cx="6725" cy="3488"/>
                </a:xfrm>
                <a:custGeom>
                  <a:avLst/>
                  <a:gdLst>
                    <a:gd name="T0" fmla="*/ 0 w 7"/>
                    <a:gd name="T1" fmla="*/ 4 h 4"/>
                    <a:gd name="T2" fmla="*/ 7 w 7"/>
                    <a:gd name="T3" fmla="*/ 0 h 4"/>
                    <a:gd name="T4" fmla="*/ 0 w 7"/>
                    <a:gd name="T5" fmla="*/ 2 h 4"/>
                    <a:gd name="T6" fmla="*/ 0 w 7"/>
                    <a:gd name="T7" fmla="*/ 4 h 4"/>
                  </a:gdLst>
                  <a:ahLst/>
                  <a:cxnLst>
                    <a:cxn ang="0">
                      <a:pos x="T0" y="T1"/>
                    </a:cxn>
                    <a:cxn ang="0">
                      <a:pos x="T2" y="T3"/>
                    </a:cxn>
                    <a:cxn ang="0">
                      <a:pos x="T4" y="T5"/>
                    </a:cxn>
                    <a:cxn ang="0">
                      <a:pos x="T6" y="T7"/>
                    </a:cxn>
                  </a:cxnLst>
                  <a:rect l="0" t="0" r="r" b="b"/>
                  <a:pathLst>
                    <a:path w="7" h="4">
                      <a:moveTo>
                        <a:pt x="0" y="4"/>
                      </a:moveTo>
                      <a:lnTo>
                        <a:pt x="7" y="0"/>
                      </a:lnTo>
                      <a:lnTo>
                        <a:pt x="0" y="2"/>
                      </a:lnTo>
                      <a:lnTo>
                        <a:pt x="0" y="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2" name="Freeform 104">
                  <a:extLst>
                    <a:ext uri="{FF2B5EF4-FFF2-40B4-BE49-F238E27FC236}">
                      <a16:creationId xmlns:a16="http://schemas.microsoft.com/office/drawing/2014/main" id="{ECDE3FA7-CB6E-4F28-843E-D3C76F708DDC}"/>
                    </a:ext>
                  </a:extLst>
                </p:cNvPr>
                <p:cNvSpPr>
                  <a:spLocks/>
                </p:cNvSpPr>
                <p:nvPr/>
              </p:nvSpPr>
              <p:spPr bwMode="auto">
                <a:xfrm>
                  <a:off x="4573647" y="3780265"/>
                  <a:ext cx="6725" cy="3488"/>
                </a:xfrm>
                <a:custGeom>
                  <a:avLst/>
                  <a:gdLst>
                    <a:gd name="T0" fmla="*/ 0 w 7"/>
                    <a:gd name="T1" fmla="*/ 4 h 4"/>
                    <a:gd name="T2" fmla="*/ 7 w 7"/>
                    <a:gd name="T3" fmla="*/ 0 h 4"/>
                    <a:gd name="T4" fmla="*/ 0 w 7"/>
                    <a:gd name="T5" fmla="*/ 2 h 4"/>
                    <a:gd name="T6" fmla="*/ 0 w 7"/>
                    <a:gd name="T7" fmla="*/ 4 h 4"/>
                  </a:gdLst>
                  <a:ahLst/>
                  <a:cxnLst>
                    <a:cxn ang="0">
                      <a:pos x="T0" y="T1"/>
                    </a:cxn>
                    <a:cxn ang="0">
                      <a:pos x="T2" y="T3"/>
                    </a:cxn>
                    <a:cxn ang="0">
                      <a:pos x="T4" y="T5"/>
                    </a:cxn>
                    <a:cxn ang="0">
                      <a:pos x="T6" y="T7"/>
                    </a:cxn>
                  </a:cxnLst>
                  <a:rect l="0" t="0" r="r" b="b"/>
                  <a:pathLst>
                    <a:path w="7" h="4">
                      <a:moveTo>
                        <a:pt x="0" y="4"/>
                      </a:moveTo>
                      <a:lnTo>
                        <a:pt x="7" y="0"/>
                      </a:lnTo>
                      <a:lnTo>
                        <a:pt x="0" y="2"/>
                      </a:lnTo>
                      <a:lnTo>
                        <a:pt x="0" y="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3" name="Freeform 105">
                  <a:extLst>
                    <a:ext uri="{FF2B5EF4-FFF2-40B4-BE49-F238E27FC236}">
                      <a16:creationId xmlns:a16="http://schemas.microsoft.com/office/drawing/2014/main" id="{C3970047-A6D9-48FE-9A82-30C07E472C4A}"/>
                    </a:ext>
                  </a:extLst>
                </p:cNvPr>
                <p:cNvSpPr>
                  <a:spLocks/>
                </p:cNvSpPr>
                <p:nvPr/>
              </p:nvSpPr>
              <p:spPr bwMode="auto">
                <a:xfrm>
                  <a:off x="4608232" y="3759336"/>
                  <a:ext cx="8646" cy="7848"/>
                </a:xfrm>
                <a:custGeom>
                  <a:avLst/>
                  <a:gdLst>
                    <a:gd name="T0" fmla="*/ 5 w 9"/>
                    <a:gd name="T1" fmla="*/ 3 h 9"/>
                    <a:gd name="T2" fmla="*/ 0 w 9"/>
                    <a:gd name="T3" fmla="*/ 0 h 9"/>
                    <a:gd name="T4" fmla="*/ 5 w 9"/>
                    <a:gd name="T5" fmla="*/ 9 h 9"/>
                    <a:gd name="T6" fmla="*/ 9 w 9"/>
                    <a:gd name="T7" fmla="*/ 9 h 9"/>
                    <a:gd name="T8" fmla="*/ 5 w 9"/>
                    <a:gd name="T9" fmla="*/ 3 h 9"/>
                  </a:gdLst>
                  <a:ahLst/>
                  <a:cxnLst>
                    <a:cxn ang="0">
                      <a:pos x="T0" y="T1"/>
                    </a:cxn>
                    <a:cxn ang="0">
                      <a:pos x="T2" y="T3"/>
                    </a:cxn>
                    <a:cxn ang="0">
                      <a:pos x="T4" y="T5"/>
                    </a:cxn>
                    <a:cxn ang="0">
                      <a:pos x="T6" y="T7"/>
                    </a:cxn>
                    <a:cxn ang="0">
                      <a:pos x="T8" y="T9"/>
                    </a:cxn>
                  </a:cxnLst>
                  <a:rect l="0" t="0" r="r" b="b"/>
                  <a:pathLst>
                    <a:path w="9" h="9">
                      <a:moveTo>
                        <a:pt x="5" y="3"/>
                      </a:moveTo>
                      <a:lnTo>
                        <a:pt x="0" y="0"/>
                      </a:lnTo>
                      <a:lnTo>
                        <a:pt x="5" y="9"/>
                      </a:lnTo>
                      <a:lnTo>
                        <a:pt x="9" y="9"/>
                      </a:lnTo>
                      <a:lnTo>
                        <a:pt x="5" y="3"/>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4" name="Freeform 106">
                  <a:extLst>
                    <a:ext uri="{FF2B5EF4-FFF2-40B4-BE49-F238E27FC236}">
                      <a16:creationId xmlns:a16="http://schemas.microsoft.com/office/drawing/2014/main" id="{195ADD25-89A2-48CC-9F11-D8ACC5135913}"/>
                    </a:ext>
                  </a:extLst>
                </p:cNvPr>
                <p:cNvSpPr>
                  <a:spLocks/>
                </p:cNvSpPr>
                <p:nvPr/>
              </p:nvSpPr>
              <p:spPr bwMode="auto">
                <a:xfrm>
                  <a:off x="4608232" y="3759336"/>
                  <a:ext cx="8646" cy="7848"/>
                </a:xfrm>
                <a:custGeom>
                  <a:avLst/>
                  <a:gdLst>
                    <a:gd name="T0" fmla="*/ 5 w 9"/>
                    <a:gd name="T1" fmla="*/ 3 h 9"/>
                    <a:gd name="T2" fmla="*/ 0 w 9"/>
                    <a:gd name="T3" fmla="*/ 0 h 9"/>
                    <a:gd name="T4" fmla="*/ 5 w 9"/>
                    <a:gd name="T5" fmla="*/ 9 h 9"/>
                    <a:gd name="T6" fmla="*/ 9 w 9"/>
                    <a:gd name="T7" fmla="*/ 9 h 9"/>
                    <a:gd name="T8" fmla="*/ 5 w 9"/>
                    <a:gd name="T9" fmla="*/ 3 h 9"/>
                  </a:gdLst>
                  <a:ahLst/>
                  <a:cxnLst>
                    <a:cxn ang="0">
                      <a:pos x="T0" y="T1"/>
                    </a:cxn>
                    <a:cxn ang="0">
                      <a:pos x="T2" y="T3"/>
                    </a:cxn>
                    <a:cxn ang="0">
                      <a:pos x="T4" y="T5"/>
                    </a:cxn>
                    <a:cxn ang="0">
                      <a:pos x="T6" y="T7"/>
                    </a:cxn>
                    <a:cxn ang="0">
                      <a:pos x="T8" y="T9"/>
                    </a:cxn>
                  </a:cxnLst>
                  <a:rect l="0" t="0" r="r" b="b"/>
                  <a:pathLst>
                    <a:path w="9" h="9">
                      <a:moveTo>
                        <a:pt x="5" y="3"/>
                      </a:moveTo>
                      <a:lnTo>
                        <a:pt x="0" y="0"/>
                      </a:lnTo>
                      <a:lnTo>
                        <a:pt x="5" y="9"/>
                      </a:lnTo>
                      <a:lnTo>
                        <a:pt x="9" y="9"/>
                      </a:lnTo>
                      <a:lnTo>
                        <a:pt x="5" y="3"/>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5" name="Freeform 107">
                  <a:extLst>
                    <a:ext uri="{FF2B5EF4-FFF2-40B4-BE49-F238E27FC236}">
                      <a16:creationId xmlns:a16="http://schemas.microsoft.com/office/drawing/2014/main" id="{E2FDC973-ABA6-4214-A925-AC7FD9793CAF}"/>
                    </a:ext>
                  </a:extLst>
                </p:cNvPr>
                <p:cNvSpPr>
                  <a:spLocks/>
                </p:cNvSpPr>
                <p:nvPr/>
              </p:nvSpPr>
              <p:spPr bwMode="auto">
                <a:xfrm>
                  <a:off x="3961687" y="3206462"/>
                  <a:ext cx="747417" cy="514504"/>
                </a:xfrm>
                <a:custGeom>
                  <a:avLst/>
                  <a:gdLst>
                    <a:gd name="T0" fmla="*/ 516 w 778"/>
                    <a:gd name="T1" fmla="*/ 6 h 590"/>
                    <a:gd name="T2" fmla="*/ 516 w 778"/>
                    <a:gd name="T3" fmla="*/ 32 h 590"/>
                    <a:gd name="T4" fmla="*/ 490 w 778"/>
                    <a:gd name="T5" fmla="*/ 32 h 590"/>
                    <a:gd name="T6" fmla="*/ 94 w 778"/>
                    <a:gd name="T7" fmla="*/ 38 h 590"/>
                    <a:gd name="T8" fmla="*/ 16 w 778"/>
                    <a:gd name="T9" fmla="*/ 77 h 590"/>
                    <a:gd name="T10" fmla="*/ 30 w 778"/>
                    <a:gd name="T11" fmla="*/ 103 h 590"/>
                    <a:gd name="T12" fmla="*/ 31 w 778"/>
                    <a:gd name="T13" fmla="*/ 118 h 590"/>
                    <a:gd name="T14" fmla="*/ 47 w 778"/>
                    <a:gd name="T15" fmla="*/ 94 h 590"/>
                    <a:gd name="T16" fmla="*/ 62 w 778"/>
                    <a:gd name="T17" fmla="*/ 92 h 590"/>
                    <a:gd name="T18" fmla="*/ 58 w 778"/>
                    <a:gd name="T19" fmla="*/ 109 h 590"/>
                    <a:gd name="T20" fmla="*/ 116 w 778"/>
                    <a:gd name="T21" fmla="*/ 94 h 590"/>
                    <a:gd name="T22" fmla="*/ 139 w 778"/>
                    <a:gd name="T23" fmla="*/ 98 h 590"/>
                    <a:gd name="T24" fmla="*/ 116 w 778"/>
                    <a:gd name="T25" fmla="*/ 102 h 590"/>
                    <a:gd name="T26" fmla="*/ 180 w 778"/>
                    <a:gd name="T27" fmla="*/ 115 h 590"/>
                    <a:gd name="T28" fmla="*/ 195 w 778"/>
                    <a:gd name="T29" fmla="*/ 100 h 590"/>
                    <a:gd name="T30" fmla="*/ 203 w 778"/>
                    <a:gd name="T31" fmla="*/ 120 h 590"/>
                    <a:gd name="T32" fmla="*/ 188 w 778"/>
                    <a:gd name="T33" fmla="*/ 120 h 590"/>
                    <a:gd name="T34" fmla="*/ 208 w 778"/>
                    <a:gd name="T35" fmla="*/ 137 h 590"/>
                    <a:gd name="T36" fmla="*/ 221 w 778"/>
                    <a:gd name="T37" fmla="*/ 162 h 590"/>
                    <a:gd name="T38" fmla="*/ 225 w 778"/>
                    <a:gd name="T39" fmla="*/ 165 h 590"/>
                    <a:gd name="T40" fmla="*/ 257 w 778"/>
                    <a:gd name="T41" fmla="*/ 154 h 590"/>
                    <a:gd name="T42" fmla="*/ 300 w 778"/>
                    <a:gd name="T43" fmla="*/ 132 h 590"/>
                    <a:gd name="T44" fmla="*/ 312 w 778"/>
                    <a:gd name="T45" fmla="*/ 124 h 590"/>
                    <a:gd name="T46" fmla="*/ 338 w 778"/>
                    <a:gd name="T47" fmla="*/ 105 h 590"/>
                    <a:gd name="T48" fmla="*/ 389 w 778"/>
                    <a:gd name="T49" fmla="*/ 137 h 590"/>
                    <a:gd name="T50" fmla="*/ 432 w 778"/>
                    <a:gd name="T51" fmla="*/ 179 h 590"/>
                    <a:gd name="T52" fmla="*/ 475 w 778"/>
                    <a:gd name="T53" fmla="*/ 199 h 590"/>
                    <a:gd name="T54" fmla="*/ 488 w 778"/>
                    <a:gd name="T55" fmla="*/ 226 h 590"/>
                    <a:gd name="T56" fmla="*/ 486 w 778"/>
                    <a:gd name="T57" fmla="*/ 303 h 590"/>
                    <a:gd name="T58" fmla="*/ 488 w 778"/>
                    <a:gd name="T59" fmla="*/ 331 h 590"/>
                    <a:gd name="T60" fmla="*/ 503 w 778"/>
                    <a:gd name="T61" fmla="*/ 322 h 590"/>
                    <a:gd name="T62" fmla="*/ 511 w 778"/>
                    <a:gd name="T63" fmla="*/ 314 h 590"/>
                    <a:gd name="T64" fmla="*/ 515 w 778"/>
                    <a:gd name="T65" fmla="*/ 348 h 590"/>
                    <a:gd name="T66" fmla="*/ 503 w 778"/>
                    <a:gd name="T67" fmla="*/ 367 h 590"/>
                    <a:gd name="T68" fmla="*/ 539 w 778"/>
                    <a:gd name="T69" fmla="*/ 416 h 590"/>
                    <a:gd name="T70" fmla="*/ 563 w 778"/>
                    <a:gd name="T71" fmla="*/ 423 h 590"/>
                    <a:gd name="T72" fmla="*/ 577 w 778"/>
                    <a:gd name="T73" fmla="*/ 410 h 590"/>
                    <a:gd name="T74" fmla="*/ 577 w 778"/>
                    <a:gd name="T75" fmla="*/ 444 h 590"/>
                    <a:gd name="T76" fmla="*/ 594 w 778"/>
                    <a:gd name="T77" fmla="*/ 440 h 590"/>
                    <a:gd name="T78" fmla="*/ 590 w 778"/>
                    <a:gd name="T79" fmla="*/ 461 h 590"/>
                    <a:gd name="T80" fmla="*/ 627 w 778"/>
                    <a:gd name="T81" fmla="*/ 509 h 590"/>
                    <a:gd name="T82" fmla="*/ 644 w 778"/>
                    <a:gd name="T83" fmla="*/ 515 h 590"/>
                    <a:gd name="T84" fmla="*/ 678 w 778"/>
                    <a:gd name="T85" fmla="*/ 551 h 590"/>
                    <a:gd name="T86" fmla="*/ 706 w 778"/>
                    <a:gd name="T87" fmla="*/ 579 h 590"/>
                    <a:gd name="T88" fmla="*/ 695 w 778"/>
                    <a:gd name="T89" fmla="*/ 590 h 590"/>
                    <a:gd name="T90" fmla="*/ 738 w 778"/>
                    <a:gd name="T91" fmla="*/ 577 h 590"/>
                    <a:gd name="T92" fmla="*/ 763 w 778"/>
                    <a:gd name="T93" fmla="*/ 572 h 590"/>
                    <a:gd name="T94" fmla="*/ 765 w 778"/>
                    <a:gd name="T95" fmla="*/ 534 h 590"/>
                    <a:gd name="T96" fmla="*/ 772 w 778"/>
                    <a:gd name="T97" fmla="*/ 500 h 590"/>
                    <a:gd name="T98" fmla="*/ 774 w 778"/>
                    <a:gd name="T99" fmla="*/ 470 h 590"/>
                    <a:gd name="T100" fmla="*/ 759 w 778"/>
                    <a:gd name="T101" fmla="*/ 384 h 590"/>
                    <a:gd name="T102" fmla="*/ 740 w 778"/>
                    <a:gd name="T103" fmla="*/ 355 h 590"/>
                    <a:gd name="T104" fmla="*/ 673 w 778"/>
                    <a:gd name="T105" fmla="*/ 241 h 590"/>
                    <a:gd name="T106" fmla="*/ 665 w 778"/>
                    <a:gd name="T107" fmla="*/ 205 h 590"/>
                    <a:gd name="T108" fmla="*/ 686 w 778"/>
                    <a:gd name="T109" fmla="*/ 228 h 590"/>
                    <a:gd name="T110" fmla="*/ 695 w 778"/>
                    <a:gd name="T111" fmla="*/ 271 h 590"/>
                    <a:gd name="T112" fmla="*/ 688 w 778"/>
                    <a:gd name="T113" fmla="*/ 224 h 590"/>
                    <a:gd name="T114" fmla="*/ 599 w 778"/>
                    <a:gd name="T115" fmla="*/ 98 h 590"/>
                    <a:gd name="T116" fmla="*/ 573 w 778"/>
                    <a:gd name="T117" fmla="*/ 32 h 590"/>
                    <a:gd name="T118" fmla="*/ 560 w 778"/>
                    <a:gd name="T119" fmla="*/ 6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8" h="590">
                      <a:moveTo>
                        <a:pt x="554" y="8"/>
                      </a:moveTo>
                      <a:lnTo>
                        <a:pt x="547" y="6"/>
                      </a:lnTo>
                      <a:lnTo>
                        <a:pt x="530" y="2"/>
                      </a:lnTo>
                      <a:lnTo>
                        <a:pt x="522" y="0"/>
                      </a:lnTo>
                      <a:lnTo>
                        <a:pt x="516" y="6"/>
                      </a:lnTo>
                      <a:lnTo>
                        <a:pt x="513" y="6"/>
                      </a:lnTo>
                      <a:lnTo>
                        <a:pt x="511" y="13"/>
                      </a:lnTo>
                      <a:lnTo>
                        <a:pt x="513" y="19"/>
                      </a:lnTo>
                      <a:lnTo>
                        <a:pt x="516" y="26"/>
                      </a:lnTo>
                      <a:lnTo>
                        <a:pt x="516" y="32"/>
                      </a:lnTo>
                      <a:lnTo>
                        <a:pt x="516" y="47"/>
                      </a:lnTo>
                      <a:lnTo>
                        <a:pt x="511" y="51"/>
                      </a:lnTo>
                      <a:lnTo>
                        <a:pt x="503" y="51"/>
                      </a:lnTo>
                      <a:lnTo>
                        <a:pt x="498" y="38"/>
                      </a:lnTo>
                      <a:lnTo>
                        <a:pt x="490" y="32"/>
                      </a:lnTo>
                      <a:lnTo>
                        <a:pt x="255" y="49"/>
                      </a:lnTo>
                      <a:lnTo>
                        <a:pt x="250" y="43"/>
                      </a:lnTo>
                      <a:lnTo>
                        <a:pt x="248" y="36"/>
                      </a:lnTo>
                      <a:lnTo>
                        <a:pt x="238" y="21"/>
                      </a:lnTo>
                      <a:lnTo>
                        <a:pt x="94" y="38"/>
                      </a:lnTo>
                      <a:lnTo>
                        <a:pt x="9" y="47"/>
                      </a:lnTo>
                      <a:lnTo>
                        <a:pt x="1" y="53"/>
                      </a:lnTo>
                      <a:lnTo>
                        <a:pt x="0" y="60"/>
                      </a:lnTo>
                      <a:lnTo>
                        <a:pt x="11" y="75"/>
                      </a:lnTo>
                      <a:lnTo>
                        <a:pt x="16" y="77"/>
                      </a:lnTo>
                      <a:lnTo>
                        <a:pt x="24" y="85"/>
                      </a:lnTo>
                      <a:lnTo>
                        <a:pt x="20" y="94"/>
                      </a:lnTo>
                      <a:lnTo>
                        <a:pt x="22" y="98"/>
                      </a:lnTo>
                      <a:lnTo>
                        <a:pt x="24" y="102"/>
                      </a:lnTo>
                      <a:lnTo>
                        <a:pt x="30" y="103"/>
                      </a:lnTo>
                      <a:lnTo>
                        <a:pt x="30" y="107"/>
                      </a:lnTo>
                      <a:lnTo>
                        <a:pt x="24" y="113"/>
                      </a:lnTo>
                      <a:lnTo>
                        <a:pt x="20" y="120"/>
                      </a:lnTo>
                      <a:lnTo>
                        <a:pt x="24" y="120"/>
                      </a:lnTo>
                      <a:lnTo>
                        <a:pt x="31" y="118"/>
                      </a:lnTo>
                      <a:lnTo>
                        <a:pt x="39" y="115"/>
                      </a:lnTo>
                      <a:lnTo>
                        <a:pt x="45" y="105"/>
                      </a:lnTo>
                      <a:lnTo>
                        <a:pt x="48" y="98"/>
                      </a:lnTo>
                      <a:lnTo>
                        <a:pt x="47" y="96"/>
                      </a:lnTo>
                      <a:lnTo>
                        <a:pt x="47" y="94"/>
                      </a:lnTo>
                      <a:lnTo>
                        <a:pt x="50" y="90"/>
                      </a:lnTo>
                      <a:lnTo>
                        <a:pt x="52" y="100"/>
                      </a:lnTo>
                      <a:lnTo>
                        <a:pt x="58" y="94"/>
                      </a:lnTo>
                      <a:lnTo>
                        <a:pt x="60" y="85"/>
                      </a:lnTo>
                      <a:lnTo>
                        <a:pt x="62" y="92"/>
                      </a:lnTo>
                      <a:lnTo>
                        <a:pt x="69" y="98"/>
                      </a:lnTo>
                      <a:lnTo>
                        <a:pt x="63" y="105"/>
                      </a:lnTo>
                      <a:lnTo>
                        <a:pt x="52" y="107"/>
                      </a:lnTo>
                      <a:lnTo>
                        <a:pt x="50" y="109"/>
                      </a:lnTo>
                      <a:lnTo>
                        <a:pt x="58" y="109"/>
                      </a:lnTo>
                      <a:lnTo>
                        <a:pt x="78" y="103"/>
                      </a:lnTo>
                      <a:lnTo>
                        <a:pt x="97" y="102"/>
                      </a:lnTo>
                      <a:lnTo>
                        <a:pt x="99" y="100"/>
                      </a:lnTo>
                      <a:lnTo>
                        <a:pt x="114" y="88"/>
                      </a:lnTo>
                      <a:lnTo>
                        <a:pt x="116" y="94"/>
                      </a:lnTo>
                      <a:lnTo>
                        <a:pt x="122" y="90"/>
                      </a:lnTo>
                      <a:lnTo>
                        <a:pt x="129" y="88"/>
                      </a:lnTo>
                      <a:lnTo>
                        <a:pt x="142" y="94"/>
                      </a:lnTo>
                      <a:lnTo>
                        <a:pt x="144" y="100"/>
                      </a:lnTo>
                      <a:lnTo>
                        <a:pt x="139" y="98"/>
                      </a:lnTo>
                      <a:lnTo>
                        <a:pt x="131" y="96"/>
                      </a:lnTo>
                      <a:lnTo>
                        <a:pt x="125" y="96"/>
                      </a:lnTo>
                      <a:lnTo>
                        <a:pt x="124" y="100"/>
                      </a:lnTo>
                      <a:lnTo>
                        <a:pt x="110" y="100"/>
                      </a:lnTo>
                      <a:lnTo>
                        <a:pt x="116" y="102"/>
                      </a:lnTo>
                      <a:lnTo>
                        <a:pt x="124" y="102"/>
                      </a:lnTo>
                      <a:lnTo>
                        <a:pt x="152" y="107"/>
                      </a:lnTo>
                      <a:lnTo>
                        <a:pt x="169" y="113"/>
                      </a:lnTo>
                      <a:lnTo>
                        <a:pt x="182" y="122"/>
                      </a:lnTo>
                      <a:lnTo>
                        <a:pt x="180" y="115"/>
                      </a:lnTo>
                      <a:lnTo>
                        <a:pt x="174" y="111"/>
                      </a:lnTo>
                      <a:lnTo>
                        <a:pt x="171" y="105"/>
                      </a:lnTo>
                      <a:lnTo>
                        <a:pt x="178" y="105"/>
                      </a:lnTo>
                      <a:lnTo>
                        <a:pt x="184" y="107"/>
                      </a:lnTo>
                      <a:lnTo>
                        <a:pt x="195" y="100"/>
                      </a:lnTo>
                      <a:lnTo>
                        <a:pt x="193" y="107"/>
                      </a:lnTo>
                      <a:lnTo>
                        <a:pt x="188" y="109"/>
                      </a:lnTo>
                      <a:lnTo>
                        <a:pt x="186" y="115"/>
                      </a:lnTo>
                      <a:lnTo>
                        <a:pt x="195" y="120"/>
                      </a:lnTo>
                      <a:lnTo>
                        <a:pt x="203" y="120"/>
                      </a:lnTo>
                      <a:lnTo>
                        <a:pt x="206" y="128"/>
                      </a:lnTo>
                      <a:lnTo>
                        <a:pt x="214" y="126"/>
                      </a:lnTo>
                      <a:lnTo>
                        <a:pt x="210" y="132"/>
                      </a:lnTo>
                      <a:lnTo>
                        <a:pt x="203" y="126"/>
                      </a:lnTo>
                      <a:lnTo>
                        <a:pt x="188" y="120"/>
                      </a:lnTo>
                      <a:lnTo>
                        <a:pt x="195" y="128"/>
                      </a:lnTo>
                      <a:lnTo>
                        <a:pt x="201" y="132"/>
                      </a:lnTo>
                      <a:lnTo>
                        <a:pt x="204" y="134"/>
                      </a:lnTo>
                      <a:lnTo>
                        <a:pt x="201" y="134"/>
                      </a:lnTo>
                      <a:lnTo>
                        <a:pt x="208" y="137"/>
                      </a:lnTo>
                      <a:lnTo>
                        <a:pt x="216" y="139"/>
                      </a:lnTo>
                      <a:lnTo>
                        <a:pt x="221" y="147"/>
                      </a:lnTo>
                      <a:lnTo>
                        <a:pt x="225" y="154"/>
                      </a:lnTo>
                      <a:lnTo>
                        <a:pt x="227" y="160"/>
                      </a:lnTo>
                      <a:lnTo>
                        <a:pt x="221" y="162"/>
                      </a:lnTo>
                      <a:lnTo>
                        <a:pt x="218" y="154"/>
                      </a:lnTo>
                      <a:lnTo>
                        <a:pt x="218" y="149"/>
                      </a:lnTo>
                      <a:lnTo>
                        <a:pt x="216" y="156"/>
                      </a:lnTo>
                      <a:lnTo>
                        <a:pt x="219" y="162"/>
                      </a:lnTo>
                      <a:lnTo>
                        <a:pt x="225" y="165"/>
                      </a:lnTo>
                      <a:lnTo>
                        <a:pt x="233" y="164"/>
                      </a:lnTo>
                      <a:lnTo>
                        <a:pt x="236" y="162"/>
                      </a:lnTo>
                      <a:lnTo>
                        <a:pt x="250" y="158"/>
                      </a:lnTo>
                      <a:lnTo>
                        <a:pt x="257" y="158"/>
                      </a:lnTo>
                      <a:lnTo>
                        <a:pt x="257" y="154"/>
                      </a:lnTo>
                      <a:lnTo>
                        <a:pt x="265" y="149"/>
                      </a:lnTo>
                      <a:lnTo>
                        <a:pt x="266" y="152"/>
                      </a:lnTo>
                      <a:lnTo>
                        <a:pt x="272" y="150"/>
                      </a:lnTo>
                      <a:lnTo>
                        <a:pt x="293" y="134"/>
                      </a:lnTo>
                      <a:lnTo>
                        <a:pt x="300" y="132"/>
                      </a:lnTo>
                      <a:lnTo>
                        <a:pt x="306" y="130"/>
                      </a:lnTo>
                      <a:lnTo>
                        <a:pt x="313" y="132"/>
                      </a:lnTo>
                      <a:lnTo>
                        <a:pt x="310" y="124"/>
                      </a:lnTo>
                      <a:lnTo>
                        <a:pt x="302" y="120"/>
                      </a:lnTo>
                      <a:lnTo>
                        <a:pt x="312" y="124"/>
                      </a:lnTo>
                      <a:lnTo>
                        <a:pt x="308" y="120"/>
                      </a:lnTo>
                      <a:lnTo>
                        <a:pt x="312" y="113"/>
                      </a:lnTo>
                      <a:lnTo>
                        <a:pt x="317" y="109"/>
                      </a:lnTo>
                      <a:lnTo>
                        <a:pt x="330" y="107"/>
                      </a:lnTo>
                      <a:lnTo>
                        <a:pt x="338" y="105"/>
                      </a:lnTo>
                      <a:lnTo>
                        <a:pt x="342" y="105"/>
                      </a:lnTo>
                      <a:lnTo>
                        <a:pt x="359" y="113"/>
                      </a:lnTo>
                      <a:lnTo>
                        <a:pt x="364" y="115"/>
                      </a:lnTo>
                      <a:lnTo>
                        <a:pt x="377" y="122"/>
                      </a:lnTo>
                      <a:lnTo>
                        <a:pt x="389" y="137"/>
                      </a:lnTo>
                      <a:lnTo>
                        <a:pt x="404" y="143"/>
                      </a:lnTo>
                      <a:lnTo>
                        <a:pt x="406" y="150"/>
                      </a:lnTo>
                      <a:lnTo>
                        <a:pt x="407" y="158"/>
                      </a:lnTo>
                      <a:lnTo>
                        <a:pt x="426" y="171"/>
                      </a:lnTo>
                      <a:lnTo>
                        <a:pt x="432" y="179"/>
                      </a:lnTo>
                      <a:lnTo>
                        <a:pt x="439" y="181"/>
                      </a:lnTo>
                      <a:lnTo>
                        <a:pt x="443" y="188"/>
                      </a:lnTo>
                      <a:lnTo>
                        <a:pt x="451" y="190"/>
                      </a:lnTo>
                      <a:lnTo>
                        <a:pt x="464" y="188"/>
                      </a:lnTo>
                      <a:lnTo>
                        <a:pt x="475" y="199"/>
                      </a:lnTo>
                      <a:lnTo>
                        <a:pt x="475" y="205"/>
                      </a:lnTo>
                      <a:lnTo>
                        <a:pt x="479" y="212"/>
                      </a:lnTo>
                      <a:lnTo>
                        <a:pt x="486" y="214"/>
                      </a:lnTo>
                      <a:lnTo>
                        <a:pt x="488" y="222"/>
                      </a:lnTo>
                      <a:lnTo>
                        <a:pt x="488" y="226"/>
                      </a:lnTo>
                      <a:lnTo>
                        <a:pt x="490" y="246"/>
                      </a:lnTo>
                      <a:lnTo>
                        <a:pt x="492" y="252"/>
                      </a:lnTo>
                      <a:lnTo>
                        <a:pt x="492" y="261"/>
                      </a:lnTo>
                      <a:lnTo>
                        <a:pt x="485" y="295"/>
                      </a:lnTo>
                      <a:lnTo>
                        <a:pt x="486" y="303"/>
                      </a:lnTo>
                      <a:lnTo>
                        <a:pt x="486" y="316"/>
                      </a:lnTo>
                      <a:lnTo>
                        <a:pt x="483" y="327"/>
                      </a:lnTo>
                      <a:lnTo>
                        <a:pt x="488" y="335"/>
                      </a:lnTo>
                      <a:lnTo>
                        <a:pt x="494" y="340"/>
                      </a:lnTo>
                      <a:lnTo>
                        <a:pt x="488" y="331"/>
                      </a:lnTo>
                      <a:lnTo>
                        <a:pt x="501" y="340"/>
                      </a:lnTo>
                      <a:lnTo>
                        <a:pt x="501" y="342"/>
                      </a:lnTo>
                      <a:lnTo>
                        <a:pt x="505" y="337"/>
                      </a:lnTo>
                      <a:lnTo>
                        <a:pt x="509" y="322"/>
                      </a:lnTo>
                      <a:lnTo>
                        <a:pt x="503" y="322"/>
                      </a:lnTo>
                      <a:lnTo>
                        <a:pt x="501" y="320"/>
                      </a:lnTo>
                      <a:lnTo>
                        <a:pt x="501" y="314"/>
                      </a:lnTo>
                      <a:lnTo>
                        <a:pt x="496" y="308"/>
                      </a:lnTo>
                      <a:lnTo>
                        <a:pt x="496" y="306"/>
                      </a:lnTo>
                      <a:lnTo>
                        <a:pt x="511" y="314"/>
                      </a:lnTo>
                      <a:lnTo>
                        <a:pt x="513" y="322"/>
                      </a:lnTo>
                      <a:lnTo>
                        <a:pt x="520" y="314"/>
                      </a:lnTo>
                      <a:lnTo>
                        <a:pt x="526" y="322"/>
                      </a:lnTo>
                      <a:lnTo>
                        <a:pt x="526" y="327"/>
                      </a:lnTo>
                      <a:lnTo>
                        <a:pt x="515" y="348"/>
                      </a:lnTo>
                      <a:lnTo>
                        <a:pt x="513" y="359"/>
                      </a:lnTo>
                      <a:lnTo>
                        <a:pt x="505" y="361"/>
                      </a:lnTo>
                      <a:lnTo>
                        <a:pt x="505" y="367"/>
                      </a:lnTo>
                      <a:lnTo>
                        <a:pt x="500" y="361"/>
                      </a:lnTo>
                      <a:lnTo>
                        <a:pt x="503" y="367"/>
                      </a:lnTo>
                      <a:lnTo>
                        <a:pt x="516" y="374"/>
                      </a:lnTo>
                      <a:lnTo>
                        <a:pt x="522" y="382"/>
                      </a:lnTo>
                      <a:lnTo>
                        <a:pt x="520" y="384"/>
                      </a:lnTo>
                      <a:lnTo>
                        <a:pt x="535" y="408"/>
                      </a:lnTo>
                      <a:lnTo>
                        <a:pt x="539" y="416"/>
                      </a:lnTo>
                      <a:lnTo>
                        <a:pt x="550" y="427"/>
                      </a:lnTo>
                      <a:lnTo>
                        <a:pt x="558" y="429"/>
                      </a:lnTo>
                      <a:lnTo>
                        <a:pt x="563" y="429"/>
                      </a:lnTo>
                      <a:lnTo>
                        <a:pt x="567" y="429"/>
                      </a:lnTo>
                      <a:lnTo>
                        <a:pt x="563" y="423"/>
                      </a:lnTo>
                      <a:lnTo>
                        <a:pt x="560" y="416"/>
                      </a:lnTo>
                      <a:lnTo>
                        <a:pt x="554" y="412"/>
                      </a:lnTo>
                      <a:lnTo>
                        <a:pt x="562" y="412"/>
                      </a:lnTo>
                      <a:lnTo>
                        <a:pt x="563" y="417"/>
                      </a:lnTo>
                      <a:lnTo>
                        <a:pt x="577" y="410"/>
                      </a:lnTo>
                      <a:lnTo>
                        <a:pt x="579" y="412"/>
                      </a:lnTo>
                      <a:lnTo>
                        <a:pt x="571" y="416"/>
                      </a:lnTo>
                      <a:lnTo>
                        <a:pt x="575" y="423"/>
                      </a:lnTo>
                      <a:lnTo>
                        <a:pt x="575" y="436"/>
                      </a:lnTo>
                      <a:lnTo>
                        <a:pt x="577" y="444"/>
                      </a:lnTo>
                      <a:lnTo>
                        <a:pt x="580" y="451"/>
                      </a:lnTo>
                      <a:lnTo>
                        <a:pt x="579" y="455"/>
                      </a:lnTo>
                      <a:lnTo>
                        <a:pt x="586" y="455"/>
                      </a:lnTo>
                      <a:lnTo>
                        <a:pt x="592" y="447"/>
                      </a:lnTo>
                      <a:lnTo>
                        <a:pt x="594" y="440"/>
                      </a:lnTo>
                      <a:lnTo>
                        <a:pt x="603" y="432"/>
                      </a:lnTo>
                      <a:lnTo>
                        <a:pt x="595" y="444"/>
                      </a:lnTo>
                      <a:lnTo>
                        <a:pt x="594" y="451"/>
                      </a:lnTo>
                      <a:lnTo>
                        <a:pt x="590" y="457"/>
                      </a:lnTo>
                      <a:lnTo>
                        <a:pt x="590" y="461"/>
                      </a:lnTo>
                      <a:lnTo>
                        <a:pt x="595" y="463"/>
                      </a:lnTo>
                      <a:lnTo>
                        <a:pt x="603" y="468"/>
                      </a:lnTo>
                      <a:lnTo>
                        <a:pt x="610" y="494"/>
                      </a:lnTo>
                      <a:lnTo>
                        <a:pt x="622" y="509"/>
                      </a:lnTo>
                      <a:lnTo>
                        <a:pt x="627" y="509"/>
                      </a:lnTo>
                      <a:lnTo>
                        <a:pt x="620" y="511"/>
                      </a:lnTo>
                      <a:lnTo>
                        <a:pt x="627" y="515"/>
                      </a:lnTo>
                      <a:lnTo>
                        <a:pt x="635" y="513"/>
                      </a:lnTo>
                      <a:lnTo>
                        <a:pt x="641" y="513"/>
                      </a:lnTo>
                      <a:lnTo>
                        <a:pt x="644" y="515"/>
                      </a:lnTo>
                      <a:lnTo>
                        <a:pt x="659" y="521"/>
                      </a:lnTo>
                      <a:lnTo>
                        <a:pt x="661" y="526"/>
                      </a:lnTo>
                      <a:lnTo>
                        <a:pt x="667" y="532"/>
                      </a:lnTo>
                      <a:lnTo>
                        <a:pt x="676" y="543"/>
                      </a:lnTo>
                      <a:lnTo>
                        <a:pt x="678" y="551"/>
                      </a:lnTo>
                      <a:lnTo>
                        <a:pt x="691" y="564"/>
                      </a:lnTo>
                      <a:lnTo>
                        <a:pt x="697" y="566"/>
                      </a:lnTo>
                      <a:lnTo>
                        <a:pt x="704" y="566"/>
                      </a:lnTo>
                      <a:lnTo>
                        <a:pt x="710" y="572"/>
                      </a:lnTo>
                      <a:lnTo>
                        <a:pt x="706" y="579"/>
                      </a:lnTo>
                      <a:lnTo>
                        <a:pt x="699" y="573"/>
                      </a:lnTo>
                      <a:lnTo>
                        <a:pt x="691" y="570"/>
                      </a:lnTo>
                      <a:lnTo>
                        <a:pt x="686" y="575"/>
                      </a:lnTo>
                      <a:lnTo>
                        <a:pt x="689" y="583"/>
                      </a:lnTo>
                      <a:lnTo>
                        <a:pt x="695" y="590"/>
                      </a:lnTo>
                      <a:lnTo>
                        <a:pt x="710" y="585"/>
                      </a:lnTo>
                      <a:lnTo>
                        <a:pt x="718" y="579"/>
                      </a:lnTo>
                      <a:lnTo>
                        <a:pt x="725" y="581"/>
                      </a:lnTo>
                      <a:lnTo>
                        <a:pt x="733" y="581"/>
                      </a:lnTo>
                      <a:lnTo>
                        <a:pt x="738" y="577"/>
                      </a:lnTo>
                      <a:lnTo>
                        <a:pt x="744" y="572"/>
                      </a:lnTo>
                      <a:lnTo>
                        <a:pt x="751" y="568"/>
                      </a:lnTo>
                      <a:lnTo>
                        <a:pt x="757" y="572"/>
                      </a:lnTo>
                      <a:lnTo>
                        <a:pt x="753" y="568"/>
                      </a:lnTo>
                      <a:lnTo>
                        <a:pt x="763" y="572"/>
                      </a:lnTo>
                      <a:lnTo>
                        <a:pt x="759" y="564"/>
                      </a:lnTo>
                      <a:lnTo>
                        <a:pt x="763" y="556"/>
                      </a:lnTo>
                      <a:lnTo>
                        <a:pt x="766" y="551"/>
                      </a:lnTo>
                      <a:lnTo>
                        <a:pt x="763" y="538"/>
                      </a:lnTo>
                      <a:lnTo>
                        <a:pt x="765" y="534"/>
                      </a:lnTo>
                      <a:lnTo>
                        <a:pt x="763" y="526"/>
                      </a:lnTo>
                      <a:lnTo>
                        <a:pt x="766" y="519"/>
                      </a:lnTo>
                      <a:lnTo>
                        <a:pt x="766" y="513"/>
                      </a:lnTo>
                      <a:lnTo>
                        <a:pt x="772" y="506"/>
                      </a:lnTo>
                      <a:lnTo>
                        <a:pt x="772" y="500"/>
                      </a:lnTo>
                      <a:lnTo>
                        <a:pt x="774" y="493"/>
                      </a:lnTo>
                      <a:lnTo>
                        <a:pt x="776" y="500"/>
                      </a:lnTo>
                      <a:lnTo>
                        <a:pt x="778" y="493"/>
                      </a:lnTo>
                      <a:lnTo>
                        <a:pt x="776" y="485"/>
                      </a:lnTo>
                      <a:lnTo>
                        <a:pt x="774" y="470"/>
                      </a:lnTo>
                      <a:lnTo>
                        <a:pt x="774" y="451"/>
                      </a:lnTo>
                      <a:lnTo>
                        <a:pt x="772" y="444"/>
                      </a:lnTo>
                      <a:lnTo>
                        <a:pt x="770" y="412"/>
                      </a:lnTo>
                      <a:lnTo>
                        <a:pt x="763" y="385"/>
                      </a:lnTo>
                      <a:lnTo>
                        <a:pt x="759" y="384"/>
                      </a:lnTo>
                      <a:lnTo>
                        <a:pt x="759" y="374"/>
                      </a:lnTo>
                      <a:lnTo>
                        <a:pt x="748" y="361"/>
                      </a:lnTo>
                      <a:lnTo>
                        <a:pt x="740" y="357"/>
                      </a:lnTo>
                      <a:lnTo>
                        <a:pt x="738" y="359"/>
                      </a:lnTo>
                      <a:lnTo>
                        <a:pt x="740" y="355"/>
                      </a:lnTo>
                      <a:lnTo>
                        <a:pt x="740" y="350"/>
                      </a:lnTo>
                      <a:lnTo>
                        <a:pt x="731" y="337"/>
                      </a:lnTo>
                      <a:lnTo>
                        <a:pt x="719" y="312"/>
                      </a:lnTo>
                      <a:lnTo>
                        <a:pt x="693" y="275"/>
                      </a:lnTo>
                      <a:lnTo>
                        <a:pt x="673" y="241"/>
                      </a:lnTo>
                      <a:lnTo>
                        <a:pt x="669" y="235"/>
                      </a:lnTo>
                      <a:lnTo>
                        <a:pt x="661" y="214"/>
                      </a:lnTo>
                      <a:lnTo>
                        <a:pt x="656" y="201"/>
                      </a:lnTo>
                      <a:lnTo>
                        <a:pt x="659" y="201"/>
                      </a:lnTo>
                      <a:lnTo>
                        <a:pt x="665" y="205"/>
                      </a:lnTo>
                      <a:lnTo>
                        <a:pt x="663" y="211"/>
                      </a:lnTo>
                      <a:lnTo>
                        <a:pt x="671" y="218"/>
                      </a:lnTo>
                      <a:lnTo>
                        <a:pt x="678" y="214"/>
                      </a:lnTo>
                      <a:lnTo>
                        <a:pt x="684" y="220"/>
                      </a:lnTo>
                      <a:lnTo>
                        <a:pt x="686" y="228"/>
                      </a:lnTo>
                      <a:lnTo>
                        <a:pt x="684" y="241"/>
                      </a:lnTo>
                      <a:lnTo>
                        <a:pt x="688" y="261"/>
                      </a:lnTo>
                      <a:lnTo>
                        <a:pt x="703" y="284"/>
                      </a:lnTo>
                      <a:lnTo>
                        <a:pt x="710" y="291"/>
                      </a:lnTo>
                      <a:lnTo>
                        <a:pt x="695" y="271"/>
                      </a:lnTo>
                      <a:lnTo>
                        <a:pt x="691" y="263"/>
                      </a:lnTo>
                      <a:lnTo>
                        <a:pt x="688" y="250"/>
                      </a:lnTo>
                      <a:lnTo>
                        <a:pt x="686" y="237"/>
                      </a:lnTo>
                      <a:lnTo>
                        <a:pt x="691" y="231"/>
                      </a:lnTo>
                      <a:lnTo>
                        <a:pt x="688" y="224"/>
                      </a:lnTo>
                      <a:lnTo>
                        <a:pt x="684" y="216"/>
                      </a:lnTo>
                      <a:lnTo>
                        <a:pt x="671" y="203"/>
                      </a:lnTo>
                      <a:lnTo>
                        <a:pt x="631" y="154"/>
                      </a:lnTo>
                      <a:lnTo>
                        <a:pt x="609" y="118"/>
                      </a:lnTo>
                      <a:lnTo>
                        <a:pt x="599" y="98"/>
                      </a:lnTo>
                      <a:lnTo>
                        <a:pt x="588" y="71"/>
                      </a:lnTo>
                      <a:lnTo>
                        <a:pt x="586" y="64"/>
                      </a:lnTo>
                      <a:lnTo>
                        <a:pt x="579" y="51"/>
                      </a:lnTo>
                      <a:lnTo>
                        <a:pt x="577" y="38"/>
                      </a:lnTo>
                      <a:lnTo>
                        <a:pt x="573" y="32"/>
                      </a:lnTo>
                      <a:lnTo>
                        <a:pt x="567" y="24"/>
                      </a:lnTo>
                      <a:lnTo>
                        <a:pt x="563" y="17"/>
                      </a:lnTo>
                      <a:lnTo>
                        <a:pt x="567" y="23"/>
                      </a:lnTo>
                      <a:lnTo>
                        <a:pt x="569" y="8"/>
                      </a:lnTo>
                      <a:lnTo>
                        <a:pt x="560" y="6"/>
                      </a:lnTo>
                      <a:lnTo>
                        <a:pt x="558" y="6"/>
                      </a:lnTo>
                      <a:lnTo>
                        <a:pt x="554"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6" name="Freeform 108">
                  <a:extLst>
                    <a:ext uri="{FF2B5EF4-FFF2-40B4-BE49-F238E27FC236}">
                      <a16:creationId xmlns:a16="http://schemas.microsoft.com/office/drawing/2014/main" id="{4D7CC30A-41C4-4F08-8B89-ADADA1BAB58E}"/>
                    </a:ext>
                  </a:extLst>
                </p:cNvPr>
                <p:cNvSpPr>
                  <a:spLocks/>
                </p:cNvSpPr>
                <p:nvPr/>
              </p:nvSpPr>
              <p:spPr bwMode="auto">
                <a:xfrm>
                  <a:off x="4643777" y="3748872"/>
                  <a:ext cx="8646" cy="6976"/>
                </a:xfrm>
                <a:custGeom>
                  <a:avLst/>
                  <a:gdLst>
                    <a:gd name="T0" fmla="*/ 9 w 9"/>
                    <a:gd name="T1" fmla="*/ 0 h 8"/>
                    <a:gd name="T2" fmla="*/ 8 w 9"/>
                    <a:gd name="T3" fmla="*/ 2 h 8"/>
                    <a:gd name="T4" fmla="*/ 0 w 9"/>
                    <a:gd name="T5" fmla="*/ 8 h 8"/>
                    <a:gd name="T6" fmla="*/ 8 w 9"/>
                    <a:gd name="T7" fmla="*/ 2 h 8"/>
                    <a:gd name="T8" fmla="*/ 9 w 9"/>
                    <a:gd name="T9" fmla="*/ 0 h 8"/>
                  </a:gdLst>
                  <a:ahLst/>
                  <a:cxnLst>
                    <a:cxn ang="0">
                      <a:pos x="T0" y="T1"/>
                    </a:cxn>
                    <a:cxn ang="0">
                      <a:pos x="T2" y="T3"/>
                    </a:cxn>
                    <a:cxn ang="0">
                      <a:pos x="T4" y="T5"/>
                    </a:cxn>
                    <a:cxn ang="0">
                      <a:pos x="T6" y="T7"/>
                    </a:cxn>
                    <a:cxn ang="0">
                      <a:pos x="T8" y="T9"/>
                    </a:cxn>
                  </a:cxnLst>
                  <a:rect l="0" t="0" r="r" b="b"/>
                  <a:pathLst>
                    <a:path w="9" h="8">
                      <a:moveTo>
                        <a:pt x="9" y="0"/>
                      </a:moveTo>
                      <a:lnTo>
                        <a:pt x="8" y="2"/>
                      </a:lnTo>
                      <a:lnTo>
                        <a:pt x="0" y="8"/>
                      </a:lnTo>
                      <a:lnTo>
                        <a:pt x="8" y="2"/>
                      </a:lnTo>
                      <a:lnTo>
                        <a:pt x="9"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7" name="Freeform 109">
                  <a:extLst>
                    <a:ext uri="{FF2B5EF4-FFF2-40B4-BE49-F238E27FC236}">
                      <a16:creationId xmlns:a16="http://schemas.microsoft.com/office/drawing/2014/main" id="{F7A37BC0-BC6A-431C-A91F-117B9E829306}"/>
                    </a:ext>
                  </a:extLst>
                </p:cNvPr>
                <p:cNvSpPr>
                  <a:spLocks/>
                </p:cNvSpPr>
                <p:nvPr/>
              </p:nvSpPr>
              <p:spPr bwMode="auto">
                <a:xfrm>
                  <a:off x="4643777" y="3748872"/>
                  <a:ext cx="8646" cy="6976"/>
                </a:xfrm>
                <a:custGeom>
                  <a:avLst/>
                  <a:gdLst>
                    <a:gd name="T0" fmla="*/ 9 w 9"/>
                    <a:gd name="T1" fmla="*/ 0 h 8"/>
                    <a:gd name="T2" fmla="*/ 8 w 9"/>
                    <a:gd name="T3" fmla="*/ 2 h 8"/>
                    <a:gd name="T4" fmla="*/ 0 w 9"/>
                    <a:gd name="T5" fmla="*/ 8 h 8"/>
                    <a:gd name="T6" fmla="*/ 8 w 9"/>
                    <a:gd name="T7" fmla="*/ 2 h 8"/>
                    <a:gd name="T8" fmla="*/ 9 w 9"/>
                    <a:gd name="T9" fmla="*/ 0 h 8"/>
                  </a:gdLst>
                  <a:ahLst/>
                  <a:cxnLst>
                    <a:cxn ang="0">
                      <a:pos x="T0" y="T1"/>
                    </a:cxn>
                    <a:cxn ang="0">
                      <a:pos x="T2" y="T3"/>
                    </a:cxn>
                    <a:cxn ang="0">
                      <a:pos x="T4" y="T5"/>
                    </a:cxn>
                    <a:cxn ang="0">
                      <a:pos x="T6" y="T7"/>
                    </a:cxn>
                    <a:cxn ang="0">
                      <a:pos x="T8" y="T9"/>
                    </a:cxn>
                  </a:cxnLst>
                  <a:rect l="0" t="0" r="r" b="b"/>
                  <a:pathLst>
                    <a:path w="9" h="8">
                      <a:moveTo>
                        <a:pt x="9" y="0"/>
                      </a:moveTo>
                      <a:lnTo>
                        <a:pt x="8" y="2"/>
                      </a:lnTo>
                      <a:lnTo>
                        <a:pt x="0" y="8"/>
                      </a:lnTo>
                      <a:lnTo>
                        <a:pt x="8" y="2"/>
                      </a:lnTo>
                      <a:lnTo>
                        <a:pt x="9"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8" name="Freeform 110">
                  <a:extLst>
                    <a:ext uri="{FF2B5EF4-FFF2-40B4-BE49-F238E27FC236}">
                      <a16:creationId xmlns:a16="http://schemas.microsoft.com/office/drawing/2014/main" id="{2C1F31D1-A8EC-44C8-94FC-D61087C63A36}"/>
                    </a:ext>
                  </a:extLst>
                </p:cNvPr>
                <p:cNvSpPr>
                  <a:spLocks/>
                </p:cNvSpPr>
                <p:nvPr/>
              </p:nvSpPr>
              <p:spPr bwMode="auto">
                <a:xfrm>
                  <a:off x="4506399" y="3606729"/>
                  <a:ext cx="14410" cy="7848"/>
                </a:xfrm>
                <a:custGeom>
                  <a:avLst/>
                  <a:gdLst>
                    <a:gd name="T0" fmla="*/ 15 w 15"/>
                    <a:gd name="T1" fmla="*/ 5 h 9"/>
                    <a:gd name="T2" fmla="*/ 8 w 15"/>
                    <a:gd name="T3" fmla="*/ 7 h 9"/>
                    <a:gd name="T4" fmla="*/ 0 w 15"/>
                    <a:gd name="T5" fmla="*/ 0 h 9"/>
                    <a:gd name="T6" fmla="*/ 0 w 15"/>
                    <a:gd name="T7" fmla="*/ 0 h 9"/>
                    <a:gd name="T8" fmla="*/ 4 w 15"/>
                    <a:gd name="T9" fmla="*/ 7 h 9"/>
                    <a:gd name="T10" fmla="*/ 8 w 15"/>
                    <a:gd name="T11" fmla="*/ 9 h 9"/>
                    <a:gd name="T12" fmla="*/ 15 w 15"/>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5"/>
                      </a:moveTo>
                      <a:lnTo>
                        <a:pt x="8" y="7"/>
                      </a:lnTo>
                      <a:lnTo>
                        <a:pt x="0" y="0"/>
                      </a:lnTo>
                      <a:lnTo>
                        <a:pt x="0" y="0"/>
                      </a:lnTo>
                      <a:lnTo>
                        <a:pt x="4" y="7"/>
                      </a:lnTo>
                      <a:lnTo>
                        <a:pt x="8" y="9"/>
                      </a:lnTo>
                      <a:lnTo>
                        <a:pt x="15" y="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9" name="Freeform 111">
                  <a:extLst>
                    <a:ext uri="{FF2B5EF4-FFF2-40B4-BE49-F238E27FC236}">
                      <a16:creationId xmlns:a16="http://schemas.microsoft.com/office/drawing/2014/main" id="{92B4050A-9477-4647-9B3C-C967DF3C574F}"/>
                    </a:ext>
                  </a:extLst>
                </p:cNvPr>
                <p:cNvSpPr>
                  <a:spLocks/>
                </p:cNvSpPr>
                <p:nvPr/>
              </p:nvSpPr>
              <p:spPr bwMode="auto">
                <a:xfrm>
                  <a:off x="4506399" y="3606729"/>
                  <a:ext cx="14410" cy="7848"/>
                </a:xfrm>
                <a:custGeom>
                  <a:avLst/>
                  <a:gdLst>
                    <a:gd name="T0" fmla="*/ 15 w 15"/>
                    <a:gd name="T1" fmla="*/ 5 h 9"/>
                    <a:gd name="T2" fmla="*/ 8 w 15"/>
                    <a:gd name="T3" fmla="*/ 7 h 9"/>
                    <a:gd name="T4" fmla="*/ 0 w 15"/>
                    <a:gd name="T5" fmla="*/ 0 h 9"/>
                    <a:gd name="T6" fmla="*/ 0 w 15"/>
                    <a:gd name="T7" fmla="*/ 0 h 9"/>
                    <a:gd name="T8" fmla="*/ 4 w 15"/>
                    <a:gd name="T9" fmla="*/ 7 h 9"/>
                    <a:gd name="T10" fmla="*/ 8 w 15"/>
                    <a:gd name="T11" fmla="*/ 9 h 9"/>
                    <a:gd name="T12" fmla="*/ 15 w 15"/>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5"/>
                      </a:moveTo>
                      <a:lnTo>
                        <a:pt x="8" y="7"/>
                      </a:lnTo>
                      <a:lnTo>
                        <a:pt x="0" y="0"/>
                      </a:lnTo>
                      <a:lnTo>
                        <a:pt x="0" y="0"/>
                      </a:lnTo>
                      <a:lnTo>
                        <a:pt x="4" y="7"/>
                      </a:lnTo>
                      <a:lnTo>
                        <a:pt x="8" y="9"/>
                      </a:lnTo>
                      <a:lnTo>
                        <a:pt x="15" y="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80" name="Freeform 112">
                  <a:extLst>
                    <a:ext uri="{FF2B5EF4-FFF2-40B4-BE49-F238E27FC236}">
                      <a16:creationId xmlns:a16="http://schemas.microsoft.com/office/drawing/2014/main" id="{1D7C2223-5B29-4872-A2B5-D3673D7C2857}"/>
                    </a:ext>
                  </a:extLst>
                </p:cNvPr>
                <p:cNvSpPr>
                  <a:spLocks/>
                </p:cNvSpPr>
                <p:nvPr/>
              </p:nvSpPr>
              <p:spPr bwMode="auto">
                <a:xfrm>
                  <a:off x="4680283" y="3688701"/>
                  <a:ext cx="24978" cy="40986"/>
                </a:xfrm>
                <a:custGeom>
                  <a:avLst/>
                  <a:gdLst>
                    <a:gd name="T0" fmla="*/ 26 w 26"/>
                    <a:gd name="T1" fmla="*/ 0 h 47"/>
                    <a:gd name="T2" fmla="*/ 18 w 26"/>
                    <a:gd name="T3" fmla="*/ 5 h 47"/>
                    <a:gd name="T4" fmla="*/ 18 w 26"/>
                    <a:gd name="T5" fmla="*/ 13 h 47"/>
                    <a:gd name="T6" fmla="*/ 13 w 26"/>
                    <a:gd name="T7" fmla="*/ 26 h 47"/>
                    <a:gd name="T8" fmla="*/ 3 w 26"/>
                    <a:gd name="T9" fmla="*/ 39 h 47"/>
                    <a:gd name="T10" fmla="*/ 3 w 26"/>
                    <a:gd name="T11" fmla="*/ 41 h 47"/>
                    <a:gd name="T12" fmla="*/ 0 w 26"/>
                    <a:gd name="T13" fmla="*/ 47 h 47"/>
                    <a:gd name="T14" fmla="*/ 15 w 26"/>
                    <a:gd name="T15" fmla="*/ 26 h 47"/>
                    <a:gd name="T16" fmla="*/ 26 w 2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47">
                      <a:moveTo>
                        <a:pt x="26" y="0"/>
                      </a:moveTo>
                      <a:lnTo>
                        <a:pt x="18" y="5"/>
                      </a:lnTo>
                      <a:lnTo>
                        <a:pt x="18" y="13"/>
                      </a:lnTo>
                      <a:lnTo>
                        <a:pt x="13" y="26"/>
                      </a:lnTo>
                      <a:lnTo>
                        <a:pt x="3" y="39"/>
                      </a:lnTo>
                      <a:lnTo>
                        <a:pt x="3" y="41"/>
                      </a:lnTo>
                      <a:lnTo>
                        <a:pt x="0" y="47"/>
                      </a:lnTo>
                      <a:lnTo>
                        <a:pt x="15" y="26"/>
                      </a:lnTo>
                      <a:lnTo>
                        <a:pt x="2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81" name="Freeform 113">
                  <a:extLst>
                    <a:ext uri="{FF2B5EF4-FFF2-40B4-BE49-F238E27FC236}">
                      <a16:creationId xmlns:a16="http://schemas.microsoft.com/office/drawing/2014/main" id="{592CF2CE-5D6E-4F5A-9F19-4DC92CFC2A4F}"/>
                    </a:ext>
                  </a:extLst>
                </p:cNvPr>
                <p:cNvSpPr>
                  <a:spLocks/>
                </p:cNvSpPr>
                <p:nvPr/>
              </p:nvSpPr>
              <p:spPr bwMode="auto">
                <a:xfrm>
                  <a:off x="4680283" y="3688701"/>
                  <a:ext cx="24978" cy="40986"/>
                </a:xfrm>
                <a:custGeom>
                  <a:avLst/>
                  <a:gdLst>
                    <a:gd name="T0" fmla="*/ 26 w 26"/>
                    <a:gd name="T1" fmla="*/ 0 h 47"/>
                    <a:gd name="T2" fmla="*/ 18 w 26"/>
                    <a:gd name="T3" fmla="*/ 5 h 47"/>
                    <a:gd name="T4" fmla="*/ 18 w 26"/>
                    <a:gd name="T5" fmla="*/ 13 h 47"/>
                    <a:gd name="T6" fmla="*/ 13 w 26"/>
                    <a:gd name="T7" fmla="*/ 26 h 47"/>
                    <a:gd name="T8" fmla="*/ 3 w 26"/>
                    <a:gd name="T9" fmla="*/ 39 h 47"/>
                    <a:gd name="T10" fmla="*/ 3 w 26"/>
                    <a:gd name="T11" fmla="*/ 41 h 47"/>
                    <a:gd name="T12" fmla="*/ 0 w 26"/>
                    <a:gd name="T13" fmla="*/ 47 h 47"/>
                    <a:gd name="T14" fmla="*/ 15 w 26"/>
                    <a:gd name="T15" fmla="*/ 26 h 47"/>
                    <a:gd name="T16" fmla="*/ 26 w 2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47">
                      <a:moveTo>
                        <a:pt x="26" y="0"/>
                      </a:moveTo>
                      <a:lnTo>
                        <a:pt x="18" y="5"/>
                      </a:lnTo>
                      <a:lnTo>
                        <a:pt x="18" y="13"/>
                      </a:lnTo>
                      <a:lnTo>
                        <a:pt x="13" y="26"/>
                      </a:lnTo>
                      <a:lnTo>
                        <a:pt x="3" y="39"/>
                      </a:lnTo>
                      <a:lnTo>
                        <a:pt x="3" y="41"/>
                      </a:lnTo>
                      <a:lnTo>
                        <a:pt x="0" y="47"/>
                      </a:lnTo>
                      <a:lnTo>
                        <a:pt x="15" y="26"/>
                      </a:lnTo>
                      <a:lnTo>
                        <a:pt x="2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82" name="Freeform 114">
                  <a:extLst>
                    <a:ext uri="{FF2B5EF4-FFF2-40B4-BE49-F238E27FC236}">
                      <a16:creationId xmlns:a16="http://schemas.microsoft.com/office/drawing/2014/main" id="{51B93250-2E97-4F06-A57F-07FC7F87E27B}"/>
                    </a:ext>
                  </a:extLst>
                </p:cNvPr>
                <p:cNvSpPr>
                  <a:spLocks/>
                </p:cNvSpPr>
                <p:nvPr/>
              </p:nvSpPr>
              <p:spPr bwMode="auto">
                <a:xfrm>
                  <a:off x="4707183" y="3673876"/>
                  <a:ext cx="1921" cy="6104"/>
                </a:xfrm>
                <a:custGeom>
                  <a:avLst/>
                  <a:gdLst>
                    <a:gd name="T0" fmla="*/ 0 w 2"/>
                    <a:gd name="T1" fmla="*/ 7 h 7"/>
                    <a:gd name="T2" fmla="*/ 2 w 2"/>
                    <a:gd name="T3" fmla="*/ 0 h 7"/>
                    <a:gd name="T4" fmla="*/ 0 w 2"/>
                    <a:gd name="T5" fmla="*/ 0 h 7"/>
                    <a:gd name="T6" fmla="*/ 0 w 2"/>
                    <a:gd name="T7" fmla="*/ 7 h 7"/>
                  </a:gdLst>
                  <a:ahLst/>
                  <a:cxnLst>
                    <a:cxn ang="0">
                      <a:pos x="T0" y="T1"/>
                    </a:cxn>
                    <a:cxn ang="0">
                      <a:pos x="T2" y="T3"/>
                    </a:cxn>
                    <a:cxn ang="0">
                      <a:pos x="T4" y="T5"/>
                    </a:cxn>
                    <a:cxn ang="0">
                      <a:pos x="T6" y="T7"/>
                    </a:cxn>
                  </a:cxnLst>
                  <a:rect l="0" t="0" r="r" b="b"/>
                  <a:pathLst>
                    <a:path w="2" h="7">
                      <a:moveTo>
                        <a:pt x="0" y="7"/>
                      </a:moveTo>
                      <a:lnTo>
                        <a:pt x="2" y="0"/>
                      </a:lnTo>
                      <a:lnTo>
                        <a:pt x="0" y="0"/>
                      </a:lnTo>
                      <a:lnTo>
                        <a:pt x="0"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83" name="Freeform 115">
                  <a:extLst>
                    <a:ext uri="{FF2B5EF4-FFF2-40B4-BE49-F238E27FC236}">
                      <a16:creationId xmlns:a16="http://schemas.microsoft.com/office/drawing/2014/main" id="{A9199DA6-3121-47C9-B857-A9AEA25DA657}"/>
                    </a:ext>
                  </a:extLst>
                </p:cNvPr>
                <p:cNvSpPr>
                  <a:spLocks/>
                </p:cNvSpPr>
                <p:nvPr/>
              </p:nvSpPr>
              <p:spPr bwMode="auto">
                <a:xfrm>
                  <a:off x="4707183" y="3673876"/>
                  <a:ext cx="1921" cy="6104"/>
                </a:xfrm>
                <a:custGeom>
                  <a:avLst/>
                  <a:gdLst>
                    <a:gd name="T0" fmla="*/ 0 w 2"/>
                    <a:gd name="T1" fmla="*/ 7 h 7"/>
                    <a:gd name="T2" fmla="*/ 2 w 2"/>
                    <a:gd name="T3" fmla="*/ 0 h 7"/>
                    <a:gd name="T4" fmla="*/ 0 w 2"/>
                    <a:gd name="T5" fmla="*/ 0 h 7"/>
                    <a:gd name="T6" fmla="*/ 0 w 2"/>
                    <a:gd name="T7" fmla="*/ 7 h 7"/>
                  </a:gdLst>
                  <a:ahLst/>
                  <a:cxnLst>
                    <a:cxn ang="0">
                      <a:pos x="T0" y="T1"/>
                    </a:cxn>
                    <a:cxn ang="0">
                      <a:pos x="T2" y="T3"/>
                    </a:cxn>
                    <a:cxn ang="0">
                      <a:pos x="T4" y="T5"/>
                    </a:cxn>
                    <a:cxn ang="0">
                      <a:pos x="T6" y="T7"/>
                    </a:cxn>
                  </a:cxnLst>
                  <a:rect l="0" t="0" r="r" b="b"/>
                  <a:pathLst>
                    <a:path w="2" h="7">
                      <a:moveTo>
                        <a:pt x="0" y="7"/>
                      </a:moveTo>
                      <a:lnTo>
                        <a:pt x="2" y="0"/>
                      </a:lnTo>
                      <a:lnTo>
                        <a:pt x="0" y="0"/>
                      </a:lnTo>
                      <a:lnTo>
                        <a:pt x="0"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74" name="Group 73">
                <a:extLst>
                  <a:ext uri="{FF2B5EF4-FFF2-40B4-BE49-F238E27FC236}">
                    <a16:creationId xmlns:a16="http://schemas.microsoft.com/office/drawing/2014/main" id="{D427AB24-DD48-443F-98B0-47385FC206E1}"/>
                  </a:ext>
                </a:extLst>
              </p:cNvPr>
              <p:cNvGrpSpPr/>
              <p:nvPr/>
            </p:nvGrpSpPr>
            <p:grpSpPr>
              <a:xfrm>
                <a:off x="3872343" y="2857646"/>
                <a:ext cx="317988" cy="466542"/>
                <a:chOff x="3872343" y="2857646"/>
                <a:chExt cx="317988" cy="466542"/>
              </a:xfrm>
              <a:grpFill/>
            </p:grpSpPr>
            <p:sp>
              <p:nvSpPr>
                <p:cNvPr id="162" name="Freeform 95">
                  <a:extLst>
                    <a:ext uri="{FF2B5EF4-FFF2-40B4-BE49-F238E27FC236}">
                      <a16:creationId xmlns:a16="http://schemas.microsoft.com/office/drawing/2014/main" id="{E926CD0B-8E8F-48D1-AAD3-2FCA512003E0}"/>
                    </a:ext>
                  </a:extLst>
                </p:cNvPr>
                <p:cNvSpPr>
                  <a:spLocks/>
                </p:cNvSpPr>
                <p:nvPr/>
              </p:nvSpPr>
              <p:spPr bwMode="auto">
                <a:xfrm>
                  <a:off x="3872343" y="2857646"/>
                  <a:ext cx="317988" cy="465670"/>
                </a:xfrm>
                <a:custGeom>
                  <a:avLst/>
                  <a:gdLst>
                    <a:gd name="T0" fmla="*/ 117 w 331"/>
                    <a:gd name="T1" fmla="*/ 485 h 534"/>
                    <a:gd name="T2" fmla="*/ 104 w 331"/>
                    <a:gd name="T3" fmla="*/ 475 h 534"/>
                    <a:gd name="T4" fmla="*/ 94 w 331"/>
                    <a:gd name="T5" fmla="*/ 453 h 534"/>
                    <a:gd name="T6" fmla="*/ 187 w 331"/>
                    <a:gd name="T7" fmla="*/ 438 h 534"/>
                    <a:gd name="T8" fmla="*/ 331 w 331"/>
                    <a:gd name="T9" fmla="*/ 417 h 534"/>
                    <a:gd name="T10" fmla="*/ 320 w 331"/>
                    <a:gd name="T11" fmla="*/ 400 h 534"/>
                    <a:gd name="T12" fmla="*/ 320 w 331"/>
                    <a:gd name="T13" fmla="*/ 377 h 534"/>
                    <a:gd name="T14" fmla="*/ 320 w 331"/>
                    <a:gd name="T15" fmla="*/ 364 h 534"/>
                    <a:gd name="T16" fmla="*/ 312 w 331"/>
                    <a:gd name="T17" fmla="*/ 347 h 534"/>
                    <a:gd name="T18" fmla="*/ 309 w 331"/>
                    <a:gd name="T19" fmla="*/ 321 h 534"/>
                    <a:gd name="T20" fmla="*/ 312 w 331"/>
                    <a:gd name="T21" fmla="*/ 300 h 534"/>
                    <a:gd name="T22" fmla="*/ 322 w 331"/>
                    <a:gd name="T23" fmla="*/ 289 h 534"/>
                    <a:gd name="T24" fmla="*/ 314 w 331"/>
                    <a:gd name="T25" fmla="*/ 278 h 534"/>
                    <a:gd name="T26" fmla="*/ 312 w 331"/>
                    <a:gd name="T27" fmla="*/ 261 h 534"/>
                    <a:gd name="T28" fmla="*/ 303 w 331"/>
                    <a:gd name="T29" fmla="*/ 250 h 534"/>
                    <a:gd name="T30" fmla="*/ 292 w 331"/>
                    <a:gd name="T31" fmla="*/ 229 h 534"/>
                    <a:gd name="T32" fmla="*/ 288 w 331"/>
                    <a:gd name="T33" fmla="*/ 218 h 534"/>
                    <a:gd name="T34" fmla="*/ 224 w 331"/>
                    <a:gd name="T35" fmla="*/ 0 h 534"/>
                    <a:gd name="T36" fmla="*/ 0 w 331"/>
                    <a:gd name="T37" fmla="*/ 20 h 534"/>
                    <a:gd name="T38" fmla="*/ 4 w 331"/>
                    <a:gd name="T39" fmla="*/ 28 h 534"/>
                    <a:gd name="T40" fmla="*/ 4 w 331"/>
                    <a:gd name="T41" fmla="*/ 357 h 534"/>
                    <a:gd name="T42" fmla="*/ 27 w 331"/>
                    <a:gd name="T43" fmla="*/ 520 h 534"/>
                    <a:gd name="T44" fmla="*/ 47 w 331"/>
                    <a:gd name="T45" fmla="*/ 520 h 534"/>
                    <a:gd name="T46" fmla="*/ 55 w 331"/>
                    <a:gd name="T47" fmla="*/ 496 h 534"/>
                    <a:gd name="T48" fmla="*/ 59 w 331"/>
                    <a:gd name="T49" fmla="*/ 483 h 534"/>
                    <a:gd name="T50" fmla="*/ 62 w 331"/>
                    <a:gd name="T51" fmla="*/ 485 h 534"/>
                    <a:gd name="T52" fmla="*/ 70 w 331"/>
                    <a:gd name="T53" fmla="*/ 492 h 534"/>
                    <a:gd name="T54" fmla="*/ 68 w 331"/>
                    <a:gd name="T55" fmla="*/ 505 h 534"/>
                    <a:gd name="T56" fmla="*/ 79 w 331"/>
                    <a:gd name="T57" fmla="*/ 517 h 534"/>
                    <a:gd name="T58" fmla="*/ 85 w 331"/>
                    <a:gd name="T59" fmla="*/ 522 h 534"/>
                    <a:gd name="T60" fmla="*/ 76 w 331"/>
                    <a:gd name="T61" fmla="*/ 532 h 534"/>
                    <a:gd name="T62" fmla="*/ 64 w 331"/>
                    <a:gd name="T63" fmla="*/ 534 h 534"/>
                    <a:gd name="T64" fmla="*/ 100 w 331"/>
                    <a:gd name="T65" fmla="*/ 528 h 534"/>
                    <a:gd name="T66" fmla="*/ 100 w 331"/>
                    <a:gd name="T67" fmla="*/ 518 h 534"/>
                    <a:gd name="T68" fmla="*/ 115 w 331"/>
                    <a:gd name="T69" fmla="*/ 513 h 534"/>
                    <a:gd name="T70" fmla="*/ 115 w 331"/>
                    <a:gd name="T71" fmla="*/ 49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1" h="534">
                      <a:moveTo>
                        <a:pt x="113" y="494"/>
                      </a:moveTo>
                      <a:lnTo>
                        <a:pt x="117" y="485"/>
                      </a:lnTo>
                      <a:lnTo>
                        <a:pt x="109" y="477"/>
                      </a:lnTo>
                      <a:lnTo>
                        <a:pt x="104" y="475"/>
                      </a:lnTo>
                      <a:lnTo>
                        <a:pt x="93" y="460"/>
                      </a:lnTo>
                      <a:lnTo>
                        <a:pt x="94" y="453"/>
                      </a:lnTo>
                      <a:lnTo>
                        <a:pt x="102" y="447"/>
                      </a:lnTo>
                      <a:lnTo>
                        <a:pt x="187" y="438"/>
                      </a:lnTo>
                      <a:lnTo>
                        <a:pt x="331" y="421"/>
                      </a:lnTo>
                      <a:lnTo>
                        <a:pt x="331" y="417"/>
                      </a:lnTo>
                      <a:lnTo>
                        <a:pt x="326" y="408"/>
                      </a:lnTo>
                      <a:lnTo>
                        <a:pt x="320" y="400"/>
                      </a:lnTo>
                      <a:lnTo>
                        <a:pt x="318" y="393"/>
                      </a:lnTo>
                      <a:lnTo>
                        <a:pt x="320" y="377"/>
                      </a:lnTo>
                      <a:lnTo>
                        <a:pt x="318" y="372"/>
                      </a:lnTo>
                      <a:lnTo>
                        <a:pt x="320" y="364"/>
                      </a:lnTo>
                      <a:lnTo>
                        <a:pt x="318" y="355"/>
                      </a:lnTo>
                      <a:lnTo>
                        <a:pt x="312" y="347"/>
                      </a:lnTo>
                      <a:lnTo>
                        <a:pt x="307" y="334"/>
                      </a:lnTo>
                      <a:lnTo>
                        <a:pt x="309" y="321"/>
                      </a:lnTo>
                      <a:lnTo>
                        <a:pt x="312" y="314"/>
                      </a:lnTo>
                      <a:lnTo>
                        <a:pt x="312" y="300"/>
                      </a:lnTo>
                      <a:lnTo>
                        <a:pt x="316" y="293"/>
                      </a:lnTo>
                      <a:lnTo>
                        <a:pt x="322" y="289"/>
                      </a:lnTo>
                      <a:lnTo>
                        <a:pt x="320" y="282"/>
                      </a:lnTo>
                      <a:lnTo>
                        <a:pt x="314" y="278"/>
                      </a:lnTo>
                      <a:lnTo>
                        <a:pt x="316" y="268"/>
                      </a:lnTo>
                      <a:lnTo>
                        <a:pt x="312" y="261"/>
                      </a:lnTo>
                      <a:lnTo>
                        <a:pt x="311" y="257"/>
                      </a:lnTo>
                      <a:lnTo>
                        <a:pt x="303" y="250"/>
                      </a:lnTo>
                      <a:lnTo>
                        <a:pt x="297" y="236"/>
                      </a:lnTo>
                      <a:lnTo>
                        <a:pt x="292" y="229"/>
                      </a:lnTo>
                      <a:lnTo>
                        <a:pt x="290" y="221"/>
                      </a:lnTo>
                      <a:lnTo>
                        <a:pt x="288" y="218"/>
                      </a:lnTo>
                      <a:lnTo>
                        <a:pt x="256" y="101"/>
                      </a:lnTo>
                      <a:lnTo>
                        <a:pt x="224" y="0"/>
                      </a:lnTo>
                      <a:lnTo>
                        <a:pt x="126" y="11"/>
                      </a:lnTo>
                      <a:lnTo>
                        <a:pt x="0" y="20"/>
                      </a:lnTo>
                      <a:lnTo>
                        <a:pt x="0" y="22"/>
                      </a:lnTo>
                      <a:lnTo>
                        <a:pt x="4" y="28"/>
                      </a:lnTo>
                      <a:lnTo>
                        <a:pt x="12" y="32"/>
                      </a:lnTo>
                      <a:lnTo>
                        <a:pt x="4" y="357"/>
                      </a:lnTo>
                      <a:lnTo>
                        <a:pt x="27" y="517"/>
                      </a:lnTo>
                      <a:lnTo>
                        <a:pt x="27" y="520"/>
                      </a:lnTo>
                      <a:lnTo>
                        <a:pt x="34" y="518"/>
                      </a:lnTo>
                      <a:lnTo>
                        <a:pt x="47" y="520"/>
                      </a:lnTo>
                      <a:lnTo>
                        <a:pt x="53" y="520"/>
                      </a:lnTo>
                      <a:lnTo>
                        <a:pt x="55" y="496"/>
                      </a:lnTo>
                      <a:lnTo>
                        <a:pt x="57" y="488"/>
                      </a:lnTo>
                      <a:lnTo>
                        <a:pt x="59" y="483"/>
                      </a:lnTo>
                      <a:lnTo>
                        <a:pt x="59" y="481"/>
                      </a:lnTo>
                      <a:lnTo>
                        <a:pt x="62" y="485"/>
                      </a:lnTo>
                      <a:lnTo>
                        <a:pt x="64" y="487"/>
                      </a:lnTo>
                      <a:lnTo>
                        <a:pt x="70" y="492"/>
                      </a:lnTo>
                      <a:lnTo>
                        <a:pt x="70" y="500"/>
                      </a:lnTo>
                      <a:lnTo>
                        <a:pt x="68" y="505"/>
                      </a:lnTo>
                      <a:lnTo>
                        <a:pt x="72" y="513"/>
                      </a:lnTo>
                      <a:lnTo>
                        <a:pt x="79" y="517"/>
                      </a:lnTo>
                      <a:lnTo>
                        <a:pt x="81" y="515"/>
                      </a:lnTo>
                      <a:lnTo>
                        <a:pt x="85" y="522"/>
                      </a:lnTo>
                      <a:lnTo>
                        <a:pt x="83" y="530"/>
                      </a:lnTo>
                      <a:lnTo>
                        <a:pt x="76" y="532"/>
                      </a:lnTo>
                      <a:lnTo>
                        <a:pt x="70" y="532"/>
                      </a:lnTo>
                      <a:lnTo>
                        <a:pt x="64" y="534"/>
                      </a:lnTo>
                      <a:lnTo>
                        <a:pt x="93" y="530"/>
                      </a:lnTo>
                      <a:lnTo>
                        <a:pt x="100" y="528"/>
                      </a:lnTo>
                      <a:lnTo>
                        <a:pt x="102" y="520"/>
                      </a:lnTo>
                      <a:lnTo>
                        <a:pt x="100" y="518"/>
                      </a:lnTo>
                      <a:lnTo>
                        <a:pt x="108" y="520"/>
                      </a:lnTo>
                      <a:lnTo>
                        <a:pt x="115" y="513"/>
                      </a:lnTo>
                      <a:lnTo>
                        <a:pt x="117" y="502"/>
                      </a:lnTo>
                      <a:lnTo>
                        <a:pt x="115" y="498"/>
                      </a:lnTo>
                      <a:lnTo>
                        <a:pt x="113" y="49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63" name="Freeform 97">
                  <a:extLst>
                    <a:ext uri="{FF2B5EF4-FFF2-40B4-BE49-F238E27FC236}">
                      <a16:creationId xmlns:a16="http://schemas.microsoft.com/office/drawing/2014/main" id="{B01BF74A-7F3A-47F0-92A0-6F0C9C8BF9CC}"/>
                    </a:ext>
                  </a:extLst>
                </p:cNvPr>
                <p:cNvSpPr>
                  <a:spLocks/>
                </p:cNvSpPr>
                <p:nvPr/>
              </p:nvSpPr>
              <p:spPr bwMode="auto">
                <a:xfrm>
                  <a:off x="3912692" y="3321572"/>
                  <a:ext cx="8646" cy="2616"/>
                </a:xfrm>
                <a:custGeom>
                  <a:avLst/>
                  <a:gdLst>
                    <a:gd name="T0" fmla="*/ 9 w 9"/>
                    <a:gd name="T1" fmla="*/ 0 h 3"/>
                    <a:gd name="T2" fmla="*/ 0 w 9"/>
                    <a:gd name="T3" fmla="*/ 3 h 3"/>
                    <a:gd name="T4" fmla="*/ 5 w 9"/>
                    <a:gd name="T5" fmla="*/ 2 h 3"/>
                    <a:gd name="T6" fmla="*/ 9 w 9"/>
                    <a:gd name="T7" fmla="*/ 0 h 3"/>
                  </a:gdLst>
                  <a:ahLst/>
                  <a:cxnLst>
                    <a:cxn ang="0">
                      <a:pos x="T0" y="T1"/>
                    </a:cxn>
                    <a:cxn ang="0">
                      <a:pos x="T2" y="T3"/>
                    </a:cxn>
                    <a:cxn ang="0">
                      <a:pos x="T4" y="T5"/>
                    </a:cxn>
                    <a:cxn ang="0">
                      <a:pos x="T6" y="T7"/>
                    </a:cxn>
                  </a:cxnLst>
                  <a:rect l="0" t="0" r="r" b="b"/>
                  <a:pathLst>
                    <a:path w="9" h="3">
                      <a:moveTo>
                        <a:pt x="9" y="0"/>
                      </a:moveTo>
                      <a:lnTo>
                        <a:pt x="0" y="3"/>
                      </a:lnTo>
                      <a:lnTo>
                        <a:pt x="5" y="2"/>
                      </a:lnTo>
                      <a:lnTo>
                        <a:pt x="9"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64" name="Freeform 98">
                  <a:extLst>
                    <a:ext uri="{FF2B5EF4-FFF2-40B4-BE49-F238E27FC236}">
                      <a16:creationId xmlns:a16="http://schemas.microsoft.com/office/drawing/2014/main" id="{6283F245-4619-4EDA-ACD1-CD08C5158A39}"/>
                    </a:ext>
                  </a:extLst>
                </p:cNvPr>
                <p:cNvSpPr>
                  <a:spLocks/>
                </p:cNvSpPr>
                <p:nvPr/>
              </p:nvSpPr>
              <p:spPr bwMode="auto">
                <a:xfrm>
                  <a:off x="3912692" y="3321572"/>
                  <a:ext cx="8646" cy="2616"/>
                </a:xfrm>
                <a:custGeom>
                  <a:avLst/>
                  <a:gdLst>
                    <a:gd name="T0" fmla="*/ 9 w 9"/>
                    <a:gd name="T1" fmla="*/ 0 h 3"/>
                    <a:gd name="T2" fmla="*/ 0 w 9"/>
                    <a:gd name="T3" fmla="*/ 3 h 3"/>
                    <a:gd name="T4" fmla="*/ 5 w 9"/>
                    <a:gd name="T5" fmla="*/ 2 h 3"/>
                    <a:gd name="T6" fmla="*/ 9 w 9"/>
                    <a:gd name="T7" fmla="*/ 0 h 3"/>
                  </a:gdLst>
                  <a:ahLst/>
                  <a:cxnLst>
                    <a:cxn ang="0">
                      <a:pos x="T0" y="T1"/>
                    </a:cxn>
                    <a:cxn ang="0">
                      <a:pos x="T2" y="T3"/>
                    </a:cxn>
                    <a:cxn ang="0">
                      <a:pos x="T4" y="T5"/>
                    </a:cxn>
                    <a:cxn ang="0">
                      <a:pos x="T6" y="T7"/>
                    </a:cxn>
                  </a:cxnLst>
                  <a:rect l="0" t="0" r="r" b="b"/>
                  <a:pathLst>
                    <a:path w="9" h="3">
                      <a:moveTo>
                        <a:pt x="9" y="0"/>
                      </a:moveTo>
                      <a:lnTo>
                        <a:pt x="0" y="3"/>
                      </a:lnTo>
                      <a:lnTo>
                        <a:pt x="5" y="2"/>
                      </a:lnTo>
                      <a:lnTo>
                        <a:pt x="9"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65" name="Freeform 116">
                  <a:extLst>
                    <a:ext uri="{FF2B5EF4-FFF2-40B4-BE49-F238E27FC236}">
                      <a16:creationId xmlns:a16="http://schemas.microsoft.com/office/drawing/2014/main" id="{32E0F528-74CC-4905-8AF8-85C65E24029C}"/>
                    </a:ext>
                  </a:extLst>
                </p:cNvPr>
                <p:cNvSpPr>
                  <a:spLocks/>
                </p:cNvSpPr>
                <p:nvPr/>
              </p:nvSpPr>
              <p:spPr bwMode="auto">
                <a:xfrm>
                  <a:off x="3997233" y="3295411"/>
                  <a:ext cx="63406" cy="13081"/>
                </a:xfrm>
                <a:custGeom>
                  <a:avLst/>
                  <a:gdLst>
                    <a:gd name="T0" fmla="*/ 28 w 66"/>
                    <a:gd name="T1" fmla="*/ 7 h 15"/>
                    <a:gd name="T2" fmla="*/ 23 w 66"/>
                    <a:gd name="T3" fmla="*/ 7 h 15"/>
                    <a:gd name="T4" fmla="*/ 15 w 66"/>
                    <a:gd name="T5" fmla="*/ 11 h 15"/>
                    <a:gd name="T6" fmla="*/ 0 w 66"/>
                    <a:gd name="T7" fmla="*/ 15 h 15"/>
                    <a:gd name="T8" fmla="*/ 8 w 66"/>
                    <a:gd name="T9" fmla="*/ 15 h 15"/>
                    <a:gd name="T10" fmla="*/ 51 w 66"/>
                    <a:gd name="T11" fmla="*/ 1 h 15"/>
                    <a:gd name="T12" fmla="*/ 66 w 66"/>
                    <a:gd name="T13" fmla="*/ 0 h 15"/>
                    <a:gd name="T14" fmla="*/ 60 w 66"/>
                    <a:gd name="T15" fmla="*/ 0 h 15"/>
                    <a:gd name="T16" fmla="*/ 45 w 66"/>
                    <a:gd name="T17" fmla="*/ 1 h 15"/>
                    <a:gd name="T18" fmla="*/ 28 w 66"/>
                    <a:gd name="T19"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15">
                      <a:moveTo>
                        <a:pt x="28" y="7"/>
                      </a:moveTo>
                      <a:lnTo>
                        <a:pt x="23" y="7"/>
                      </a:lnTo>
                      <a:lnTo>
                        <a:pt x="15" y="11"/>
                      </a:lnTo>
                      <a:lnTo>
                        <a:pt x="0" y="15"/>
                      </a:lnTo>
                      <a:lnTo>
                        <a:pt x="8" y="15"/>
                      </a:lnTo>
                      <a:lnTo>
                        <a:pt x="51" y="1"/>
                      </a:lnTo>
                      <a:lnTo>
                        <a:pt x="66" y="0"/>
                      </a:lnTo>
                      <a:lnTo>
                        <a:pt x="60" y="0"/>
                      </a:lnTo>
                      <a:lnTo>
                        <a:pt x="45" y="1"/>
                      </a:lnTo>
                      <a:lnTo>
                        <a:pt x="28"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66" name="Freeform 117">
                  <a:extLst>
                    <a:ext uri="{FF2B5EF4-FFF2-40B4-BE49-F238E27FC236}">
                      <a16:creationId xmlns:a16="http://schemas.microsoft.com/office/drawing/2014/main" id="{53448E69-3625-49A7-B115-5A591F5FA06B}"/>
                    </a:ext>
                  </a:extLst>
                </p:cNvPr>
                <p:cNvSpPr>
                  <a:spLocks/>
                </p:cNvSpPr>
                <p:nvPr/>
              </p:nvSpPr>
              <p:spPr bwMode="auto">
                <a:xfrm>
                  <a:off x="3997233" y="3295411"/>
                  <a:ext cx="63406" cy="13081"/>
                </a:xfrm>
                <a:custGeom>
                  <a:avLst/>
                  <a:gdLst>
                    <a:gd name="T0" fmla="*/ 28 w 66"/>
                    <a:gd name="T1" fmla="*/ 7 h 15"/>
                    <a:gd name="T2" fmla="*/ 23 w 66"/>
                    <a:gd name="T3" fmla="*/ 7 h 15"/>
                    <a:gd name="T4" fmla="*/ 15 w 66"/>
                    <a:gd name="T5" fmla="*/ 11 h 15"/>
                    <a:gd name="T6" fmla="*/ 0 w 66"/>
                    <a:gd name="T7" fmla="*/ 15 h 15"/>
                    <a:gd name="T8" fmla="*/ 8 w 66"/>
                    <a:gd name="T9" fmla="*/ 15 h 15"/>
                    <a:gd name="T10" fmla="*/ 51 w 66"/>
                    <a:gd name="T11" fmla="*/ 1 h 15"/>
                    <a:gd name="T12" fmla="*/ 66 w 66"/>
                    <a:gd name="T13" fmla="*/ 0 h 15"/>
                    <a:gd name="T14" fmla="*/ 60 w 66"/>
                    <a:gd name="T15" fmla="*/ 0 h 15"/>
                    <a:gd name="T16" fmla="*/ 45 w 66"/>
                    <a:gd name="T17" fmla="*/ 1 h 15"/>
                    <a:gd name="T18" fmla="*/ 28 w 66"/>
                    <a:gd name="T19"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15">
                      <a:moveTo>
                        <a:pt x="28" y="7"/>
                      </a:moveTo>
                      <a:lnTo>
                        <a:pt x="23" y="7"/>
                      </a:lnTo>
                      <a:lnTo>
                        <a:pt x="15" y="11"/>
                      </a:lnTo>
                      <a:lnTo>
                        <a:pt x="0" y="15"/>
                      </a:lnTo>
                      <a:lnTo>
                        <a:pt x="8" y="15"/>
                      </a:lnTo>
                      <a:lnTo>
                        <a:pt x="51" y="1"/>
                      </a:lnTo>
                      <a:lnTo>
                        <a:pt x="66" y="0"/>
                      </a:lnTo>
                      <a:lnTo>
                        <a:pt x="60" y="0"/>
                      </a:lnTo>
                      <a:lnTo>
                        <a:pt x="45" y="1"/>
                      </a:lnTo>
                      <a:lnTo>
                        <a:pt x="28" y="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sp>
            <p:nvSpPr>
              <p:cNvPr id="75" name="Freeform 118">
                <a:extLst>
                  <a:ext uri="{FF2B5EF4-FFF2-40B4-BE49-F238E27FC236}">
                    <a16:creationId xmlns:a16="http://schemas.microsoft.com/office/drawing/2014/main" id="{AE92B7EE-62D6-4ED1-8401-C59C7D89A441}"/>
                  </a:ext>
                </a:extLst>
              </p:cNvPr>
              <p:cNvSpPr>
                <a:spLocks/>
              </p:cNvSpPr>
              <p:nvPr/>
            </p:nvSpPr>
            <p:spPr bwMode="auto">
              <a:xfrm>
                <a:off x="4067363" y="2150421"/>
                <a:ext cx="343927" cy="355793"/>
              </a:xfrm>
              <a:custGeom>
                <a:avLst/>
                <a:gdLst>
                  <a:gd name="T0" fmla="*/ 14 w 358"/>
                  <a:gd name="T1" fmla="*/ 181 h 408"/>
                  <a:gd name="T2" fmla="*/ 44 w 358"/>
                  <a:gd name="T3" fmla="*/ 356 h 408"/>
                  <a:gd name="T4" fmla="*/ 61 w 358"/>
                  <a:gd name="T5" fmla="*/ 358 h 408"/>
                  <a:gd name="T6" fmla="*/ 81 w 358"/>
                  <a:gd name="T7" fmla="*/ 373 h 408"/>
                  <a:gd name="T8" fmla="*/ 100 w 358"/>
                  <a:gd name="T9" fmla="*/ 388 h 408"/>
                  <a:gd name="T10" fmla="*/ 117 w 358"/>
                  <a:gd name="T11" fmla="*/ 388 h 408"/>
                  <a:gd name="T12" fmla="*/ 138 w 358"/>
                  <a:gd name="T13" fmla="*/ 397 h 408"/>
                  <a:gd name="T14" fmla="*/ 149 w 358"/>
                  <a:gd name="T15" fmla="*/ 390 h 408"/>
                  <a:gd name="T16" fmla="*/ 166 w 358"/>
                  <a:gd name="T17" fmla="*/ 397 h 408"/>
                  <a:gd name="T18" fmla="*/ 179 w 358"/>
                  <a:gd name="T19" fmla="*/ 393 h 408"/>
                  <a:gd name="T20" fmla="*/ 190 w 358"/>
                  <a:gd name="T21" fmla="*/ 380 h 408"/>
                  <a:gd name="T22" fmla="*/ 203 w 358"/>
                  <a:gd name="T23" fmla="*/ 390 h 408"/>
                  <a:gd name="T24" fmla="*/ 217 w 358"/>
                  <a:gd name="T25" fmla="*/ 395 h 408"/>
                  <a:gd name="T26" fmla="*/ 228 w 358"/>
                  <a:gd name="T27" fmla="*/ 408 h 408"/>
                  <a:gd name="T28" fmla="*/ 235 w 358"/>
                  <a:gd name="T29" fmla="*/ 408 h 408"/>
                  <a:gd name="T30" fmla="*/ 250 w 358"/>
                  <a:gd name="T31" fmla="*/ 397 h 408"/>
                  <a:gd name="T32" fmla="*/ 258 w 358"/>
                  <a:gd name="T33" fmla="*/ 384 h 408"/>
                  <a:gd name="T34" fmla="*/ 254 w 358"/>
                  <a:gd name="T35" fmla="*/ 367 h 408"/>
                  <a:gd name="T36" fmla="*/ 258 w 358"/>
                  <a:gd name="T37" fmla="*/ 358 h 408"/>
                  <a:gd name="T38" fmla="*/ 260 w 358"/>
                  <a:gd name="T39" fmla="*/ 344 h 408"/>
                  <a:gd name="T40" fmla="*/ 271 w 358"/>
                  <a:gd name="T41" fmla="*/ 339 h 408"/>
                  <a:gd name="T42" fmla="*/ 282 w 358"/>
                  <a:gd name="T43" fmla="*/ 343 h 408"/>
                  <a:gd name="T44" fmla="*/ 281 w 358"/>
                  <a:gd name="T45" fmla="*/ 329 h 408"/>
                  <a:gd name="T46" fmla="*/ 284 w 358"/>
                  <a:gd name="T47" fmla="*/ 314 h 408"/>
                  <a:gd name="T48" fmla="*/ 297 w 358"/>
                  <a:gd name="T49" fmla="*/ 303 h 408"/>
                  <a:gd name="T50" fmla="*/ 303 w 358"/>
                  <a:gd name="T51" fmla="*/ 288 h 408"/>
                  <a:gd name="T52" fmla="*/ 329 w 358"/>
                  <a:gd name="T53" fmla="*/ 280 h 408"/>
                  <a:gd name="T54" fmla="*/ 346 w 358"/>
                  <a:gd name="T55" fmla="*/ 258 h 408"/>
                  <a:gd name="T56" fmla="*/ 348 w 358"/>
                  <a:gd name="T57" fmla="*/ 237 h 408"/>
                  <a:gd name="T58" fmla="*/ 348 w 358"/>
                  <a:gd name="T59" fmla="*/ 224 h 408"/>
                  <a:gd name="T60" fmla="*/ 352 w 358"/>
                  <a:gd name="T61" fmla="*/ 215 h 408"/>
                  <a:gd name="T62" fmla="*/ 354 w 358"/>
                  <a:gd name="T63" fmla="*/ 186 h 408"/>
                  <a:gd name="T64" fmla="*/ 352 w 358"/>
                  <a:gd name="T65" fmla="*/ 160 h 408"/>
                  <a:gd name="T66" fmla="*/ 348 w 358"/>
                  <a:gd name="T67" fmla="*/ 147 h 408"/>
                  <a:gd name="T68" fmla="*/ 358 w 358"/>
                  <a:gd name="T69" fmla="*/ 143 h 408"/>
                  <a:gd name="T70" fmla="*/ 333 w 358"/>
                  <a:gd name="T71" fmla="*/ 0 h 408"/>
                  <a:gd name="T72" fmla="*/ 279 w 358"/>
                  <a:gd name="T73" fmla="*/ 34 h 408"/>
                  <a:gd name="T74" fmla="*/ 265 w 358"/>
                  <a:gd name="T75" fmla="*/ 45 h 408"/>
                  <a:gd name="T76" fmla="*/ 245 w 358"/>
                  <a:gd name="T77" fmla="*/ 68 h 408"/>
                  <a:gd name="T78" fmla="*/ 224 w 358"/>
                  <a:gd name="T79" fmla="*/ 70 h 408"/>
                  <a:gd name="T80" fmla="*/ 203 w 358"/>
                  <a:gd name="T81" fmla="*/ 81 h 408"/>
                  <a:gd name="T82" fmla="*/ 190 w 358"/>
                  <a:gd name="T83" fmla="*/ 89 h 408"/>
                  <a:gd name="T84" fmla="*/ 175 w 358"/>
                  <a:gd name="T85" fmla="*/ 83 h 408"/>
                  <a:gd name="T86" fmla="*/ 155 w 358"/>
                  <a:gd name="T87" fmla="*/ 89 h 408"/>
                  <a:gd name="T88" fmla="*/ 155 w 358"/>
                  <a:gd name="T89" fmla="*/ 81 h 408"/>
                  <a:gd name="T90" fmla="*/ 158 w 358"/>
                  <a:gd name="T91" fmla="*/ 72 h 408"/>
                  <a:gd name="T92" fmla="*/ 145 w 358"/>
                  <a:gd name="T93" fmla="*/ 77 h 408"/>
                  <a:gd name="T94" fmla="*/ 128 w 358"/>
                  <a:gd name="T95" fmla="*/ 70 h 408"/>
                  <a:gd name="T96" fmla="*/ 108 w 358"/>
                  <a:gd name="T97" fmla="*/ 66 h 408"/>
                  <a:gd name="T98" fmla="*/ 74 w 358"/>
                  <a:gd name="T99" fmla="*/ 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8" h="408">
                    <a:moveTo>
                      <a:pt x="0" y="81"/>
                    </a:moveTo>
                    <a:lnTo>
                      <a:pt x="14" y="181"/>
                    </a:lnTo>
                    <a:lnTo>
                      <a:pt x="34" y="361"/>
                    </a:lnTo>
                    <a:lnTo>
                      <a:pt x="44" y="356"/>
                    </a:lnTo>
                    <a:lnTo>
                      <a:pt x="49" y="361"/>
                    </a:lnTo>
                    <a:lnTo>
                      <a:pt x="61" y="358"/>
                    </a:lnTo>
                    <a:lnTo>
                      <a:pt x="78" y="365"/>
                    </a:lnTo>
                    <a:lnTo>
                      <a:pt x="81" y="373"/>
                    </a:lnTo>
                    <a:lnTo>
                      <a:pt x="93" y="386"/>
                    </a:lnTo>
                    <a:lnTo>
                      <a:pt x="100" y="388"/>
                    </a:lnTo>
                    <a:lnTo>
                      <a:pt x="113" y="386"/>
                    </a:lnTo>
                    <a:lnTo>
                      <a:pt x="117" y="388"/>
                    </a:lnTo>
                    <a:lnTo>
                      <a:pt x="132" y="397"/>
                    </a:lnTo>
                    <a:lnTo>
                      <a:pt x="138" y="397"/>
                    </a:lnTo>
                    <a:lnTo>
                      <a:pt x="143" y="391"/>
                    </a:lnTo>
                    <a:lnTo>
                      <a:pt x="149" y="390"/>
                    </a:lnTo>
                    <a:lnTo>
                      <a:pt x="158" y="391"/>
                    </a:lnTo>
                    <a:lnTo>
                      <a:pt x="166" y="397"/>
                    </a:lnTo>
                    <a:lnTo>
                      <a:pt x="172" y="393"/>
                    </a:lnTo>
                    <a:lnTo>
                      <a:pt x="179" y="393"/>
                    </a:lnTo>
                    <a:lnTo>
                      <a:pt x="183" y="388"/>
                    </a:lnTo>
                    <a:lnTo>
                      <a:pt x="190" y="380"/>
                    </a:lnTo>
                    <a:lnTo>
                      <a:pt x="198" y="376"/>
                    </a:lnTo>
                    <a:lnTo>
                      <a:pt x="203" y="390"/>
                    </a:lnTo>
                    <a:lnTo>
                      <a:pt x="209" y="395"/>
                    </a:lnTo>
                    <a:lnTo>
                      <a:pt x="217" y="395"/>
                    </a:lnTo>
                    <a:lnTo>
                      <a:pt x="222" y="403"/>
                    </a:lnTo>
                    <a:lnTo>
                      <a:pt x="228" y="408"/>
                    </a:lnTo>
                    <a:lnTo>
                      <a:pt x="228" y="408"/>
                    </a:lnTo>
                    <a:lnTo>
                      <a:pt x="235" y="408"/>
                    </a:lnTo>
                    <a:lnTo>
                      <a:pt x="245" y="403"/>
                    </a:lnTo>
                    <a:lnTo>
                      <a:pt x="250" y="397"/>
                    </a:lnTo>
                    <a:lnTo>
                      <a:pt x="250" y="390"/>
                    </a:lnTo>
                    <a:lnTo>
                      <a:pt x="258" y="384"/>
                    </a:lnTo>
                    <a:lnTo>
                      <a:pt x="256" y="371"/>
                    </a:lnTo>
                    <a:lnTo>
                      <a:pt x="254" y="367"/>
                    </a:lnTo>
                    <a:lnTo>
                      <a:pt x="256" y="359"/>
                    </a:lnTo>
                    <a:lnTo>
                      <a:pt x="258" y="358"/>
                    </a:lnTo>
                    <a:lnTo>
                      <a:pt x="258" y="350"/>
                    </a:lnTo>
                    <a:lnTo>
                      <a:pt x="260" y="344"/>
                    </a:lnTo>
                    <a:lnTo>
                      <a:pt x="265" y="337"/>
                    </a:lnTo>
                    <a:lnTo>
                      <a:pt x="271" y="339"/>
                    </a:lnTo>
                    <a:lnTo>
                      <a:pt x="279" y="350"/>
                    </a:lnTo>
                    <a:lnTo>
                      <a:pt x="282" y="343"/>
                    </a:lnTo>
                    <a:lnTo>
                      <a:pt x="286" y="335"/>
                    </a:lnTo>
                    <a:lnTo>
                      <a:pt x="281" y="329"/>
                    </a:lnTo>
                    <a:lnTo>
                      <a:pt x="284" y="322"/>
                    </a:lnTo>
                    <a:lnTo>
                      <a:pt x="284" y="314"/>
                    </a:lnTo>
                    <a:lnTo>
                      <a:pt x="288" y="309"/>
                    </a:lnTo>
                    <a:lnTo>
                      <a:pt x="297" y="303"/>
                    </a:lnTo>
                    <a:lnTo>
                      <a:pt x="297" y="296"/>
                    </a:lnTo>
                    <a:lnTo>
                      <a:pt x="303" y="288"/>
                    </a:lnTo>
                    <a:lnTo>
                      <a:pt x="314" y="292"/>
                    </a:lnTo>
                    <a:lnTo>
                      <a:pt x="329" y="280"/>
                    </a:lnTo>
                    <a:lnTo>
                      <a:pt x="337" y="265"/>
                    </a:lnTo>
                    <a:lnTo>
                      <a:pt x="346" y="258"/>
                    </a:lnTo>
                    <a:lnTo>
                      <a:pt x="348" y="245"/>
                    </a:lnTo>
                    <a:lnTo>
                      <a:pt x="348" y="237"/>
                    </a:lnTo>
                    <a:lnTo>
                      <a:pt x="348" y="232"/>
                    </a:lnTo>
                    <a:lnTo>
                      <a:pt x="348" y="224"/>
                    </a:lnTo>
                    <a:lnTo>
                      <a:pt x="352" y="224"/>
                    </a:lnTo>
                    <a:lnTo>
                      <a:pt x="352" y="215"/>
                    </a:lnTo>
                    <a:lnTo>
                      <a:pt x="350" y="207"/>
                    </a:lnTo>
                    <a:lnTo>
                      <a:pt x="354" y="186"/>
                    </a:lnTo>
                    <a:lnTo>
                      <a:pt x="356" y="181"/>
                    </a:lnTo>
                    <a:lnTo>
                      <a:pt x="352" y="160"/>
                    </a:lnTo>
                    <a:lnTo>
                      <a:pt x="346" y="153"/>
                    </a:lnTo>
                    <a:lnTo>
                      <a:pt x="348" y="147"/>
                    </a:lnTo>
                    <a:lnTo>
                      <a:pt x="352" y="147"/>
                    </a:lnTo>
                    <a:lnTo>
                      <a:pt x="358" y="143"/>
                    </a:lnTo>
                    <a:lnTo>
                      <a:pt x="333" y="4"/>
                    </a:lnTo>
                    <a:lnTo>
                      <a:pt x="333" y="0"/>
                    </a:lnTo>
                    <a:lnTo>
                      <a:pt x="292" y="25"/>
                    </a:lnTo>
                    <a:lnTo>
                      <a:pt x="279" y="34"/>
                    </a:lnTo>
                    <a:lnTo>
                      <a:pt x="271" y="40"/>
                    </a:lnTo>
                    <a:lnTo>
                      <a:pt x="265" y="45"/>
                    </a:lnTo>
                    <a:lnTo>
                      <a:pt x="258" y="57"/>
                    </a:lnTo>
                    <a:lnTo>
                      <a:pt x="245" y="68"/>
                    </a:lnTo>
                    <a:lnTo>
                      <a:pt x="232" y="70"/>
                    </a:lnTo>
                    <a:lnTo>
                      <a:pt x="224" y="70"/>
                    </a:lnTo>
                    <a:lnTo>
                      <a:pt x="209" y="76"/>
                    </a:lnTo>
                    <a:lnTo>
                      <a:pt x="203" y="81"/>
                    </a:lnTo>
                    <a:lnTo>
                      <a:pt x="196" y="83"/>
                    </a:lnTo>
                    <a:lnTo>
                      <a:pt x="190" y="89"/>
                    </a:lnTo>
                    <a:lnTo>
                      <a:pt x="183" y="87"/>
                    </a:lnTo>
                    <a:lnTo>
                      <a:pt x="175" y="83"/>
                    </a:lnTo>
                    <a:lnTo>
                      <a:pt x="160" y="83"/>
                    </a:lnTo>
                    <a:lnTo>
                      <a:pt x="155" y="89"/>
                    </a:lnTo>
                    <a:lnTo>
                      <a:pt x="147" y="89"/>
                    </a:lnTo>
                    <a:lnTo>
                      <a:pt x="155" y="81"/>
                    </a:lnTo>
                    <a:lnTo>
                      <a:pt x="166" y="79"/>
                    </a:lnTo>
                    <a:lnTo>
                      <a:pt x="158" y="72"/>
                    </a:lnTo>
                    <a:lnTo>
                      <a:pt x="153" y="79"/>
                    </a:lnTo>
                    <a:lnTo>
                      <a:pt x="145" y="77"/>
                    </a:lnTo>
                    <a:lnTo>
                      <a:pt x="138" y="72"/>
                    </a:lnTo>
                    <a:lnTo>
                      <a:pt x="128" y="70"/>
                    </a:lnTo>
                    <a:lnTo>
                      <a:pt x="123" y="68"/>
                    </a:lnTo>
                    <a:lnTo>
                      <a:pt x="108" y="66"/>
                    </a:lnTo>
                    <a:lnTo>
                      <a:pt x="106" y="62"/>
                    </a:lnTo>
                    <a:lnTo>
                      <a:pt x="74" y="70"/>
                    </a:lnTo>
                    <a:lnTo>
                      <a:pt x="0" y="81"/>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76" name="Freeform 119">
                <a:extLst>
                  <a:ext uri="{FF2B5EF4-FFF2-40B4-BE49-F238E27FC236}">
                    <a16:creationId xmlns:a16="http://schemas.microsoft.com/office/drawing/2014/main" id="{09AB47FB-1256-48CD-B97D-462E7FF90433}"/>
                  </a:ext>
                </a:extLst>
              </p:cNvPr>
              <p:cNvSpPr>
                <a:spLocks/>
              </p:cNvSpPr>
              <p:nvPr/>
            </p:nvSpPr>
            <p:spPr bwMode="auto">
              <a:xfrm>
                <a:off x="4087538" y="2831485"/>
                <a:ext cx="447682" cy="419452"/>
              </a:xfrm>
              <a:custGeom>
                <a:avLst/>
                <a:gdLst>
                  <a:gd name="T0" fmla="*/ 436 w 466"/>
                  <a:gd name="T1" fmla="*/ 274 h 481"/>
                  <a:gd name="T2" fmla="*/ 431 w 466"/>
                  <a:gd name="T3" fmla="*/ 253 h 481"/>
                  <a:gd name="T4" fmla="*/ 412 w 466"/>
                  <a:gd name="T5" fmla="*/ 236 h 481"/>
                  <a:gd name="T6" fmla="*/ 404 w 466"/>
                  <a:gd name="T7" fmla="*/ 218 h 481"/>
                  <a:gd name="T8" fmla="*/ 391 w 466"/>
                  <a:gd name="T9" fmla="*/ 193 h 481"/>
                  <a:gd name="T10" fmla="*/ 363 w 466"/>
                  <a:gd name="T11" fmla="*/ 176 h 481"/>
                  <a:gd name="T12" fmla="*/ 355 w 466"/>
                  <a:gd name="T13" fmla="*/ 165 h 481"/>
                  <a:gd name="T14" fmla="*/ 346 w 466"/>
                  <a:gd name="T15" fmla="*/ 150 h 481"/>
                  <a:gd name="T16" fmla="*/ 323 w 466"/>
                  <a:gd name="T17" fmla="*/ 137 h 481"/>
                  <a:gd name="T18" fmla="*/ 307 w 466"/>
                  <a:gd name="T19" fmla="*/ 118 h 481"/>
                  <a:gd name="T20" fmla="*/ 261 w 466"/>
                  <a:gd name="T21" fmla="*/ 80 h 481"/>
                  <a:gd name="T22" fmla="*/ 250 w 466"/>
                  <a:gd name="T23" fmla="*/ 60 h 481"/>
                  <a:gd name="T24" fmla="*/ 218 w 466"/>
                  <a:gd name="T25" fmla="*/ 43 h 481"/>
                  <a:gd name="T26" fmla="*/ 201 w 466"/>
                  <a:gd name="T27" fmla="*/ 31 h 481"/>
                  <a:gd name="T28" fmla="*/ 218 w 466"/>
                  <a:gd name="T29" fmla="*/ 0 h 481"/>
                  <a:gd name="T30" fmla="*/ 0 w 466"/>
                  <a:gd name="T31" fmla="*/ 30 h 481"/>
                  <a:gd name="T32" fmla="*/ 66 w 466"/>
                  <a:gd name="T33" fmla="*/ 251 h 481"/>
                  <a:gd name="T34" fmla="*/ 79 w 466"/>
                  <a:gd name="T35" fmla="*/ 280 h 481"/>
                  <a:gd name="T36" fmla="*/ 92 w 466"/>
                  <a:gd name="T37" fmla="*/ 298 h 481"/>
                  <a:gd name="T38" fmla="*/ 98 w 466"/>
                  <a:gd name="T39" fmla="*/ 319 h 481"/>
                  <a:gd name="T40" fmla="*/ 88 w 466"/>
                  <a:gd name="T41" fmla="*/ 344 h 481"/>
                  <a:gd name="T42" fmla="*/ 88 w 466"/>
                  <a:gd name="T43" fmla="*/ 377 h 481"/>
                  <a:gd name="T44" fmla="*/ 94 w 466"/>
                  <a:gd name="T45" fmla="*/ 402 h 481"/>
                  <a:gd name="T46" fmla="*/ 96 w 466"/>
                  <a:gd name="T47" fmla="*/ 430 h 481"/>
                  <a:gd name="T48" fmla="*/ 107 w 466"/>
                  <a:gd name="T49" fmla="*/ 451 h 481"/>
                  <a:gd name="T50" fmla="*/ 124 w 466"/>
                  <a:gd name="T51" fmla="*/ 479 h 481"/>
                  <a:gd name="T52" fmla="*/ 372 w 466"/>
                  <a:gd name="T53" fmla="*/ 481 h 481"/>
                  <a:gd name="T54" fmla="*/ 385 w 466"/>
                  <a:gd name="T55" fmla="*/ 462 h 481"/>
                  <a:gd name="T56" fmla="*/ 380 w 466"/>
                  <a:gd name="T57" fmla="*/ 443 h 481"/>
                  <a:gd name="T58" fmla="*/ 391 w 466"/>
                  <a:gd name="T59" fmla="*/ 430 h 481"/>
                  <a:gd name="T60" fmla="*/ 423 w 466"/>
                  <a:gd name="T61" fmla="*/ 438 h 481"/>
                  <a:gd name="T62" fmla="*/ 431 w 466"/>
                  <a:gd name="T63" fmla="*/ 428 h 481"/>
                  <a:gd name="T64" fmla="*/ 431 w 466"/>
                  <a:gd name="T65" fmla="*/ 409 h 481"/>
                  <a:gd name="T66" fmla="*/ 423 w 466"/>
                  <a:gd name="T67" fmla="*/ 396 h 481"/>
                  <a:gd name="T68" fmla="*/ 423 w 466"/>
                  <a:gd name="T69" fmla="*/ 392 h 481"/>
                  <a:gd name="T70" fmla="*/ 438 w 466"/>
                  <a:gd name="T71" fmla="*/ 379 h 481"/>
                  <a:gd name="T72" fmla="*/ 427 w 466"/>
                  <a:gd name="T73" fmla="*/ 370 h 481"/>
                  <a:gd name="T74" fmla="*/ 429 w 466"/>
                  <a:gd name="T75" fmla="*/ 368 h 481"/>
                  <a:gd name="T76" fmla="*/ 440 w 466"/>
                  <a:gd name="T77" fmla="*/ 360 h 481"/>
                  <a:gd name="T78" fmla="*/ 434 w 466"/>
                  <a:gd name="T79" fmla="*/ 345 h 481"/>
                  <a:gd name="T80" fmla="*/ 444 w 466"/>
                  <a:gd name="T81" fmla="*/ 338 h 481"/>
                  <a:gd name="T82" fmla="*/ 440 w 466"/>
                  <a:gd name="T83" fmla="*/ 330 h 481"/>
                  <a:gd name="T84" fmla="*/ 451 w 466"/>
                  <a:gd name="T85" fmla="*/ 315 h 481"/>
                  <a:gd name="T86" fmla="*/ 451 w 466"/>
                  <a:gd name="T87" fmla="*/ 306 h 481"/>
                  <a:gd name="T88" fmla="*/ 464 w 466"/>
                  <a:gd name="T89" fmla="*/ 295 h 481"/>
                  <a:gd name="T90" fmla="*/ 459 w 466"/>
                  <a:gd name="T91" fmla="*/ 28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66" h="481">
                    <a:moveTo>
                      <a:pt x="455" y="283"/>
                    </a:moveTo>
                    <a:lnTo>
                      <a:pt x="442" y="282"/>
                    </a:lnTo>
                    <a:lnTo>
                      <a:pt x="436" y="274"/>
                    </a:lnTo>
                    <a:lnTo>
                      <a:pt x="436" y="268"/>
                    </a:lnTo>
                    <a:lnTo>
                      <a:pt x="436" y="261"/>
                    </a:lnTo>
                    <a:lnTo>
                      <a:pt x="431" y="253"/>
                    </a:lnTo>
                    <a:lnTo>
                      <a:pt x="427" y="248"/>
                    </a:lnTo>
                    <a:lnTo>
                      <a:pt x="423" y="240"/>
                    </a:lnTo>
                    <a:lnTo>
                      <a:pt x="412" y="236"/>
                    </a:lnTo>
                    <a:lnTo>
                      <a:pt x="406" y="231"/>
                    </a:lnTo>
                    <a:lnTo>
                      <a:pt x="404" y="223"/>
                    </a:lnTo>
                    <a:lnTo>
                      <a:pt x="404" y="218"/>
                    </a:lnTo>
                    <a:lnTo>
                      <a:pt x="401" y="210"/>
                    </a:lnTo>
                    <a:lnTo>
                      <a:pt x="393" y="199"/>
                    </a:lnTo>
                    <a:lnTo>
                      <a:pt x="391" y="193"/>
                    </a:lnTo>
                    <a:lnTo>
                      <a:pt x="378" y="184"/>
                    </a:lnTo>
                    <a:lnTo>
                      <a:pt x="370" y="182"/>
                    </a:lnTo>
                    <a:lnTo>
                      <a:pt x="363" y="176"/>
                    </a:lnTo>
                    <a:lnTo>
                      <a:pt x="363" y="174"/>
                    </a:lnTo>
                    <a:lnTo>
                      <a:pt x="357" y="171"/>
                    </a:lnTo>
                    <a:lnTo>
                      <a:pt x="355" y="165"/>
                    </a:lnTo>
                    <a:lnTo>
                      <a:pt x="348" y="161"/>
                    </a:lnTo>
                    <a:lnTo>
                      <a:pt x="346" y="154"/>
                    </a:lnTo>
                    <a:lnTo>
                      <a:pt x="346" y="150"/>
                    </a:lnTo>
                    <a:lnTo>
                      <a:pt x="340" y="146"/>
                    </a:lnTo>
                    <a:lnTo>
                      <a:pt x="331" y="139"/>
                    </a:lnTo>
                    <a:lnTo>
                      <a:pt x="323" y="137"/>
                    </a:lnTo>
                    <a:lnTo>
                      <a:pt x="318" y="133"/>
                    </a:lnTo>
                    <a:lnTo>
                      <a:pt x="314" y="125"/>
                    </a:lnTo>
                    <a:lnTo>
                      <a:pt x="307" y="118"/>
                    </a:lnTo>
                    <a:lnTo>
                      <a:pt x="293" y="110"/>
                    </a:lnTo>
                    <a:lnTo>
                      <a:pt x="280" y="101"/>
                    </a:lnTo>
                    <a:lnTo>
                      <a:pt x="261" y="80"/>
                    </a:lnTo>
                    <a:lnTo>
                      <a:pt x="260" y="73"/>
                    </a:lnTo>
                    <a:lnTo>
                      <a:pt x="252" y="65"/>
                    </a:lnTo>
                    <a:lnTo>
                      <a:pt x="250" y="60"/>
                    </a:lnTo>
                    <a:lnTo>
                      <a:pt x="243" y="52"/>
                    </a:lnTo>
                    <a:lnTo>
                      <a:pt x="231" y="54"/>
                    </a:lnTo>
                    <a:lnTo>
                      <a:pt x="218" y="43"/>
                    </a:lnTo>
                    <a:lnTo>
                      <a:pt x="213" y="43"/>
                    </a:lnTo>
                    <a:lnTo>
                      <a:pt x="205" y="39"/>
                    </a:lnTo>
                    <a:lnTo>
                      <a:pt x="201" y="31"/>
                    </a:lnTo>
                    <a:lnTo>
                      <a:pt x="203" y="24"/>
                    </a:lnTo>
                    <a:lnTo>
                      <a:pt x="216" y="5"/>
                    </a:lnTo>
                    <a:lnTo>
                      <a:pt x="218" y="0"/>
                    </a:lnTo>
                    <a:lnTo>
                      <a:pt x="113" y="16"/>
                    </a:lnTo>
                    <a:lnTo>
                      <a:pt x="77" y="18"/>
                    </a:lnTo>
                    <a:lnTo>
                      <a:pt x="0" y="30"/>
                    </a:lnTo>
                    <a:lnTo>
                      <a:pt x="32" y="131"/>
                    </a:lnTo>
                    <a:lnTo>
                      <a:pt x="64" y="248"/>
                    </a:lnTo>
                    <a:lnTo>
                      <a:pt x="66" y="251"/>
                    </a:lnTo>
                    <a:lnTo>
                      <a:pt x="68" y="259"/>
                    </a:lnTo>
                    <a:lnTo>
                      <a:pt x="73" y="266"/>
                    </a:lnTo>
                    <a:lnTo>
                      <a:pt x="79" y="280"/>
                    </a:lnTo>
                    <a:lnTo>
                      <a:pt x="87" y="287"/>
                    </a:lnTo>
                    <a:lnTo>
                      <a:pt x="88" y="291"/>
                    </a:lnTo>
                    <a:lnTo>
                      <a:pt x="92" y="298"/>
                    </a:lnTo>
                    <a:lnTo>
                      <a:pt x="90" y="308"/>
                    </a:lnTo>
                    <a:lnTo>
                      <a:pt x="96" y="312"/>
                    </a:lnTo>
                    <a:lnTo>
                      <a:pt x="98" y="319"/>
                    </a:lnTo>
                    <a:lnTo>
                      <a:pt x="92" y="323"/>
                    </a:lnTo>
                    <a:lnTo>
                      <a:pt x="88" y="330"/>
                    </a:lnTo>
                    <a:lnTo>
                      <a:pt x="88" y="344"/>
                    </a:lnTo>
                    <a:lnTo>
                      <a:pt x="85" y="351"/>
                    </a:lnTo>
                    <a:lnTo>
                      <a:pt x="83" y="364"/>
                    </a:lnTo>
                    <a:lnTo>
                      <a:pt x="88" y="377"/>
                    </a:lnTo>
                    <a:lnTo>
                      <a:pt x="94" y="385"/>
                    </a:lnTo>
                    <a:lnTo>
                      <a:pt x="96" y="394"/>
                    </a:lnTo>
                    <a:lnTo>
                      <a:pt x="94" y="402"/>
                    </a:lnTo>
                    <a:lnTo>
                      <a:pt x="96" y="407"/>
                    </a:lnTo>
                    <a:lnTo>
                      <a:pt x="94" y="423"/>
                    </a:lnTo>
                    <a:lnTo>
                      <a:pt x="96" y="430"/>
                    </a:lnTo>
                    <a:lnTo>
                      <a:pt x="102" y="438"/>
                    </a:lnTo>
                    <a:lnTo>
                      <a:pt x="107" y="447"/>
                    </a:lnTo>
                    <a:lnTo>
                      <a:pt x="107" y="451"/>
                    </a:lnTo>
                    <a:lnTo>
                      <a:pt x="117" y="466"/>
                    </a:lnTo>
                    <a:lnTo>
                      <a:pt x="119" y="473"/>
                    </a:lnTo>
                    <a:lnTo>
                      <a:pt x="124" y="479"/>
                    </a:lnTo>
                    <a:lnTo>
                      <a:pt x="359" y="462"/>
                    </a:lnTo>
                    <a:lnTo>
                      <a:pt x="367" y="468"/>
                    </a:lnTo>
                    <a:lnTo>
                      <a:pt x="372" y="481"/>
                    </a:lnTo>
                    <a:lnTo>
                      <a:pt x="380" y="481"/>
                    </a:lnTo>
                    <a:lnTo>
                      <a:pt x="385" y="477"/>
                    </a:lnTo>
                    <a:lnTo>
                      <a:pt x="385" y="462"/>
                    </a:lnTo>
                    <a:lnTo>
                      <a:pt x="385" y="456"/>
                    </a:lnTo>
                    <a:lnTo>
                      <a:pt x="382" y="449"/>
                    </a:lnTo>
                    <a:lnTo>
                      <a:pt x="380" y="443"/>
                    </a:lnTo>
                    <a:lnTo>
                      <a:pt x="382" y="436"/>
                    </a:lnTo>
                    <a:lnTo>
                      <a:pt x="385" y="436"/>
                    </a:lnTo>
                    <a:lnTo>
                      <a:pt x="391" y="430"/>
                    </a:lnTo>
                    <a:lnTo>
                      <a:pt x="399" y="432"/>
                    </a:lnTo>
                    <a:lnTo>
                      <a:pt x="416" y="436"/>
                    </a:lnTo>
                    <a:lnTo>
                      <a:pt x="423" y="438"/>
                    </a:lnTo>
                    <a:lnTo>
                      <a:pt x="427" y="436"/>
                    </a:lnTo>
                    <a:lnTo>
                      <a:pt x="429" y="436"/>
                    </a:lnTo>
                    <a:lnTo>
                      <a:pt x="431" y="428"/>
                    </a:lnTo>
                    <a:lnTo>
                      <a:pt x="425" y="423"/>
                    </a:lnTo>
                    <a:lnTo>
                      <a:pt x="427" y="415"/>
                    </a:lnTo>
                    <a:lnTo>
                      <a:pt x="431" y="409"/>
                    </a:lnTo>
                    <a:lnTo>
                      <a:pt x="425" y="409"/>
                    </a:lnTo>
                    <a:lnTo>
                      <a:pt x="429" y="402"/>
                    </a:lnTo>
                    <a:lnTo>
                      <a:pt x="423" y="396"/>
                    </a:lnTo>
                    <a:lnTo>
                      <a:pt x="429" y="400"/>
                    </a:lnTo>
                    <a:lnTo>
                      <a:pt x="432" y="392"/>
                    </a:lnTo>
                    <a:lnTo>
                      <a:pt x="423" y="392"/>
                    </a:lnTo>
                    <a:lnTo>
                      <a:pt x="427" y="385"/>
                    </a:lnTo>
                    <a:lnTo>
                      <a:pt x="432" y="389"/>
                    </a:lnTo>
                    <a:lnTo>
                      <a:pt x="438" y="379"/>
                    </a:lnTo>
                    <a:lnTo>
                      <a:pt x="440" y="372"/>
                    </a:lnTo>
                    <a:lnTo>
                      <a:pt x="432" y="370"/>
                    </a:lnTo>
                    <a:lnTo>
                      <a:pt x="427" y="370"/>
                    </a:lnTo>
                    <a:lnTo>
                      <a:pt x="419" y="366"/>
                    </a:lnTo>
                    <a:lnTo>
                      <a:pt x="423" y="366"/>
                    </a:lnTo>
                    <a:lnTo>
                      <a:pt x="429" y="368"/>
                    </a:lnTo>
                    <a:lnTo>
                      <a:pt x="436" y="368"/>
                    </a:lnTo>
                    <a:lnTo>
                      <a:pt x="436" y="360"/>
                    </a:lnTo>
                    <a:lnTo>
                      <a:pt x="440" y="360"/>
                    </a:lnTo>
                    <a:lnTo>
                      <a:pt x="444" y="347"/>
                    </a:lnTo>
                    <a:lnTo>
                      <a:pt x="438" y="349"/>
                    </a:lnTo>
                    <a:lnTo>
                      <a:pt x="434" y="345"/>
                    </a:lnTo>
                    <a:lnTo>
                      <a:pt x="440" y="340"/>
                    </a:lnTo>
                    <a:lnTo>
                      <a:pt x="438" y="334"/>
                    </a:lnTo>
                    <a:lnTo>
                      <a:pt x="444" y="338"/>
                    </a:lnTo>
                    <a:lnTo>
                      <a:pt x="448" y="330"/>
                    </a:lnTo>
                    <a:lnTo>
                      <a:pt x="448" y="329"/>
                    </a:lnTo>
                    <a:lnTo>
                      <a:pt x="440" y="330"/>
                    </a:lnTo>
                    <a:lnTo>
                      <a:pt x="438" y="323"/>
                    </a:lnTo>
                    <a:lnTo>
                      <a:pt x="446" y="323"/>
                    </a:lnTo>
                    <a:lnTo>
                      <a:pt x="451" y="315"/>
                    </a:lnTo>
                    <a:lnTo>
                      <a:pt x="444" y="310"/>
                    </a:lnTo>
                    <a:lnTo>
                      <a:pt x="444" y="302"/>
                    </a:lnTo>
                    <a:lnTo>
                      <a:pt x="451" y="306"/>
                    </a:lnTo>
                    <a:lnTo>
                      <a:pt x="459" y="306"/>
                    </a:lnTo>
                    <a:lnTo>
                      <a:pt x="457" y="298"/>
                    </a:lnTo>
                    <a:lnTo>
                      <a:pt x="464" y="295"/>
                    </a:lnTo>
                    <a:lnTo>
                      <a:pt x="466" y="287"/>
                    </a:lnTo>
                    <a:lnTo>
                      <a:pt x="463" y="287"/>
                    </a:lnTo>
                    <a:lnTo>
                      <a:pt x="459" y="285"/>
                    </a:lnTo>
                    <a:lnTo>
                      <a:pt x="455" y="283"/>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77" name="Freeform 123">
                <a:extLst>
                  <a:ext uri="{FF2B5EF4-FFF2-40B4-BE49-F238E27FC236}">
                    <a16:creationId xmlns:a16="http://schemas.microsoft.com/office/drawing/2014/main" id="{D9090C81-7B43-4122-BCD5-0DAE175BEA1F}"/>
                  </a:ext>
                </a:extLst>
              </p:cNvPr>
              <p:cNvSpPr>
                <a:spLocks/>
              </p:cNvSpPr>
              <p:nvPr/>
            </p:nvSpPr>
            <p:spPr bwMode="auto">
              <a:xfrm>
                <a:off x="4286401" y="2275123"/>
                <a:ext cx="365062" cy="333120"/>
              </a:xfrm>
              <a:custGeom>
                <a:avLst/>
                <a:gdLst>
                  <a:gd name="T0" fmla="*/ 124 w 380"/>
                  <a:gd name="T1" fmla="*/ 17 h 382"/>
                  <a:gd name="T2" fmla="*/ 122 w 380"/>
                  <a:gd name="T3" fmla="*/ 64 h 382"/>
                  <a:gd name="T4" fmla="*/ 120 w 380"/>
                  <a:gd name="T5" fmla="*/ 81 h 382"/>
                  <a:gd name="T6" fmla="*/ 120 w 380"/>
                  <a:gd name="T7" fmla="*/ 102 h 382"/>
                  <a:gd name="T8" fmla="*/ 101 w 380"/>
                  <a:gd name="T9" fmla="*/ 137 h 382"/>
                  <a:gd name="T10" fmla="*/ 69 w 380"/>
                  <a:gd name="T11" fmla="*/ 153 h 382"/>
                  <a:gd name="T12" fmla="*/ 56 w 380"/>
                  <a:gd name="T13" fmla="*/ 171 h 382"/>
                  <a:gd name="T14" fmla="*/ 58 w 380"/>
                  <a:gd name="T15" fmla="*/ 192 h 382"/>
                  <a:gd name="T16" fmla="*/ 43 w 380"/>
                  <a:gd name="T17" fmla="*/ 196 h 382"/>
                  <a:gd name="T18" fmla="*/ 30 w 380"/>
                  <a:gd name="T19" fmla="*/ 207 h 382"/>
                  <a:gd name="T20" fmla="*/ 26 w 380"/>
                  <a:gd name="T21" fmla="*/ 224 h 382"/>
                  <a:gd name="T22" fmla="*/ 22 w 380"/>
                  <a:gd name="T23" fmla="*/ 247 h 382"/>
                  <a:gd name="T24" fmla="*/ 7 w 380"/>
                  <a:gd name="T25" fmla="*/ 265 h 382"/>
                  <a:gd name="T26" fmla="*/ 0 w 380"/>
                  <a:gd name="T27" fmla="*/ 271 h 382"/>
                  <a:gd name="T28" fmla="*/ 0 w 380"/>
                  <a:gd name="T29" fmla="*/ 294 h 382"/>
                  <a:gd name="T30" fmla="*/ 24 w 380"/>
                  <a:gd name="T31" fmla="*/ 322 h 382"/>
                  <a:gd name="T32" fmla="*/ 66 w 380"/>
                  <a:gd name="T33" fmla="*/ 352 h 382"/>
                  <a:gd name="T34" fmla="*/ 79 w 380"/>
                  <a:gd name="T35" fmla="*/ 372 h 382"/>
                  <a:gd name="T36" fmla="*/ 116 w 380"/>
                  <a:gd name="T37" fmla="*/ 372 h 382"/>
                  <a:gd name="T38" fmla="*/ 137 w 380"/>
                  <a:gd name="T39" fmla="*/ 371 h 382"/>
                  <a:gd name="T40" fmla="*/ 162 w 380"/>
                  <a:gd name="T41" fmla="*/ 356 h 382"/>
                  <a:gd name="T42" fmla="*/ 184 w 380"/>
                  <a:gd name="T43" fmla="*/ 341 h 382"/>
                  <a:gd name="T44" fmla="*/ 207 w 380"/>
                  <a:gd name="T45" fmla="*/ 331 h 382"/>
                  <a:gd name="T46" fmla="*/ 205 w 380"/>
                  <a:gd name="T47" fmla="*/ 310 h 382"/>
                  <a:gd name="T48" fmla="*/ 222 w 380"/>
                  <a:gd name="T49" fmla="*/ 275 h 382"/>
                  <a:gd name="T50" fmla="*/ 229 w 380"/>
                  <a:gd name="T51" fmla="*/ 247 h 382"/>
                  <a:gd name="T52" fmla="*/ 237 w 380"/>
                  <a:gd name="T53" fmla="*/ 224 h 382"/>
                  <a:gd name="T54" fmla="*/ 252 w 380"/>
                  <a:gd name="T55" fmla="*/ 213 h 382"/>
                  <a:gd name="T56" fmla="*/ 272 w 380"/>
                  <a:gd name="T57" fmla="*/ 216 h 382"/>
                  <a:gd name="T58" fmla="*/ 282 w 380"/>
                  <a:gd name="T59" fmla="*/ 188 h 382"/>
                  <a:gd name="T60" fmla="*/ 293 w 380"/>
                  <a:gd name="T61" fmla="*/ 171 h 382"/>
                  <a:gd name="T62" fmla="*/ 312 w 380"/>
                  <a:gd name="T63" fmla="*/ 156 h 382"/>
                  <a:gd name="T64" fmla="*/ 327 w 380"/>
                  <a:gd name="T65" fmla="*/ 128 h 382"/>
                  <a:gd name="T66" fmla="*/ 327 w 380"/>
                  <a:gd name="T67" fmla="*/ 100 h 382"/>
                  <a:gd name="T68" fmla="*/ 376 w 380"/>
                  <a:gd name="T69" fmla="*/ 111 h 382"/>
                  <a:gd name="T70" fmla="*/ 372 w 380"/>
                  <a:gd name="T71" fmla="*/ 89 h 382"/>
                  <a:gd name="T72" fmla="*/ 366 w 380"/>
                  <a:gd name="T73" fmla="*/ 72 h 382"/>
                  <a:gd name="T74" fmla="*/ 346 w 380"/>
                  <a:gd name="T75" fmla="*/ 68 h 382"/>
                  <a:gd name="T76" fmla="*/ 329 w 380"/>
                  <a:gd name="T77" fmla="*/ 75 h 382"/>
                  <a:gd name="T78" fmla="*/ 314 w 380"/>
                  <a:gd name="T79" fmla="*/ 89 h 382"/>
                  <a:gd name="T80" fmla="*/ 289 w 380"/>
                  <a:gd name="T81" fmla="*/ 83 h 382"/>
                  <a:gd name="T82" fmla="*/ 278 w 380"/>
                  <a:gd name="T83" fmla="*/ 104 h 382"/>
                  <a:gd name="T84" fmla="*/ 263 w 380"/>
                  <a:gd name="T85" fmla="*/ 111 h 382"/>
                  <a:gd name="T86" fmla="*/ 246 w 380"/>
                  <a:gd name="T87" fmla="*/ 132 h 382"/>
                  <a:gd name="T88" fmla="*/ 147 w 380"/>
                  <a:gd name="T89" fmla="*/ 98 h 382"/>
                  <a:gd name="T90" fmla="*/ 120 w 380"/>
                  <a:gd name="T91" fmla="*/ 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0" h="382">
                    <a:moveTo>
                      <a:pt x="120" y="4"/>
                    </a:moveTo>
                    <a:lnTo>
                      <a:pt x="118" y="10"/>
                    </a:lnTo>
                    <a:lnTo>
                      <a:pt x="124" y="17"/>
                    </a:lnTo>
                    <a:lnTo>
                      <a:pt x="128" y="38"/>
                    </a:lnTo>
                    <a:lnTo>
                      <a:pt x="126" y="43"/>
                    </a:lnTo>
                    <a:lnTo>
                      <a:pt x="122" y="64"/>
                    </a:lnTo>
                    <a:lnTo>
                      <a:pt x="124" y="72"/>
                    </a:lnTo>
                    <a:lnTo>
                      <a:pt x="124" y="81"/>
                    </a:lnTo>
                    <a:lnTo>
                      <a:pt x="120" y="81"/>
                    </a:lnTo>
                    <a:lnTo>
                      <a:pt x="120" y="89"/>
                    </a:lnTo>
                    <a:lnTo>
                      <a:pt x="120" y="94"/>
                    </a:lnTo>
                    <a:lnTo>
                      <a:pt x="120" y="102"/>
                    </a:lnTo>
                    <a:lnTo>
                      <a:pt x="118" y="115"/>
                    </a:lnTo>
                    <a:lnTo>
                      <a:pt x="109" y="122"/>
                    </a:lnTo>
                    <a:lnTo>
                      <a:pt x="101" y="137"/>
                    </a:lnTo>
                    <a:lnTo>
                      <a:pt x="86" y="149"/>
                    </a:lnTo>
                    <a:lnTo>
                      <a:pt x="75" y="145"/>
                    </a:lnTo>
                    <a:lnTo>
                      <a:pt x="69" y="153"/>
                    </a:lnTo>
                    <a:lnTo>
                      <a:pt x="69" y="160"/>
                    </a:lnTo>
                    <a:lnTo>
                      <a:pt x="60" y="166"/>
                    </a:lnTo>
                    <a:lnTo>
                      <a:pt x="56" y="171"/>
                    </a:lnTo>
                    <a:lnTo>
                      <a:pt x="56" y="179"/>
                    </a:lnTo>
                    <a:lnTo>
                      <a:pt x="53" y="186"/>
                    </a:lnTo>
                    <a:lnTo>
                      <a:pt x="58" y="192"/>
                    </a:lnTo>
                    <a:lnTo>
                      <a:pt x="54" y="200"/>
                    </a:lnTo>
                    <a:lnTo>
                      <a:pt x="51" y="207"/>
                    </a:lnTo>
                    <a:lnTo>
                      <a:pt x="43" y="196"/>
                    </a:lnTo>
                    <a:lnTo>
                      <a:pt x="37" y="194"/>
                    </a:lnTo>
                    <a:lnTo>
                      <a:pt x="32" y="201"/>
                    </a:lnTo>
                    <a:lnTo>
                      <a:pt x="30" y="207"/>
                    </a:lnTo>
                    <a:lnTo>
                      <a:pt x="30" y="215"/>
                    </a:lnTo>
                    <a:lnTo>
                      <a:pt x="28" y="216"/>
                    </a:lnTo>
                    <a:lnTo>
                      <a:pt x="26" y="224"/>
                    </a:lnTo>
                    <a:lnTo>
                      <a:pt x="28" y="228"/>
                    </a:lnTo>
                    <a:lnTo>
                      <a:pt x="30" y="241"/>
                    </a:lnTo>
                    <a:lnTo>
                      <a:pt x="22" y="247"/>
                    </a:lnTo>
                    <a:lnTo>
                      <a:pt x="22" y="254"/>
                    </a:lnTo>
                    <a:lnTo>
                      <a:pt x="17" y="260"/>
                    </a:lnTo>
                    <a:lnTo>
                      <a:pt x="7" y="265"/>
                    </a:lnTo>
                    <a:lnTo>
                      <a:pt x="0" y="265"/>
                    </a:lnTo>
                    <a:lnTo>
                      <a:pt x="0" y="265"/>
                    </a:lnTo>
                    <a:lnTo>
                      <a:pt x="0" y="271"/>
                    </a:lnTo>
                    <a:lnTo>
                      <a:pt x="4" y="273"/>
                    </a:lnTo>
                    <a:lnTo>
                      <a:pt x="4" y="280"/>
                    </a:lnTo>
                    <a:lnTo>
                      <a:pt x="0" y="294"/>
                    </a:lnTo>
                    <a:lnTo>
                      <a:pt x="15" y="309"/>
                    </a:lnTo>
                    <a:lnTo>
                      <a:pt x="17" y="316"/>
                    </a:lnTo>
                    <a:lnTo>
                      <a:pt x="24" y="322"/>
                    </a:lnTo>
                    <a:lnTo>
                      <a:pt x="37" y="341"/>
                    </a:lnTo>
                    <a:lnTo>
                      <a:pt x="53" y="352"/>
                    </a:lnTo>
                    <a:lnTo>
                      <a:pt x="66" y="352"/>
                    </a:lnTo>
                    <a:lnTo>
                      <a:pt x="66" y="357"/>
                    </a:lnTo>
                    <a:lnTo>
                      <a:pt x="71" y="365"/>
                    </a:lnTo>
                    <a:lnTo>
                      <a:pt x="79" y="372"/>
                    </a:lnTo>
                    <a:lnTo>
                      <a:pt x="92" y="380"/>
                    </a:lnTo>
                    <a:lnTo>
                      <a:pt x="103" y="382"/>
                    </a:lnTo>
                    <a:lnTo>
                      <a:pt x="116" y="372"/>
                    </a:lnTo>
                    <a:lnTo>
                      <a:pt x="118" y="367"/>
                    </a:lnTo>
                    <a:lnTo>
                      <a:pt x="130" y="371"/>
                    </a:lnTo>
                    <a:lnTo>
                      <a:pt x="137" y="371"/>
                    </a:lnTo>
                    <a:lnTo>
                      <a:pt x="152" y="363"/>
                    </a:lnTo>
                    <a:lnTo>
                      <a:pt x="160" y="361"/>
                    </a:lnTo>
                    <a:lnTo>
                      <a:pt x="162" y="356"/>
                    </a:lnTo>
                    <a:lnTo>
                      <a:pt x="162" y="348"/>
                    </a:lnTo>
                    <a:lnTo>
                      <a:pt x="171" y="352"/>
                    </a:lnTo>
                    <a:lnTo>
                      <a:pt x="184" y="341"/>
                    </a:lnTo>
                    <a:lnTo>
                      <a:pt x="192" y="342"/>
                    </a:lnTo>
                    <a:lnTo>
                      <a:pt x="205" y="333"/>
                    </a:lnTo>
                    <a:lnTo>
                      <a:pt x="207" y="331"/>
                    </a:lnTo>
                    <a:lnTo>
                      <a:pt x="205" y="324"/>
                    </a:lnTo>
                    <a:lnTo>
                      <a:pt x="210" y="318"/>
                    </a:lnTo>
                    <a:lnTo>
                      <a:pt x="205" y="310"/>
                    </a:lnTo>
                    <a:lnTo>
                      <a:pt x="207" y="297"/>
                    </a:lnTo>
                    <a:lnTo>
                      <a:pt x="214" y="284"/>
                    </a:lnTo>
                    <a:lnTo>
                      <a:pt x="222" y="275"/>
                    </a:lnTo>
                    <a:lnTo>
                      <a:pt x="224" y="262"/>
                    </a:lnTo>
                    <a:lnTo>
                      <a:pt x="225" y="254"/>
                    </a:lnTo>
                    <a:lnTo>
                      <a:pt x="229" y="247"/>
                    </a:lnTo>
                    <a:lnTo>
                      <a:pt x="233" y="233"/>
                    </a:lnTo>
                    <a:lnTo>
                      <a:pt x="237" y="230"/>
                    </a:lnTo>
                    <a:lnTo>
                      <a:pt x="237" y="224"/>
                    </a:lnTo>
                    <a:lnTo>
                      <a:pt x="237" y="209"/>
                    </a:lnTo>
                    <a:lnTo>
                      <a:pt x="244" y="207"/>
                    </a:lnTo>
                    <a:lnTo>
                      <a:pt x="252" y="213"/>
                    </a:lnTo>
                    <a:lnTo>
                      <a:pt x="252" y="216"/>
                    </a:lnTo>
                    <a:lnTo>
                      <a:pt x="267" y="218"/>
                    </a:lnTo>
                    <a:lnTo>
                      <a:pt x="272" y="216"/>
                    </a:lnTo>
                    <a:lnTo>
                      <a:pt x="276" y="209"/>
                    </a:lnTo>
                    <a:lnTo>
                      <a:pt x="278" y="194"/>
                    </a:lnTo>
                    <a:lnTo>
                      <a:pt x="282" y="188"/>
                    </a:lnTo>
                    <a:lnTo>
                      <a:pt x="284" y="179"/>
                    </a:lnTo>
                    <a:lnTo>
                      <a:pt x="286" y="171"/>
                    </a:lnTo>
                    <a:lnTo>
                      <a:pt x="293" y="171"/>
                    </a:lnTo>
                    <a:lnTo>
                      <a:pt x="301" y="169"/>
                    </a:lnTo>
                    <a:lnTo>
                      <a:pt x="306" y="156"/>
                    </a:lnTo>
                    <a:lnTo>
                      <a:pt x="312" y="156"/>
                    </a:lnTo>
                    <a:lnTo>
                      <a:pt x="318" y="149"/>
                    </a:lnTo>
                    <a:lnTo>
                      <a:pt x="321" y="136"/>
                    </a:lnTo>
                    <a:lnTo>
                      <a:pt x="327" y="128"/>
                    </a:lnTo>
                    <a:lnTo>
                      <a:pt x="325" y="115"/>
                    </a:lnTo>
                    <a:lnTo>
                      <a:pt x="329" y="107"/>
                    </a:lnTo>
                    <a:lnTo>
                      <a:pt x="327" y="100"/>
                    </a:lnTo>
                    <a:lnTo>
                      <a:pt x="335" y="98"/>
                    </a:lnTo>
                    <a:lnTo>
                      <a:pt x="372" y="119"/>
                    </a:lnTo>
                    <a:lnTo>
                      <a:pt x="376" y="111"/>
                    </a:lnTo>
                    <a:lnTo>
                      <a:pt x="380" y="98"/>
                    </a:lnTo>
                    <a:lnTo>
                      <a:pt x="378" y="94"/>
                    </a:lnTo>
                    <a:lnTo>
                      <a:pt x="372" y="89"/>
                    </a:lnTo>
                    <a:lnTo>
                      <a:pt x="370" y="81"/>
                    </a:lnTo>
                    <a:lnTo>
                      <a:pt x="365" y="79"/>
                    </a:lnTo>
                    <a:lnTo>
                      <a:pt x="366" y="72"/>
                    </a:lnTo>
                    <a:lnTo>
                      <a:pt x="366" y="72"/>
                    </a:lnTo>
                    <a:lnTo>
                      <a:pt x="351" y="74"/>
                    </a:lnTo>
                    <a:lnTo>
                      <a:pt x="346" y="68"/>
                    </a:lnTo>
                    <a:lnTo>
                      <a:pt x="338" y="66"/>
                    </a:lnTo>
                    <a:lnTo>
                      <a:pt x="333" y="68"/>
                    </a:lnTo>
                    <a:lnTo>
                      <a:pt x="329" y="75"/>
                    </a:lnTo>
                    <a:lnTo>
                      <a:pt x="321" y="75"/>
                    </a:lnTo>
                    <a:lnTo>
                      <a:pt x="316" y="83"/>
                    </a:lnTo>
                    <a:lnTo>
                      <a:pt x="314" y="89"/>
                    </a:lnTo>
                    <a:lnTo>
                      <a:pt x="304" y="90"/>
                    </a:lnTo>
                    <a:lnTo>
                      <a:pt x="297" y="89"/>
                    </a:lnTo>
                    <a:lnTo>
                      <a:pt x="289" y="83"/>
                    </a:lnTo>
                    <a:lnTo>
                      <a:pt x="288" y="83"/>
                    </a:lnTo>
                    <a:lnTo>
                      <a:pt x="288" y="90"/>
                    </a:lnTo>
                    <a:lnTo>
                      <a:pt x="278" y="104"/>
                    </a:lnTo>
                    <a:lnTo>
                      <a:pt x="271" y="102"/>
                    </a:lnTo>
                    <a:lnTo>
                      <a:pt x="265" y="106"/>
                    </a:lnTo>
                    <a:lnTo>
                      <a:pt x="263" y="111"/>
                    </a:lnTo>
                    <a:lnTo>
                      <a:pt x="256" y="119"/>
                    </a:lnTo>
                    <a:lnTo>
                      <a:pt x="252" y="126"/>
                    </a:lnTo>
                    <a:lnTo>
                      <a:pt x="246" y="132"/>
                    </a:lnTo>
                    <a:lnTo>
                      <a:pt x="241" y="139"/>
                    </a:lnTo>
                    <a:lnTo>
                      <a:pt x="231" y="83"/>
                    </a:lnTo>
                    <a:lnTo>
                      <a:pt x="147" y="98"/>
                    </a:lnTo>
                    <a:lnTo>
                      <a:pt x="130" y="0"/>
                    </a:lnTo>
                    <a:lnTo>
                      <a:pt x="124" y="4"/>
                    </a:lnTo>
                    <a:lnTo>
                      <a:pt x="120" y="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78" name="Freeform 124">
                <a:extLst>
                  <a:ext uri="{FF2B5EF4-FFF2-40B4-BE49-F238E27FC236}">
                    <a16:creationId xmlns:a16="http://schemas.microsoft.com/office/drawing/2014/main" id="{1493A96A-AD14-455B-BA6E-1B5FC250C95C}"/>
                  </a:ext>
                </a:extLst>
              </p:cNvPr>
              <p:cNvSpPr>
                <a:spLocks/>
              </p:cNvSpPr>
              <p:nvPr/>
            </p:nvSpPr>
            <p:spPr bwMode="auto">
              <a:xfrm>
                <a:off x="4280636" y="2793115"/>
                <a:ext cx="414057" cy="288645"/>
              </a:xfrm>
              <a:custGeom>
                <a:avLst/>
                <a:gdLst>
                  <a:gd name="T0" fmla="*/ 218 w 431"/>
                  <a:gd name="T1" fmla="*/ 28 h 331"/>
                  <a:gd name="T2" fmla="*/ 203 w 431"/>
                  <a:gd name="T3" fmla="*/ 4 h 331"/>
                  <a:gd name="T4" fmla="*/ 162 w 431"/>
                  <a:gd name="T5" fmla="*/ 2 h 331"/>
                  <a:gd name="T6" fmla="*/ 72 w 431"/>
                  <a:gd name="T7" fmla="*/ 17 h 331"/>
                  <a:gd name="T8" fmla="*/ 40 w 431"/>
                  <a:gd name="T9" fmla="*/ 32 h 331"/>
                  <a:gd name="T10" fmla="*/ 2 w 431"/>
                  <a:gd name="T11" fmla="*/ 68 h 331"/>
                  <a:gd name="T12" fmla="*/ 12 w 431"/>
                  <a:gd name="T13" fmla="*/ 87 h 331"/>
                  <a:gd name="T14" fmla="*/ 42 w 431"/>
                  <a:gd name="T15" fmla="*/ 96 h 331"/>
                  <a:gd name="T16" fmla="*/ 59 w 431"/>
                  <a:gd name="T17" fmla="*/ 117 h 331"/>
                  <a:gd name="T18" fmla="*/ 92 w 431"/>
                  <a:gd name="T19" fmla="*/ 154 h 331"/>
                  <a:gd name="T20" fmla="*/ 117 w 431"/>
                  <a:gd name="T21" fmla="*/ 177 h 331"/>
                  <a:gd name="T22" fmla="*/ 139 w 431"/>
                  <a:gd name="T23" fmla="*/ 190 h 331"/>
                  <a:gd name="T24" fmla="*/ 147 w 431"/>
                  <a:gd name="T25" fmla="*/ 205 h 331"/>
                  <a:gd name="T26" fmla="*/ 162 w 431"/>
                  <a:gd name="T27" fmla="*/ 218 h 331"/>
                  <a:gd name="T28" fmla="*/ 177 w 431"/>
                  <a:gd name="T29" fmla="*/ 228 h 331"/>
                  <a:gd name="T30" fmla="*/ 200 w 431"/>
                  <a:gd name="T31" fmla="*/ 254 h 331"/>
                  <a:gd name="T32" fmla="*/ 205 w 431"/>
                  <a:gd name="T33" fmla="*/ 275 h 331"/>
                  <a:gd name="T34" fmla="*/ 226 w 431"/>
                  <a:gd name="T35" fmla="*/ 292 h 331"/>
                  <a:gd name="T36" fmla="*/ 235 w 431"/>
                  <a:gd name="T37" fmla="*/ 312 h 331"/>
                  <a:gd name="T38" fmla="*/ 254 w 431"/>
                  <a:gd name="T39" fmla="*/ 327 h 331"/>
                  <a:gd name="T40" fmla="*/ 263 w 431"/>
                  <a:gd name="T41" fmla="*/ 316 h 331"/>
                  <a:gd name="T42" fmla="*/ 271 w 431"/>
                  <a:gd name="T43" fmla="*/ 316 h 331"/>
                  <a:gd name="T44" fmla="*/ 265 w 431"/>
                  <a:gd name="T45" fmla="*/ 299 h 331"/>
                  <a:gd name="T46" fmla="*/ 263 w 431"/>
                  <a:gd name="T47" fmla="*/ 284 h 331"/>
                  <a:gd name="T48" fmla="*/ 273 w 431"/>
                  <a:gd name="T49" fmla="*/ 284 h 331"/>
                  <a:gd name="T50" fmla="*/ 292 w 431"/>
                  <a:gd name="T51" fmla="*/ 295 h 331"/>
                  <a:gd name="T52" fmla="*/ 294 w 431"/>
                  <a:gd name="T53" fmla="*/ 284 h 331"/>
                  <a:gd name="T54" fmla="*/ 277 w 431"/>
                  <a:gd name="T55" fmla="*/ 277 h 331"/>
                  <a:gd name="T56" fmla="*/ 294 w 431"/>
                  <a:gd name="T57" fmla="*/ 273 h 331"/>
                  <a:gd name="T58" fmla="*/ 312 w 431"/>
                  <a:gd name="T59" fmla="*/ 263 h 331"/>
                  <a:gd name="T60" fmla="*/ 322 w 431"/>
                  <a:gd name="T61" fmla="*/ 258 h 331"/>
                  <a:gd name="T62" fmla="*/ 335 w 431"/>
                  <a:gd name="T63" fmla="*/ 248 h 331"/>
                  <a:gd name="T64" fmla="*/ 329 w 431"/>
                  <a:gd name="T65" fmla="*/ 228 h 331"/>
                  <a:gd name="T66" fmla="*/ 344 w 431"/>
                  <a:gd name="T67" fmla="*/ 233 h 331"/>
                  <a:gd name="T68" fmla="*/ 359 w 431"/>
                  <a:gd name="T69" fmla="*/ 218 h 331"/>
                  <a:gd name="T70" fmla="*/ 369 w 431"/>
                  <a:gd name="T71" fmla="*/ 205 h 331"/>
                  <a:gd name="T72" fmla="*/ 382 w 431"/>
                  <a:gd name="T73" fmla="*/ 190 h 331"/>
                  <a:gd name="T74" fmla="*/ 389 w 431"/>
                  <a:gd name="T75" fmla="*/ 183 h 331"/>
                  <a:gd name="T76" fmla="*/ 378 w 431"/>
                  <a:gd name="T77" fmla="*/ 164 h 331"/>
                  <a:gd name="T78" fmla="*/ 380 w 431"/>
                  <a:gd name="T79" fmla="*/ 168 h 331"/>
                  <a:gd name="T80" fmla="*/ 389 w 431"/>
                  <a:gd name="T81" fmla="*/ 154 h 331"/>
                  <a:gd name="T82" fmla="*/ 423 w 431"/>
                  <a:gd name="T83" fmla="*/ 106 h 331"/>
                  <a:gd name="T84" fmla="*/ 427 w 431"/>
                  <a:gd name="T85" fmla="*/ 9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1" h="331">
                    <a:moveTo>
                      <a:pt x="316" y="15"/>
                    </a:moveTo>
                    <a:lnTo>
                      <a:pt x="220" y="30"/>
                    </a:lnTo>
                    <a:lnTo>
                      <a:pt x="218" y="28"/>
                    </a:lnTo>
                    <a:lnTo>
                      <a:pt x="218" y="23"/>
                    </a:lnTo>
                    <a:lnTo>
                      <a:pt x="215" y="15"/>
                    </a:lnTo>
                    <a:lnTo>
                      <a:pt x="203" y="4"/>
                    </a:lnTo>
                    <a:lnTo>
                      <a:pt x="198" y="8"/>
                    </a:lnTo>
                    <a:lnTo>
                      <a:pt x="190" y="0"/>
                    </a:lnTo>
                    <a:lnTo>
                      <a:pt x="162" y="2"/>
                    </a:lnTo>
                    <a:lnTo>
                      <a:pt x="85" y="12"/>
                    </a:lnTo>
                    <a:lnTo>
                      <a:pt x="77" y="13"/>
                    </a:lnTo>
                    <a:lnTo>
                      <a:pt x="72" y="17"/>
                    </a:lnTo>
                    <a:lnTo>
                      <a:pt x="57" y="23"/>
                    </a:lnTo>
                    <a:lnTo>
                      <a:pt x="45" y="32"/>
                    </a:lnTo>
                    <a:lnTo>
                      <a:pt x="40" y="32"/>
                    </a:lnTo>
                    <a:lnTo>
                      <a:pt x="17" y="44"/>
                    </a:lnTo>
                    <a:lnTo>
                      <a:pt x="15" y="49"/>
                    </a:lnTo>
                    <a:lnTo>
                      <a:pt x="2" y="68"/>
                    </a:lnTo>
                    <a:lnTo>
                      <a:pt x="0" y="75"/>
                    </a:lnTo>
                    <a:lnTo>
                      <a:pt x="4" y="83"/>
                    </a:lnTo>
                    <a:lnTo>
                      <a:pt x="12" y="87"/>
                    </a:lnTo>
                    <a:lnTo>
                      <a:pt x="17" y="87"/>
                    </a:lnTo>
                    <a:lnTo>
                      <a:pt x="30" y="98"/>
                    </a:lnTo>
                    <a:lnTo>
                      <a:pt x="42" y="96"/>
                    </a:lnTo>
                    <a:lnTo>
                      <a:pt x="49" y="104"/>
                    </a:lnTo>
                    <a:lnTo>
                      <a:pt x="51" y="109"/>
                    </a:lnTo>
                    <a:lnTo>
                      <a:pt x="59" y="117"/>
                    </a:lnTo>
                    <a:lnTo>
                      <a:pt x="60" y="124"/>
                    </a:lnTo>
                    <a:lnTo>
                      <a:pt x="79" y="145"/>
                    </a:lnTo>
                    <a:lnTo>
                      <a:pt x="92" y="154"/>
                    </a:lnTo>
                    <a:lnTo>
                      <a:pt x="106" y="162"/>
                    </a:lnTo>
                    <a:lnTo>
                      <a:pt x="113" y="169"/>
                    </a:lnTo>
                    <a:lnTo>
                      <a:pt x="117" y="177"/>
                    </a:lnTo>
                    <a:lnTo>
                      <a:pt x="122" y="181"/>
                    </a:lnTo>
                    <a:lnTo>
                      <a:pt x="130" y="183"/>
                    </a:lnTo>
                    <a:lnTo>
                      <a:pt x="139" y="190"/>
                    </a:lnTo>
                    <a:lnTo>
                      <a:pt x="145" y="194"/>
                    </a:lnTo>
                    <a:lnTo>
                      <a:pt x="145" y="198"/>
                    </a:lnTo>
                    <a:lnTo>
                      <a:pt x="147" y="205"/>
                    </a:lnTo>
                    <a:lnTo>
                      <a:pt x="154" y="209"/>
                    </a:lnTo>
                    <a:lnTo>
                      <a:pt x="156" y="215"/>
                    </a:lnTo>
                    <a:lnTo>
                      <a:pt x="162" y="218"/>
                    </a:lnTo>
                    <a:lnTo>
                      <a:pt x="162" y="220"/>
                    </a:lnTo>
                    <a:lnTo>
                      <a:pt x="169" y="226"/>
                    </a:lnTo>
                    <a:lnTo>
                      <a:pt x="177" y="228"/>
                    </a:lnTo>
                    <a:lnTo>
                      <a:pt x="190" y="237"/>
                    </a:lnTo>
                    <a:lnTo>
                      <a:pt x="192" y="243"/>
                    </a:lnTo>
                    <a:lnTo>
                      <a:pt x="200" y="254"/>
                    </a:lnTo>
                    <a:lnTo>
                      <a:pt x="203" y="262"/>
                    </a:lnTo>
                    <a:lnTo>
                      <a:pt x="203" y="267"/>
                    </a:lnTo>
                    <a:lnTo>
                      <a:pt x="205" y="275"/>
                    </a:lnTo>
                    <a:lnTo>
                      <a:pt x="211" y="280"/>
                    </a:lnTo>
                    <a:lnTo>
                      <a:pt x="222" y="284"/>
                    </a:lnTo>
                    <a:lnTo>
                      <a:pt x="226" y="292"/>
                    </a:lnTo>
                    <a:lnTo>
                      <a:pt x="230" y="297"/>
                    </a:lnTo>
                    <a:lnTo>
                      <a:pt x="235" y="305"/>
                    </a:lnTo>
                    <a:lnTo>
                      <a:pt x="235" y="312"/>
                    </a:lnTo>
                    <a:lnTo>
                      <a:pt x="235" y="318"/>
                    </a:lnTo>
                    <a:lnTo>
                      <a:pt x="241" y="326"/>
                    </a:lnTo>
                    <a:lnTo>
                      <a:pt x="254" y="327"/>
                    </a:lnTo>
                    <a:lnTo>
                      <a:pt x="258" y="329"/>
                    </a:lnTo>
                    <a:lnTo>
                      <a:pt x="262" y="331"/>
                    </a:lnTo>
                    <a:lnTo>
                      <a:pt x="263" y="316"/>
                    </a:lnTo>
                    <a:lnTo>
                      <a:pt x="267" y="310"/>
                    </a:lnTo>
                    <a:lnTo>
                      <a:pt x="267" y="316"/>
                    </a:lnTo>
                    <a:lnTo>
                      <a:pt x="271" y="316"/>
                    </a:lnTo>
                    <a:lnTo>
                      <a:pt x="277" y="309"/>
                    </a:lnTo>
                    <a:lnTo>
                      <a:pt x="269" y="305"/>
                    </a:lnTo>
                    <a:lnTo>
                      <a:pt x="265" y="299"/>
                    </a:lnTo>
                    <a:lnTo>
                      <a:pt x="263" y="294"/>
                    </a:lnTo>
                    <a:lnTo>
                      <a:pt x="258" y="280"/>
                    </a:lnTo>
                    <a:lnTo>
                      <a:pt x="263" y="284"/>
                    </a:lnTo>
                    <a:lnTo>
                      <a:pt x="265" y="292"/>
                    </a:lnTo>
                    <a:lnTo>
                      <a:pt x="273" y="297"/>
                    </a:lnTo>
                    <a:lnTo>
                      <a:pt x="273" y="284"/>
                    </a:lnTo>
                    <a:lnTo>
                      <a:pt x="278" y="295"/>
                    </a:lnTo>
                    <a:lnTo>
                      <a:pt x="284" y="301"/>
                    </a:lnTo>
                    <a:lnTo>
                      <a:pt x="292" y="295"/>
                    </a:lnTo>
                    <a:lnTo>
                      <a:pt x="295" y="284"/>
                    </a:lnTo>
                    <a:lnTo>
                      <a:pt x="288" y="290"/>
                    </a:lnTo>
                    <a:lnTo>
                      <a:pt x="294" y="284"/>
                    </a:lnTo>
                    <a:lnTo>
                      <a:pt x="292" y="280"/>
                    </a:lnTo>
                    <a:lnTo>
                      <a:pt x="284" y="280"/>
                    </a:lnTo>
                    <a:lnTo>
                      <a:pt x="277" y="277"/>
                    </a:lnTo>
                    <a:lnTo>
                      <a:pt x="271" y="279"/>
                    </a:lnTo>
                    <a:lnTo>
                      <a:pt x="284" y="271"/>
                    </a:lnTo>
                    <a:lnTo>
                      <a:pt x="294" y="273"/>
                    </a:lnTo>
                    <a:lnTo>
                      <a:pt x="299" y="271"/>
                    </a:lnTo>
                    <a:lnTo>
                      <a:pt x="307" y="269"/>
                    </a:lnTo>
                    <a:lnTo>
                      <a:pt x="312" y="263"/>
                    </a:lnTo>
                    <a:lnTo>
                      <a:pt x="309" y="260"/>
                    </a:lnTo>
                    <a:lnTo>
                      <a:pt x="316" y="263"/>
                    </a:lnTo>
                    <a:lnTo>
                      <a:pt x="322" y="258"/>
                    </a:lnTo>
                    <a:lnTo>
                      <a:pt x="329" y="256"/>
                    </a:lnTo>
                    <a:lnTo>
                      <a:pt x="329" y="252"/>
                    </a:lnTo>
                    <a:lnTo>
                      <a:pt x="335" y="248"/>
                    </a:lnTo>
                    <a:lnTo>
                      <a:pt x="339" y="241"/>
                    </a:lnTo>
                    <a:lnTo>
                      <a:pt x="333" y="239"/>
                    </a:lnTo>
                    <a:lnTo>
                      <a:pt x="329" y="228"/>
                    </a:lnTo>
                    <a:lnTo>
                      <a:pt x="335" y="228"/>
                    </a:lnTo>
                    <a:lnTo>
                      <a:pt x="339" y="235"/>
                    </a:lnTo>
                    <a:lnTo>
                      <a:pt x="344" y="233"/>
                    </a:lnTo>
                    <a:lnTo>
                      <a:pt x="352" y="228"/>
                    </a:lnTo>
                    <a:lnTo>
                      <a:pt x="356" y="220"/>
                    </a:lnTo>
                    <a:lnTo>
                      <a:pt x="359" y="218"/>
                    </a:lnTo>
                    <a:lnTo>
                      <a:pt x="357" y="211"/>
                    </a:lnTo>
                    <a:lnTo>
                      <a:pt x="361" y="203"/>
                    </a:lnTo>
                    <a:lnTo>
                      <a:pt x="369" y="205"/>
                    </a:lnTo>
                    <a:lnTo>
                      <a:pt x="374" y="203"/>
                    </a:lnTo>
                    <a:lnTo>
                      <a:pt x="378" y="198"/>
                    </a:lnTo>
                    <a:lnTo>
                      <a:pt x="382" y="190"/>
                    </a:lnTo>
                    <a:lnTo>
                      <a:pt x="378" y="186"/>
                    </a:lnTo>
                    <a:lnTo>
                      <a:pt x="384" y="188"/>
                    </a:lnTo>
                    <a:lnTo>
                      <a:pt x="389" y="183"/>
                    </a:lnTo>
                    <a:lnTo>
                      <a:pt x="386" y="175"/>
                    </a:lnTo>
                    <a:lnTo>
                      <a:pt x="378" y="171"/>
                    </a:lnTo>
                    <a:lnTo>
                      <a:pt x="378" y="164"/>
                    </a:lnTo>
                    <a:lnTo>
                      <a:pt x="382" y="156"/>
                    </a:lnTo>
                    <a:lnTo>
                      <a:pt x="386" y="154"/>
                    </a:lnTo>
                    <a:lnTo>
                      <a:pt x="380" y="168"/>
                    </a:lnTo>
                    <a:lnTo>
                      <a:pt x="387" y="171"/>
                    </a:lnTo>
                    <a:lnTo>
                      <a:pt x="389" y="177"/>
                    </a:lnTo>
                    <a:lnTo>
                      <a:pt x="389" y="154"/>
                    </a:lnTo>
                    <a:lnTo>
                      <a:pt x="393" y="149"/>
                    </a:lnTo>
                    <a:lnTo>
                      <a:pt x="408" y="121"/>
                    </a:lnTo>
                    <a:lnTo>
                      <a:pt x="423" y="106"/>
                    </a:lnTo>
                    <a:lnTo>
                      <a:pt x="431" y="100"/>
                    </a:lnTo>
                    <a:lnTo>
                      <a:pt x="431" y="96"/>
                    </a:lnTo>
                    <a:lnTo>
                      <a:pt x="427" y="94"/>
                    </a:lnTo>
                    <a:lnTo>
                      <a:pt x="316" y="1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79" name="Freeform 125">
                <a:extLst>
                  <a:ext uri="{FF2B5EF4-FFF2-40B4-BE49-F238E27FC236}">
                    <a16:creationId xmlns:a16="http://schemas.microsoft.com/office/drawing/2014/main" id="{636950ED-0A02-4E71-901F-A80C820AA066}"/>
                  </a:ext>
                </a:extLst>
              </p:cNvPr>
              <p:cNvSpPr>
                <a:spLocks/>
              </p:cNvSpPr>
              <p:nvPr/>
            </p:nvSpPr>
            <p:spPr bwMode="auto">
              <a:xfrm>
                <a:off x="4280636" y="2793115"/>
                <a:ext cx="414057" cy="288645"/>
              </a:xfrm>
              <a:custGeom>
                <a:avLst/>
                <a:gdLst>
                  <a:gd name="T0" fmla="*/ 218 w 431"/>
                  <a:gd name="T1" fmla="*/ 28 h 331"/>
                  <a:gd name="T2" fmla="*/ 203 w 431"/>
                  <a:gd name="T3" fmla="*/ 4 h 331"/>
                  <a:gd name="T4" fmla="*/ 162 w 431"/>
                  <a:gd name="T5" fmla="*/ 2 h 331"/>
                  <a:gd name="T6" fmla="*/ 72 w 431"/>
                  <a:gd name="T7" fmla="*/ 17 h 331"/>
                  <a:gd name="T8" fmla="*/ 40 w 431"/>
                  <a:gd name="T9" fmla="*/ 32 h 331"/>
                  <a:gd name="T10" fmla="*/ 2 w 431"/>
                  <a:gd name="T11" fmla="*/ 68 h 331"/>
                  <a:gd name="T12" fmla="*/ 12 w 431"/>
                  <a:gd name="T13" fmla="*/ 87 h 331"/>
                  <a:gd name="T14" fmla="*/ 42 w 431"/>
                  <a:gd name="T15" fmla="*/ 96 h 331"/>
                  <a:gd name="T16" fmla="*/ 59 w 431"/>
                  <a:gd name="T17" fmla="*/ 117 h 331"/>
                  <a:gd name="T18" fmla="*/ 92 w 431"/>
                  <a:gd name="T19" fmla="*/ 154 h 331"/>
                  <a:gd name="T20" fmla="*/ 117 w 431"/>
                  <a:gd name="T21" fmla="*/ 177 h 331"/>
                  <a:gd name="T22" fmla="*/ 139 w 431"/>
                  <a:gd name="T23" fmla="*/ 190 h 331"/>
                  <a:gd name="T24" fmla="*/ 147 w 431"/>
                  <a:gd name="T25" fmla="*/ 205 h 331"/>
                  <a:gd name="T26" fmla="*/ 162 w 431"/>
                  <a:gd name="T27" fmla="*/ 218 h 331"/>
                  <a:gd name="T28" fmla="*/ 177 w 431"/>
                  <a:gd name="T29" fmla="*/ 228 h 331"/>
                  <a:gd name="T30" fmla="*/ 200 w 431"/>
                  <a:gd name="T31" fmla="*/ 254 h 331"/>
                  <a:gd name="T32" fmla="*/ 205 w 431"/>
                  <a:gd name="T33" fmla="*/ 275 h 331"/>
                  <a:gd name="T34" fmla="*/ 226 w 431"/>
                  <a:gd name="T35" fmla="*/ 292 h 331"/>
                  <a:gd name="T36" fmla="*/ 235 w 431"/>
                  <a:gd name="T37" fmla="*/ 312 h 331"/>
                  <a:gd name="T38" fmla="*/ 254 w 431"/>
                  <a:gd name="T39" fmla="*/ 327 h 331"/>
                  <a:gd name="T40" fmla="*/ 263 w 431"/>
                  <a:gd name="T41" fmla="*/ 316 h 331"/>
                  <a:gd name="T42" fmla="*/ 271 w 431"/>
                  <a:gd name="T43" fmla="*/ 316 h 331"/>
                  <a:gd name="T44" fmla="*/ 265 w 431"/>
                  <a:gd name="T45" fmla="*/ 299 h 331"/>
                  <a:gd name="T46" fmla="*/ 263 w 431"/>
                  <a:gd name="T47" fmla="*/ 284 h 331"/>
                  <a:gd name="T48" fmla="*/ 273 w 431"/>
                  <a:gd name="T49" fmla="*/ 284 h 331"/>
                  <a:gd name="T50" fmla="*/ 292 w 431"/>
                  <a:gd name="T51" fmla="*/ 295 h 331"/>
                  <a:gd name="T52" fmla="*/ 294 w 431"/>
                  <a:gd name="T53" fmla="*/ 284 h 331"/>
                  <a:gd name="T54" fmla="*/ 277 w 431"/>
                  <a:gd name="T55" fmla="*/ 277 h 331"/>
                  <a:gd name="T56" fmla="*/ 294 w 431"/>
                  <a:gd name="T57" fmla="*/ 273 h 331"/>
                  <a:gd name="T58" fmla="*/ 312 w 431"/>
                  <a:gd name="T59" fmla="*/ 263 h 331"/>
                  <a:gd name="T60" fmla="*/ 322 w 431"/>
                  <a:gd name="T61" fmla="*/ 258 h 331"/>
                  <a:gd name="T62" fmla="*/ 335 w 431"/>
                  <a:gd name="T63" fmla="*/ 248 h 331"/>
                  <a:gd name="T64" fmla="*/ 329 w 431"/>
                  <a:gd name="T65" fmla="*/ 228 h 331"/>
                  <a:gd name="T66" fmla="*/ 344 w 431"/>
                  <a:gd name="T67" fmla="*/ 233 h 331"/>
                  <a:gd name="T68" fmla="*/ 359 w 431"/>
                  <a:gd name="T69" fmla="*/ 218 h 331"/>
                  <a:gd name="T70" fmla="*/ 369 w 431"/>
                  <a:gd name="T71" fmla="*/ 205 h 331"/>
                  <a:gd name="T72" fmla="*/ 382 w 431"/>
                  <a:gd name="T73" fmla="*/ 190 h 331"/>
                  <a:gd name="T74" fmla="*/ 389 w 431"/>
                  <a:gd name="T75" fmla="*/ 183 h 331"/>
                  <a:gd name="T76" fmla="*/ 378 w 431"/>
                  <a:gd name="T77" fmla="*/ 164 h 331"/>
                  <a:gd name="T78" fmla="*/ 380 w 431"/>
                  <a:gd name="T79" fmla="*/ 168 h 331"/>
                  <a:gd name="T80" fmla="*/ 389 w 431"/>
                  <a:gd name="T81" fmla="*/ 154 h 331"/>
                  <a:gd name="T82" fmla="*/ 423 w 431"/>
                  <a:gd name="T83" fmla="*/ 106 h 331"/>
                  <a:gd name="T84" fmla="*/ 427 w 431"/>
                  <a:gd name="T85" fmla="*/ 9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1" h="331">
                    <a:moveTo>
                      <a:pt x="316" y="15"/>
                    </a:moveTo>
                    <a:lnTo>
                      <a:pt x="220" y="30"/>
                    </a:lnTo>
                    <a:lnTo>
                      <a:pt x="218" y="28"/>
                    </a:lnTo>
                    <a:lnTo>
                      <a:pt x="218" y="23"/>
                    </a:lnTo>
                    <a:lnTo>
                      <a:pt x="215" y="15"/>
                    </a:lnTo>
                    <a:lnTo>
                      <a:pt x="203" y="4"/>
                    </a:lnTo>
                    <a:lnTo>
                      <a:pt x="198" y="8"/>
                    </a:lnTo>
                    <a:lnTo>
                      <a:pt x="190" y="0"/>
                    </a:lnTo>
                    <a:lnTo>
                      <a:pt x="162" y="2"/>
                    </a:lnTo>
                    <a:lnTo>
                      <a:pt x="85" y="12"/>
                    </a:lnTo>
                    <a:lnTo>
                      <a:pt x="77" y="13"/>
                    </a:lnTo>
                    <a:lnTo>
                      <a:pt x="72" y="17"/>
                    </a:lnTo>
                    <a:lnTo>
                      <a:pt x="57" y="23"/>
                    </a:lnTo>
                    <a:lnTo>
                      <a:pt x="45" y="32"/>
                    </a:lnTo>
                    <a:lnTo>
                      <a:pt x="40" y="32"/>
                    </a:lnTo>
                    <a:lnTo>
                      <a:pt x="17" y="44"/>
                    </a:lnTo>
                    <a:lnTo>
                      <a:pt x="15" y="49"/>
                    </a:lnTo>
                    <a:lnTo>
                      <a:pt x="2" y="68"/>
                    </a:lnTo>
                    <a:lnTo>
                      <a:pt x="0" y="75"/>
                    </a:lnTo>
                    <a:lnTo>
                      <a:pt x="4" y="83"/>
                    </a:lnTo>
                    <a:lnTo>
                      <a:pt x="12" y="87"/>
                    </a:lnTo>
                    <a:lnTo>
                      <a:pt x="17" y="87"/>
                    </a:lnTo>
                    <a:lnTo>
                      <a:pt x="30" y="98"/>
                    </a:lnTo>
                    <a:lnTo>
                      <a:pt x="42" y="96"/>
                    </a:lnTo>
                    <a:lnTo>
                      <a:pt x="49" y="104"/>
                    </a:lnTo>
                    <a:lnTo>
                      <a:pt x="51" y="109"/>
                    </a:lnTo>
                    <a:lnTo>
                      <a:pt x="59" y="117"/>
                    </a:lnTo>
                    <a:lnTo>
                      <a:pt x="60" y="124"/>
                    </a:lnTo>
                    <a:lnTo>
                      <a:pt x="79" y="145"/>
                    </a:lnTo>
                    <a:lnTo>
                      <a:pt x="92" y="154"/>
                    </a:lnTo>
                    <a:lnTo>
                      <a:pt x="106" y="162"/>
                    </a:lnTo>
                    <a:lnTo>
                      <a:pt x="113" y="169"/>
                    </a:lnTo>
                    <a:lnTo>
                      <a:pt x="117" y="177"/>
                    </a:lnTo>
                    <a:lnTo>
                      <a:pt x="122" y="181"/>
                    </a:lnTo>
                    <a:lnTo>
                      <a:pt x="130" y="183"/>
                    </a:lnTo>
                    <a:lnTo>
                      <a:pt x="139" y="190"/>
                    </a:lnTo>
                    <a:lnTo>
                      <a:pt x="145" y="194"/>
                    </a:lnTo>
                    <a:lnTo>
                      <a:pt x="145" y="198"/>
                    </a:lnTo>
                    <a:lnTo>
                      <a:pt x="147" y="205"/>
                    </a:lnTo>
                    <a:lnTo>
                      <a:pt x="154" y="209"/>
                    </a:lnTo>
                    <a:lnTo>
                      <a:pt x="156" y="215"/>
                    </a:lnTo>
                    <a:lnTo>
                      <a:pt x="162" y="218"/>
                    </a:lnTo>
                    <a:lnTo>
                      <a:pt x="162" y="220"/>
                    </a:lnTo>
                    <a:lnTo>
                      <a:pt x="169" y="226"/>
                    </a:lnTo>
                    <a:lnTo>
                      <a:pt x="177" y="228"/>
                    </a:lnTo>
                    <a:lnTo>
                      <a:pt x="190" y="237"/>
                    </a:lnTo>
                    <a:lnTo>
                      <a:pt x="192" y="243"/>
                    </a:lnTo>
                    <a:lnTo>
                      <a:pt x="200" y="254"/>
                    </a:lnTo>
                    <a:lnTo>
                      <a:pt x="203" y="262"/>
                    </a:lnTo>
                    <a:lnTo>
                      <a:pt x="203" y="267"/>
                    </a:lnTo>
                    <a:lnTo>
                      <a:pt x="205" y="275"/>
                    </a:lnTo>
                    <a:lnTo>
                      <a:pt x="211" y="280"/>
                    </a:lnTo>
                    <a:lnTo>
                      <a:pt x="222" y="284"/>
                    </a:lnTo>
                    <a:lnTo>
                      <a:pt x="226" y="292"/>
                    </a:lnTo>
                    <a:lnTo>
                      <a:pt x="230" y="297"/>
                    </a:lnTo>
                    <a:lnTo>
                      <a:pt x="235" y="305"/>
                    </a:lnTo>
                    <a:lnTo>
                      <a:pt x="235" y="312"/>
                    </a:lnTo>
                    <a:lnTo>
                      <a:pt x="235" y="318"/>
                    </a:lnTo>
                    <a:lnTo>
                      <a:pt x="241" y="326"/>
                    </a:lnTo>
                    <a:lnTo>
                      <a:pt x="254" y="327"/>
                    </a:lnTo>
                    <a:lnTo>
                      <a:pt x="258" y="329"/>
                    </a:lnTo>
                    <a:lnTo>
                      <a:pt x="262" y="331"/>
                    </a:lnTo>
                    <a:lnTo>
                      <a:pt x="263" y="316"/>
                    </a:lnTo>
                    <a:lnTo>
                      <a:pt x="267" y="310"/>
                    </a:lnTo>
                    <a:lnTo>
                      <a:pt x="267" y="316"/>
                    </a:lnTo>
                    <a:lnTo>
                      <a:pt x="271" y="316"/>
                    </a:lnTo>
                    <a:lnTo>
                      <a:pt x="277" y="309"/>
                    </a:lnTo>
                    <a:lnTo>
                      <a:pt x="269" y="305"/>
                    </a:lnTo>
                    <a:lnTo>
                      <a:pt x="265" y="299"/>
                    </a:lnTo>
                    <a:lnTo>
                      <a:pt x="263" y="294"/>
                    </a:lnTo>
                    <a:lnTo>
                      <a:pt x="258" y="280"/>
                    </a:lnTo>
                    <a:lnTo>
                      <a:pt x="263" y="284"/>
                    </a:lnTo>
                    <a:lnTo>
                      <a:pt x="265" y="292"/>
                    </a:lnTo>
                    <a:lnTo>
                      <a:pt x="273" y="297"/>
                    </a:lnTo>
                    <a:lnTo>
                      <a:pt x="273" y="284"/>
                    </a:lnTo>
                    <a:lnTo>
                      <a:pt x="278" y="295"/>
                    </a:lnTo>
                    <a:lnTo>
                      <a:pt x="284" y="301"/>
                    </a:lnTo>
                    <a:lnTo>
                      <a:pt x="292" y="295"/>
                    </a:lnTo>
                    <a:lnTo>
                      <a:pt x="295" y="284"/>
                    </a:lnTo>
                    <a:lnTo>
                      <a:pt x="288" y="290"/>
                    </a:lnTo>
                    <a:lnTo>
                      <a:pt x="294" y="284"/>
                    </a:lnTo>
                    <a:lnTo>
                      <a:pt x="292" y="280"/>
                    </a:lnTo>
                    <a:lnTo>
                      <a:pt x="284" y="280"/>
                    </a:lnTo>
                    <a:lnTo>
                      <a:pt x="277" y="277"/>
                    </a:lnTo>
                    <a:lnTo>
                      <a:pt x="271" y="279"/>
                    </a:lnTo>
                    <a:lnTo>
                      <a:pt x="284" y="271"/>
                    </a:lnTo>
                    <a:lnTo>
                      <a:pt x="294" y="273"/>
                    </a:lnTo>
                    <a:lnTo>
                      <a:pt x="299" y="271"/>
                    </a:lnTo>
                    <a:lnTo>
                      <a:pt x="307" y="269"/>
                    </a:lnTo>
                    <a:lnTo>
                      <a:pt x="312" y="263"/>
                    </a:lnTo>
                    <a:lnTo>
                      <a:pt x="309" y="260"/>
                    </a:lnTo>
                    <a:lnTo>
                      <a:pt x="316" y="263"/>
                    </a:lnTo>
                    <a:lnTo>
                      <a:pt x="322" y="258"/>
                    </a:lnTo>
                    <a:lnTo>
                      <a:pt x="329" y="256"/>
                    </a:lnTo>
                    <a:lnTo>
                      <a:pt x="329" y="252"/>
                    </a:lnTo>
                    <a:lnTo>
                      <a:pt x="335" y="248"/>
                    </a:lnTo>
                    <a:lnTo>
                      <a:pt x="339" y="241"/>
                    </a:lnTo>
                    <a:lnTo>
                      <a:pt x="333" y="239"/>
                    </a:lnTo>
                    <a:lnTo>
                      <a:pt x="329" y="228"/>
                    </a:lnTo>
                    <a:lnTo>
                      <a:pt x="335" y="228"/>
                    </a:lnTo>
                    <a:lnTo>
                      <a:pt x="339" y="235"/>
                    </a:lnTo>
                    <a:lnTo>
                      <a:pt x="344" y="233"/>
                    </a:lnTo>
                    <a:lnTo>
                      <a:pt x="352" y="228"/>
                    </a:lnTo>
                    <a:lnTo>
                      <a:pt x="356" y="220"/>
                    </a:lnTo>
                    <a:lnTo>
                      <a:pt x="359" y="218"/>
                    </a:lnTo>
                    <a:lnTo>
                      <a:pt x="357" y="211"/>
                    </a:lnTo>
                    <a:lnTo>
                      <a:pt x="361" y="203"/>
                    </a:lnTo>
                    <a:lnTo>
                      <a:pt x="369" y="205"/>
                    </a:lnTo>
                    <a:lnTo>
                      <a:pt x="374" y="203"/>
                    </a:lnTo>
                    <a:lnTo>
                      <a:pt x="378" y="198"/>
                    </a:lnTo>
                    <a:lnTo>
                      <a:pt x="382" y="190"/>
                    </a:lnTo>
                    <a:lnTo>
                      <a:pt x="378" y="186"/>
                    </a:lnTo>
                    <a:lnTo>
                      <a:pt x="384" y="188"/>
                    </a:lnTo>
                    <a:lnTo>
                      <a:pt x="389" y="183"/>
                    </a:lnTo>
                    <a:lnTo>
                      <a:pt x="386" y="175"/>
                    </a:lnTo>
                    <a:lnTo>
                      <a:pt x="378" y="171"/>
                    </a:lnTo>
                    <a:lnTo>
                      <a:pt x="378" y="164"/>
                    </a:lnTo>
                    <a:lnTo>
                      <a:pt x="382" y="156"/>
                    </a:lnTo>
                    <a:lnTo>
                      <a:pt x="386" y="154"/>
                    </a:lnTo>
                    <a:lnTo>
                      <a:pt x="380" y="168"/>
                    </a:lnTo>
                    <a:lnTo>
                      <a:pt x="387" y="171"/>
                    </a:lnTo>
                    <a:lnTo>
                      <a:pt x="389" y="177"/>
                    </a:lnTo>
                    <a:lnTo>
                      <a:pt x="389" y="154"/>
                    </a:lnTo>
                    <a:lnTo>
                      <a:pt x="393" y="149"/>
                    </a:lnTo>
                    <a:lnTo>
                      <a:pt x="408" y="121"/>
                    </a:lnTo>
                    <a:lnTo>
                      <a:pt x="423" y="106"/>
                    </a:lnTo>
                    <a:lnTo>
                      <a:pt x="431" y="100"/>
                    </a:lnTo>
                    <a:lnTo>
                      <a:pt x="431" y="96"/>
                    </a:lnTo>
                    <a:lnTo>
                      <a:pt x="427" y="94"/>
                    </a:lnTo>
                    <a:lnTo>
                      <a:pt x="316" y="1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80" name="Freeform 126">
                <a:extLst>
                  <a:ext uri="{FF2B5EF4-FFF2-40B4-BE49-F238E27FC236}">
                    <a16:creationId xmlns:a16="http://schemas.microsoft.com/office/drawing/2014/main" id="{AE57972F-5338-45C7-BB42-882F25BD3989}"/>
                  </a:ext>
                </a:extLst>
              </p:cNvPr>
              <p:cNvSpPr>
                <a:spLocks/>
              </p:cNvSpPr>
              <p:nvPr/>
            </p:nvSpPr>
            <p:spPr bwMode="auto">
              <a:xfrm>
                <a:off x="4387273" y="2078914"/>
                <a:ext cx="475542" cy="281669"/>
              </a:xfrm>
              <a:custGeom>
                <a:avLst/>
                <a:gdLst>
                  <a:gd name="T0" fmla="*/ 478 w 495"/>
                  <a:gd name="T1" fmla="*/ 203 h 323"/>
                  <a:gd name="T2" fmla="*/ 491 w 495"/>
                  <a:gd name="T3" fmla="*/ 188 h 323"/>
                  <a:gd name="T4" fmla="*/ 478 w 495"/>
                  <a:gd name="T5" fmla="*/ 169 h 323"/>
                  <a:gd name="T6" fmla="*/ 468 w 495"/>
                  <a:gd name="T7" fmla="*/ 161 h 323"/>
                  <a:gd name="T8" fmla="*/ 461 w 495"/>
                  <a:gd name="T9" fmla="*/ 150 h 323"/>
                  <a:gd name="T10" fmla="*/ 448 w 495"/>
                  <a:gd name="T11" fmla="*/ 141 h 323"/>
                  <a:gd name="T12" fmla="*/ 449 w 495"/>
                  <a:gd name="T13" fmla="*/ 122 h 323"/>
                  <a:gd name="T14" fmla="*/ 449 w 495"/>
                  <a:gd name="T15" fmla="*/ 109 h 323"/>
                  <a:gd name="T16" fmla="*/ 444 w 495"/>
                  <a:gd name="T17" fmla="*/ 103 h 323"/>
                  <a:gd name="T18" fmla="*/ 459 w 495"/>
                  <a:gd name="T19" fmla="*/ 79 h 323"/>
                  <a:gd name="T20" fmla="*/ 461 w 495"/>
                  <a:gd name="T21" fmla="*/ 65 h 323"/>
                  <a:gd name="T22" fmla="*/ 468 w 495"/>
                  <a:gd name="T23" fmla="*/ 54 h 323"/>
                  <a:gd name="T24" fmla="*/ 453 w 495"/>
                  <a:gd name="T25" fmla="*/ 49 h 323"/>
                  <a:gd name="T26" fmla="*/ 434 w 495"/>
                  <a:gd name="T27" fmla="*/ 37 h 323"/>
                  <a:gd name="T28" fmla="*/ 427 w 495"/>
                  <a:gd name="T29" fmla="*/ 15 h 323"/>
                  <a:gd name="T30" fmla="*/ 414 w 495"/>
                  <a:gd name="T31" fmla="*/ 11 h 323"/>
                  <a:gd name="T32" fmla="*/ 402 w 495"/>
                  <a:gd name="T33" fmla="*/ 2 h 323"/>
                  <a:gd name="T34" fmla="*/ 329 w 495"/>
                  <a:gd name="T35" fmla="*/ 17 h 323"/>
                  <a:gd name="T36" fmla="*/ 122 w 495"/>
                  <a:gd name="T37" fmla="*/ 58 h 323"/>
                  <a:gd name="T38" fmla="*/ 55 w 495"/>
                  <a:gd name="T39" fmla="*/ 45 h 323"/>
                  <a:gd name="T40" fmla="*/ 30 w 495"/>
                  <a:gd name="T41" fmla="*/ 60 h 323"/>
                  <a:gd name="T42" fmla="*/ 23 w 495"/>
                  <a:gd name="T43" fmla="*/ 65 h 323"/>
                  <a:gd name="T44" fmla="*/ 0 w 495"/>
                  <a:gd name="T45" fmla="*/ 82 h 323"/>
                  <a:gd name="T46" fmla="*/ 25 w 495"/>
                  <a:gd name="T47" fmla="*/ 225 h 323"/>
                  <a:gd name="T48" fmla="*/ 126 w 495"/>
                  <a:gd name="T49" fmla="*/ 308 h 323"/>
                  <a:gd name="T50" fmla="*/ 421 w 495"/>
                  <a:gd name="T51" fmla="*/ 248 h 323"/>
                  <a:gd name="T52" fmla="*/ 429 w 495"/>
                  <a:gd name="T53" fmla="*/ 235 h 323"/>
                  <a:gd name="T54" fmla="*/ 442 w 495"/>
                  <a:gd name="T55" fmla="*/ 229 h 323"/>
                  <a:gd name="T56" fmla="*/ 449 w 495"/>
                  <a:gd name="T57" fmla="*/ 233 h 323"/>
                  <a:gd name="T58" fmla="*/ 463 w 495"/>
                  <a:gd name="T59" fmla="*/ 223 h 323"/>
                  <a:gd name="T60" fmla="*/ 470 w 495"/>
                  <a:gd name="T61" fmla="*/ 210 h 323"/>
                  <a:gd name="T62" fmla="*/ 476 w 495"/>
                  <a:gd name="T63" fmla="*/ 205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5" h="323">
                    <a:moveTo>
                      <a:pt x="476" y="203"/>
                    </a:moveTo>
                    <a:lnTo>
                      <a:pt x="478" y="203"/>
                    </a:lnTo>
                    <a:lnTo>
                      <a:pt x="483" y="195"/>
                    </a:lnTo>
                    <a:lnTo>
                      <a:pt x="491" y="188"/>
                    </a:lnTo>
                    <a:lnTo>
                      <a:pt x="495" y="182"/>
                    </a:lnTo>
                    <a:lnTo>
                      <a:pt x="478" y="169"/>
                    </a:lnTo>
                    <a:lnTo>
                      <a:pt x="472" y="163"/>
                    </a:lnTo>
                    <a:lnTo>
                      <a:pt x="468" y="161"/>
                    </a:lnTo>
                    <a:lnTo>
                      <a:pt x="461" y="158"/>
                    </a:lnTo>
                    <a:lnTo>
                      <a:pt x="461" y="150"/>
                    </a:lnTo>
                    <a:lnTo>
                      <a:pt x="453" y="148"/>
                    </a:lnTo>
                    <a:lnTo>
                      <a:pt x="448" y="141"/>
                    </a:lnTo>
                    <a:lnTo>
                      <a:pt x="444" y="129"/>
                    </a:lnTo>
                    <a:lnTo>
                      <a:pt x="449" y="122"/>
                    </a:lnTo>
                    <a:lnTo>
                      <a:pt x="451" y="116"/>
                    </a:lnTo>
                    <a:lnTo>
                      <a:pt x="449" y="109"/>
                    </a:lnTo>
                    <a:lnTo>
                      <a:pt x="446" y="107"/>
                    </a:lnTo>
                    <a:lnTo>
                      <a:pt x="444" y="103"/>
                    </a:lnTo>
                    <a:lnTo>
                      <a:pt x="449" y="96"/>
                    </a:lnTo>
                    <a:lnTo>
                      <a:pt x="459" y="79"/>
                    </a:lnTo>
                    <a:lnTo>
                      <a:pt x="459" y="71"/>
                    </a:lnTo>
                    <a:lnTo>
                      <a:pt x="461" y="65"/>
                    </a:lnTo>
                    <a:lnTo>
                      <a:pt x="468" y="56"/>
                    </a:lnTo>
                    <a:lnTo>
                      <a:pt x="468" y="54"/>
                    </a:lnTo>
                    <a:lnTo>
                      <a:pt x="461" y="50"/>
                    </a:lnTo>
                    <a:lnTo>
                      <a:pt x="453" y="49"/>
                    </a:lnTo>
                    <a:lnTo>
                      <a:pt x="440" y="45"/>
                    </a:lnTo>
                    <a:lnTo>
                      <a:pt x="434" y="37"/>
                    </a:lnTo>
                    <a:lnTo>
                      <a:pt x="433" y="30"/>
                    </a:lnTo>
                    <a:lnTo>
                      <a:pt x="427" y="15"/>
                    </a:lnTo>
                    <a:lnTo>
                      <a:pt x="419" y="9"/>
                    </a:lnTo>
                    <a:lnTo>
                      <a:pt x="414" y="11"/>
                    </a:lnTo>
                    <a:lnTo>
                      <a:pt x="410" y="3"/>
                    </a:lnTo>
                    <a:lnTo>
                      <a:pt x="402" y="2"/>
                    </a:lnTo>
                    <a:lnTo>
                      <a:pt x="402" y="0"/>
                    </a:lnTo>
                    <a:lnTo>
                      <a:pt x="329" y="17"/>
                    </a:lnTo>
                    <a:lnTo>
                      <a:pt x="220" y="39"/>
                    </a:lnTo>
                    <a:lnTo>
                      <a:pt x="122" y="58"/>
                    </a:lnTo>
                    <a:lnTo>
                      <a:pt x="58" y="69"/>
                    </a:lnTo>
                    <a:lnTo>
                      <a:pt x="55" y="45"/>
                    </a:lnTo>
                    <a:lnTo>
                      <a:pt x="53" y="43"/>
                    </a:lnTo>
                    <a:lnTo>
                      <a:pt x="30" y="60"/>
                    </a:lnTo>
                    <a:lnTo>
                      <a:pt x="30" y="58"/>
                    </a:lnTo>
                    <a:lnTo>
                      <a:pt x="23" y="65"/>
                    </a:lnTo>
                    <a:lnTo>
                      <a:pt x="10" y="77"/>
                    </a:lnTo>
                    <a:lnTo>
                      <a:pt x="0" y="82"/>
                    </a:lnTo>
                    <a:lnTo>
                      <a:pt x="0" y="86"/>
                    </a:lnTo>
                    <a:lnTo>
                      <a:pt x="25" y="225"/>
                    </a:lnTo>
                    <a:lnTo>
                      <a:pt x="42" y="323"/>
                    </a:lnTo>
                    <a:lnTo>
                      <a:pt x="126" y="308"/>
                    </a:lnTo>
                    <a:lnTo>
                      <a:pt x="265" y="282"/>
                    </a:lnTo>
                    <a:lnTo>
                      <a:pt x="421" y="248"/>
                    </a:lnTo>
                    <a:lnTo>
                      <a:pt x="425" y="242"/>
                    </a:lnTo>
                    <a:lnTo>
                      <a:pt x="429" y="235"/>
                    </a:lnTo>
                    <a:lnTo>
                      <a:pt x="434" y="231"/>
                    </a:lnTo>
                    <a:lnTo>
                      <a:pt x="442" y="229"/>
                    </a:lnTo>
                    <a:lnTo>
                      <a:pt x="448" y="231"/>
                    </a:lnTo>
                    <a:lnTo>
                      <a:pt x="449" y="233"/>
                    </a:lnTo>
                    <a:lnTo>
                      <a:pt x="455" y="225"/>
                    </a:lnTo>
                    <a:lnTo>
                      <a:pt x="463" y="223"/>
                    </a:lnTo>
                    <a:lnTo>
                      <a:pt x="470" y="218"/>
                    </a:lnTo>
                    <a:lnTo>
                      <a:pt x="470" y="210"/>
                    </a:lnTo>
                    <a:lnTo>
                      <a:pt x="474" y="205"/>
                    </a:lnTo>
                    <a:lnTo>
                      <a:pt x="476" y="205"/>
                    </a:lnTo>
                    <a:lnTo>
                      <a:pt x="476" y="203"/>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81" name="Freeform 130">
                <a:extLst>
                  <a:ext uri="{FF2B5EF4-FFF2-40B4-BE49-F238E27FC236}">
                    <a16:creationId xmlns:a16="http://schemas.microsoft.com/office/drawing/2014/main" id="{92B9DF9B-2B79-4930-B3DB-A9DB984A97A0}"/>
                  </a:ext>
                </a:extLst>
              </p:cNvPr>
              <p:cNvSpPr>
                <a:spLocks/>
              </p:cNvSpPr>
              <p:nvPr/>
            </p:nvSpPr>
            <p:spPr bwMode="auto">
              <a:xfrm>
                <a:off x="4791723" y="2278611"/>
                <a:ext cx="88383" cy="132550"/>
              </a:xfrm>
              <a:custGeom>
                <a:avLst/>
                <a:gdLst>
                  <a:gd name="T0" fmla="*/ 21 w 92"/>
                  <a:gd name="T1" fmla="*/ 0 h 152"/>
                  <a:gd name="T2" fmla="*/ 13 w 92"/>
                  <a:gd name="T3" fmla="*/ 2 h 152"/>
                  <a:gd name="T4" fmla="*/ 8 w 92"/>
                  <a:gd name="T5" fmla="*/ 6 h 152"/>
                  <a:gd name="T6" fmla="*/ 4 w 92"/>
                  <a:gd name="T7" fmla="*/ 13 h 152"/>
                  <a:gd name="T8" fmla="*/ 0 w 92"/>
                  <a:gd name="T9" fmla="*/ 19 h 152"/>
                  <a:gd name="T10" fmla="*/ 23 w 92"/>
                  <a:gd name="T11" fmla="*/ 98 h 152"/>
                  <a:gd name="T12" fmla="*/ 34 w 92"/>
                  <a:gd name="T13" fmla="*/ 145 h 152"/>
                  <a:gd name="T14" fmla="*/ 40 w 92"/>
                  <a:gd name="T15" fmla="*/ 152 h 152"/>
                  <a:gd name="T16" fmla="*/ 89 w 92"/>
                  <a:gd name="T17" fmla="*/ 141 h 152"/>
                  <a:gd name="T18" fmla="*/ 90 w 92"/>
                  <a:gd name="T19" fmla="*/ 139 h 152"/>
                  <a:gd name="T20" fmla="*/ 92 w 92"/>
                  <a:gd name="T21" fmla="*/ 139 h 152"/>
                  <a:gd name="T22" fmla="*/ 87 w 92"/>
                  <a:gd name="T23" fmla="*/ 126 h 152"/>
                  <a:gd name="T24" fmla="*/ 79 w 92"/>
                  <a:gd name="T25" fmla="*/ 128 h 152"/>
                  <a:gd name="T26" fmla="*/ 77 w 92"/>
                  <a:gd name="T27" fmla="*/ 130 h 152"/>
                  <a:gd name="T28" fmla="*/ 83 w 92"/>
                  <a:gd name="T29" fmla="*/ 122 h 152"/>
                  <a:gd name="T30" fmla="*/ 79 w 92"/>
                  <a:gd name="T31" fmla="*/ 120 h 152"/>
                  <a:gd name="T32" fmla="*/ 79 w 92"/>
                  <a:gd name="T33" fmla="*/ 115 h 152"/>
                  <a:gd name="T34" fmla="*/ 81 w 92"/>
                  <a:gd name="T35" fmla="*/ 107 h 152"/>
                  <a:gd name="T36" fmla="*/ 79 w 92"/>
                  <a:gd name="T37" fmla="*/ 103 h 152"/>
                  <a:gd name="T38" fmla="*/ 72 w 92"/>
                  <a:gd name="T39" fmla="*/ 105 h 152"/>
                  <a:gd name="T40" fmla="*/ 59 w 92"/>
                  <a:gd name="T41" fmla="*/ 94 h 152"/>
                  <a:gd name="T42" fmla="*/ 57 w 92"/>
                  <a:gd name="T43" fmla="*/ 86 h 152"/>
                  <a:gd name="T44" fmla="*/ 49 w 92"/>
                  <a:gd name="T45" fmla="*/ 81 h 152"/>
                  <a:gd name="T46" fmla="*/ 45 w 92"/>
                  <a:gd name="T47" fmla="*/ 71 h 152"/>
                  <a:gd name="T48" fmla="*/ 43 w 92"/>
                  <a:gd name="T49" fmla="*/ 64 h 152"/>
                  <a:gd name="T50" fmla="*/ 40 w 92"/>
                  <a:gd name="T51" fmla="*/ 56 h 152"/>
                  <a:gd name="T52" fmla="*/ 32 w 92"/>
                  <a:gd name="T53" fmla="*/ 51 h 152"/>
                  <a:gd name="T54" fmla="*/ 27 w 92"/>
                  <a:gd name="T55" fmla="*/ 45 h 152"/>
                  <a:gd name="T56" fmla="*/ 23 w 92"/>
                  <a:gd name="T57" fmla="*/ 38 h 152"/>
                  <a:gd name="T58" fmla="*/ 23 w 92"/>
                  <a:gd name="T59" fmla="*/ 32 h 152"/>
                  <a:gd name="T60" fmla="*/ 19 w 92"/>
                  <a:gd name="T61" fmla="*/ 24 h 152"/>
                  <a:gd name="T62" fmla="*/ 21 w 92"/>
                  <a:gd name="T63" fmla="*/ 21 h 152"/>
                  <a:gd name="T64" fmla="*/ 25 w 92"/>
                  <a:gd name="T65" fmla="*/ 13 h 152"/>
                  <a:gd name="T66" fmla="*/ 25 w 92"/>
                  <a:gd name="T67" fmla="*/ 6 h 152"/>
                  <a:gd name="T68" fmla="*/ 28 w 92"/>
                  <a:gd name="T69" fmla="*/ 4 h 152"/>
                  <a:gd name="T70" fmla="*/ 27 w 92"/>
                  <a:gd name="T71" fmla="*/ 2 h 152"/>
                  <a:gd name="T72" fmla="*/ 21 w 92"/>
                  <a:gd name="T7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2" h="152">
                    <a:moveTo>
                      <a:pt x="21" y="0"/>
                    </a:moveTo>
                    <a:lnTo>
                      <a:pt x="13" y="2"/>
                    </a:lnTo>
                    <a:lnTo>
                      <a:pt x="8" y="6"/>
                    </a:lnTo>
                    <a:lnTo>
                      <a:pt x="4" y="13"/>
                    </a:lnTo>
                    <a:lnTo>
                      <a:pt x="0" y="19"/>
                    </a:lnTo>
                    <a:lnTo>
                      <a:pt x="23" y="98"/>
                    </a:lnTo>
                    <a:lnTo>
                      <a:pt x="34" y="145"/>
                    </a:lnTo>
                    <a:lnTo>
                      <a:pt x="40" y="152"/>
                    </a:lnTo>
                    <a:lnTo>
                      <a:pt x="89" y="141"/>
                    </a:lnTo>
                    <a:lnTo>
                      <a:pt x="90" y="139"/>
                    </a:lnTo>
                    <a:lnTo>
                      <a:pt x="92" y="139"/>
                    </a:lnTo>
                    <a:lnTo>
                      <a:pt x="87" y="126"/>
                    </a:lnTo>
                    <a:lnTo>
                      <a:pt x="79" y="128"/>
                    </a:lnTo>
                    <a:lnTo>
                      <a:pt x="77" y="130"/>
                    </a:lnTo>
                    <a:lnTo>
                      <a:pt x="83" y="122"/>
                    </a:lnTo>
                    <a:lnTo>
                      <a:pt x="79" y="120"/>
                    </a:lnTo>
                    <a:lnTo>
                      <a:pt x="79" y="115"/>
                    </a:lnTo>
                    <a:lnTo>
                      <a:pt x="81" y="107"/>
                    </a:lnTo>
                    <a:lnTo>
                      <a:pt x="79" y="103"/>
                    </a:lnTo>
                    <a:lnTo>
                      <a:pt x="72" y="105"/>
                    </a:lnTo>
                    <a:lnTo>
                      <a:pt x="59" y="94"/>
                    </a:lnTo>
                    <a:lnTo>
                      <a:pt x="57" y="86"/>
                    </a:lnTo>
                    <a:lnTo>
                      <a:pt x="49" y="81"/>
                    </a:lnTo>
                    <a:lnTo>
                      <a:pt x="45" y="71"/>
                    </a:lnTo>
                    <a:lnTo>
                      <a:pt x="43" y="64"/>
                    </a:lnTo>
                    <a:lnTo>
                      <a:pt x="40" y="56"/>
                    </a:lnTo>
                    <a:lnTo>
                      <a:pt x="32" y="51"/>
                    </a:lnTo>
                    <a:lnTo>
                      <a:pt x="27" y="45"/>
                    </a:lnTo>
                    <a:lnTo>
                      <a:pt x="23" y="38"/>
                    </a:lnTo>
                    <a:lnTo>
                      <a:pt x="23" y="32"/>
                    </a:lnTo>
                    <a:lnTo>
                      <a:pt x="19" y="24"/>
                    </a:lnTo>
                    <a:lnTo>
                      <a:pt x="21" y="21"/>
                    </a:lnTo>
                    <a:lnTo>
                      <a:pt x="25" y="13"/>
                    </a:lnTo>
                    <a:lnTo>
                      <a:pt x="25" y="6"/>
                    </a:lnTo>
                    <a:lnTo>
                      <a:pt x="28" y="4"/>
                    </a:lnTo>
                    <a:lnTo>
                      <a:pt x="27" y="2"/>
                    </a:lnTo>
                    <a:lnTo>
                      <a:pt x="21"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nvGrpSpPr>
              <p:cNvPr id="82" name="Group 81">
                <a:extLst>
                  <a:ext uri="{FF2B5EF4-FFF2-40B4-BE49-F238E27FC236}">
                    <a16:creationId xmlns:a16="http://schemas.microsoft.com/office/drawing/2014/main" id="{1FAAE46C-938C-4EAE-8A82-F99C83203A24}"/>
                  </a:ext>
                </a:extLst>
              </p:cNvPr>
              <p:cNvGrpSpPr/>
              <p:nvPr/>
            </p:nvGrpSpPr>
            <p:grpSpPr>
              <a:xfrm>
                <a:off x="4226838" y="2360583"/>
                <a:ext cx="636937" cy="326143"/>
                <a:chOff x="4226838" y="2360583"/>
                <a:chExt cx="636937" cy="326143"/>
              </a:xfrm>
              <a:grpFill/>
            </p:grpSpPr>
            <p:sp>
              <p:nvSpPr>
                <p:cNvPr id="160" name="Freeform 122">
                  <a:extLst>
                    <a:ext uri="{FF2B5EF4-FFF2-40B4-BE49-F238E27FC236}">
                      <a16:creationId xmlns:a16="http://schemas.microsoft.com/office/drawing/2014/main" id="{10187F6B-0A23-4A31-9A4A-F9C35A71BED8}"/>
                    </a:ext>
                  </a:extLst>
                </p:cNvPr>
                <p:cNvSpPr>
                  <a:spLocks/>
                </p:cNvSpPr>
                <p:nvPr/>
              </p:nvSpPr>
              <p:spPr bwMode="auto">
                <a:xfrm>
                  <a:off x="4226838" y="2360583"/>
                  <a:ext cx="632134" cy="326143"/>
                </a:xfrm>
                <a:custGeom>
                  <a:avLst/>
                  <a:gdLst>
                    <a:gd name="T0" fmla="*/ 472 w 658"/>
                    <a:gd name="T1" fmla="*/ 23 h 374"/>
                    <a:gd name="T2" fmla="*/ 455 w 658"/>
                    <a:gd name="T3" fmla="*/ 0 h 374"/>
                    <a:gd name="T4" fmla="*/ 397 w 658"/>
                    <a:gd name="T5" fmla="*/ 0 h 374"/>
                    <a:gd name="T6" fmla="*/ 389 w 658"/>
                    <a:gd name="T7" fmla="*/ 30 h 374"/>
                    <a:gd name="T8" fmla="*/ 368 w 658"/>
                    <a:gd name="T9" fmla="*/ 58 h 374"/>
                    <a:gd name="T10" fmla="*/ 346 w 658"/>
                    <a:gd name="T11" fmla="*/ 81 h 374"/>
                    <a:gd name="T12" fmla="*/ 334 w 658"/>
                    <a:gd name="T13" fmla="*/ 118 h 374"/>
                    <a:gd name="T14" fmla="*/ 306 w 658"/>
                    <a:gd name="T15" fmla="*/ 109 h 374"/>
                    <a:gd name="T16" fmla="*/ 295 w 658"/>
                    <a:gd name="T17" fmla="*/ 135 h 374"/>
                    <a:gd name="T18" fmla="*/ 284 w 658"/>
                    <a:gd name="T19" fmla="*/ 177 h 374"/>
                    <a:gd name="T20" fmla="*/ 272 w 658"/>
                    <a:gd name="T21" fmla="*/ 220 h 374"/>
                    <a:gd name="T22" fmla="*/ 254 w 658"/>
                    <a:gd name="T23" fmla="*/ 244 h 374"/>
                    <a:gd name="T24" fmla="*/ 224 w 658"/>
                    <a:gd name="T25" fmla="*/ 258 h 374"/>
                    <a:gd name="T26" fmla="*/ 192 w 658"/>
                    <a:gd name="T27" fmla="*/ 273 h 374"/>
                    <a:gd name="T28" fmla="*/ 154 w 658"/>
                    <a:gd name="T29" fmla="*/ 282 h 374"/>
                    <a:gd name="T30" fmla="*/ 128 w 658"/>
                    <a:gd name="T31" fmla="*/ 254 h 374"/>
                    <a:gd name="T32" fmla="*/ 73 w 658"/>
                    <a:gd name="T33" fmla="*/ 318 h 374"/>
                    <a:gd name="T34" fmla="*/ 53 w 658"/>
                    <a:gd name="T35" fmla="*/ 340 h 374"/>
                    <a:gd name="T36" fmla="*/ 21 w 658"/>
                    <a:gd name="T37" fmla="*/ 365 h 374"/>
                    <a:gd name="T38" fmla="*/ 41 w 658"/>
                    <a:gd name="T39" fmla="*/ 370 h 374"/>
                    <a:gd name="T40" fmla="*/ 169 w 658"/>
                    <a:gd name="T41" fmla="*/ 350 h 374"/>
                    <a:gd name="T42" fmla="*/ 466 w 658"/>
                    <a:gd name="T43" fmla="*/ 303 h 374"/>
                    <a:gd name="T44" fmla="*/ 645 w 658"/>
                    <a:gd name="T45" fmla="*/ 265 h 374"/>
                    <a:gd name="T46" fmla="*/ 652 w 658"/>
                    <a:gd name="T47" fmla="*/ 256 h 374"/>
                    <a:gd name="T48" fmla="*/ 641 w 658"/>
                    <a:gd name="T49" fmla="*/ 227 h 374"/>
                    <a:gd name="T50" fmla="*/ 615 w 658"/>
                    <a:gd name="T51" fmla="*/ 239 h 374"/>
                    <a:gd name="T52" fmla="*/ 598 w 658"/>
                    <a:gd name="T53" fmla="*/ 235 h 374"/>
                    <a:gd name="T54" fmla="*/ 579 w 658"/>
                    <a:gd name="T55" fmla="*/ 216 h 374"/>
                    <a:gd name="T56" fmla="*/ 556 w 658"/>
                    <a:gd name="T57" fmla="*/ 211 h 374"/>
                    <a:gd name="T58" fmla="*/ 530 w 658"/>
                    <a:gd name="T59" fmla="*/ 205 h 374"/>
                    <a:gd name="T60" fmla="*/ 556 w 658"/>
                    <a:gd name="T61" fmla="*/ 199 h 374"/>
                    <a:gd name="T62" fmla="*/ 581 w 658"/>
                    <a:gd name="T63" fmla="*/ 212 h 374"/>
                    <a:gd name="T64" fmla="*/ 605 w 658"/>
                    <a:gd name="T65" fmla="*/ 224 h 374"/>
                    <a:gd name="T66" fmla="*/ 601 w 658"/>
                    <a:gd name="T67" fmla="*/ 207 h 374"/>
                    <a:gd name="T68" fmla="*/ 573 w 658"/>
                    <a:gd name="T69" fmla="*/ 190 h 374"/>
                    <a:gd name="T70" fmla="*/ 592 w 658"/>
                    <a:gd name="T71" fmla="*/ 197 h 374"/>
                    <a:gd name="T72" fmla="*/ 600 w 658"/>
                    <a:gd name="T73" fmla="*/ 182 h 374"/>
                    <a:gd name="T74" fmla="*/ 598 w 658"/>
                    <a:gd name="T75" fmla="*/ 169 h 374"/>
                    <a:gd name="T76" fmla="*/ 579 w 658"/>
                    <a:gd name="T77" fmla="*/ 160 h 374"/>
                    <a:gd name="T78" fmla="*/ 551 w 658"/>
                    <a:gd name="T79" fmla="*/ 137 h 374"/>
                    <a:gd name="T80" fmla="*/ 522 w 658"/>
                    <a:gd name="T81" fmla="*/ 115 h 374"/>
                    <a:gd name="T82" fmla="*/ 537 w 658"/>
                    <a:gd name="T83" fmla="*/ 122 h 374"/>
                    <a:gd name="T84" fmla="*/ 562 w 658"/>
                    <a:gd name="T85" fmla="*/ 141 h 374"/>
                    <a:gd name="T86" fmla="*/ 590 w 658"/>
                    <a:gd name="T87" fmla="*/ 156 h 374"/>
                    <a:gd name="T88" fmla="*/ 596 w 658"/>
                    <a:gd name="T89" fmla="*/ 133 h 374"/>
                    <a:gd name="T90" fmla="*/ 575 w 658"/>
                    <a:gd name="T91" fmla="*/ 118 h 374"/>
                    <a:gd name="T92" fmla="*/ 560 w 658"/>
                    <a:gd name="T93" fmla="*/ 105 h 374"/>
                    <a:gd name="T94" fmla="*/ 534 w 658"/>
                    <a:gd name="T95" fmla="*/ 107 h 374"/>
                    <a:gd name="T96" fmla="*/ 507 w 658"/>
                    <a:gd name="T97" fmla="*/ 96 h 374"/>
                    <a:gd name="T98" fmla="*/ 496 w 658"/>
                    <a:gd name="T99" fmla="*/ 90 h 374"/>
                    <a:gd name="T100" fmla="*/ 504 w 658"/>
                    <a:gd name="T101" fmla="*/ 66 h 374"/>
                    <a:gd name="T102" fmla="*/ 509 w 658"/>
                    <a:gd name="T103" fmla="*/ 45 h 374"/>
                    <a:gd name="T104" fmla="*/ 492 w 658"/>
                    <a:gd name="T105" fmla="*/ 2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8" h="374">
                      <a:moveTo>
                        <a:pt x="492" y="28"/>
                      </a:moveTo>
                      <a:lnTo>
                        <a:pt x="489" y="24"/>
                      </a:lnTo>
                      <a:lnTo>
                        <a:pt x="481" y="23"/>
                      </a:lnTo>
                      <a:lnTo>
                        <a:pt x="472" y="23"/>
                      </a:lnTo>
                      <a:lnTo>
                        <a:pt x="464" y="17"/>
                      </a:lnTo>
                      <a:lnTo>
                        <a:pt x="466" y="11"/>
                      </a:lnTo>
                      <a:lnTo>
                        <a:pt x="462" y="4"/>
                      </a:lnTo>
                      <a:lnTo>
                        <a:pt x="455" y="0"/>
                      </a:lnTo>
                      <a:lnTo>
                        <a:pt x="442" y="0"/>
                      </a:lnTo>
                      <a:lnTo>
                        <a:pt x="438" y="13"/>
                      </a:lnTo>
                      <a:lnTo>
                        <a:pt x="434" y="21"/>
                      </a:lnTo>
                      <a:lnTo>
                        <a:pt x="397" y="0"/>
                      </a:lnTo>
                      <a:lnTo>
                        <a:pt x="389" y="2"/>
                      </a:lnTo>
                      <a:lnTo>
                        <a:pt x="391" y="9"/>
                      </a:lnTo>
                      <a:lnTo>
                        <a:pt x="387" y="17"/>
                      </a:lnTo>
                      <a:lnTo>
                        <a:pt x="389" y="30"/>
                      </a:lnTo>
                      <a:lnTo>
                        <a:pt x="383" y="38"/>
                      </a:lnTo>
                      <a:lnTo>
                        <a:pt x="380" y="51"/>
                      </a:lnTo>
                      <a:lnTo>
                        <a:pt x="374" y="58"/>
                      </a:lnTo>
                      <a:lnTo>
                        <a:pt x="368" y="58"/>
                      </a:lnTo>
                      <a:lnTo>
                        <a:pt x="363" y="71"/>
                      </a:lnTo>
                      <a:lnTo>
                        <a:pt x="355" y="73"/>
                      </a:lnTo>
                      <a:lnTo>
                        <a:pt x="348" y="73"/>
                      </a:lnTo>
                      <a:lnTo>
                        <a:pt x="346" y="81"/>
                      </a:lnTo>
                      <a:lnTo>
                        <a:pt x="344" y="90"/>
                      </a:lnTo>
                      <a:lnTo>
                        <a:pt x="340" y="96"/>
                      </a:lnTo>
                      <a:lnTo>
                        <a:pt x="338" y="111"/>
                      </a:lnTo>
                      <a:lnTo>
                        <a:pt x="334" y="118"/>
                      </a:lnTo>
                      <a:lnTo>
                        <a:pt x="329" y="120"/>
                      </a:lnTo>
                      <a:lnTo>
                        <a:pt x="314" y="118"/>
                      </a:lnTo>
                      <a:lnTo>
                        <a:pt x="314" y="115"/>
                      </a:lnTo>
                      <a:lnTo>
                        <a:pt x="306" y="109"/>
                      </a:lnTo>
                      <a:lnTo>
                        <a:pt x="299" y="111"/>
                      </a:lnTo>
                      <a:lnTo>
                        <a:pt x="299" y="126"/>
                      </a:lnTo>
                      <a:lnTo>
                        <a:pt x="299" y="132"/>
                      </a:lnTo>
                      <a:lnTo>
                        <a:pt x="295" y="135"/>
                      </a:lnTo>
                      <a:lnTo>
                        <a:pt x="291" y="149"/>
                      </a:lnTo>
                      <a:lnTo>
                        <a:pt x="287" y="156"/>
                      </a:lnTo>
                      <a:lnTo>
                        <a:pt x="286" y="164"/>
                      </a:lnTo>
                      <a:lnTo>
                        <a:pt x="284" y="177"/>
                      </a:lnTo>
                      <a:lnTo>
                        <a:pt x="276" y="186"/>
                      </a:lnTo>
                      <a:lnTo>
                        <a:pt x="269" y="199"/>
                      </a:lnTo>
                      <a:lnTo>
                        <a:pt x="267" y="212"/>
                      </a:lnTo>
                      <a:lnTo>
                        <a:pt x="272" y="220"/>
                      </a:lnTo>
                      <a:lnTo>
                        <a:pt x="267" y="226"/>
                      </a:lnTo>
                      <a:lnTo>
                        <a:pt x="269" y="233"/>
                      </a:lnTo>
                      <a:lnTo>
                        <a:pt x="267" y="235"/>
                      </a:lnTo>
                      <a:lnTo>
                        <a:pt x="254" y="244"/>
                      </a:lnTo>
                      <a:lnTo>
                        <a:pt x="246" y="243"/>
                      </a:lnTo>
                      <a:lnTo>
                        <a:pt x="233" y="254"/>
                      </a:lnTo>
                      <a:lnTo>
                        <a:pt x="224" y="250"/>
                      </a:lnTo>
                      <a:lnTo>
                        <a:pt x="224" y="258"/>
                      </a:lnTo>
                      <a:lnTo>
                        <a:pt x="222" y="263"/>
                      </a:lnTo>
                      <a:lnTo>
                        <a:pt x="214" y="265"/>
                      </a:lnTo>
                      <a:lnTo>
                        <a:pt x="199" y="273"/>
                      </a:lnTo>
                      <a:lnTo>
                        <a:pt x="192" y="273"/>
                      </a:lnTo>
                      <a:lnTo>
                        <a:pt x="180" y="269"/>
                      </a:lnTo>
                      <a:lnTo>
                        <a:pt x="178" y="274"/>
                      </a:lnTo>
                      <a:lnTo>
                        <a:pt x="165" y="284"/>
                      </a:lnTo>
                      <a:lnTo>
                        <a:pt x="154" y="282"/>
                      </a:lnTo>
                      <a:lnTo>
                        <a:pt x="141" y="274"/>
                      </a:lnTo>
                      <a:lnTo>
                        <a:pt x="133" y="267"/>
                      </a:lnTo>
                      <a:lnTo>
                        <a:pt x="128" y="259"/>
                      </a:lnTo>
                      <a:lnTo>
                        <a:pt x="128" y="254"/>
                      </a:lnTo>
                      <a:lnTo>
                        <a:pt x="101" y="286"/>
                      </a:lnTo>
                      <a:lnTo>
                        <a:pt x="77" y="303"/>
                      </a:lnTo>
                      <a:lnTo>
                        <a:pt x="73" y="310"/>
                      </a:lnTo>
                      <a:lnTo>
                        <a:pt x="73" y="318"/>
                      </a:lnTo>
                      <a:lnTo>
                        <a:pt x="64" y="323"/>
                      </a:lnTo>
                      <a:lnTo>
                        <a:pt x="64" y="329"/>
                      </a:lnTo>
                      <a:lnTo>
                        <a:pt x="58" y="336"/>
                      </a:lnTo>
                      <a:lnTo>
                        <a:pt x="53" y="340"/>
                      </a:lnTo>
                      <a:lnTo>
                        <a:pt x="45" y="346"/>
                      </a:lnTo>
                      <a:lnTo>
                        <a:pt x="43" y="352"/>
                      </a:lnTo>
                      <a:lnTo>
                        <a:pt x="28" y="359"/>
                      </a:lnTo>
                      <a:lnTo>
                        <a:pt x="21" y="365"/>
                      </a:lnTo>
                      <a:lnTo>
                        <a:pt x="13" y="367"/>
                      </a:lnTo>
                      <a:lnTo>
                        <a:pt x="0" y="374"/>
                      </a:lnTo>
                      <a:lnTo>
                        <a:pt x="26" y="370"/>
                      </a:lnTo>
                      <a:lnTo>
                        <a:pt x="41" y="370"/>
                      </a:lnTo>
                      <a:lnTo>
                        <a:pt x="98" y="361"/>
                      </a:lnTo>
                      <a:lnTo>
                        <a:pt x="133" y="357"/>
                      </a:lnTo>
                      <a:lnTo>
                        <a:pt x="160" y="350"/>
                      </a:lnTo>
                      <a:lnTo>
                        <a:pt x="169" y="350"/>
                      </a:lnTo>
                      <a:lnTo>
                        <a:pt x="184" y="350"/>
                      </a:lnTo>
                      <a:lnTo>
                        <a:pt x="210" y="348"/>
                      </a:lnTo>
                      <a:lnTo>
                        <a:pt x="278" y="336"/>
                      </a:lnTo>
                      <a:lnTo>
                        <a:pt x="466" y="303"/>
                      </a:lnTo>
                      <a:lnTo>
                        <a:pt x="560" y="284"/>
                      </a:lnTo>
                      <a:lnTo>
                        <a:pt x="643" y="265"/>
                      </a:lnTo>
                      <a:lnTo>
                        <a:pt x="641" y="261"/>
                      </a:lnTo>
                      <a:lnTo>
                        <a:pt x="645" y="265"/>
                      </a:lnTo>
                      <a:lnTo>
                        <a:pt x="648" y="263"/>
                      </a:lnTo>
                      <a:lnTo>
                        <a:pt x="647" y="258"/>
                      </a:lnTo>
                      <a:lnTo>
                        <a:pt x="647" y="250"/>
                      </a:lnTo>
                      <a:lnTo>
                        <a:pt x="652" y="256"/>
                      </a:lnTo>
                      <a:lnTo>
                        <a:pt x="656" y="263"/>
                      </a:lnTo>
                      <a:lnTo>
                        <a:pt x="658" y="261"/>
                      </a:lnTo>
                      <a:lnTo>
                        <a:pt x="647" y="241"/>
                      </a:lnTo>
                      <a:lnTo>
                        <a:pt x="641" y="227"/>
                      </a:lnTo>
                      <a:lnTo>
                        <a:pt x="620" y="227"/>
                      </a:lnTo>
                      <a:lnTo>
                        <a:pt x="615" y="226"/>
                      </a:lnTo>
                      <a:lnTo>
                        <a:pt x="613" y="235"/>
                      </a:lnTo>
                      <a:lnTo>
                        <a:pt x="615" y="239"/>
                      </a:lnTo>
                      <a:lnTo>
                        <a:pt x="609" y="235"/>
                      </a:lnTo>
                      <a:lnTo>
                        <a:pt x="603" y="235"/>
                      </a:lnTo>
                      <a:lnTo>
                        <a:pt x="596" y="241"/>
                      </a:lnTo>
                      <a:lnTo>
                        <a:pt x="598" y="235"/>
                      </a:lnTo>
                      <a:lnTo>
                        <a:pt x="592" y="227"/>
                      </a:lnTo>
                      <a:lnTo>
                        <a:pt x="584" y="224"/>
                      </a:lnTo>
                      <a:lnTo>
                        <a:pt x="584" y="224"/>
                      </a:lnTo>
                      <a:lnTo>
                        <a:pt x="579" y="216"/>
                      </a:lnTo>
                      <a:lnTo>
                        <a:pt x="577" y="211"/>
                      </a:lnTo>
                      <a:lnTo>
                        <a:pt x="569" y="212"/>
                      </a:lnTo>
                      <a:lnTo>
                        <a:pt x="562" y="211"/>
                      </a:lnTo>
                      <a:lnTo>
                        <a:pt x="556" y="211"/>
                      </a:lnTo>
                      <a:lnTo>
                        <a:pt x="543" y="207"/>
                      </a:lnTo>
                      <a:lnTo>
                        <a:pt x="522" y="207"/>
                      </a:lnTo>
                      <a:lnTo>
                        <a:pt x="524" y="203"/>
                      </a:lnTo>
                      <a:lnTo>
                        <a:pt x="530" y="205"/>
                      </a:lnTo>
                      <a:lnTo>
                        <a:pt x="545" y="201"/>
                      </a:lnTo>
                      <a:lnTo>
                        <a:pt x="553" y="207"/>
                      </a:lnTo>
                      <a:lnTo>
                        <a:pt x="556" y="207"/>
                      </a:lnTo>
                      <a:lnTo>
                        <a:pt x="556" y="199"/>
                      </a:lnTo>
                      <a:lnTo>
                        <a:pt x="562" y="207"/>
                      </a:lnTo>
                      <a:lnTo>
                        <a:pt x="569" y="211"/>
                      </a:lnTo>
                      <a:lnTo>
                        <a:pt x="575" y="205"/>
                      </a:lnTo>
                      <a:lnTo>
                        <a:pt x="581" y="212"/>
                      </a:lnTo>
                      <a:lnTo>
                        <a:pt x="588" y="218"/>
                      </a:lnTo>
                      <a:lnTo>
                        <a:pt x="596" y="220"/>
                      </a:lnTo>
                      <a:lnTo>
                        <a:pt x="601" y="227"/>
                      </a:lnTo>
                      <a:lnTo>
                        <a:pt x="605" y="224"/>
                      </a:lnTo>
                      <a:lnTo>
                        <a:pt x="609" y="222"/>
                      </a:lnTo>
                      <a:lnTo>
                        <a:pt x="611" y="216"/>
                      </a:lnTo>
                      <a:lnTo>
                        <a:pt x="609" y="209"/>
                      </a:lnTo>
                      <a:lnTo>
                        <a:pt x="601" y="207"/>
                      </a:lnTo>
                      <a:lnTo>
                        <a:pt x="600" y="199"/>
                      </a:lnTo>
                      <a:lnTo>
                        <a:pt x="592" y="201"/>
                      </a:lnTo>
                      <a:lnTo>
                        <a:pt x="579" y="196"/>
                      </a:lnTo>
                      <a:lnTo>
                        <a:pt x="573" y="190"/>
                      </a:lnTo>
                      <a:lnTo>
                        <a:pt x="558" y="179"/>
                      </a:lnTo>
                      <a:lnTo>
                        <a:pt x="566" y="179"/>
                      </a:lnTo>
                      <a:lnTo>
                        <a:pt x="579" y="192"/>
                      </a:lnTo>
                      <a:lnTo>
                        <a:pt x="592" y="197"/>
                      </a:lnTo>
                      <a:lnTo>
                        <a:pt x="596" y="190"/>
                      </a:lnTo>
                      <a:lnTo>
                        <a:pt x="590" y="184"/>
                      </a:lnTo>
                      <a:lnTo>
                        <a:pt x="592" y="182"/>
                      </a:lnTo>
                      <a:lnTo>
                        <a:pt x="600" y="182"/>
                      </a:lnTo>
                      <a:lnTo>
                        <a:pt x="605" y="188"/>
                      </a:lnTo>
                      <a:lnTo>
                        <a:pt x="607" y="182"/>
                      </a:lnTo>
                      <a:lnTo>
                        <a:pt x="603" y="169"/>
                      </a:lnTo>
                      <a:lnTo>
                        <a:pt x="598" y="169"/>
                      </a:lnTo>
                      <a:lnTo>
                        <a:pt x="590" y="167"/>
                      </a:lnTo>
                      <a:lnTo>
                        <a:pt x="594" y="165"/>
                      </a:lnTo>
                      <a:lnTo>
                        <a:pt x="586" y="160"/>
                      </a:lnTo>
                      <a:lnTo>
                        <a:pt x="579" y="160"/>
                      </a:lnTo>
                      <a:lnTo>
                        <a:pt x="573" y="154"/>
                      </a:lnTo>
                      <a:lnTo>
                        <a:pt x="571" y="150"/>
                      </a:lnTo>
                      <a:lnTo>
                        <a:pt x="556" y="145"/>
                      </a:lnTo>
                      <a:lnTo>
                        <a:pt x="551" y="137"/>
                      </a:lnTo>
                      <a:lnTo>
                        <a:pt x="545" y="133"/>
                      </a:lnTo>
                      <a:lnTo>
                        <a:pt x="539" y="130"/>
                      </a:lnTo>
                      <a:lnTo>
                        <a:pt x="536" y="124"/>
                      </a:lnTo>
                      <a:lnTo>
                        <a:pt x="522" y="115"/>
                      </a:lnTo>
                      <a:lnTo>
                        <a:pt x="517" y="115"/>
                      </a:lnTo>
                      <a:lnTo>
                        <a:pt x="522" y="113"/>
                      </a:lnTo>
                      <a:lnTo>
                        <a:pt x="530" y="117"/>
                      </a:lnTo>
                      <a:lnTo>
                        <a:pt x="537" y="122"/>
                      </a:lnTo>
                      <a:lnTo>
                        <a:pt x="545" y="130"/>
                      </a:lnTo>
                      <a:lnTo>
                        <a:pt x="551" y="132"/>
                      </a:lnTo>
                      <a:lnTo>
                        <a:pt x="556" y="139"/>
                      </a:lnTo>
                      <a:lnTo>
                        <a:pt x="562" y="141"/>
                      </a:lnTo>
                      <a:lnTo>
                        <a:pt x="575" y="150"/>
                      </a:lnTo>
                      <a:lnTo>
                        <a:pt x="583" y="152"/>
                      </a:lnTo>
                      <a:lnTo>
                        <a:pt x="583" y="154"/>
                      </a:lnTo>
                      <a:lnTo>
                        <a:pt x="590" y="156"/>
                      </a:lnTo>
                      <a:lnTo>
                        <a:pt x="594" y="147"/>
                      </a:lnTo>
                      <a:lnTo>
                        <a:pt x="594" y="139"/>
                      </a:lnTo>
                      <a:lnTo>
                        <a:pt x="588" y="132"/>
                      </a:lnTo>
                      <a:lnTo>
                        <a:pt x="596" y="133"/>
                      </a:lnTo>
                      <a:lnTo>
                        <a:pt x="596" y="126"/>
                      </a:lnTo>
                      <a:lnTo>
                        <a:pt x="581" y="120"/>
                      </a:lnTo>
                      <a:lnTo>
                        <a:pt x="575" y="120"/>
                      </a:lnTo>
                      <a:lnTo>
                        <a:pt x="575" y="118"/>
                      </a:lnTo>
                      <a:lnTo>
                        <a:pt x="568" y="118"/>
                      </a:lnTo>
                      <a:lnTo>
                        <a:pt x="568" y="115"/>
                      </a:lnTo>
                      <a:lnTo>
                        <a:pt x="562" y="109"/>
                      </a:lnTo>
                      <a:lnTo>
                        <a:pt x="560" y="105"/>
                      </a:lnTo>
                      <a:lnTo>
                        <a:pt x="547" y="109"/>
                      </a:lnTo>
                      <a:lnTo>
                        <a:pt x="545" y="107"/>
                      </a:lnTo>
                      <a:lnTo>
                        <a:pt x="537" y="107"/>
                      </a:lnTo>
                      <a:lnTo>
                        <a:pt x="534" y="107"/>
                      </a:lnTo>
                      <a:lnTo>
                        <a:pt x="522" y="96"/>
                      </a:lnTo>
                      <a:lnTo>
                        <a:pt x="522" y="90"/>
                      </a:lnTo>
                      <a:lnTo>
                        <a:pt x="515" y="90"/>
                      </a:lnTo>
                      <a:lnTo>
                        <a:pt x="507" y="96"/>
                      </a:lnTo>
                      <a:lnTo>
                        <a:pt x="502" y="98"/>
                      </a:lnTo>
                      <a:lnTo>
                        <a:pt x="496" y="98"/>
                      </a:lnTo>
                      <a:lnTo>
                        <a:pt x="492" y="90"/>
                      </a:lnTo>
                      <a:lnTo>
                        <a:pt x="496" y="90"/>
                      </a:lnTo>
                      <a:lnTo>
                        <a:pt x="494" y="83"/>
                      </a:lnTo>
                      <a:lnTo>
                        <a:pt x="498" y="62"/>
                      </a:lnTo>
                      <a:lnTo>
                        <a:pt x="502" y="66"/>
                      </a:lnTo>
                      <a:lnTo>
                        <a:pt x="504" y="66"/>
                      </a:lnTo>
                      <a:lnTo>
                        <a:pt x="506" y="62"/>
                      </a:lnTo>
                      <a:lnTo>
                        <a:pt x="504" y="58"/>
                      </a:lnTo>
                      <a:lnTo>
                        <a:pt x="511" y="53"/>
                      </a:lnTo>
                      <a:lnTo>
                        <a:pt x="509" y="45"/>
                      </a:lnTo>
                      <a:lnTo>
                        <a:pt x="507" y="41"/>
                      </a:lnTo>
                      <a:lnTo>
                        <a:pt x="506" y="34"/>
                      </a:lnTo>
                      <a:lnTo>
                        <a:pt x="500" y="30"/>
                      </a:lnTo>
                      <a:lnTo>
                        <a:pt x="492" y="2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61" name="Freeform 132">
                  <a:extLst>
                    <a:ext uri="{FF2B5EF4-FFF2-40B4-BE49-F238E27FC236}">
                      <a16:creationId xmlns:a16="http://schemas.microsoft.com/office/drawing/2014/main" id="{72B52415-DA07-4777-81D8-3307957475C1}"/>
                    </a:ext>
                  </a:extLst>
                </p:cNvPr>
                <p:cNvSpPr>
                  <a:spLocks/>
                </p:cNvSpPr>
                <p:nvPr/>
              </p:nvSpPr>
              <p:spPr bwMode="auto">
                <a:xfrm>
                  <a:off x="4830151" y="2444299"/>
                  <a:ext cx="33624" cy="89820"/>
                </a:xfrm>
                <a:custGeom>
                  <a:avLst/>
                  <a:gdLst>
                    <a:gd name="T0" fmla="*/ 15 w 35"/>
                    <a:gd name="T1" fmla="*/ 13 h 103"/>
                    <a:gd name="T2" fmla="*/ 9 w 35"/>
                    <a:gd name="T3" fmla="*/ 19 h 103"/>
                    <a:gd name="T4" fmla="*/ 15 w 35"/>
                    <a:gd name="T5" fmla="*/ 24 h 103"/>
                    <a:gd name="T6" fmla="*/ 13 w 35"/>
                    <a:gd name="T7" fmla="*/ 32 h 103"/>
                    <a:gd name="T8" fmla="*/ 7 w 35"/>
                    <a:gd name="T9" fmla="*/ 32 h 103"/>
                    <a:gd name="T10" fmla="*/ 5 w 35"/>
                    <a:gd name="T11" fmla="*/ 45 h 103"/>
                    <a:gd name="T12" fmla="*/ 2 w 35"/>
                    <a:gd name="T13" fmla="*/ 56 h 103"/>
                    <a:gd name="T14" fmla="*/ 0 w 35"/>
                    <a:gd name="T15" fmla="*/ 71 h 103"/>
                    <a:gd name="T16" fmla="*/ 2 w 35"/>
                    <a:gd name="T17" fmla="*/ 79 h 103"/>
                    <a:gd name="T18" fmla="*/ 0 w 35"/>
                    <a:gd name="T19" fmla="*/ 81 h 103"/>
                    <a:gd name="T20" fmla="*/ 0 w 35"/>
                    <a:gd name="T21" fmla="*/ 94 h 103"/>
                    <a:gd name="T22" fmla="*/ 7 w 35"/>
                    <a:gd name="T23" fmla="*/ 103 h 103"/>
                    <a:gd name="T24" fmla="*/ 13 w 35"/>
                    <a:gd name="T25" fmla="*/ 90 h 103"/>
                    <a:gd name="T26" fmla="*/ 13 w 35"/>
                    <a:gd name="T27" fmla="*/ 79 h 103"/>
                    <a:gd name="T28" fmla="*/ 13 w 35"/>
                    <a:gd name="T29" fmla="*/ 71 h 103"/>
                    <a:gd name="T30" fmla="*/ 17 w 35"/>
                    <a:gd name="T31" fmla="*/ 64 h 103"/>
                    <a:gd name="T32" fmla="*/ 19 w 35"/>
                    <a:gd name="T33" fmla="*/ 58 h 103"/>
                    <a:gd name="T34" fmla="*/ 24 w 35"/>
                    <a:gd name="T35" fmla="*/ 62 h 103"/>
                    <a:gd name="T36" fmla="*/ 26 w 35"/>
                    <a:gd name="T37" fmla="*/ 62 h 103"/>
                    <a:gd name="T38" fmla="*/ 28 w 35"/>
                    <a:gd name="T39" fmla="*/ 54 h 103"/>
                    <a:gd name="T40" fmla="*/ 26 w 35"/>
                    <a:gd name="T41" fmla="*/ 41 h 103"/>
                    <a:gd name="T42" fmla="*/ 30 w 35"/>
                    <a:gd name="T43" fmla="*/ 28 h 103"/>
                    <a:gd name="T44" fmla="*/ 34 w 35"/>
                    <a:gd name="T45" fmla="*/ 17 h 103"/>
                    <a:gd name="T46" fmla="*/ 34 w 35"/>
                    <a:gd name="T47" fmla="*/ 11 h 103"/>
                    <a:gd name="T48" fmla="*/ 35 w 35"/>
                    <a:gd name="T49" fmla="*/ 0 h 103"/>
                    <a:gd name="T50" fmla="*/ 20 w 35"/>
                    <a:gd name="T51" fmla="*/ 6 h 103"/>
                    <a:gd name="T52" fmla="*/ 15 w 35"/>
                    <a:gd name="T53"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103">
                      <a:moveTo>
                        <a:pt x="15" y="13"/>
                      </a:moveTo>
                      <a:lnTo>
                        <a:pt x="9" y="19"/>
                      </a:lnTo>
                      <a:lnTo>
                        <a:pt x="15" y="24"/>
                      </a:lnTo>
                      <a:lnTo>
                        <a:pt x="13" y="32"/>
                      </a:lnTo>
                      <a:lnTo>
                        <a:pt x="7" y="32"/>
                      </a:lnTo>
                      <a:lnTo>
                        <a:pt x="5" y="45"/>
                      </a:lnTo>
                      <a:lnTo>
                        <a:pt x="2" y="56"/>
                      </a:lnTo>
                      <a:lnTo>
                        <a:pt x="0" y="71"/>
                      </a:lnTo>
                      <a:lnTo>
                        <a:pt x="2" y="79"/>
                      </a:lnTo>
                      <a:lnTo>
                        <a:pt x="0" y="81"/>
                      </a:lnTo>
                      <a:lnTo>
                        <a:pt x="0" y="94"/>
                      </a:lnTo>
                      <a:lnTo>
                        <a:pt x="7" y="103"/>
                      </a:lnTo>
                      <a:lnTo>
                        <a:pt x="13" y="90"/>
                      </a:lnTo>
                      <a:lnTo>
                        <a:pt x="13" y="79"/>
                      </a:lnTo>
                      <a:lnTo>
                        <a:pt x="13" y="71"/>
                      </a:lnTo>
                      <a:lnTo>
                        <a:pt x="17" y="64"/>
                      </a:lnTo>
                      <a:lnTo>
                        <a:pt x="19" y="58"/>
                      </a:lnTo>
                      <a:lnTo>
                        <a:pt x="24" y="62"/>
                      </a:lnTo>
                      <a:lnTo>
                        <a:pt x="26" y="62"/>
                      </a:lnTo>
                      <a:lnTo>
                        <a:pt x="28" y="54"/>
                      </a:lnTo>
                      <a:lnTo>
                        <a:pt x="26" y="41"/>
                      </a:lnTo>
                      <a:lnTo>
                        <a:pt x="30" y="28"/>
                      </a:lnTo>
                      <a:lnTo>
                        <a:pt x="34" y="17"/>
                      </a:lnTo>
                      <a:lnTo>
                        <a:pt x="34" y="11"/>
                      </a:lnTo>
                      <a:lnTo>
                        <a:pt x="35" y="0"/>
                      </a:lnTo>
                      <a:lnTo>
                        <a:pt x="20" y="6"/>
                      </a:lnTo>
                      <a:lnTo>
                        <a:pt x="15" y="13"/>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sp>
            <p:nvSpPr>
              <p:cNvPr id="83" name="Freeform 133">
                <a:extLst>
                  <a:ext uri="{FF2B5EF4-FFF2-40B4-BE49-F238E27FC236}">
                    <a16:creationId xmlns:a16="http://schemas.microsoft.com/office/drawing/2014/main" id="{A6971526-F147-47E5-9E4F-98A605506146}"/>
                  </a:ext>
                </a:extLst>
              </p:cNvPr>
              <p:cNvSpPr>
                <a:spLocks/>
              </p:cNvSpPr>
              <p:nvPr/>
            </p:nvSpPr>
            <p:spPr bwMode="auto">
              <a:xfrm>
                <a:off x="4846483" y="1740562"/>
                <a:ext cx="137379" cy="234579"/>
              </a:xfrm>
              <a:custGeom>
                <a:avLst/>
                <a:gdLst>
                  <a:gd name="T0" fmla="*/ 2 w 143"/>
                  <a:gd name="T1" fmla="*/ 44 h 269"/>
                  <a:gd name="T2" fmla="*/ 2 w 143"/>
                  <a:gd name="T3" fmla="*/ 51 h 269"/>
                  <a:gd name="T4" fmla="*/ 7 w 143"/>
                  <a:gd name="T5" fmla="*/ 59 h 269"/>
                  <a:gd name="T6" fmla="*/ 7 w 143"/>
                  <a:gd name="T7" fmla="*/ 76 h 269"/>
                  <a:gd name="T8" fmla="*/ 9 w 143"/>
                  <a:gd name="T9" fmla="*/ 83 h 269"/>
                  <a:gd name="T10" fmla="*/ 17 w 143"/>
                  <a:gd name="T11" fmla="*/ 89 h 269"/>
                  <a:gd name="T12" fmla="*/ 18 w 143"/>
                  <a:gd name="T13" fmla="*/ 96 h 269"/>
                  <a:gd name="T14" fmla="*/ 18 w 143"/>
                  <a:gd name="T15" fmla="*/ 102 h 269"/>
                  <a:gd name="T16" fmla="*/ 20 w 143"/>
                  <a:gd name="T17" fmla="*/ 109 h 269"/>
                  <a:gd name="T18" fmla="*/ 20 w 143"/>
                  <a:gd name="T19" fmla="*/ 117 h 269"/>
                  <a:gd name="T20" fmla="*/ 18 w 143"/>
                  <a:gd name="T21" fmla="*/ 121 h 269"/>
                  <a:gd name="T22" fmla="*/ 18 w 143"/>
                  <a:gd name="T23" fmla="*/ 134 h 269"/>
                  <a:gd name="T24" fmla="*/ 22 w 143"/>
                  <a:gd name="T25" fmla="*/ 147 h 269"/>
                  <a:gd name="T26" fmla="*/ 28 w 143"/>
                  <a:gd name="T27" fmla="*/ 155 h 269"/>
                  <a:gd name="T28" fmla="*/ 32 w 143"/>
                  <a:gd name="T29" fmla="*/ 168 h 269"/>
                  <a:gd name="T30" fmla="*/ 30 w 143"/>
                  <a:gd name="T31" fmla="*/ 181 h 269"/>
                  <a:gd name="T32" fmla="*/ 33 w 143"/>
                  <a:gd name="T33" fmla="*/ 188 h 269"/>
                  <a:gd name="T34" fmla="*/ 35 w 143"/>
                  <a:gd name="T35" fmla="*/ 179 h 269"/>
                  <a:gd name="T36" fmla="*/ 47 w 143"/>
                  <a:gd name="T37" fmla="*/ 188 h 269"/>
                  <a:gd name="T38" fmla="*/ 62 w 143"/>
                  <a:gd name="T39" fmla="*/ 258 h 269"/>
                  <a:gd name="T40" fmla="*/ 62 w 143"/>
                  <a:gd name="T41" fmla="*/ 264 h 269"/>
                  <a:gd name="T42" fmla="*/ 65 w 143"/>
                  <a:gd name="T43" fmla="*/ 269 h 269"/>
                  <a:gd name="T44" fmla="*/ 126 w 143"/>
                  <a:gd name="T45" fmla="*/ 258 h 269"/>
                  <a:gd name="T46" fmla="*/ 120 w 143"/>
                  <a:gd name="T47" fmla="*/ 250 h 269"/>
                  <a:gd name="T48" fmla="*/ 116 w 143"/>
                  <a:gd name="T49" fmla="*/ 243 h 269"/>
                  <a:gd name="T50" fmla="*/ 116 w 143"/>
                  <a:gd name="T51" fmla="*/ 235 h 269"/>
                  <a:gd name="T52" fmla="*/ 120 w 143"/>
                  <a:gd name="T53" fmla="*/ 228 h 269"/>
                  <a:gd name="T54" fmla="*/ 114 w 143"/>
                  <a:gd name="T55" fmla="*/ 207 h 269"/>
                  <a:gd name="T56" fmla="*/ 114 w 143"/>
                  <a:gd name="T57" fmla="*/ 194 h 269"/>
                  <a:gd name="T58" fmla="*/ 109 w 143"/>
                  <a:gd name="T59" fmla="*/ 170 h 269"/>
                  <a:gd name="T60" fmla="*/ 112 w 143"/>
                  <a:gd name="T61" fmla="*/ 164 h 269"/>
                  <a:gd name="T62" fmla="*/ 111 w 143"/>
                  <a:gd name="T63" fmla="*/ 153 h 269"/>
                  <a:gd name="T64" fmla="*/ 114 w 143"/>
                  <a:gd name="T65" fmla="*/ 145 h 269"/>
                  <a:gd name="T66" fmla="*/ 116 w 143"/>
                  <a:gd name="T67" fmla="*/ 139 h 269"/>
                  <a:gd name="T68" fmla="*/ 116 w 143"/>
                  <a:gd name="T69" fmla="*/ 132 h 269"/>
                  <a:gd name="T70" fmla="*/ 120 w 143"/>
                  <a:gd name="T71" fmla="*/ 124 h 269"/>
                  <a:gd name="T72" fmla="*/ 118 w 143"/>
                  <a:gd name="T73" fmla="*/ 117 h 269"/>
                  <a:gd name="T74" fmla="*/ 120 w 143"/>
                  <a:gd name="T75" fmla="*/ 106 h 269"/>
                  <a:gd name="T76" fmla="*/ 116 w 143"/>
                  <a:gd name="T77" fmla="*/ 91 h 269"/>
                  <a:gd name="T78" fmla="*/ 116 w 143"/>
                  <a:gd name="T79" fmla="*/ 85 h 269"/>
                  <a:gd name="T80" fmla="*/ 122 w 143"/>
                  <a:gd name="T81" fmla="*/ 77 h 269"/>
                  <a:gd name="T82" fmla="*/ 126 w 143"/>
                  <a:gd name="T83" fmla="*/ 77 h 269"/>
                  <a:gd name="T84" fmla="*/ 137 w 143"/>
                  <a:gd name="T85" fmla="*/ 64 h 269"/>
                  <a:gd name="T86" fmla="*/ 143 w 143"/>
                  <a:gd name="T87" fmla="*/ 53 h 269"/>
                  <a:gd name="T88" fmla="*/ 143 w 143"/>
                  <a:gd name="T89" fmla="*/ 47 h 269"/>
                  <a:gd name="T90" fmla="*/ 141 w 143"/>
                  <a:gd name="T91" fmla="*/ 40 h 269"/>
                  <a:gd name="T92" fmla="*/ 135 w 143"/>
                  <a:gd name="T93" fmla="*/ 34 h 269"/>
                  <a:gd name="T94" fmla="*/ 133 w 143"/>
                  <a:gd name="T95" fmla="*/ 27 h 269"/>
                  <a:gd name="T96" fmla="*/ 137 w 143"/>
                  <a:gd name="T97" fmla="*/ 14 h 269"/>
                  <a:gd name="T98" fmla="*/ 133 w 143"/>
                  <a:gd name="T99" fmla="*/ 2 h 269"/>
                  <a:gd name="T100" fmla="*/ 135 w 143"/>
                  <a:gd name="T101" fmla="*/ 0 h 269"/>
                  <a:gd name="T102" fmla="*/ 26 w 143"/>
                  <a:gd name="T103" fmla="*/ 29 h 269"/>
                  <a:gd name="T104" fmla="*/ 0 w 143"/>
                  <a:gd name="T105" fmla="*/ 36 h 269"/>
                  <a:gd name="T106" fmla="*/ 0 w 143"/>
                  <a:gd name="T107" fmla="*/ 40 h 269"/>
                  <a:gd name="T108" fmla="*/ 2 w 143"/>
                  <a:gd name="T109" fmla="*/ 44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3" h="269">
                    <a:moveTo>
                      <a:pt x="2" y="44"/>
                    </a:moveTo>
                    <a:lnTo>
                      <a:pt x="2" y="51"/>
                    </a:lnTo>
                    <a:lnTo>
                      <a:pt x="7" y="59"/>
                    </a:lnTo>
                    <a:lnTo>
                      <a:pt x="7" y="76"/>
                    </a:lnTo>
                    <a:lnTo>
                      <a:pt x="9" y="83"/>
                    </a:lnTo>
                    <a:lnTo>
                      <a:pt x="17" y="89"/>
                    </a:lnTo>
                    <a:lnTo>
                      <a:pt x="18" y="96"/>
                    </a:lnTo>
                    <a:lnTo>
                      <a:pt x="18" y="102"/>
                    </a:lnTo>
                    <a:lnTo>
                      <a:pt x="20" y="109"/>
                    </a:lnTo>
                    <a:lnTo>
                      <a:pt x="20" y="117"/>
                    </a:lnTo>
                    <a:lnTo>
                      <a:pt x="18" y="121"/>
                    </a:lnTo>
                    <a:lnTo>
                      <a:pt x="18" y="134"/>
                    </a:lnTo>
                    <a:lnTo>
                      <a:pt x="22" y="147"/>
                    </a:lnTo>
                    <a:lnTo>
                      <a:pt x="28" y="155"/>
                    </a:lnTo>
                    <a:lnTo>
                      <a:pt x="32" y="168"/>
                    </a:lnTo>
                    <a:lnTo>
                      <a:pt x="30" y="181"/>
                    </a:lnTo>
                    <a:lnTo>
                      <a:pt x="33" y="188"/>
                    </a:lnTo>
                    <a:lnTo>
                      <a:pt x="35" y="179"/>
                    </a:lnTo>
                    <a:lnTo>
                      <a:pt x="47" y="188"/>
                    </a:lnTo>
                    <a:lnTo>
                      <a:pt x="62" y="258"/>
                    </a:lnTo>
                    <a:lnTo>
                      <a:pt x="62" y="264"/>
                    </a:lnTo>
                    <a:lnTo>
                      <a:pt x="65" y="269"/>
                    </a:lnTo>
                    <a:lnTo>
                      <a:pt x="126" y="258"/>
                    </a:lnTo>
                    <a:lnTo>
                      <a:pt x="120" y="250"/>
                    </a:lnTo>
                    <a:lnTo>
                      <a:pt x="116" y="243"/>
                    </a:lnTo>
                    <a:lnTo>
                      <a:pt x="116" y="235"/>
                    </a:lnTo>
                    <a:lnTo>
                      <a:pt x="120" y="228"/>
                    </a:lnTo>
                    <a:lnTo>
                      <a:pt x="114" y="207"/>
                    </a:lnTo>
                    <a:lnTo>
                      <a:pt x="114" y="194"/>
                    </a:lnTo>
                    <a:lnTo>
                      <a:pt x="109" y="170"/>
                    </a:lnTo>
                    <a:lnTo>
                      <a:pt x="112" y="164"/>
                    </a:lnTo>
                    <a:lnTo>
                      <a:pt x="111" y="153"/>
                    </a:lnTo>
                    <a:lnTo>
                      <a:pt x="114" y="145"/>
                    </a:lnTo>
                    <a:lnTo>
                      <a:pt x="116" y="139"/>
                    </a:lnTo>
                    <a:lnTo>
                      <a:pt x="116" y="132"/>
                    </a:lnTo>
                    <a:lnTo>
                      <a:pt x="120" y="124"/>
                    </a:lnTo>
                    <a:lnTo>
                      <a:pt x="118" y="117"/>
                    </a:lnTo>
                    <a:lnTo>
                      <a:pt x="120" y="106"/>
                    </a:lnTo>
                    <a:lnTo>
                      <a:pt x="116" y="91"/>
                    </a:lnTo>
                    <a:lnTo>
                      <a:pt x="116" y="85"/>
                    </a:lnTo>
                    <a:lnTo>
                      <a:pt x="122" y="77"/>
                    </a:lnTo>
                    <a:lnTo>
                      <a:pt x="126" y="77"/>
                    </a:lnTo>
                    <a:lnTo>
                      <a:pt x="137" y="64"/>
                    </a:lnTo>
                    <a:lnTo>
                      <a:pt x="143" y="53"/>
                    </a:lnTo>
                    <a:lnTo>
                      <a:pt x="143" y="47"/>
                    </a:lnTo>
                    <a:lnTo>
                      <a:pt x="141" y="40"/>
                    </a:lnTo>
                    <a:lnTo>
                      <a:pt x="135" y="34"/>
                    </a:lnTo>
                    <a:lnTo>
                      <a:pt x="133" y="27"/>
                    </a:lnTo>
                    <a:lnTo>
                      <a:pt x="137" y="14"/>
                    </a:lnTo>
                    <a:lnTo>
                      <a:pt x="133" y="2"/>
                    </a:lnTo>
                    <a:lnTo>
                      <a:pt x="135" y="0"/>
                    </a:lnTo>
                    <a:lnTo>
                      <a:pt x="26" y="29"/>
                    </a:lnTo>
                    <a:lnTo>
                      <a:pt x="0" y="36"/>
                    </a:lnTo>
                    <a:lnTo>
                      <a:pt x="0" y="40"/>
                    </a:lnTo>
                    <a:lnTo>
                      <a:pt x="2" y="4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nvGrpSpPr>
              <p:cNvPr id="84" name="Group 83">
                <a:extLst>
                  <a:ext uri="{FF2B5EF4-FFF2-40B4-BE49-F238E27FC236}">
                    <a16:creationId xmlns:a16="http://schemas.microsoft.com/office/drawing/2014/main" id="{DE734542-B65E-40C3-B5AB-4BDC458A1596}"/>
                  </a:ext>
                </a:extLst>
              </p:cNvPr>
              <p:cNvGrpSpPr/>
              <p:nvPr/>
            </p:nvGrpSpPr>
            <p:grpSpPr>
              <a:xfrm>
                <a:off x="4196096" y="2578593"/>
                <a:ext cx="720518" cy="298238"/>
                <a:chOff x="4196096" y="2578593"/>
                <a:chExt cx="720518" cy="298238"/>
              </a:xfrm>
              <a:grpFill/>
            </p:grpSpPr>
            <p:sp>
              <p:nvSpPr>
                <p:cNvPr id="140" name="Freeform 5">
                  <a:extLst>
                    <a:ext uri="{FF2B5EF4-FFF2-40B4-BE49-F238E27FC236}">
                      <a16:creationId xmlns:a16="http://schemas.microsoft.com/office/drawing/2014/main" id="{27DD4060-5D54-497E-B5B2-4F69B0429070}"/>
                    </a:ext>
                  </a:extLst>
                </p:cNvPr>
                <p:cNvSpPr>
                  <a:spLocks/>
                </p:cNvSpPr>
                <p:nvPr/>
              </p:nvSpPr>
              <p:spPr bwMode="auto">
                <a:xfrm>
                  <a:off x="4793645" y="2624811"/>
                  <a:ext cx="3843" cy="4360"/>
                </a:xfrm>
                <a:custGeom>
                  <a:avLst/>
                  <a:gdLst>
                    <a:gd name="T0" fmla="*/ 0 w 4"/>
                    <a:gd name="T1" fmla="*/ 0 h 5"/>
                    <a:gd name="T2" fmla="*/ 4 w 4"/>
                    <a:gd name="T3" fmla="*/ 5 h 5"/>
                    <a:gd name="T4" fmla="*/ 4 w 4"/>
                    <a:gd name="T5" fmla="*/ 3 h 5"/>
                    <a:gd name="T6" fmla="*/ 0 w 4"/>
                    <a:gd name="T7" fmla="*/ 0 h 5"/>
                  </a:gdLst>
                  <a:ahLst/>
                  <a:cxnLst>
                    <a:cxn ang="0">
                      <a:pos x="T0" y="T1"/>
                    </a:cxn>
                    <a:cxn ang="0">
                      <a:pos x="T2" y="T3"/>
                    </a:cxn>
                    <a:cxn ang="0">
                      <a:pos x="T4" y="T5"/>
                    </a:cxn>
                    <a:cxn ang="0">
                      <a:pos x="T6" y="T7"/>
                    </a:cxn>
                  </a:cxnLst>
                  <a:rect l="0" t="0" r="r" b="b"/>
                  <a:pathLst>
                    <a:path w="4" h="5">
                      <a:moveTo>
                        <a:pt x="0" y="0"/>
                      </a:moveTo>
                      <a:lnTo>
                        <a:pt x="4" y="5"/>
                      </a:lnTo>
                      <a:lnTo>
                        <a:pt x="4" y="3"/>
                      </a:lnTo>
                      <a:lnTo>
                        <a:pt x="0"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41" name="Freeform 55">
                  <a:extLst>
                    <a:ext uri="{FF2B5EF4-FFF2-40B4-BE49-F238E27FC236}">
                      <a16:creationId xmlns:a16="http://schemas.microsoft.com/office/drawing/2014/main" id="{BB64FA0F-05D6-4D84-8256-16D9C7363B6A}"/>
                    </a:ext>
                  </a:extLst>
                </p:cNvPr>
                <p:cNvSpPr>
                  <a:spLocks/>
                </p:cNvSpPr>
                <p:nvPr/>
              </p:nvSpPr>
              <p:spPr bwMode="auto">
                <a:xfrm>
                  <a:off x="4762903" y="2800091"/>
                  <a:ext cx="18253" cy="17441"/>
                </a:xfrm>
                <a:custGeom>
                  <a:avLst/>
                  <a:gdLst>
                    <a:gd name="T0" fmla="*/ 17 w 19"/>
                    <a:gd name="T1" fmla="*/ 0 h 20"/>
                    <a:gd name="T2" fmla="*/ 11 w 19"/>
                    <a:gd name="T3" fmla="*/ 5 h 20"/>
                    <a:gd name="T4" fmla="*/ 4 w 19"/>
                    <a:gd name="T5" fmla="*/ 13 h 20"/>
                    <a:gd name="T6" fmla="*/ 0 w 19"/>
                    <a:gd name="T7" fmla="*/ 20 h 20"/>
                    <a:gd name="T8" fmla="*/ 6 w 19"/>
                    <a:gd name="T9" fmla="*/ 13 h 20"/>
                    <a:gd name="T10" fmla="*/ 19 w 19"/>
                    <a:gd name="T11" fmla="*/ 0 h 20"/>
                    <a:gd name="T12" fmla="*/ 17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7" y="0"/>
                      </a:moveTo>
                      <a:lnTo>
                        <a:pt x="11" y="5"/>
                      </a:lnTo>
                      <a:lnTo>
                        <a:pt x="4" y="13"/>
                      </a:lnTo>
                      <a:lnTo>
                        <a:pt x="0" y="20"/>
                      </a:lnTo>
                      <a:lnTo>
                        <a:pt x="6" y="13"/>
                      </a:lnTo>
                      <a:lnTo>
                        <a:pt x="19" y="0"/>
                      </a:lnTo>
                      <a:lnTo>
                        <a:pt x="1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42" name="Freeform 56">
                  <a:extLst>
                    <a:ext uri="{FF2B5EF4-FFF2-40B4-BE49-F238E27FC236}">
                      <a16:creationId xmlns:a16="http://schemas.microsoft.com/office/drawing/2014/main" id="{96FC8BB2-65F2-438C-8B98-F39015D5DCA5}"/>
                    </a:ext>
                  </a:extLst>
                </p:cNvPr>
                <p:cNvSpPr>
                  <a:spLocks/>
                </p:cNvSpPr>
                <p:nvPr/>
              </p:nvSpPr>
              <p:spPr bwMode="auto">
                <a:xfrm>
                  <a:off x="4762903" y="2800091"/>
                  <a:ext cx="18253" cy="17441"/>
                </a:xfrm>
                <a:custGeom>
                  <a:avLst/>
                  <a:gdLst>
                    <a:gd name="T0" fmla="*/ 17 w 19"/>
                    <a:gd name="T1" fmla="*/ 0 h 20"/>
                    <a:gd name="T2" fmla="*/ 11 w 19"/>
                    <a:gd name="T3" fmla="*/ 5 h 20"/>
                    <a:gd name="T4" fmla="*/ 4 w 19"/>
                    <a:gd name="T5" fmla="*/ 13 h 20"/>
                    <a:gd name="T6" fmla="*/ 0 w 19"/>
                    <a:gd name="T7" fmla="*/ 20 h 20"/>
                    <a:gd name="T8" fmla="*/ 6 w 19"/>
                    <a:gd name="T9" fmla="*/ 13 h 20"/>
                    <a:gd name="T10" fmla="*/ 19 w 19"/>
                    <a:gd name="T11" fmla="*/ 0 h 20"/>
                    <a:gd name="T12" fmla="*/ 17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7" y="0"/>
                      </a:moveTo>
                      <a:lnTo>
                        <a:pt x="11" y="5"/>
                      </a:lnTo>
                      <a:lnTo>
                        <a:pt x="4" y="13"/>
                      </a:lnTo>
                      <a:lnTo>
                        <a:pt x="0" y="20"/>
                      </a:lnTo>
                      <a:lnTo>
                        <a:pt x="6" y="13"/>
                      </a:lnTo>
                      <a:lnTo>
                        <a:pt x="19" y="0"/>
                      </a:lnTo>
                      <a:lnTo>
                        <a:pt x="1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43" name="Freeform 57">
                  <a:extLst>
                    <a:ext uri="{FF2B5EF4-FFF2-40B4-BE49-F238E27FC236}">
                      <a16:creationId xmlns:a16="http://schemas.microsoft.com/office/drawing/2014/main" id="{255BFCC2-1CDE-42CC-9E2A-A3D6CFB47DFA}"/>
                    </a:ext>
                  </a:extLst>
                </p:cNvPr>
                <p:cNvSpPr>
                  <a:spLocks/>
                </p:cNvSpPr>
                <p:nvPr/>
              </p:nvSpPr>
              <p:spPr bwMode="auto">
                <a:xfrm>
                  <a:off x="4804212" y="2773930"/>
                  <a:ext cx="27860" cy="7848"/>
                </a:xfrm>
                <a:custGeom>
                  <a:avLst/>
                  <a:gdLst>
                    <a:gd name="T0" fmla="*/ 29 w 29"/>
                    <a:gd name="T1" fmla="*/ 0 h 9"/>
                    <a:gd name="T2" fmla="*/ 27 w 29"/>
                    <a:gd name="T3" fmla="*/ 0 h 9"/>
                    <a:gd name="T4" fmla="*/ 19 w 29"/>
                    <a:gd name="T5" fmla="*/ 0 h 9"/>
                    <a:gd name="T6" fmla="*/ 6 w 29"/>
                    <a:gd name="T7" fmla="*/ 5 h 9"/>
                    <a:gd name="T8" fmla="*/ 0 w 29"/>
                    <a:gd name="T9" fmla="*/ 9 h 9"/>
                    <a:gd name="T10" fmla="*/ 15 w 29"/>
                    <a:gd name="T11" fmla="*/ 3 h 9"/>
                    <a:gd name="T12" fmla="*/ 29 w 2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29" y="0"/>
                      </a:moveTo>
                      <a:lnTo>
                        <a:pt x="27" y="0"/>
                      </a:lnTo>
                      <a:lnTo>
                        <a:pt x="19" y="0"/>
                      </a:lnTo>
                      <a:lnTo>
                        <a:pt x="6" y="5"/>
                      </a:lnTo>
                      <a:lnTo>
                        <a:pt x="0" y="9"/>
                      </a:lnTo>
                      <a:lnTo>
                        <a:pt x="15" y="3"/>
                      </a:lnTo>
                      <a:lnTo>
                        <a:pt x="29"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44" name="Freeform 58">
                  <a:extLst>
                    <a:ext uri="{FF2B5EF4-FFF2-40B4-BE49-F238E27FC236}">
                      <a16:creationId xmlns:a16="http://schemas.microsoft.com/office/drawing/2014/main" id="{38647089-647B-44C9-981B-E2D00DF3265F}"/>
                    </a:ext>
                  </a:extLst>
                </p:cNvPr>
                <p:cNvSpPr>
                  <a:spLocks/>
                </p:cNvSpPr>
                <p:nvPr/>
              </p:nvSpPr>
              <p:spPr bwMode="auto">
                <a:xfrm>
                  <a:off x="4804212" y="2773930"/>
                  <a:ext cx="27860" cy="7848"/>
                </a:xfrm>
                <a:custGeom>
                  <a:avLst/>
                  <a:gdLst>
                    <a:gd name="T0" fmla="*/ 29 w 29"/>
                    <a:gd name="T1" fmla="*/ 0 h 9"/>
                    <a:gd name="T2" fmla="*/ 27 w 29"/>
                    <a:gd name="T3" fmla="*/ 0 h 9"/>
                    <a:gd name="T4" fmla="*/ 19 w 29"/>
                    <a:gd name="T5" fmla="*/ 0 h 9"/>
                    <a:gd name="T6" fmla="*/ 6 w 29"/>
                    <a:gd name="T7" fmla="*/ 5 h 9"/>
                    <a:gd name="T8" fmla="*/ 0 w 29"/>
                    <a:gd name="T9" fmla="*/ 9 h 9"/>
                    <a:gd name="T10" fmla="*/ 15 w 29"/>
                    <a:gd name="T11" fmla="*/ 3 h 9"/>
                    <a:gd name="T12" fmla="*/ 29 w 2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29" y="0"/>
                      </a:moveTo>
                      <a:lnTo>
                        <a:pt x="27" y="0"/>
                      </a:lnTo>
                      <a:lnTo>
                        <a:pt x="19" y="0"/>
                      </a:lnTo>
                      <a:lnTo>
                        <a:pt x="6" y="5"/>
                      </a:lnTo>
                      <a:lnTo>
                        <a:pt x="0" y="9"/>
                      </a:lnTo>
                      <a:lnTo>
                        <a:pt x="15" y="3"/>
                      </a:lnTo>
                      <a:lnTo>
                        <a:pt x="29"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45" name="Freeform 59">
                  <a:extLst>
                    <a:ext uri="{FF2B5EF4-FFF2-40B4-BE49-F238E27FC236}">
                      <a16:creationId xmlns:a16="http://schemas.microsoft.com/office/drawing/2014/main" id="{F89C8B7D-4444-4BA1-8901-C5A7992AA08D}"/>
                    </a:ext>
                  </a:extLst>
                </p:cNvPr>
                <p:cNvSpPr>
                  <a:spLocks/>
                </p:cNvSpPr>
                <p:nvPr/>
              </p:nvSpPr>
              <p:spPr bwMode="auto">
                <a:xfrm>
                  <a:off x="4848404" y="2746025"/>
                  <a:ext cx="17292" cy="32266"/>
                </a:xfrm>
                <a:custGeom>
                  <a:avLst/>
                  <a:gdLst>
                    <a:gd name="T0" fmla="*/ 18 w 18"/>
                    <a:gd name="T1" fmla="*/ 0 h 37"/>
                    <a:gd name="T2" fmla="*/ 11 w 18"/>
                    <a:gd name="T3" fmla="*/ 7 h 37"/>
                    <a:gd name="T4" fmla="*/ 7 w 18"/>
                    <a:gd name="T5" fmla="*/ 13 h 37"/>
                    <a:gd name="T6" fmla="*/ 5 w 18"/>
                    <a:gd name="T7" fmla="*/ 20 h 37"/>
                    <a:gd name="T8" fmla="*/ 0 w 18"/>
                    <a:gd name="T9" fmla="*/ 37 h 37"/>
                    <a:gd name="T10" fmla="*/ 7 w 18"/>
                    <a:gd name="T11" fmla="*/ 15 h 37"/>
                    <a:gd name="T12" fmla="*/ 18 w 1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8" h="37">
                      <a:moveTo>
                        <a:pt x="18" y="0"/>
                      </a:moveTo>
                      <a:lnTo>
                        <a:pt x="11" y="7"/>
                      </a:lnTo>
                      <a:lnTo>
                        <a:pt x="7" y="13"/>
                      </a:lnTo>
                      <a:lnTo>
                        <a:pt x="5" y="20"/>
                      </a:lnTo>
                      <a:lnTo>
                        <a:pt x="0" y="37"/>
                      </a:lnTo>
                      <a:lnTo>
                        <a:pt x="7" y="15"/>
                      </a:lnTo>
                      <a:lnTo>
                        <a:pt x="18"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46" name="Freeform 60">
                  <a:extLst>
                    <a:ext uri="{FF2B5EF4-FFF2-40B4-BE49-F238E27FC236}">
                      <a16:creationId xmlns:a16="http://schemas.microsoft.com/office/drawing/2014/main" id="{6B49BD68-5375-4737-93BA-C8A5D1EB16B2}"/>
                    </a:ext>
                  </a:extLst>
                </p:cNvPr>
                <p:cNvSpPr>
                  <a:spLocks/>
                </p:cNvSpPr>
                <p:nvPr/>
              </p:nvSpPr>
              <p:spPr bwMode="auto">
                <a:xfrm>
                  <a:off x="4848404" y="2746025"/>
                  <a:ext cx="17292" cy="32266"/>
                </a:xfrm>
                <a:custGeom>
                  <a:avLst/>
                  <a:gdLst>
                    <a:gd name="T0" fmla="*/ 18 w 18"/>
                    <a:gd name="T1" fmla="*/ 0 h 37"/>
                    <a:gd name="T2" fmla="*/ 11 w 18"/>
                    <a:gd name="T3" fmla="*/ 7 h 37"/>
                    <a:gd name="T4" fmla="*/ 7 w 18"/>
                    <a:gd name="T5" fmla="*/ 13 h 37"/>
                    <a:gd name="T6" fmla="*/ 5 w 18"/>
                    <a:gd name="T7" fmla="*/ 20 h 37"/>
                    <a:gd name="T8" fmla="*/ 0 w 18"/>
                    <a:gd name="T9" fmla="*/ 37 h 37"/>
                    <a:gd name="T10" fmla="*/ 7 w 18"/>
                    <a:gd name="T11" fmla="*/ 15 h 37"/>
                    <a:gd name="T12" fmla="*/ 18 w 1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8" h="37">
                      <a:moveTo>
                        <a:pt x="18" y="0"/>
                      </a:moveTo>
                      <a:lnTo>
                        <a:pt x="11" y="7"/>
                      </a:lnTo>
                      <a:lnTo>
                        <a:pt x="7" y="13"/>
                      </a:lnTo>
                      <a:lnTo>
                        <a:pt x="5" y="20"/>
                      </a:lnTo>
                      <a:lnTo>
                        <a:pt x="0" y="37"/>
                      </a:lnTo>
                      <a:lnTo>
                        <a:pt x="7" y="15"/>
                      </a:lnTo>
                      <a:lnTo>
                        <a:pt x="18"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47" name="Freeform 61">
                  <a:extLst>
                    <a:ext uri="{FF2B5EF4-FFF2-40B4-BE49-F238E27FC236}">
                      <a16:creationId xmlns:a16="http://schemas.microsoft.com/office/drawing/2014/main" id="{6BA330D8-CAEC-43E8-97A4-C42C9961BDB5}"/>
                    </a:ext>
                  </a:extLst>
                </p:cNvPr>
                <p:cNvSpPr>
                  <a:spLocks/>
                </p:cNvSpPr>
                <p:nvPr/>
              </p:nvSpPr>
              <p:spPr bwMode="auto">
                <a:xfrm>
                  <a:off x="4871461" y="2731200"/>
                  <a:ext cx="5764" cy="4360"/>
                </a:xfrm>
                <a:custGeom>
                  <a:avLst/>
                  <a:gdLst>
                    <a:gd name="T0" fmla="*/ 0 w 6"/>
                    <a:gd name="T1" fmla="*/ 5 h 5"/>
                    <a:gd name="T2" fmla="*/ 6 w 6"/>
                    <a:gd name="T3" fmla="*/ 0 h 5"/>
                    <a:gd name="T4" fmla="*/ 4 w 6"/>
                    <a:gd name="T5" fmla="*/ 0 h 5"/>
                    <a:gd name="T6" fmla="*/ 0 w 6"/>
                    <a:gd name="T7" fmla="*/ 5 h 5"/>
                  </a:gdLst>
                  <a:ahLst/>
                  <a:cxnLst>
                    <a:cxn ang="0">
                      <a:pos x="T0" y="T1"/>
                    </a:cxn>
                    <a:cxn ang="0">
                      <a:pos x="T2" y="T3"/>
                    </a:cxn>
                    <a:cxn ang="0">
                      <a:pos x="T4" y="T5"/>
                    </a:cxn>
                    <a:cxn ang="0">
                      <a:pos x="T6" y="T7"/>
                    </a:cxn>
                  </a:cxnLst>
                  <a:rect l="0" t="0" r="r" b="b"/>
                  <a:pathLst>
                    <a:path w="6" h="5">
                      <a:moveTo>
                        <a:pt x="0" y="5"/>
                      </a:moveTo>
                      <a:lnTo>
                        <a:pt x="6" y="0"/>
                      </a:lnTo>
                      <a:lnTo>
                        <a:pt x="4" y="0"/>
                      </a:lnTo>
                      <a:lnTo>
                        <a:pt x="0" y="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48" name="Freeform 62">
                  <a:extLst>
                    <a:ext uri="{FF2B5EF4-FFF2-40B4-BE49-F238E27FC236}">
                      <a16:creationId xmlns:a16="http://schemas.microsoft.com/office/drawing/2014/main" id="{C83AD2C8-9436-40ED-9F17-3E581EADDBD1}"/>
                    </a:ext>
                  </a:extLst>
                </p:cNvPr>
                <p:cNvSpPr>
                  <a:spLocks/>
                </p:cNvSpPr>
                <p:nvPr/>
              </p:nvSpPr>
              <p:spPr bwMode="auto">
                <a:xfrm>
                  <a:off x="4871461" y="2731200"/>
                  <a:ext cx="5764" cy="4360"/>
                </a:xfrm>
                <a:custGeom>
                  <a:avLst/>
                  <a:gdLst>
                    <a:gd name="T0" fmla="*/ 0 w 6"/>
                    <a:gd name="T1" fmla="*/ 5 h 5"/>
                    <a:gd name="T2" fmla="*/ 6 w 6"/>
                    <a:gd name="T3" fmla="*/ 0 h 5"/>
                    <a:gd name="T4" fmla="*/ 4 w 6"/>
                    <a:gd name="T5" fmla="*/ 0 h 5"/>
                    <a:gd name="T6" fmla="*/ 0 w 6"/>
                    <a:gd name="T7" fmla="*/ 5 h 5"/>
                  </a:gdLst>
                  <a:ahLst/>
                  <a:cxnLst>
                    <a:cxn ang="0">
                      <a:pos x="T0" y="T1"/>
                    </a:cxn>
                    <a:cxn ang="0">
                      <a:pos x="T2" y="T3"/>
                    </a:cxn>
                    <a:cxn ang="0">
                      <a:pos x="T4" y="T5"/>
                    </a:cxn>
                    <a:cxn ang="0">
                      <a:pos x="T6" y="T7"/>
                    </a:cxn>
                  </a:cxnLst>
                  <a:rect l="0" t="0" r="r" b="b"/>
                  <a:pathLst>
                    <a:path w="6" h="5">
                      <a:moveTo>
                        <a:pt x="0" y="5"/>
                      </a:moveTo>
                      <a:lnTo>
                        <a:pt x="6" y="0"/>
                      </a:lnTo>
                      <a:lnTo>
                        <a:pt x="4" y="0"/>
                      </a:lnTo>
                      <a:lnTo>
                        <a:pt x="0" y="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49" name="Freeform 63">
                  <a:extLst>
                    <a:ext uri="{FF2B5EF4-FFF2-40B4-BE49-F238E27FC236}">
                      <a16:creationId xmlns:a16="http://schemas.microsoft.com/office/drawing/2014/main" id="{1900066F-092E-4489-B188-0E9DF35CE8C4}"/>
                    </a:ext>
                  </a:extLst>
                </p:cNvPr>
                <p:cNvSpPr>
                  <a:spLocks/>
                </p:cNvSpPr>
                <p:nvPr/>
              </p:nvSpPr>
              <p:spPr bwMode="auto">
                <a:xfrm>
                  <a:off x="4882028" y="2712887"/>
                  <a:ext cx="12489" cy="11337"/>
                </a:xfrm>
                <a:custGeom>
                  <a:avLst/>
                  <a:gdLst>
                    <a:gd name="T0" fmla="*/ 13 w 13"/>
                    <a:gd name="T1" fmla="*/ 0 h 13"/>
                    <a:gd name="T2" fmla="*/ 13 w 13"/>
                    <a:gd name="T3" fmla="*/ 2 h 13"/>
                    <a:gd name="T4" fmla="*/ 6 w 13"/>
                    <a:gd name="T5" fmla="*/ 8 h 13"/>
                    <a:gd name="T6" fmla="*/ 0 w 13"/>
                    <a:gd name="T7" fmla="*/ 13 h 13"/>
                    <a:gd name="T8" fmla="*/ 13 w 13"/>
                    <a:gd name="T9" fmla="*/ 2 h 13"/>
                    <a:gd name="T10" fmla="*/ 13 w 13"/>
                    <a:gd name="T11" fmla="*/ 0 h 13"/>
                  </a:gdLst>
                  <a:ahLst/>
                  <a:cxnLst>
                    <a:cxn ang="0">
                      <a:pos x="T0" y="T1"/>
                    </a:cxn>
                    <a:cxn ang="0">
                      <a:pos x="T2" y="T3"/>
                    </a:cxn>
                    <a:cxn ang="0">
                      <a:pos x="T4" y="T5"/>
                    </a:cxn>
                    <a:cxn ang="0">
                      <a:pos x="T6" y="T7"/>
                    </a:cxn>
                    <a:cxn ang="0">
                      <a:pos x="T8" y="T9"/>
                    </a:cxn>
                    <a:cxn ang="0">
                      <a:pos x="T10" y="T11"/>
                    </a:cxn>
                  </a:cxnLst>
                  <a:rect l="0" t="0" r="r" b="b"/>
                  <a:pathLst>
                    <a:path w="13" h="13">
                      <a:moveTo>
                        <a:pt x="13" y="0"/>
                      </a:moveTo>
                      <a:lnTo>
                        <a:pt x="13" y="2"/>
                      </a:lnTo>
                      <a:lnTo>
                        <a:pt x="6" y="8"/>
                      </a:lnTo>
                      <a:lnTo>
                        <a:pt x="0" y="13"/>
                      </a:lnTo>
                      <a:lnTo>
                        <a:pt x="13" y="2"/>
                      </a:lnTo>
                      <a:lnTo>
                        <a:pt x="13"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0" name="Freeform 64">
                  <a:extLst>
                    <a:ext uri="{FF2B5EF4-FFF2-40B4-BE49-F238E27FC236}">
                      <a16:creationId xmlns:a16="http://schemas.microsoft.com/office/drawing/2014/main" id="{0FEF8E3D-2D1B-464B-A53C-2E787ED1F5EF}"/>
                    </a:ext>
                  </a:extLst>
                </p:cNvPr>
                <p:cNvSpPr>
                  <a:spLocks/>
                </p:cNvSpPr>
                <p:nvPr/>
              </p:nvSpPr>
              <p:spPr bwMode="auto">
                <a:xfrm>
                  <a:off x="4882028" y="2712887"/>
                  <a:ext cx="12489" cy="11337"/>
                </a:xfrm>
                <a:custGeom>
                  <a:avLst/>
                  <a:gdLst>
                    <a:gd name="T0" fmla="*/ 13 w 13"/>
                    <a:gd name="T1" fmla="*/ 0 h 13"/>
                    <a:gd name="T2" fmla="*/ 13 w 13"/>
                    <a:gd name="T3" fmla="*/ 2 h 13"/>
                    <a:gd name="T4" fmla="*/ 6 w 13"/>
                    <a:gd name="T5" fmla="*/ 8 h 13"/>
                    <a:gd name="T6" fmla="*/ 0 w 13"/>
                    <a:gd name="T7" fmla="*/ 13 h 13"/>
                    <a:gd name="T8" fmla="*/ 13 w 13"/>
                    <a:gd name="T9" fmla="*/ 2 h 13"/>
                    <a:gd name="T10" fmla="*/ 13 w 13"/>
                    <a:gd name="T11" fmla="*/ 0 h 13"/>
                  </a:gdLst>
                  <a:ahLst/>
                  <a:cxnLst>
                    <a:cxn ang="0">
                      <a:pos x="T0" y="T1"/>
                    </a:cxn>
                    <a:cxn ang="0">
                      <a:pos x="T2" y="T3"/>
                    </a:cxn>
                    <a:cxn ang="0">
                      <a:pos x="T4" y="T5"/>
                    </a:cxn>
                    <a:cxn ang="0">
                      <a:pos x="T6" y="T7"/>
                    </a:cxn>
                    <a:cxn ang="0">
                      <a:pos x="T8" y="T9"/>
                    </a:cxn>
                    <a:cxn ang="0">
                      <a:pos x="T10" y="T11"/>
                    </a:cxn>
                  </a:cxnLst>
                  <a:rect l="0" t="0" r="r" b="b"/>
                  <a:pathLst>
                    <a:path w="13" h="13">
                      <a:moveTo>
                        <a:pt x="13" y="0"/>
                      </a:moveTo>
                      <a:lnTo>
                        <a:pt x="13" y="2"/>
                      </a:lnTo>
                      <a:lnTo>
                        <a:pt x="6" y="8"/>
                      </a:lnTo>
                      <a:lnTo>
                        <a:pt x="0" y="13"/>
                      </a:lnTo>
                      <a:lnTo>
                        <a:pt x="13" y="2"/>
                      </a:lnTo>
                      <a:lnTo>
                        <a:pt x="13"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1" name="Freeform 65">
                  <a:extLst>
                    <a:ext uri="{FF2B5EF4-FFF2-40B4-BE49-F238E27FC236}">
                      <a16:creationId xmlns:a16="http://schemas.microsoft.com/office/drawing/2014/main" id="{739DA4CD-6C59-439C-9C0C-DE6BAB9C11CC}"/>
                    </a:ext>
                  </a:extLst>
                </p:cNvPr>
                <p:cNvSpPr>
                  <a:spLocks/>
                </p:cNvSpPr>
                <p:nvPr/>
              </p:nvSpPr>
              <p:spPr bwMode="auto">
                <a:xfrm>
                  <a:off x="4906046" y="2655333"/>
                  <a:ext cx="10568" cy="53194"/>
                </a:xfrm>
                <a:custGeom>
                  <a:avLst/>
                  <a:gdLst>
                    <a:gd name="T0" fmla="*/ 0 w 11"/>
                    <a:gd name="T1" fmla="*/ 61 h 61"/>
                    <a:gd name="T2" fmla="*/ 2 w 11"/>
                    <a:gd name="T3" fmla="*/ 61 h 61"/>
                    <a:gd name="T4" fmla="*/ 9 w 11"/>
                    <a:gd name="T5" fmla="*/ 57 h 61"/>
                    <a:gd name="T6" fmla="*/ 11 w 11"/>
                    <a:gd name="T7" fmla="*/ 44 h 61"/>
                    <a:gd name="T8" fmla="*/ 9 w 11"/>
                    <a:gd name="T9" fmla="*/ 23 h 61"/>
                    <a:gd name="T10" fmla="*/ 7 w 11"/>
                    <a:gd name="T11" fmla="*/ 15 h 61"/>
                    <a:gd name="T12" fmla="*/ 2 w 11"/>
                    <a:gd name="T13" fmla="*/ 0 h 61"/>
                    <a:gd name="T14" fmla="*/ 2 w 11"/>
                    <a:gd name="T15" fmla="*/ 8 h 61"/>
                    <a:gd name="T16" fmla="*/ 5 w 11"/>
                    <a:gd name="T17" fmla="*/ 15 h 61"/>
                    <a:gd name="T18" fmla="*/ 7 w 11"/>
                    <a:gd name="T19" fmla="*/ 21 h 61"/>
                    <a:gd name="T20" fmla="*/ 9 w 11"/>
                    <a:gd name="T21" fmla="*/ 47 h 61"/>
                    <a:gd name="T22" fmla="*/ 5 w 11"/>
                    <a:gd name="T23" fmla="*/ 55 h 61"/>
                    <a:gd name="T24" fmla="*/ 0 w 11"/>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1">
                      <a:moveTo>
                        <a:pt x="0" y="61"/>
                      </a:moveTo>
                      <a:lnTo>
                        <a:pt x="2" y="61"/>
                      </a:lnTo>
                      <a:lnTo>
                        <a:pt x="9" y="57"/>
                      </a:lnTo>
                      <a:lnTo>
                        <a:pt x="11" y="44"/>
                      </a:lnTo>
                      <a:lnTo>
                        <a:pt x="9" y="23"/>
                      </a:lnTo>
                      <a:lnTo>
                        <a:pt x="7" y="15"/>
                      </a:lnTo>
                      <a:lnTo>
                        <a:pt x="2" y="0"/>
                      </a:lnTo>
                      <a:lnTo>
                        <a:pt x="2" y="8"/>
                      </a:lnTo>
                      <a:lnTo>
                        <a:pt x="5" y="15"/>
                      </a:lnTo>
                      <a:lnTo>
                        <a:pt x="7" y="21"/>
                      </a:lnTo>
                      <a:lnTo>
                        <a:pt x="9" y="47"/>
                      </a:lnTo>
                      <a:lnTo>
                        <a:pt x="5" y="55"/>
                      </a:lnTo>
                      <a:lnTo>
                        <a:pt x="0" y="61"/>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2" name="Freeform 66">
                  <a:extLst>
                    <a:ext uri="{FF2B5EF4-FFF2-40B4-BE49-F238E27FC236}">
                      <a16:creationId xmlns:a16="http://schemas.microsoft.com/office/drawing/2014/main" id="{3D34B040-9F70-41C2-AD2D-158611E7F2AF}"/>
                    </a:ext>
                  </a:extLst>
                </p:cNvPr>
                <p:cNvSpPr>
                  <a:spLocks/>
                </p:cNvSpPr>
                <p:nvPr/>
              </p:nvSpPr>
              <p:spPr bwMode="auto">
                <a:xfrm>
                  <a:off x="4906046" y="2655333"/>
                  <a:ext cx="10568" cy="53194"/>
                </a:xfrm>
                <a:custGeom>
                  <a:avLst/>
                  <a:gdLst>
                    <a:gd name="T0" fmla="*/ 0 w 11"/>
                    <a:gd name="T1" fmla="*/ 61 h 61"/>
                    <a:gd name="T2" fmla="*/ 2 w 11"/>
                    <a:gd name="T3" fmla="*/ 61 h 61"/>
                    <a:gd name="T4" fmla="*/ 9 w 11"/>
                    <a:gd name="T5" fmla="*/ 57 h 61"/>
                    <a:gd name="T6" fmla="*/ 11 w 11"/>
                    <a:gd name="T7" fmla="*/ 44 h 61"/>
                    <a:gd name="T8" fmla="*/ 9 w 11"/>
                    <a:gd name="T9" fmla="*/ 23 h 61"/>
                    <a:gd name="T10" fmla="*/ 7 w 11"/>
                    <a:gd name="T11" fmla="*/ 15 h 61"/>
                    <a:gd name="T12" fmla="*/ 2 w 11"/>
                    <a:gd name="T13" fmla="*/ 0 h 61"/>
                    <a:gd name="T14" fmla="*/ 2 w 11"/>
                    <a:gd name="T15" fmla="*/ 8 h 61"/>
                    <a:gd name="T16" fmla="*/ 5 w 11"/>
                    <a:gd name="T17" fmla="*/ 15 h 61"/>
                    <a:gd name="T18" fmla="*/ 7 w 11"/>
                    <a:gd name="T19" fmla="*/ 21 h 61"/>
                    <a:gd name="T20" fmla="*/ 9 w 11"/>
                    <a:gd name="T21" fmla="*/ 47 h 61"/>
                    <a:gd name="T22" fmla="*/ 5 w 11"/>
                    <a:gd name="T23" fmla="*/ 55 h 61"/>
                    <a:gd name="T24" fmla="*/ 0 w 11"/>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1">
                      <a:moveTo>
                        <a:pt x="0" y="61"/>
                      </a:moveTo>
                      <a:lnTo>
                        <a:pt x="2" y="61"/>
                      </a:lnTo>
                      <a:lnTo>
                        <a:pt x="9" y="57"/>
                      </a:lnTo>
                      <a:lnTo>
                        <a:pt x="11" y="44"/>
                      </a:lnTo>
                      <a:lnTo>
                        <a:pt x="9" y="23"/>
                      </a:lnTo>
                      <a:lnTo>
                        <a:pt x="7" y="15"/>
                      </a:lnTo>
                      <a:lnTo>
                        <a:pt x="2" y="0"/>
                      </a:lnTo>
                      <a:lnTo>
                        <a:pt x="2" y="8"/>
                      </a:lnTo>
                      <a:lnTo>
                        <a:pt x="5" y="15"/>
                      </a:lnTo>
                      <a:lnTo>
                        <a:pt x="7" y="21"/>
                      </a:lnTo>
                      <a:lnTo>
                        <a:pt x="9" y="47"/>
                      </a:lnTo>
                      <a:lnTo>
                        <a:pt x="5" y="55"/>
                      </a:lnTo>
                      <a:lnTo>
                        <a:pt x="0" y="61"/>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3" name="Freeform 120">
                  <a:extLst>
                    <a:ext uri="{FF2B5EF4-FFF2-40B4-BE49-F238E27FC236}">
                      <a16:creationId xmlns:a16="http://schemas.microsoft.com/office/drawing/2014/main" id="{2FE4173F-FB4A-4E63-9D3C-A49FDAD1D74A}"/>
                    </a:ext>
                  </a:extLst>
                </p:cNvPr>
                <p:cNvSpPr>
                  <a:spLocks/>
                </p:cNvSpPr>
                <p:nvPr/>
              </p:nvSpPr>
              <p:spPr bwMode="auto">
                <a:xfrm>
                  <a:off x="4196096" y="2591674"/>
                  <a:ext cx="693618" cy="285157"/>
                </a:xfrm>
                <a:custGeom>
                  <a:avLst/>
                  <a:gdLst>
                    <a:gd name="T0" fmla="*/ 216 w 722"/>
                    <a:gd name="T1" fmla="*/ 85 h 327"/>
                    <a:gd name="T2" fmla="*/ 197 w 722"/>
                    <a:gd name="T3" fmla="*/ 113 h 327"/>
                    <a:gd name="T4" fmla="*/ 173 w 722"/>
                    <a:gd name="T5" fmla="*/ 145 h 327"/>
                    <a:gd name="T6" fmla="*/ 145 w 722"/>
                    <a:gd name="T7" fmla="*/ 156 h 327"/>
                    <a:gd name="T8" fmla="*/ 120 w 722"/>
                    <a:gd name="T9" fmla="*/ 162 h 327"/>
                    <a:gd name="T10" fmla="*/ 105 w 722"/>
                    <a:gd name="T11" fmla="*/ 184 h 327"/>
                    <a:gd name="T12" fmla="*/ 62 w 722"/>
                    <a:gd name="T13" fmla="*/ 218 h 327"/>
                    <a:gd name="T14" fmla="*/ 22 w 722"/>
                    <a:gd name="T15" fmla="*/ 237 h 327"/>
                    <a:gd name="T16" fmla="*/ 0 w 722"/>
                    <a:gd name="T17" fmla="*/ 263 h 327"/>
                    <a:gd name="T18" fmla="*/ 133 w 722"/>
                    <a:gd name="T19" fmla="*/ 263 h 327"/>
                    <a:gd name="T20" fmla="*/ 173 w 722"/>
                    <a:gd name="T21" fmla="*/ 243 h 327"/>
                    <a:gd name="T22" fmla="*/ 291 w 722"/>
                    <a:gd name="T23" fmla="*/ 235 h 327"/>
                    <a:gd name="T24" fmla="*/ 308 w 722"/>
                    <a:gd name="T25" fmla="*/ 261 h 327"/>
                    <a:gd name="T26" fmla="*/ 522 w 722"/>
                    <a:gd name="T27" fmla="*/ 327 h 327"/>
                    <a:gd name="T28" fmla="*/ 568 w 722"/>
                    <a:gd name="T29" fmla="*/ 314 h 327"/>
                    <a:gd name="T30" fmla="*/ 569 w 722"/>
                    <a:gd name="T31" fmla="*/ 291 h 327"/>
                    <a:gd name="T32" fmla="*/ 581 w 722"/>
                    <a:gd name="T33" fmla="*/ 267 h 327"/>
                    <a:gd name="T34" fmla="*/ 605 w 722"/>
                    <a:gd name="T35" fmla="*/ 228 h 327"/>
                    <a:gd name="T36" fmla="*/ 611 w 722"/>
                    <a:gd name="T37" fmla="*/ 235 h 327"/>
                    <a:gd name="T38" fmla="*/ 632 w 722"/>
                    <a:gd name="T39" fmla="*/ 216 h 327"/>
                    <a:gd name="T40" fmla="*/ 662 w 722"/>
                    <a:gd name="T41" fmla="*/ 197 h 327"/>
                    <a:gd name="T42" fmla="*/ 677 w 722"/>
                    <a:gd name="T43" fmla="*/ 201 h 327"/>
                    <a:gd name="T44" fmla="*/ 688 w 722"/>
                    <a:gd name="T45" fmla="*/ 169 h 327"/>
                    <a:gd name="T46" fmla="*/ 679 w 722"/>
                    <a:gd name="T47" fmla="*/ 171 h 327"/>
                    <a:gd name="T48" fmla="*/ 669 w 722"/>
                    <a:gd name="T49" fmla="*/ 173 h 327"/>
                    <a:gd name="T50" fmla="*/ 635 w 722"/>
                    <a:gd name="T51" fmla="*/ 184 h 327"/>
                    <a:gd name="T52" fmla="*/ 632 w 722"/>
                    <a:gd name="T53" fmla="*/ 173 h 327"/>
                    <a:gd name="T54" fmla="*/ 663 w 722"/>
                    <a:gd name="T55" fmla="*/ 164 h 327"/>
                    <a:gd name="T56" fmla="*/ 665 w 722"/>
                    <a:gd name="T57" fmla="*/ 152 h 327"/>
                    <a:gd name="T58" fmla="*/ 616 w 722"/>
                    <a:gd name="T59" fmla="*/ 132 h 327"/>
                    <a:gd name="T60" fmla="*/ 643 w 722"/>
                    <a:gd name="T61" fmla="*/ 132 h 327"/>
                    <a:gd name="T62" fmla="*/ 650 w 722"/>
                    <a:gd name="T63" fmla="*/ 117 h 327"/>
                    <a:gd name="T64" fmla="*/ 667 w 722"/>
                    <a:gd name="T65" fmla="*/ 130 h 327"/>
                    <a:gd name="T66" fmla="*/ 694 w 722"/>
                    <a:gd name="T67" fmla="*/ 130 h 327"/>
                    <a:gd name="T68" fmla="*/ 716 w 722"/>
                    <a:gd name="T69" fmla="*/ 98 h 327"/>
                    <a:gd name="T70" fmla="*/ 714 w 722"/>
                    <a:gd name="T71" fmla="*/ 64 h 327"/>
                    <a:gd name="T72" fmla="*/ 695 w 722"/>
                    <a:gd name="T73" fmla="*/ 68 h 327"/>
                    <a:gd name="T74" fmla="*/ 688 w 722"/>
                    <a:gd name="T75" fmla="*/ 92 h 327"/>
                    <a:gd name="T76" fmla="*/ 690 w 722"/>
                    <a:gd name="T77" fmla="*/ 68 h 327"/>
                    <a:gd name="T78" fmla="*/ 669 w 722"/>
                    <a:gd name="T79" fmla="*/ 71 h 327"/>
                    <a:gd name="T80" fmla="*/ 635 w 722"/>
                    <a:gd name="T81" fmla="*/ 77 h 327"/>
                    <a:gd name="T82" fmla="*/ 622 w 722"/>
                    <a:gd name="T83" fmla="*/ 49 h 327"/>
                    <a:gd name="T84" fmla="*/ 626 w 722"/>
                    <a:gd name="T85" fmla="*/ 43 h 327"/>
                    <a:gd name="T86" fmla="*/ 639 w 722"/>
                    <a:gd name="T87" fmla="*/ 64 h 327"/>
                    <a:gd name="T88" fmla="*/ 662 w 722"/>
                    <a:gd name="T89" fmla="*/ 49 h 327"/>
                    <a:gd name="T90" fmla="*/ 679 w 722"/>
                    <a:gd name="T91" fmla="*/ 45 h 327"/>
                    <a:gd name="T92" fmla="*/ 673 w 722"/>
                    <a:gd name="T93" fmla="*/ 30 h 327"/>
                    <a:gd name="T94" fmla="*/ 684 w 722"/>
                    <a:gd name="T95" fmla="*/ 25 h 327"/>
                    <a:gd name="T96" fmla="*/ 690 w 722"/>
                    <a:gd name="T97" fmla="*/ 17 h 327"/>
                    <a:gd name="T98" fmla="*/ 675 w 722"/>
                    <a:gd name="T99"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2" h="327">
                      <a:moveTo>
                        <a:pt x="498" y="38"/>
                      </a:moveTo>
                      <a:lnTo>
                        <a:pt x="310" y="71"/>
                      </a:lnTo>
                      <a:lnTo>
                        <a:pt x="242" y="83"/>
                      </a:lnTo>
                      <a:lnTo>
                        <a:pt x="216" y="85"/>
                      </a:lnTo>
                      <a:lnTo>
                        <a:pt x="201" y="85"/>
                      </a:lnTo>
                      <a:lnTo>
                        <a:pt x="199" y="94"/>
                      </a:lnTo>
                      <a:lnTo>
                        <a:pt x="199" y="102"/>
                      </a:lnTo>
                      <a:lnTo>
                        <a:pt x="197" y="113"/>
                      </a:lnTo>
                      <a:lnTo>
                        <a:pt x="190" y="117"/>
                      </a:lnTo>
                      <a:lnTo>
                        <a:pt x="184" y="122"/>
                      </a:lnTo>
                      <a:lnTo>
                        <a:pt x="178" y="137"/>
                      </a:lnTo>
                      <a:lnTo>
                        <a:pt x="173" y="145"/>
                      </a:lnTo>
                      <a:lnTo>
                        <a:pt x="167" y="139"/>
                      </a:lnTo>
                      <a:lnTo>
                        <a:pt x="154" y="145"/>
                      </a:lnTo>
                      <a:lnTo>
                        <a:pt x="147" y="150"/>
                      </a:lnTo>
                      <a:lnTo>
                        <a:pt x="145" y="156"/>
                      </a:lnTo>
                      <a:lnTo>
                        <a:pt x="137" y="164"/>
                      </a:lnTo>
                      <a:lnTo>
                        <a:pt x="133" y="164"/>
                      </a:lnTo>
                      <a:lnTo>
                        <a:pt x="126" y="158"/>
                      </a:lnTo>
                      <a:lnTo>
                        <a:pt x="120" y="162"/>
                      </a:lnTo>
                      <a:lnTo>
                        <a:pt x="116" y="165"/>
                      </a:lnTo>
                      <a:lnTo>
                        <a:pt x="116" y="171"/>
                      </a:lnTo>
                      <a:lnTo>
                        <a:pt x="109" y="169"/>
                      </a:lnTo>
                      <a:lnTo>
                        <a:pt x="105" y="184"/>
                      </a:lnTo>
                      <a:lnTo>
                        <a:pt x="101" y="190"/>
                      </a:lnTo>
                      <a:lnTo>
                        <a:pt x="96" y="190"/>
                      </a:lnTo>
                      <a:lnTo>
                        <a:pt x="83" y="199"/>
                      </a:lnTo>
                      <a:lnTo>
                        <a:pt x="62" y="218"/>
                      </a:lnTo>
                      <a:lnTo>
                        <a:pt x="56" y="222"/>
                      </a:lnTo>
                      <a:lnTo>
                        <a:pt x="43" y="222"/>
                      </a:lnTo>
                      <a:lnTo>
                        <a:pt x="28" y="229"/>
                      </a:lnTo>
                      <a:lnTo>
                        <a:pt x="22" y="237"/>
                      </a:lnTo>
                      <a:lnTo>
                        <a:pt x="21" y="244"/>
                      </a:lnTo>
                      <a:lnTo>
                        <a:pt x="19" y="254"/>
                      </a:lnTo>
                      <a:lnTo>
                        <a:pt x="13" y="259"/>
                      </a:lnTo>
                      <a:lnTo>
                        <a:pt x="0" y="263"/>
                      </a:lnTo>
                      <a:lnTo>
                        <a:pt x="0" y="291"/>
                      </a:lnTo>
                      <a:lnTo>
                        <a:pt x="105" y="275"/>
                      </a:lnTo>
                      <a:lnTo>
                        <a:pt x="128" y="263"/>
                      </a:lnTo>
                      <a:lnTo>
                        <a:pt x="133" y="263"/>
                      </a:lnTo>
                      <a:lnTo>
                        <a:pt x="145" y="254"/>
                      </a:lnTo>
                      <a:lnTo>
                        <a:pt x="160" y="248"/>
                      </a:lnTo>
                      <a:lnTo>
                        <a:pt x="165" y="244"/>
                      </a:lnTo>
                      <a:lnTo>
                        <a:pt x="173" y="243"/>
                      </a:lnTo>
                      <a:lnTo>
                        <a:pt x="250" y="233"/>
                      </a:lnTo>
                      <a:lnTo>
                        <a:pt x="278" y="231"/>
                      </a:lnTo>
                      <a:lnTo>
                        <a:pt x="286" y="239"/>
                      </a:lnTo>
                      <a:lnTo>
                        <a:pt x="291" y="235"/>
                      </a:lnTo>
                      <a:lnTo>
                        <a:pt x="303" y="246"/>
                      </a:lnTo>
                      <a:lnTo>
                        <a:pt x="306" y="254"/>
                      </a:lnTo>
                      <a:lnTo>
                        <a:pt x="306" y="259"/>
                      </a:lnTo>
                      <a:lnTo>
                        <a:pt x="308" y="261"/>
                      </a:lnTo>
                      <a:lnTo>
                        <a:pt x="404" y="246"/>
                      </a:lnTo>
                      <a:lnTo>
                        <a:pt x="515" y="325"/>
                      </a:lnTo>
                      <a:lnTo>
                        <a:pt x="519" y="327"/>
                      </a:lnTo>
                      <a:lnTo>
                        <a:pt x="522" y="327"/>
                      </a:lnTo>
                      <a:lnTo>
                        <a:pt x="536" y="322"/>
                      </a:lnTo>
                      <a:lnTo>
                        <a:pt x="549" y="318"/>
                      </a:lnTo>
                      <a:lnTo>
                        <a:pt x="560" y="318"/>
                      </a:lnTo>
                      <a:lnTo>
                        <a:pt x="568" y="314"/>
                      </a:lnTo>
                      <a:lnTo>
                        <a:pt x="569" y="299"/>
                      </a:lnTo>
                      <a:lnTo>
                        <a:pt x="564" y="286"/>
                      </a:lnTo>
                      <a:lnTo>
                        <a:pt x="566" y="286"/>
                      </a:lnTo>
                      <a:lnTo>
                        <a:pt x="569" y="291"/>
                      </a:lnTo>
                      <a:lnTo>
                        <a:pt x="573" y="308"/>
                      </a:lnTo>
                      <a:lnTo>
                        <a:pt x="573" y="288"/>
                      </a:lnTo>
                      <a:lnTo>
                        <a:pt x="575" y="280"/>
                      </a:lnTo>
                      <a:lnTo>
                        <a:pt x="581" y="267"/>
                      </a:lnTo>
                      <a:lnTo>
                        <a:pt x="590" y="254"/>
                      </a:lnTo>
                      <a:lnTo>
                        <a:pt x="605" y="241"/>
                      </a:lnTo>
                      <a:lnTo>
                        <a:pt x="601" y="233"/>
                      </a:lnTo>
                      <a:lnTo>
                        <a:pt x="605" y="228"/>
                      </a:lnTo>
                      <a:lnTo>
                        <a:pt x="601" y="222"/>
                      </a:lnTo>
                      <a:lnTo>
                        <a:pt x="609" y="226"/>
                      </a:lnTo>
                      <a:lnTo>
                        <a:pt x="603" y="231"/>
                      </a:lnTo>
                      <a:lnTo>
                        <a:pt x="611" y="235"/>
                      </a:lnTo>
                      <a:lnTo>
                        <a:pt x="613" y="233"/>
                      </a:lnTo>
                      <a:lnTo>
                        <a:pt x="618" y="226"/>
                      </a:lnTo>
                      <a:lnTo>
                        <a:pt x="624" y="212"/>
                      </a:lnTo>
                      <a:lnTo>
                        <a:pt x="632" y="216"/>
                      </a:lnTo>
                      <a:lnTo>
                        <a:pt x="648" y="207"/>
                      </a:lnTo>
                      <a:lnTo>
                        <a:pt x="654" y="207"/>
                      </a:lnTo>
                      <a:lnTo>
                        <a:pt x="656" y="203"/>
                      </a:lnTo>
                      <a:lnTo>
                        <a:pt x="662" y="197"/>
                      </a:lnTo>
                      <a:lnTo>
                        <a:pt x="663" y="205"/>
                      </a:lnTo>
                      <a:lnTo>
                        <a:pt x="667" y="197"/>
                      </a:lnTo>
                      <a:lnTo>
                        <a:pt x="675" y="201"/>
                      </a:lnTo>
                      <a:lnTo>
                        <a:pt x="677" y="201"/>
                      </a:lnTo>
                      <a:lnTo>
                        <a:pt x="682" y="188"/>
                      </a:lnTo>
                      <a:lnTo>
                        <a:pt x="688" y="181"/>
                      </a:lnTo>
                      <a:lnTo>
                        <a:pt x="692" y="175"/>
                      </a:lnTo>
                      <a:lnTo>
                        <a:pt x="688" y="169"/>
                      </a:lnTo>
                      <a:lnTo>
                        <a:pt x="686" y="169"/>
                      </a:lnTo>
                      <a:lnTo>
                        <a:pt x="682" y="177"/>
                      </a:lnTo>
                      <a:lnTo>
                        <a:pt x="677" y="179"/>
                      </a:lnTo>
                      <a:lnTo>
                        <a:pt x="679" y="171"/>
                      </a:lnTo>
                      <a:lnTo>
                        <a:pt x="675" y="165"/>
                      </a:lnTo>
                      <a:lnTo>
                        <a:pt x="673" y="171"/>
                      </a:lnTo>
                      <a:lnTo>
                        <a:pt x="673" y="173"/>
                      </a:lnTo>
                      <a:lnTo>
                        <a:pt x="669" y="173"/>
                      </a:lnTo>
                      <a:lnTo>
                        <a:pt x="671" y="181"/>
                      </a:lnTo>
                      <a:lnTo>
                        <a:pt x="663" y="177"/>
                      </a:lnTo>
                      <a:lnTo>
                        <a:pt x="650" y="186"/>
                      </a:lnTo>
                      <a:lnTo>
                        <a:pt x="635" y="184"/>
                      </a:lnTo>
                      <a:lnTo>
                        <a:pt x="624" y="173"/>
                      </a:lnTo>
                      <a:lnTo>
                        <a:pt x="618" y="167"/>
                      </a:lnTo>
                      <a:lnTo>
                        <a:pt x="626" y="171"/>
                      </a:lnTo>
                      <a:lnTo>
                        <a:pt x="632" y="173"/>
                      </a:lnTo>
                      <a:lnTo>
                        <a:pt x="641" y="179"/>
                      </a:lnTo>
                      <a:lnTo>
                        <a:pt x="648" y="181"/>
                      </a:lnTo>
                      <a:lnTo>
                        <a:pt x="652" y="177"/>
                      </a:lnTo>
                      <a:lnTo>
                        <a:pt x="663" y="164"/>
                      </a:lnTo>
                      <a:lnTo>
                        <a:pt x="663" y="156"/>
                      </a:lnTo>
                      <a:lnTo>
                        <a:pt x="656" y="158"/>
                      </a:lnTo>
                      <a:lnTo>
                        <a:pt x="658" y="152"/>
                      </a:lnTo>
                      <a:lnTo>
                        <a:pt x="665" y="152"/>
                      </a:lnTo>
                      <a:lnTo>
                        <a:pt x="669" y="145"/>
                      </a:lnTo>
                      <a:lnTo>
                        <a:pt x="654" y="139"/>
                      </a:lnTo>
                      <a:lnTo>
                        <a:pt x="647" y="139"/>
                      </a:lnTo>
                      <a:lnTo>
                        <a:pt x="616" y="132"/>
                      </a:lnTo>
                      <a:lnTo>
                        <a:pt x="615" y="128"/>
                      </a:lnTo>
                      <a:lnTo>
                        <a:pt x="615" y="128"/>
                      </a:lnTo>
                      <a:lnTo>
                        <a:pt x="630" y="132"/>
                      </a:lnTo>
                      <a:lnTo>
                        <a:pt x="643" y="132"/>
                      </a:lnTo>
                      <a:lnTo>
                        <a:pt x="650" y="130"/>
                      </a:lnTo>
                      <a:lnTo>
                        <a:pt x="654" y="130"/>
                      </a:lnTo>
                      <a:lnTo>
                        <a:pt x="652" y="124"/>
                      </a:lnTo>
                      <a:lnTo>
                        <a:pt x="650" y="117"/>
                      </a:lnTo>
                      <a:lnTo>
                        <a:pt x="658" y="117"/>
                      </a:lnTo>
                      <a:lnTo>
                        <a:pt x="654" y="120"/>
                      </a:lnTo>
                      <a:lnTo>
                        <a:pt x="660" y="128"/>
                      </a:lnTo>
                      <a:lnTo>
                        <a:pt x="667" y="130"/>
                      </a:lnTo>
                      <a:lnTo>
                        <a:pt x="669" y="122"/>
                      </a:lnTo>
                      <a:lnTo>
                        <a:pt x="673" y="128"/>
                      </a:lnTo>
                      <a:lnTo>
                        <a:pt x="679" y="130"/>
                      </a:lnTo>
                      <a:lnTo>
                        <a:pt x="694" y="130"/>
                      </a:lnTo>
                      <a:lnTo>
                        <a:pt x="699" y="124"/>
                      </a:lnTo>
                      <a:lnTo>
                        <a:pt x="709" y="103"/>
                      </a:lnTo>
                      <a:lnTo>
                        <a:pt x="709" y="96"/>
                      </a:lnTo>
                      <a:lnTo>
                        <a:pt x="716" y="98"/>
                      </a:lnTo>
                      <a:lnTo>
                        <a:pt x="722" y="92"/>
                      </a:lnTo>
                      <a:lnTo>
                        <a:pt x="720" y="85"/>
                      </a:lnTo>
                      <a:lnTo>
                        <a:pt x="718" y="71"/>
                      </a:lnTo>
                      <a:lnTo>
                        <a:pt x="714" y="64"/>
                      </a:lnTo>
                      <a:lnTo>
                        <a:pt x="707" y="58"/>
                      </a:lnTo>
                      <a:lnTo>
                        <a:pt x="707" y="62"/>
                      </a:lnTo>
                      <a:lnTo>
                        <a:pt x="707" y="68"/>
                      </a:lnTo>
                      <a:lnTo>
                        <a:pt x="695" y="68"/>
                      </a:lnTo>
                      <a:lnTo>
                        <a:pt x="695" y="75"/>
                      </a:lnTo>
                      <a:lnTo>
                        <a:pt x="697" y="88"/>
                      </a:lnTo>
                      <a:lnTo>
                        <a:pt x="692" y="96"/>
                      </a:lnTo>
                      <a:lnTo>
                        <a:pt x="688" y="92"/>
                      </a:lnTo>
                      <a:lnTo>
                        <a:pt x="694" y="85"/>
                      </a:lnTo>
                      <a:lnTo>
                        <a:pt x="686" y="83"/>
                      </a:lnTo>
                      <a:lnTo>
                        <a:pt x="690" y="75"/>
                      </a:lnTo>
                      <a:lnTo>
                        <a:pt x="690" y="68"/>
                      </a:lnTo>
                      <a:lnTo>
                        <a:pt x="688" y="62"/>
                      </a:lnTo>
                      <a:lnTo>
                        <a:pt x="682" y="60"/>
                      </a:lnTo>
                      <a:lnTo>
                        <a:pt x="671" y="64"/>
                      </a:lnTo>
                      <a:lnTo>
                        <a:pt x="669" y="71"/>
                      </a:lnTo>
                      <a:lnTo>
                        <a:pt x="656" y="68"/>
                      </a:lnTo>
                      <a:lnTo>
                        <a:pt x="648" y="73"/>
                      </a:lnTo>
                      <a:lnTo>
                        <a:pt x="641" y="75"/>
                      </a:lnTo>
                      <a:lnTo>
                        <a:pt x="635" y="77"/>
                      </a:lnTo>
                      <a:lnTo>
                        <a:pt x="633" y="70"/>
                      </a:lnTo>
                      <a:lnTo>
                        <a:pt x="628" y="62"/>
                      </a:lnTo>
                      <a:lnTo>
                        <a:pt x="624" y="56"/>
                      </a:lnTo>
                      <a:lnTo>
                        <a:pt x="622" y="49"/>
                      </a:lnTo>
                      <a:lnTo>
                        <a:pt x="626" y="43"/>
                      </a:lnTo>
                      <a:lnTo>
                        <a:pt x="622" y="38"/>
                      </a:lnTo>
                      <a:lnTo>
                        <a:pt x="626" y="41"/>
                      </a:lnTo>
                      <a:lnTo>
                        <a:pt x="626" y="43"/>
                      </a:lnTo>
                      <a:lnTo>
                        <a:pt x="626" y="45"/>
                      </a:lnTo>
                      <a:lnTo>
                        <a:pt x="626" y="51"/>
                      </a:lnTo>
                      <a:lnTo>
                        <a:pt x="632" y="64"/>
                      </a:lnTo>
                      <a:lnTo>
                        <a:pt x="639" y="64"/>
                      </a:lnTo>
                      <a:lnTo>
                        <a:pt x="647" y="68"/>
                      </a:lnTo>
                      <a:lnTo>
                        <a:pt x="662" y="55"/>
                      </a:lnTo>
                      <a:lnTo>
                        <a:pt x="654" y="49"/>
                      </a:lnTo>
                      <a:lnTo>
                        <a:pt x="662" y="49"/>
                      </a:lnTo>
                      <a:lnTo>
                        <a:pt x="671" y="51"/>
                      </a:lnTo>
                      <a:lnTo>
                        <a:pt x="665" y="45"/>
                      </a:lnTo>
                      <a:lnTo>
                        <a:pt x="673" y="47"/>
                      </a:lnTo>
                      <a:lnTo>
                        <a:pt x="679" y="45"/>
                      </a:lnTo>
                      <a:lnTo>
                        <a:pt x="679" y="40"/>
                      </a:lnTo>
                      <a:lnTo>
                        <a:pt x="673" y="34"/>
                      </a:lnTo>
                      <a:lnTo>
                        <a:pt x="665" y="30"/>
                      </a:lnTo>
                      <a:lnTo>
                        <a:pt x="673" y="30"/>
                      </a:lnTo>
                      <a:lnTo>
                        <a:pt x="686" y="38"/>
                      </a:lnTo>
                      <a:lnTo>
                        <a:pt x="695" y="38"/>
                      </a:lnTo>
                      <a:lnTo>
                        <a:pt x="688" y="32"/>
                      </a:lnTo>
                      <a:lnTo>
                        <a:pt x="684" y="25"/>
                      </a:lnTo>
                      <a:lnTo>
                        <a:pt x="697" y="36"/>
                      </a:lnTo>
                      <a:lnTo>
                        <a:pt x="703" y="45"/>
                      </a:lnTo>
                      <a:lnTo>
                        <a:pt x="703" y="38"/>
                      </a:lnTo>
                      <a:lnTo>
                        <a:pt x="690" y="17"/>
                      </a:lnTo>
                      <a:lnTo>
                        <a:pt x="690" y="15"/>
                      </a:lnTo>
                      <a:lnTo>
                        <a:pt x="682" y="13"/>
                      </a:lnTo>
                      <a:lnTo>
                        <a:pt x="677" y="6"/>
                      </a:lnTo>
                      <a:lnTo>
                        <a:pt x="675" y="0"/>
                      </a:lnTo>
                      <a:lnTo>
                        <a:pt x="592" y="19"/>
                      </a:lnTo>
                      <a:lnTo>
                        <a:pt x="498" y="3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4" name="Freeform 134">
                  <a:extLst>
                    <a:ext uri="{FF2B5EF4-FFF2-40B4-BE49-F238E27FC236}">
                      <a16:creationId xmlns:a16="http://schemas.microsoft.com/office/drawing/2014/main" id="{DB01F2AA-831B-4F58-BECF-8754A11775EA}"/>
                    </a:ext>
                  </a:extLst>
                </p:cNvPr>
                <p:cNvSpPr>
                  <a:spLocks/>
                </p:cNvSpPr>
                <p:nvPr/>
              </p:nvSpPr>
              <p:spPr bwMode="auto">
                <a:xfrm>
                  <a:off x="4846483" y="2589930"/>
                  <a:ext cx="8646" cy="6976"/>
                </a:xfrm>
                <a:custGeom>
                  <a:avLst/>
                  <a:gdLst>
                    <a:gd name="T0" fmla="*/ 7 w 9"/>
                    <a:gd name="T1" fmla="*/ 8 h 8"/>
                    <a:gd name="T2" fmla="*/ 9 w 9"/>
                    <a:gd name="T3" fmla="*/ 0 h 8"/>
                    <a:gd name="T4" fmla="*/ 3 w 9"/>
                    <a:gd name="T5" fmla="*/ 0 h 8"/>
                    <a:gd name="T6" fmla="*/ 0 w 9"/>
                    <a:gd name="T7" fmla="*/ 2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lnTo>
                        <a:pt x="9" y="0"/>
                      </a:lnTo>
                      <a:lnTo>
                        <a:pt x="3" y="0"/>
                      </a:lnTo>
                      <a:lnTo>
                        <a:pt x="0" y="2"/>
                      </a:lnTo>
                      <a:lnTo>
                        <a:pt x="7"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5" name="Freeform 135">
                  <a:extLst>
                    <a:ext uri="{FF2B5EF4-FFF2-40B4-BE49-F238E27FC236}">
                      <a16:creationId xmlns:a16="http://schemas.microsoft.com/office/drawing/2014/main" id="{092422D9-0684-4ABD-B2BE-45C189409D26}"/>
                    </a:ext>
                  </a:extLst>
                </p:cNvPr>
                <p:cNvSpPr>
                  <a:spLocks/>
                </p:cNvSpPr>
                <p:nvPr/>
              </p:nvSpPr>
              <p:spPr bwMode="auto">
                <a:xfrm>
                  <a:off x="4846483" y="2589930"/>
                  <a:ext cx="8646" cy="6976"/>
                </a:xfrm>
                <a:custGeom>
                  <a:avLst/>
                  <a:gdLst>
                    <a:gd name="T0" fmla="*/ 7 w 9"/>
                    <a:gd name="T1" fmla="*/ 8 h 8"/>
                    <a:gd name="T2" fmla="*/ 9 w 9"/>
                    <a:gd name="T3" fmla="*/ 0 h 8"/>
                    <a:gd name="T4" fmla="*/ 3 w 9"/>
                    <a:gd name="T5" fmla="*/ 0 h 8"/>
                    <a:gd name="T6" fmla="*/ 0 w 9"/>
                    <a:gd name="T7" fmla="*/ 2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lnTo>
                        <a:pt x="9" y="0"/>
                      </a:lnTo>
                      <a:lnTo>
                        <a:pt x="3" y="0"/>
                      </a:lnTo>
                      <a:lnTo>
                        <a:pt x="0" y="2"/>
                      </a:lnTo>
                      <a:lnTo>
                        <a:pt x="7"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6" name="Freeform 136">
                  <a:extLst>
                    <a:ext uri="{FF2B5EF4-FFF2-40B4-BE49-F238E27FC236}">
                      <a16:creationId xmlns:a16="http://schemas.microsoft.com/office/drawing/2014/main" id="{9FB50ED5-C546-4FEE-891D-5C65CFC56B22}"/>
                    </a:ext>
                  </a:extLst>
                </p:cNvPr>
                <p:cNvSpPr>
                  <a:spLocks/>
                </p:cNvSpPr>
                <p:nvPr/>
              </p:nvSpPr>
              <p:spPr bwMode="auto">
                <a:xfrm>
                  <a:off x="4848404" y="2578593"/>
                  <a:ext cx="8646" cy="11337"/>
                </a:xfrm>
                <a:custGeom>
                  <a:avLst/>
                  <a:gdLst>
                    <a:gd name="T0" fmla="*/ 0 w 9"/>
                    <a:gd name="T1" fmla="*/ 0 h 13"/>
                    <a:gd name="T2" fmla="*/ 0 w 9"/>
                    <a:gd name="T3" fmla="*/ 8 h 13"/>
                    <a:gd name="T4" fmla="*/ 1 w 9"/>
                    <a:gd name="T5" fmla="*/ 13 h 13"/>
                    <a:gd name="T6" fmla="*/ 9 w 9"/>
                    <a:gd name="T7" fmla="*/ 13 h 13"/>
                    <a:gd name="T8" fmla="*/ 5 w 9"/>
                    <a:gd name="T9" fmla="*/ 6 h 13"/>
                    <a:gd name="T10" fmla="*/ 0 w 9"/>
                    <a:gd name="T11" fmla="*/ 0 h 13"/>
                  </a:gdLst>
                  <a:ahLst/>
                  <a:cxnLst>
                    <a:cxn ang="0">
                      <a:pos x="T0" y="T1"/>
                    </a:cxn>
                    <a:cxn ang="0">
                      <a:pos x="T2" y="T3"/>
                    </a:cxn>
                    <a:cxn ang="0">
                      <a:pos x="T4" y="T5"/>
                    </a:cxn>
                    <a:cxn ang="0">
                      <a:pos x="T6" y="T7"/>
                    </a:cxn>
                    <a:cxn ang="0">
                      <a:pos x="T8" y="T9"/>
                    </a:cxn>
                    <a:cxn ang="0">
                      <a:pos x="T10" y="T11"/>
                    </a:cxn>
                  </a:cxnLst>
                  <a:rect l="0" t="0" r="r" b="b"/>
                  <a:pathLst>
                    <a:path w="9" h="13">
                      <a:moveTo>
                        <a:pt x="0" y="0"/>
                      </a:moveTo>
                      <a:lnTo>
                        <a:pt x="0" y="8"/>
                      </a:lnTo>
                      <a:lnTo>
                        <a:pt x="1" y="13"/>
                      </a:lnTo>
                      <a:lnTo>
                        <a:pt x="9" y="13"/>
                      </a:lnTo>
                      <a:lnTo>
                        <a:pt x="5" y="6"/>
                      </a:lnTo>
                      <a:lnTo>
                        <a:pt x="0"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7" name="Freeform 137">
                  <a:extLst>
                    <a:ext uri="{FF2B5EF4-FFF2-40B4-BE49-F238E27FC236}">
                      <a16:creationId xmlns:a16="http://schemas.microsoft.com/office/drawing/2014/main" id="{8CB9084B-7789-4DA8-B7CF-7F5DDDD59F58}"/>
                    </a:ext>
                  </a:extLst>
                </p:cNvPr>
                <p:cNvSpPr>
                  <a:spLocks/>
                </p:cNvSpPr>
                <p:nvPr/>
              </p:nvSpPr>
              <p:spPr bwMode="auto">
                <a:xfrm>
                  <a:off x="4848404" y="2578593"/>
                  <a:ext cx="8646" cy="11337"/>
                </a:xfrm>
                <a:custGeom>
                  <a:avLst/>
                  <a:gdLst>
                    <a:gd name="T0" fmla="*/ 0 w 9"/>
                    <a:gd name="T1" fmla="*/ 0 h 13"/>
                    <a:gd name="T2" fmla="*/ 0 w 9"/>
                    <a:gd name="T3" fmla="*/ 8 h 13"/>
                    <a:gd name="T4" fmla="*/ 1 w 9"/>
                    <a:gd name="T5" fmla="*/ 13 h 13"/>
                    <a:gd name="T6" fmla="*/ 9 w 9"/>
                    <a:gd name="T7" fmla="*/ 13 h 13"/>
                    <a:gd name="T8" fmla="*/ 5 w 9"/>
                    <a:gd name="T9" fmla="*/ 6 h 13"/>
                    <a:gd name="T10" fmla="*/ 0 w 9"/>
                    <a:gd name="T11" fmla="*/ 0 h 13"/>
                  </a:gdLst>
                  <a:ahLst/>
                  <a:cxnLst>
                    <a:cxn ang="0">
                      <a:pos x="T0" y="T1"/>
                    </a:cxn>
                    <a:cxn ang="0">
                      <a:pos x="T2" y="T3"/>
                    </a:cxn>
                    <a:cxn ang="0">
                      <a:pos x="T4" y="T5"/>
                    </a:cxn>
                    <a:cxn ang="0">
                      <a:pos x="T6" y="T7"/>
                    </a:cxn>
                    <a:cxn ang="0">
                      <a:pos x="T8" y="T9"/>
                    </a:cxn>
                    <a:cxn ang="0">
                      <a:pos x="T10" y="T11"/>
                    </a:cxn>
                  </a:cxnLst>
                  <a:rect l="0" t="0" r="r" b="b"/>
                  <a:pathLst>
                    <a:path w="9" h="13">
                      <a:moveTo>
                        <a:pt x="0" y="0"/>
                      </a:moveTo>
                      <a:lnTo>
                        <a:pt x="0" y="8"/>
                      </a:lnTo>
                      <a:lnTo>
                        <a:pt x="1" y="13"/>
                      </a:lnTo>
                      <a:lnTo>
                        <a:pt x="9" y="13"/>
                      </a:lnTo>
                      <a:lnTo>
                        <a:pt x="5" y="6"/>
                      </a:lnTo>
                      <a:lnTo>
                        <a:pt x="0"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8" name="Freeform 138">
                  <a:extLst>
                    <a:ext uri="{FF2B5EF4-FFF2-40B4-BE49-F238E27FC236}">
                      <a16:creationId xmlns:a16="http://schemas.microsoft.com/office/drawing/2014/main" id="{1CA439CF-C941-481F-9018-B4536FB0C548}"/>
                    </a:ext>
                  </a:extLst>
                </p:cNvPr>
                <p:cNvSpPr>
                  <a:spLocks/>
                </p:cNvSpPr>
                <p:nvPr/>
              </p:nvSpPr>
              <p:spPr bwMode="auto">
                <a:xfrm>
                  <a:off x="4857050" y="2588186"/>
                  <a:ext cx="43231" cy="64531"/>
                </a:xfrm>
                <a:custGeom>
                  <a:avLst/>
                  <a:gdLst>
                    <a:gd name="T0" fmla="*/ 13 w 45"/>
                    <a:gd name="T1" fmla="*/ 29 h 74"/>
                    <a:gd name="T2" fmla="*/ 17 w 45"/>
                    <a:gd name="T3" fmla="*/ 34 h 74"/>
                    <a:gd name="T4" fmla="*/ 22 w 45"/>
                    <a:gd name="T5" fmla="*/ 47 h 74"/>
                    <a:gd name="T6" fmla="*/ 30 w 45"/>
                    <a:gd name="T7" fmla="*/ 53 h 74"/>
                    <a:gd name="T8" fmla="*/ 28 w 45"/>
                    <a:gd name="T9" fmla="*/ 57 h 74"/>
                    <a:gd name="T10" fmla="*/ 34 w 45"/>
                    <a:gd name="T11" fmla="*/ 59 h 74"/>
                    <a:gd name="T12" fmla="*/ 41 w 45"/>
                    <a:gd name="T13" fmla="*/ 66 h 74"/>
                    <a:gd name="T14" fmla="*/ 45 w 45"/>
                    <a:gd name="T15" fmla="*/ 74 h 74"/>
                    <a:gd name="T16" fmla="*/ 45 w 45"/>
                    <a:gd name="T17" fmla="*/ 72 h 74"/>
                    <a:gd name="T18" fmla="*/ 41 w 45"/>
                    <a:gd name="T19" fmla="*/ 64 h 74"/>
                    <a:gd name="T20" fmla="*/ 24 w 45"/>
                    <a:gd name="T21" fmla="*/ 44 h 74"/>
                    <a:gd name="T22" fmla="*/ 15 w 45"/>
                    <a:gd name="T23" fmla="*/ 30 h 74"/>
                    <a:gd name="T24" fmla="*/ 4 w 45"/>
                    <a:gd name="T25" fmla="*/ 2 h 74"/>
                    <a:gd name="T26" fmla="*/ 2 w 45"/>
                    <a:gd name="T27" fmla="*/ 0 h 74"/>
                    <a:gd name="T28" fmla="*/ 0 w 45"/>
                    <a:gd name="T29" fmla="*/ 2 h 74"/>
                    <a:gd name="T30" fmla="*/ 13 w 45"/>
                    <a:gd name="T3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74">
                      <a:moveTo>
                        <a:pt x="13" y="29"/>
                      </a:moveTo>
                      <a:lnTo>
                        <a:pt x="17" y="34"/>
                      </a:lnTo>
                      <a:lnTo>
                        <a:pt x="22" y="47"/>
                      </a:lnTo>
                      <a:lnTo>
                        <a:pt x="30" y="53"/>
                      </a:lnTo>
                      <a:lnTo>
                        <a:pt x="28" y="57"/>
                      </a:lnTo>
                      <a:lnTo>
                        <a:pt x="34" y="59"/>
                      </a:lnTo>
                      <a:lnTo>
                        <a:pt x="41" y="66"/>
                      </a:lnTo>
                      <a:lnTo>
                        <a:pt x="45" y="74"/>
                      </a:lnTo>
                      <a:lnTo>
                        <a:pt x="45" y="72"/>
                      </a:lnTo>
                      <a:lnTo>
                        <a:pt x="41" y="64"/>
                      </a:lnTo>
                      <a:lnTo>
                        <a:pt x="24" y="44"/>
                      </a:lnTo>
                      <a:lnTo>
                        <a:pt x="15" y="30"/>
                      </a:lnTo>
                      <a:lnTo>
                        <a:pt x="4" y="2"/>
                      </a:lnTo>
                      <a:lnTo>
                        <a:pt x="2" y="0"/>
                      </a:lnTo>
                      <a:lnTo>
                        <a:pt x="0" y="2"/>
                      </a:lnTo>
                      <a:lnTo>
                        <a:pt x="13" y="29"/>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59" name="Freeform 139">
                  <a:extLst>
                    <a:ext uri="{FF2B5EF4-FFF2-40B4-BE49-F238E27FC236}">
                      <a16:creationId xmlns:a16="http://schemas.microsoft.com/office/drawing/2014/main" id="{40F06655-660B-4813-9F63-A81E84708C02}"/>
                    </a:ext>
                  </a:extLst>
                </p:cNvPr>
                <p:cNvSpPr>
                  <a:spLocks/>
                </p:cNvSpPr>
                <p:nvPr/>
              </p:nvSpPr>
              <p:spPr bwMode="auto">
                <a:xfrm>
                  <a:off x="4857050" y="2588186"/>
                  <a:ext cx="43231" cy="64531"/>
                </a:xfrm>
                <a:custGeom>
                  <a:avLst/>
                  <a:gdLst>
                    <a:gd name="T0" fmla="*/ 13 w 45"/>
                    <a:gd name="T1" fmla="*/ 29 h 74"/>
                    <a:gd name="T2" fmla="*/ 17 w 45"/>
                    <a:gd name="T3" fmla="*/ 34 h 74"/>
                    <a:gd name="T4" fmla="*/ 22 w 45"/>
                    <a:gd name="T5" fmla="*/ 47 h 74"/>
                    <a:gd name="T6" fmla="*/ 30 w 45"/>
                    <a:gd name="T7" fmla="*/ 53 h 74"/>
                    <a:gd name="T8" fmla="*/ 28 w 45"/>
                    <a:gd name="T9" fmla="*/ 57 h 74"/>
                    <a:gd name="T10" fmla="*/ 34 w 45"/>
                    <a:gd name="T11" fmla="*/ 59 h 74"/>
                    <a:gd name="T12" fmla="*/ 41 w 45"/>
                    <a:gd name="T13" fmla="*/ 66 h 74"/>
                    <a:gd name="T14" fmla="*/ 45 w 45"/>
                    <a:gd name="T15" fmla="*/ 74 h 74"/>
                    <a:gd name="T16" fmla="*/ 45 w 45"/>
                    <a:gd name="T17" fmla="*/ 72 h 74"/>
                    <a:gd name="T18" fmla="*/ 41 w 45"/>
                    <a:gd name="T19" fmla="*/ 64 h 74"/>
                    <a:gd name="T20" fmla="*/ 24 w 45"/>
                    <a:gd name="T21" fmla="*/ 44 h 74"/>
                    <a:gd name="T22" fmla="*/ 15 w 45"/>
                    <a:gd name="T23" fmla="*/ 30 h 74"/>
                    <a:gd name="T24" fmla="*/ 4 w 45"/>
                    <a:gd name="T25" fmla="*/ 2 h 74"/>
                    <a:gd name="T26" fmla="*/ 2 w 45"/>
                    <a:gd name="T27" fmla="*/ 0 h 74"/>
                    <a:gd name="T28" fmla="*/ 0 w 45"/>
                    <a:gd name="T29" fmla="*/ 2 h 74"/>
                    <a:gd name="T30" fmla="*/ 13 w 45"/>
                    <a:gd name="T3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74">
                      <a:moveTo>
                        <a:pt x="13" y="29"/>
                      </a:moveTo>
                      <a:lnTo>
                        <a:pt x="17" y="34"/>
                      </a:lnTo>
                      <a:lnTo>
                        <a:pt x="22" y="47"/>
                      </a:lnTo>
                      <a:lnTo>
                        <a:pt x="30" y="53"/>
                      </a:lnTo>
                      <a:lnTo>
                        <a:pt x="28" y="57"/>
                      </a:lnTo>
                      <a:lnTo>
                        <a:pt x="34" y="59"/>
                      </a:lnTo>
                      <a:lnTo>
                        <a:pt x="41" y="66"/>
                      </a:lnTo>
                      <a:lnTo>
                        <a:pt x="45" y="74"/>
                      </a:lnTo>
                      <a:lnTo>
                        <a:pt x="45" y="72"/>
                      </a:lnTo>
                      <a:lnTo>
                        <a:pt x="41" y="64"/>
                      </a:lnTo>
                      <a:lnTo>
                        <a:pt x="24" y="44"/>
                      </a:lnTo>
                      <a:lnTo>
                        <a:pt x="15" y="30"/>
                      </a:lnTo>
                      <a:lnTo>
                        <a:pt x="4" y="2"/>
                      </a:lnTo>
                      <a:lnTo>
                        <a:pt x="2" y="0"/>
                      </a:lnTo>
                      <a:lnTo>
                        <a:pt x="0" y="2"/>
                      </a:lnTo>
                      <a:lnTo>
                        <a:pt x="13" y="29"/>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85" name="Group 84">
                <a:extLst>
                  <a:ext uri="{FF2B5EF4-FFF2-40B4-BE49-F238E27FC236}">
                    <a16:creationId xmlns:a16="http://schemas.microsoft.com/office/drawing/2014/main" id="{4A7A0D02-2B1D-421B-9E89-675391953B76}"/>
                  </a:ext>
                </a:extLst>
              </p:cNvPr>
              <p:cNvGrpSpPr/>
              <p:nvPr/>
            </p:nvGrpSpPr>
            <p:grpSpPr>
              <a:xfrm>
                <a:off x="4508320" y="2295180"/>
                <a:ext cx="369866" cy="163944"/>
                <a:chOff x="4508320" y="2295180"/>
                <a:chExt cx="369866" cy="163944"/>
              </a:xfrm>
              <a:grpFill/>
            </p:grpSpPr>
            <p:sp>
              <p:nvSpPr>
                <p:cNvPr id="133" name="Freeform 127">
                  <a:extLst>
                    <a:ext uri="{FF2B5EF4-FFF2-40B4-BE49-F238E27FC236}">
                      <a16:creationId xmlns:a16="http://schemas.microsoft.com/office/drawing/2014/main" id="{C0609B9A-5CED-4E03-9E06-4BE3850FE6A9}"/>
                    </a:ext>
                  </a:extLst>
                </p:cNvPr>
                <p:cNvSpPr>
                  <a:spLocks/>
                </p:cNvSpPr>
                <p:nvPr/>
              </p:nvSpPr>
              <p:spPr bwMode="auto">
                <a:xfrm>
                  <a:off x="4508320" y="2295180"/>
                  <a:ext cx="369866" cy="163944"/>
                </a:xfrm>
                <a:custGeom>
                  <a:avLst/>
                  <a:gdLst>
                    <a:gd name="T0" fmla="*/ 295 w 385"/>
                    <a:gd name="T1" fmla="*/ 0 h 188"/>
                    <a:gd name="T2" fmla="*/ 10 w 385"/>
                    <a:gd name="T3" fmla="*/ 116 h 188"/>
                    <a:gd name="T4" fmla="*/ 25 w 385"/>
                    <a:gd name="T5" fmla="*/ 96 h 188"/>
                    <a:gd name="T6" fmla="*/ 40 w 385"/>
                    <a:gd name="T7" fmla="*/ 79 h 188"/>
                    <a:gd name="T8" fmla="*/ 57 w 385"/>
                    <a:gd name="T9" fmla="*/ 60 h 188"/>
                    <a:gd name="T10" fmla="*/ 73 w 385"/>
                    <a:gd name="T11" fmla="*/ 67 h 188"/>
                    <a:gd name="T12" fmla="*/ 90 w 385"/>
                    <a:gd name="T13" fmla="*/ 52 h 188"/>
                    <a:gd name="T14" fmla="*/ 107 w 385"/>
                    <a:gd name="T15" fmla="*/ 43 h 188"/>
                    <a:gd name="T16" fmla="*/ 135 w 385"/>
                    <a:gd name="T17" fmla="*/ 49 h 188"/>
                    <a:gd name="T18" fmla="*/ 139 w 385"/>
                    <a:gd name="T19" fmla="*/ 58 h 188"/>
                    <a:gd name="T20" fmla="*/ 149 w 385"/>
                    <a:gd name="T21" fmla="*/ 75 h 188"/>
                    <a:gd name="T22" fmla="*/ 173 w 385"/>
                    <a:gd name="T23" fmla="*/ 86 h 188"/>
                    <a:gd name="T24" fmla="*/ 188 w 385"/>
                    <a:gd name="T25" fmla="*/ 98 h 188"/>
                    <a:gd name="T26" fmla="*/ 207 w 385"/>
                    <a:gd name="T27" fmla="*/ 105 h 188"/>
                    <a:gd name="T28" fmla="*/ 222 w 385"/>
                    <a:gd name="T29" fmla="*/ 113 h 188"/>
                    <a:gd name="T30" fmla="*/ 214 w 385"/>
                    <a:gd name="T31" fmla="*/ 133 h 188"/>
                    <a:gd name="T32" fmla="*/ 207 w 385"/>
                    <a:gd name="T33" fmla="*/ 148 h 188"/>
                    <a:gd name="T34" fmla="*/ 213 w 385"/>
                    <a:gd name="T35" fmla="*/ 169 h 188"/>
                    <a:gd name="T36" fmla="*/ 226 w 385"/>
                    <a:gd name="T37" fmla="*/ 154 h 188"/>
                    <a:gd name="T38" fmla="*/ 243 w 385"/>
                    <a:gd name="T39" fmla="*/ 173 h 188"/>
                    <a:gd name="T40" fmla="*/ 246 w 385"/>
                    <a:gd name="T41" fmla="*/ 169 h 188"/>
                    <a:gd name="T42" fmla="*/ 267 w 385"/>
                    <a:gd name="T43" fmla="*/ 173 h 188"/>
                    <a:gd name="T44" fmla="*/ 282 w 385"/>
                    <a:gd name="T45" fmla="*/ 178 h 188"/>
                    <a:gd name="T46" fmla="*/ 282 w 385"/>
                    <a:gd name="T47" fmla="*/ 165 h 188"/>
                    <a:gd name="T48" fmla="*/ 258 w 385"/>
                    <a:gd name="T49" fmla="*/ 150 h 188"/>
                    <a:gd name="T50" fmla="*/ 248 w 385"/>
                    <a:gd name="T51" fmla="*/ 126 h 188"/>
                    <a:gd name="T52" fmla="*/ 265 w 385"/>
                    <a:gd name="T53" fmla="*/ 152 h 188"/>
                    <a:gd name="T54" fmla="*/ 278 w 385"/>
                    <a:gd name="T55" fmla="*/ 152 h 188"/>
                    <a:gd name="T56" fmla="*/ 258 w 385"/>
                    <a:gd name="T57" fmla="*/ 116 h 188"/>
                    <a:gd name="T58" fmla="*/ 258 w 385"/>
                    <a:gd name="T59" fmla="*/ 90 h 188"/>
                    <a:gd name="T60" fmla="*/ 261 w 385"/>
                    <a:gd name="T61" fmla="*/ 86 h 188"/>
                    <a:gd name="T62" fmla="*/ 258 w 385"/>
                    <a:gd name="T63" fmla="*/ 75 h 188"/>
                    <a:gd name="T64" fmla="*/ 252 w 385"/>
                    <a:gd name="T65" fmla="*/ 64 h 188"/>
                    <a:gd name="T66" fmla="*/ 258 w 385"/>
                    <a:gd name="T67" fmla="*/ 60 h 188"/>
                    <a:gd name="T68" fmla="*/ 260 w 385"/>
                    <a:gd name="T69" fmla="*/ 43 h 188"/>
                    <a:gd name="T70" fmla="*/ 267 w 385"/>
                    <a:gd name="T71" fmla="*/ 36 h 188"/>
                    <a:gd name="T72" fmla="*/ 280 w 385"/>
                    <a:gd name="T73" fmla="*/ 34 h 188"/>
                    <a:gd name="T74" fmla="*/ 282 w 385"/>
                    <a:gd name="T75" fmla="*/ 20 h 188"/>
                    <a:gd name="T76" fmla="*/ 291 w 385"/>
                    <a:gd name="T77" fmla="*/ 20 h 188"/>
                    <a:gd name="T78" fmla="*/ 293 w 385"/>
                    <a:gd name="T79" fmla="*/ 37 h 188"/>
                    <a:gd name="T80" fmla="*/ 275 w 385"/>
                    <a:gd name="T81" fmla="*/ 49 h 188"/>
                    <a:gd name="T82" fmla="*/ 278 w 385"/>
                    <a:gd name="T83" fmla="*/ 71 h 188"/>
                    <a:gd name="T84" fmla="*/ 282 w 385"/>
                    <a:gd name="T85" fmla="*/ 81 h 188"/>
                    <a:gd name="T86" fmla="*/ 269 w 385"/>
                    <a:gd name="T87" fmla="*/ 101 h 188"/>
                    <a:gd name="T88" fmla="*/ 278 w 385"/>
                    <a:gd name="T89" fmla="*/ 88 h 188"/>
                    <a:gd name="T90" fmla="*/ 286 w 385"/>
                    <a:gd name="T91" fmla="*/ 101 h 188"/>
                    <a:gd name="T92" fmla="*/ 276 w 385"/>
                    <a:gd name="T93" fmla="*/ 105 h 188"/>
                    <a:gd name="T94" fmla="*/ 278 w 385"/>
                    <a:gd name="T95" fmla="*/ 113 h 188"/>
                    <a:gd name="T96" fmla="*/ 291 w 385"/>
                    <a:gd name="T97" fmla="*/ 120 h 188"/>
                    <a:gd name="T98" fmla="*/ 303 w 385"/>
                    <a:gd name="T99" fmla="*/ 126 h 188"/>
                    <a:gd name="T100" fmla="*/ 291 w 385"/>
                    <a:gd name="T101" fmla="*/ 128 h 188"/>
                    <a:gd name="T102" fmla="*/ 293 w 385"/>
                    <a:gd name="T103" fmla="*/ 156 h 188"/>
                    <a:gd name="T104" fmla="*/ 305 w 385"/>
                    <a:gd name="T105" fmla="*/ 158 h 188"/>
                    <a:gd name="T106" fmla="*/ 312 w 385"/>
                    <a:gd name="T107" fmla="*/ 146 h 188"/>
                    <a:gd name="T108" fmla="*/ 322 w 385"/>
                    <a:gd name="T109" fmla="*/ 143 h 188"/>
                    <a:gd name="T110" fmla="*/ 320 w 385"/>
                    <a:gd name="T111" fmla="*/ 165 h 188"/>
                    <a:gd name="T112" fmla="*/ 331 w 385"/>
                    <a:gd name="T113" fmla="*/ 173 h 188"/>
                    <a:gd name="T114" fmla="*/ 329 w 385"/>
                    <a:gd name="T115" fmla="*/ 184 h 188"/>
                    <a:gd name="T116" fmla="*/ 350 w 385"/>
                    <a:gd name="T117" fmla="*/ 184 h 188"/>
                    <a:gd name="T118" fmla="*/ 370 w 385"/>
                    <a:gd name="T119" fmla="*/ 165 h 188"/>
                    <a:gd name="T120" fmla="*/ 382 w 385"/>
                    <a:gd name="T121" fmla="*/ 146 h 188"/>
                    <a:gd name="T122" fmla="*/ 382 w 385"/>
                    <a:gd name="T123" fmla="*/ 124 h 188"/>
                    <a:gd name="T124" fmla="*/ 329 w 385"/>
                    <a:gd name="T125" fmla="*/ 12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188">
                      <a:moveTo>
                        <a:pt x="329" y="126"/>
                      </a:moveTo>
                      <a:lnTo>
                        <a:pt x="318" y="79"/>
                      </a:lnTo>
                      <a:lnTo>
                        <a:pt x="295" y="0"/>
                      </a:lnTo>
                      <a:lnTo>
                        <a:pt x="139" y="34"/>
                      </a:lnTo>
                      <a:lnTo>
                        <a:pt x="0" y="60"/>
                      </a:lnTo>
                      <a:lnTo>
                        <a:pt x="10" y="116"/>
                      </a:lnTo>
                      <a:lnTo>
                        <a:pt x="15" y="109"/>
                      </a:lnTo>
                      <a:lnTo>
                        <a:pt x="21" y="103"/>
                      </a:lnTo>
                      <a:lnTo>
                        <a:pt x="25" y="96"/>
                      </a:lnTo>
                      <a:lnTo>
                        <a:pt x="32" y="88"/>
                      </a:lnTo>
                      <a:lnTo>
                        <a:pt x="34" y="83"/>
                      </a:lnTo>
                      <a:lnTo>
                        <a:pt x="40" y="79"/>
                      </a:lnTo>
                      <a:lnTo>
                        <a:pt x="47" y="81"/>
                      </a:lnTo>
                      <a:lnTo>
                        <a:pt x="57" y="67"/>
                      </a:lnTo>
                      <a:lnTo>
                        <a:pt x="57" y="60"/>
                      </a:lnTo>
                      <a:lnTo>
                        <a:pt x="58" y="60"/>
                      </a:lnTo>
                      <a:lnTo>
                        <a:pt x="66" y="66"/>
                      </a:lnTo>
                      <a:lnTo>
                        <a:pt x="73" y="67"/>
                      </a:lnTo>
                      <a:lnTo>
                        <a:pt x="83" y="66"/>
                      </a:lnTo>
                      <a:lnTo>
                        <a:pt x="85" y="60"/>
                      </a:lnTo>
                      <a:lnTo>
                        <a:pt x="90" y="52"/>
                      </a:lnTo>
                      <a:lnTo>
                        <a:pt x="98" y="52"/>
                      </a:lnTo>
                      <a:lnTo>
                        <a:pt x="102" y="45"/>
                      </a:lnTo>
                      <a:lnTo>
                        <a:pt x="107" y="43"/>
                      </a:lnTo>
                      <a:lnTo>
                        <a:pt x="115" y="45"/>
                      </a:lnTo>
                      <a:lnTo>
                        <a:pt x="120" y="51"/>
                      </a:lnTo>
                      <a:lnTo>
                        <a:pt x="135" y="49"/>
                      </a:lnTo>
                      <a:lnTo>
                        <a:pt x="135" y="49"/>
                      </a:lnTo>
                      <a:lnTo>
                        <a:pt x="134" y="56"/>
                      </a:lnTo>
                      <a:lnTo>
                        <a:pt x="139" y="58"/>
                      </a:lnTo>
                      <a:lnTo>
                        <a:pt x="141" y="66"/>
                      </a:lnTo>
                      <a:lnTo>
                        <a:pt x="147" y="71"/>
                      </a:lnTo>
                      <a:lnTo>
                        <a:pt x="149" y="75"/>
                      </a:lnTo>
                      <a:lnTo>
                        <a:pt x="162" y="75"/>
                      </a:lnTo>
                      <a:lnTo>
                        <a:pt x="169" y="79"/>
                      </a:lnTo>
                      <a:lnTo>
                        <a:pt x="173" y="86"/>
                      </a:lnTo>
                      <a:lnTo>
                        <a:pt x="171" y="92"/>
                      </a:lnTo>
                      <a:lnTo>
                        <a:pt x="179" y="98"/>
                      </a:lnTo>
                      <a:lnTo>
                        <a:pt x="188" y="98"/>
                      </a:lnTo>
                      <a:lnTo>
                        <a:pt x="196" y="99"/>
                      </a:lnTo>
                      <a:lnTo>
                        <a:pt x="199" y="103"/>
                      </a:lnTo>
                      <a:lnTo>
                        <a:pt x="207" y="105"/>
                      </a:lnTo>
                      <a:lnTo>
                        <a:pt x="214" y="101"/>
                      </a:lnTo>
                      <a:lnTo>
                        <a:pt x="222" y="107"/>
                      </a:lnTo>
                      <a:lnTo>
                        <a:pt x="222" y="113"/>
                      </a:lnTo>
                      <a:lnTo>
                        <a:pt x="218" y="118"/>
                      </a:lnTo>
                      <a:lnTo>
                        <a:pt x="220" y="126"/>
                      </a:lnTo>
                      <a:lnTo>
                        <a:pt x="214" y="133"/>
                      </a:lnTo>
                      <a:lnTo>
                        <a:pt x="213" y="141"/>
                      </a:lnTo>
                      <a:lnTo>
                        <a:pt x="209" y="146"/>
                      </a:lnTo>
                      <a:lnTo>
                        <a:pt x="207" y="148"/>
                      </a:lnTo>
                      <a:lnTo>
                        <a:pt x="205" y="154"/>
                      </a:lnTo>
                      <a:lnTo>
                        <a:pt x="207" y="161"/>
                      </a:lnTo>
                      <a:lnTo>
                        <a:pt x="213" y="169"/>
                      </a:lnTo>
                      <a:lnTo>
                        <a:pt x="218" y="161"/>
                      </a:lnTo>
                      <a:lnTo>
                        <a:pt x="218" y="156"/>
                      </a:lnTo>
                      <a:lnTo>
                        <a:pt x="226" y="154"/>
                      </a:lnTo>
                      <a:lnTo>
                        <a:pt x="229" y="161"/>
                      </a:lnTo>
                      <a:lnTo>
                        <a:pt x="235" y="167"/>
                      </a:lnTo>
                      <a:lnTo>
                        <a:pt x="243" y="173"/>
                      </a:lnTo>
                      <a:lnTo>
                        <a:pt x="243" y="165"/>
                      </a:lnTo>
                      <a:lnTo>
                        <a:pt x="243" y="161"/>
                      </a:lnTo>
                      <a:lnTo>
                        <a:pt x="246" y="169"/>
                      </a:lnTo>
                      <a:lnTo>
                        <a:pt x="252" y="175"/>
                      </a:lnTo>
                      <a:lnTo>
                        <a:pt x="260" y="173"/>
                      </a:lnTo>
                      <a:lnTo>
                        <a:pt x="267" y="173"/>
                      </a:lnTo>
                      <a:lnTo>
                        <a:pt x="273" y="180"/>
                      </a:lnTo>
                      <a:lnTo>
                        <a:pt x="275" y="178"/>
                      </a:lnTo>
                      <a:lnTo>
                        <a:pt x="282" y="178"/>
                      </a:lnTo>
                      <a:lnTo>
                        <a:pt x="288" y="184"/>
                      </a:lnTo>
                      <a:lnTo>
                        <a:pt x="290" y="178"/>
                      </a:lnTo>
                      <a:lnTo>
                        <a:pt x="282" y="165"/>
                      </a:lnTo>
                      <a:lnTo>
                        <a:pt x="275" y="161"/>
                      </a:lnTo>
                      <a:lnTo>
                        <a:pt x="267" y="156"/>
                      </a:lnTo>
                      <a:lnTo>
                        <a:pt x="258" y="150"/>
                      </a:lnTo>
                      <a:lnTo>
                        <a:pt x="254" y="145"/>
                      </a:lnTo>
                      <a:lnTo>
                        <a:pt x="248" y="131"/>
                      </a:lnTo>
                      <a:lnTo>
                        <a:pt x="248" y="126"/>
                      </a:lnTo>
                      <a:lnTo>
                        <a:pt x="250" y="133"/>
                      </a:lnTo>
                      <a:lnTo>
                        <a:pt x="258" y="146"/>
                      </a:lnTo>
                      <a:lnTo>
                        <a:pt x="265" y="152"/>
                      </a:lnTo>
                      <a:lnTo>
                        <a:pt x="271" y="154"/>
                      </a:lnTo>
                      <a:lnTo>
                        <a:pt x="275" y="158"/>
                      </a:lnTo>
                      <a:lnTo>
                        <a:pt x="278" y="152"/>
                      </a:lnTo>
                      <a:lnTo>
                        <a:pt x="265" y="139"/>
                      </a:lnTo>
                      <a:lnTo>
                        <a:pt x="261" y="124"/>
                      </a:lnTo>
                      <a:lnTo>
                        <a:pt x="258" y="116"/>
                      </a:lnTo>
                      <a:lnTo>
                        <a:pt x="260" y="111"/>
                      </a:lnTo>
                      <a:lnTo>
                        <a:pt x="258" y="103"/>
                      </a:lnTo>
                      <a:lnTo>
                        <a:pt x="258" y="90"/>
                      </a:lnTo>
                      <a:lnTo>
                        <a:pt x="252" y="86"/>
                      </a:lnTo>
                      <a:lnTo>
                        <a:pt x="254" y="86"/>
                      </a:lnTo>
                      <a:lnTo>
                        <a:pt x="261" y="86"/>
                      </a:lnTo>
                      <a:lnTo>
                        <a:pt x="263" y="86"/>
                      </a:lnTo>
                      <a:lnTo>
                        <a:pt x="258" y="83"/>
                      </a:lnTo>
                      <a:lnTo>
                        <a:pt x="258" y="75"/>
                      </a:lnTo>
                      <a:lnTo>
                        <a:pt x="243" y="66"/>
                      </a:lnTo>
                      <a:lnTo>
                        <a:pt x="248" y="64"/>
                      </a:lnTo>
                      <a:lnTo>
                        <a:pt x="252" y="64"/>
                      </a:lnTo>
                      <a:lnTo>
                        <a:pt x="258" y="64"/>
                      </a:lnTo>
                      <a:lnTo>
                        <a:pt x="252" y="58"/>
                      </a:lnTo>
                      <a:lnTo>
                        <a:pt x="258" y="60"/>
                      </a:lnTo>
                      <a:lnTo>
                        <a:pt x="258" y="51"/>
                      </a:lnTo>
                      <a:lnTo>
                        <a:pt x="258" y="47"/>
                      </a:lnTo>
                      <a:lnTo>
                        <a:pt x="260" y="43"/>
                      </a:lnTo>
                      <a:lnTo>
                        <a:pt x="265" y="51"/>
                      </a:lnTo>
                      <a:lnTo>
                        <a:pt x="265" y="39"/>
                      </a:lnTo>
                      <a:lnTo>
                        <a:pt x="267" y="36"/>
                      </a:lnTo>
                      <a:lnTo>
                        <a:pt x="269" y="43"/>
                      </a:lnTo>
                      <a:lnTo>
                        <a:pt x="275" y="41"/>
                      </a:lnTo>
                      <a:lnTo>
                        <a:pt x="280" y="34"/>
                      </a:lnTo>
                      <a:lnTo>
                        <a:pt x="276" y="26"/>
                      </a:lnTo>
                      <a:lnTo>
                        <a:pt x="276" y="22"/>
                      </a:lnTo>
                      <a:lnTo>
                        <a:pt x="282" y="20"/>
                      </a:lnTo>
                      <a:lnTo>
                        <a:pt x="288" y="19"/>
                      </a:lnTo>
                      <a:lnTo>
                        <a:pt x="286" y="26"/>
                      </a:lnTo>
                      <a:lnTo>
                        <a:pt x="291" y="20"/>
                      </a:lnTo>
                      <a:lnTo>
                        <a:pt x="293" y="22"/>
                      </a:lnTo>
                      <a:lnTo>
                        <a:pt x="284" y="37"/>
                      </a:lnTo>
                      <a:lnTo>
                        <a:pt x="293" y="37"/>
                      </a:lnTo>
                      <a:lnTo>
                        <a:pt x="288" y="41"/>
                      </a:lnTo>
                      <a:lnTo>
                        <a:pt x="280" y="43"/>
                      </a:lnTo>
                      <a:lnTo>
                        <a:pt x="275" y="49"/>
                      </a:lnTo>
                      <a:lnTo>
                        <a:pt x="271" y="69"/>
                      </a:lnTo>
                      <a:lnTo>
                        <a:pt x="276" y="77"/>
                      </a:lnTo>
                      <a:lnTo>
                        <a:pt x="278" y="71"/>
                      </a:lnTo>
                      <a:lnTo>
                        <a:pt x="282" y="71"/>
                      </a:lnTo>
                      <a:lnTo>
                        <a:pt x="282" y="77"/>
                      </a:lnTo>
                      <a:lnTo>
                        <a:pt x="282" y="81"/>
                      </a:lnTo>
                      <a:lnTo>
                        <a:pt x="276" y="86"/>
                      </a:lnTo>
                      <a:lnTo>
                        <a:pt x="269" y="88"/>
                      </a:lnTo>
                      <a:lnTo>
                        <a:pt x="269" y="101"/>
                      </a:lnTo>
                      <a:lnTo>
                        <a:pt x="271" y="96"/>
                      </a:lnTo>
                      <a:lnTo>
                        <a:pt x="276" y="90"/>
                      </a:lnTo>
                      <a:lnTo>
                        <a:pt x="278" y="88"/>
                      </a:lnTo>
                      <a:lnTo>
                        <a:pt x="284" y="96"/>
                      </a:lnTo>
                      <a:lnTo>
                        <a:pt x="290" y="96"/>
                      </a:lnTo>
                      <a:lnTo>
                        <a:pt x="286" y="101"/>
                      </a:lnTo>
                      <a:lnTo>
                        <a:pt x="290" y="109"/>
                      </a:lnTo>
                      <a:lnTo>
                        <a:pt x="282" y="103"/>
                      </a:lnTo>
                      <a:lnTo>
                        <a:pt x="276" y="105"/>
                      </a:lnTo>
                      <a:lnTo>
                        <a:pt x="275" y="113"/>
                      </a:lnTo>
                      <a:lnTo>
                        <a:pt x="278" y="120"/>
                      </a:lnTo>
                      <a:lnTo>
                        <a:pt x="278" y="113"/>
                      </a:lnTo>
                      <a:lnTo>
                        <a:pt x="286" y="111"/>
                      </a:lnTo>
                      <a:lnTo>
                        <a:pt x="290" y="113"/>
                      </a:lnTo>
                      <a:lnTo>
                        <a:pt x="291" y="120"/>
                      </a:lnTo>
                      <a:lnTo>
                        <a:pt x="301" y="122"/>
                      </a:lnTo>
                      <a:lnTo>
                        <a:pt x="307" y="120"/>
                      </a:lnTo>
                      <a:lnTo>
                        <a:pt x="303" y="126"/>
                      </a:lnTo>
                      <a:lnTo>
                        <a:pt x="286" y="124"/>
                      </a:lnTo>
                      <a:lnTo>
                        <a:pt x="284" y="131"/>
                      </a:lnTo>
                      <a:lnTo>
                        <a:pt x="291" y="128"/>
                      </a:lnTo>
                      <a:lnTo>
                        <a:pt x="288" y="141"/>
                      </a:lnTo>
                      <a:lnTo>
                        <a:pt x="288" y="148"/>
                      </a:lnTo>
                      <a:lnTo>
                        <a:pt x="293" y="156"/>
                      </a:lnTo>
                      <a:lnTo>
                        <a:pt x="291" y="148"/>
                      </a:lnTo>
                      <a:lnTo>
                        <a:pt x="299" y="152"/>
                      </a:lnTo>
                      <a:lnTo>
                        <a:pt x="305" y="158"/>
                      </a:lnTo>
                      <a:lnTo>
                        <a:pt x="312" y="160"/>
                      </a:lnTo>
                      <a:lnTo>
                        <a:pt x="310" y="154"/>
                      </a:lnTo>
                      <a:lnTo>
                        <a:pt x="312" y="146"/>
                      </a:lnTo>
                      <a:lnTo>
                        <a:pt x="312" y="154"/>
                      </a:lnTo>
                      <a:lnTo>
                        <a:pt x="316" y="156"/>
                      </a:lnTo>
                      <a:lnTo>
                        <a:pt x="322" y="143"/>
                      </a:lnTo>
                      <a:lnTo>
                        <a:pt x="322" y="156"/>
                      </a:lnTo>
                      <a:lnTo>
                        <a:pt x="325" y="158"/>
                      </a:lnTo>
                      <a:lnTo>
                        <a:pt x="320" y="165"/>
                      </a:lnTo>
                      <a:lnTo>
                        <a:pt x="322" y="171"/>
                      </a:lnTo>
                      <a:lnTo>
                        <a:pt x="327" y="167"/>
                      </a:lnTo>
                      <a:lnTo>
                        <a:pt x="331" y="173"/>
                      </a:lnTo>
                      <a:lnTo>
                        <a:pt x="337" y="169"/>
                      </a:lnTo>
                      <a:lnTo>
                        <a:pt x="335" y="177"/>
                      </a:lnTo>
                      <a:lnTo>
                        <a:pt x="329" y="184"/>
                      </a:lnTo>
                      <a:lnTo>
                        <a:pt x="329" y="188"/>
                      </a:lnTo>
                      <a:lnTo>
                        <a:pt x="344" y="184"/>
                      </a:lnTo>
                      <a:lnTo>
                        <a:pt x="350" y="184"/>
                      </a:lnTo>
                      <a:lnTo>
                        <a:pt x="355" y="177"/>
                      </a:lnTo>
                      <a:lnTo>
                        <a:pt x="370" y="171"/>
                      </a:lnTo>
                      <a:lnTo>
                        <a:pt x="370" y="165"/>
                      </a:lnTo>
                      <a:lnTo>
                        <a:pt x="374" y="158"/>
                      </a:lnTo>
                      <a:lnTo>
                        <a:pt x="378" y="145"/>
                      </a:lnTo>
                      <a:lnTo>
                        <a:pt x="382" y="146"/>
                      </a:lnTo>
                      <a:lnTo>
                        <a:pt x="385" y="133"/>
                      </a:lnTo>
                      <a:lnTo>
                        <a:pt x="378" y="126"/>
                      </a:lnTo>
                      <a:lnTo>
                        <a:pt x="382" y="124"/>
                      </a:lnTo>
                      <a:lnTo>
                        <a:pt x="384" y="122"/>
                      </a:lnTo>
                      <a:lnTo>
                        <a:pt x="335" y="133"/>
                      </a:lnTo>
                      <a:lnTo>
                        <a:pt x="329" y="12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34" name="Freeform 128">
                  <a:extLst>
                    <a:ext uri="{FF2B5EF4-FFF2-40B4-BE49-F238E27FC236}">
                      <a16:creationId xmlns:a16="http://schemas.microsoft.com/office/drawing/2014/main" id="{042C9E58-BCDF-40B1-ADC5-2D3346EA10BC}"/>
                    </a:ext>
                  </a:extLst>
                </p:cNvPr>
                <p:cNvSpPr>
                  <a:spLocks/>
                </p:cNvSpPr>
                <p:nvPr/>
              </p:nvSpPr>
              <p:spPr bwMode="auto">
                <a:xfrm>
                  <a:off x="4707183" y="2383256"/>
                  <a:ext cx="14410" cy="14825"/>
                </a:xfrm>
                <a:custGeom>
                  <a:avLst/>
                  <a:gdLst>
                    <a:gd name="T0" fmla="*/ 15 w 15"/>
                    <a:gd name="T1" fmla="*/ 6 h 17"/>
                    <a:gd name="T2" fmla="*/ 7 w 15"/>
                    <a:gd name="T3" fmla="*/ 0 h 17"/>
                    <a:gd name="T4" fmla="*/ 0 w 15"/>
                    <a:gd name="T5" fmla="*/ 4 h 17"/>
                    <a:gd name="T6" fmla="*/ 6 w 15"/>
                    <a:gd name="T7" fmla="*/ 8 h 17"/>
                    <a:gd name="T8" fmla="*/ 9 w 15"/>
                    <a:gd name="T9" fmla="*/ 12 h 17"/>
                    <a:gd name="T10" fmla="*/ 11 w 15"/>
                    <a:gd name="T11" fmla="*/ 17 h 17"/>
                    <a:gd name="T12" fmla="*/ 15 w 15"/>
                    <a:gd name="T13" fmla="*/ 12 h 17"/>
                    <a:gd name="T14" fmla="*/ 15 w 15"/>
                    <a:gd name="T15" fmla="*/ 6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7">
                      <a:moveTo>
                        <a:pt x="15" y="6"/>
                      </a:moveTo>
                      <a:lnTo>
                        <a:pt x="7" y="0"/>
                      </a:lnTo>
                      <a:lnTo>
                        <a:pt x="0" y="4"/>
                      </a:lnTo>
                      <a:lnTo>
                        <a:pt x="6" y="8"/>
                      </a:lnTo>
                      <a:lnTo>
                        <a:pt x="9" y="12"/>
                      </a:lnTo>
                      <a:lnTo>
                        <a:pt x="11" y="17"/>
                      </a:lnTo>
                      <a:lnTo>
                        <a:pt x="15" y="12"/>
                      </a:lnTo>
                      <a:lnTo>
                        <a:pt x="15" y="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35" name="Freeform 129">
                  <a:extLst>
                    <a:ext uri="{FF2B5EF4-FFF2-40B4-BE49-F238E27FC236}">
                      <a16:creationId xmlns:a16="http://schemas.microsoft.com/office/drawing/2014/main" id="{5F0C3714-D7AF-461C-8AD5-C5F19435125B}"/>
                    </a:ext>
                  </a:extLst>
                </p:cNvPr>
                <p:cNvSpPr>
                  <a:spLocks/>
                </p:cNvSpPr>
                <p:nvPr/>
              </p:nvSpPr>
              <p:spPr bwMode="auto">
                <a:xfrm>
                  <a:off x="4707183" y="2383256"/>
                  <a:ext cx="14410" cy="14825"/>
                </a:xfrm>
                <a:custGeom>
                  <a:avLst/>
                  <a:gdLst>
                    <a:gd name="T0" fmla="*/ 15 w 15"/>
                    <a:gd name="T1" fmla="*/ 6 h 17"/>
                    <a:gd name="T2" fmla="*/ 7 w 15"/>
                    <a:gd name="T3" fmla="*/ 0 h 17"/>
                    <a:gd name="T4" fmla="*/ 0 w 15"/>
                    <a:gd name="T5" fmla="*/ 4 h 17"/>
                    <a:gd name="T6" fmla="*/ 6 w 15"/>
                    <a:gd name="T7" fmla="*/ 8 h 17"/>
                    <a:gd name="T8" fmla="*/ 9 w 15"/>
                    <a:gd name="T9" fmla="*/ 12 h 17"/>
                    <a:gd name="T10" fmla="*/ 11 w 15"/>
                    <a:gd name="T11" fmla="*/ 17 h 17"/>
                    <a:gd name="T12" fmla="*/ 15 w 15"/>
                    <a:gd name="T13" fmla="*/ 12 h 17"/>
                    <a:gd name="T14" fmla="*/ 15 w 15"/>
                    <a:gd name="T15" fmla="*/ 6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7">
                      <a:moveTo>
                        <a:pt x="15" y="6"/>
                      </a:moveTo>
                      <a:lnTo>
                        <a:pt x="7" y="0"/>
                      </a:lnTo>
                      <a:lnTo>
                        <a:pt x="0" y="4"/>
                      </a:lnTo>
                      <a:lnTo>
                        <a:pt x="6" y="8"/>
                      </a:lnTo>
                      <a:lnTo>
                        <a:pt x="9" y="12"/>
                      </a:lnTo>
                      <a:lnTo>
                        <a:pt x="11" y="17"/>
                      </a:lnTo>
                      <a:lnTo>
                        <a:pt x="15" y="12"/>
                      </a:lnTo>
                      <a:lnTo>
                        <a:pt x="15" y="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36" name="Freeform 140">
                  <a:extLst>
                    <a:ext uri="{FF2B5EF4-FFF2-40B4-BE49-F238E27FC236}">
                      <a16:creationId xmlns:a16="http://schemas.microsoft.com/office/drawing/2014/main" id="{78A4B0B5-51F6-4A70-AA33-FA194C19337B}"/>
                    </a:ext>
                  </a:extLst>
                </p:cNvPr>
                <p:cNvSpPr>
                  <a:spLocks/>
                </p:cNvSpPr>
                <p:nvPr/>
              </p:nvSpPr>
              <p:spPr bwMode="auto">
                <a:xfrm>
                  <a:off x="4865697" y="2440811"/>
                  <a:ext cx="9607" cy="18313"/>
                </a:xfrm>
                <a:custGeom>
                  <a:avLst/>
                  <a:gdLst>
                    <a:gd name="T0" fmla="*/ 4 w 10"/>
                    <a:gd name="T1" fmla="*/ 8 h 21"/>
                    <a:gd name="T2" fmla="*/ 4 w 10"/>
                    <a:gd name="T3" fmla="*/ 15 h 21"/>
                    <a:gd name="T4" fmla="*/ 0 w 10"/>
                    <a:gd name="T5" fmla="*/ 21 h 21"/>
                    <a:gd name="T6" fmla="*/ 6 w 10"/>
                    <a:gd name="T7" fmla="*/ 15 h 21"/>
                    <a:gd name="T8" fmla="*/ 10 w 10"/>
                    <a:gd name="T9" fmla="*/ 0 h 21"/>
                    <a:gd name="T10" fmla="*/ 8 w 10"/>
                    <a:gd name="T11" fmla="*/ 2 h 21"/>
                    <a:gd name="T12" fmla="*/ 4 w 10"/>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10" h="21">
                      <a:moveTo>
                        <a:pt x="4" y="8"/>
                      </a:moveTo>
                      <a:lnTo>
                        <a:pt x="4" y="15"/>
                      </a:lnTo>
                      <a:lnTo>
                        <a:pt x="0" y="21"/>
                      </a:lnTo>
                      <a:lnTo>
                        <a:pt x="6" y="15"/>
                      </a:lnTo>
                      <a:lnTo>
                        <a:pt x="10" y="0"/>
                      </a:lnTo>
                      <a:lnTo>
                        <a:pt x="8" y="2"/>
                      </a:lnTo>
                      <a:lnTo>
                        <a:pt x="4"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37" name="Freeform 141">
                  <a:extLst>
                    <a:ext uri="{FF2B5EF4-FFF2-40B4-BE49-F238E27FC236}">
                      <a16:creationId xmlns:a16="http://schemas.microsoft.com/office/drawing/2014/main" id="{8B6CE1C7-C862-4442-B05D-259AEB251BC0}"/>
                    </a:ext>
                  </a:extLst>
                </p:cNvPr>
                <p:cNvSpPr>
                  <a:spLocks/>
                </p:cNvSpPr>
                <p:nvPr/>
              </p:nvSpPr>
              <p:spPr bwMode="auto">
                <a:xfrm>
                  <a:off x="4865697" y="2440811"/>
                  <a:ext cx="9607" cy="18313"/>
                </a:xfrm>
                <a:custGeom>
                  <a:avLst/>
                  <a:gdLst>
                    <a:gd name="T0" fmla="*/ 4 w 10"/>
                    <a:gd name="T1" fmla="*/ 8 h 21"/>
                    <a:gd name="T2" fmla="*/ 4 w 10"/>
                    <a:gd name="T3" fmla="*/ 15 h 21"/>
                    <a:gd name="T4" fmla="*/ 0 w 10"/>
                    <a:gd name="T5" fmla="*/ 21 h 21"/>
                    <a:gd name="T6" fmla="*/ 6 w 10"/>
                    <a:gd name="T7" fmla="*/ 15 h 21"/>
                    <a:gd name="T8" fmla="*/ 10 w 10"/>
                    <a:gd name="T9" fmla="*/ 0 h 21"/>
                    <a:gd name="T10" fmla="*/ 8 w 10"/>
                    <a:gd name="T11" fmla="*/ 2 h 21"/>
                    <a:gd name="T12" fmla="*/ 4 w 10"/>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10" h="21">
                      <a:moveTo>
                        <a:pt x="4" y="8"/>
                      </a:moveTo>
                      <a:lnTo>
                        <a:pt x="4" y="15"/>
                      </a:lnTo>
                      <a:lnTo>
                        <a:pt x="0" y="21"/>
                      </a:lnTo>
                      <a:lnTo>
                        <a:pt x="6" y="15"/>
                      </a:lnTo>
                      <a:lnTo>
                        <a:pt x="10" y="0"/>
                      </a:lnTo>
                      <a:lnTo>
                        <a:pt x="8" y="2"/>
                      </a:lnTo>
                      <a:lnTo>
                        <a:pt x="4"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38" name="Freeform 142">
                  <a:extLst>
                    <a:ext uri="{FF2B5EF4-FFF2-40B4-BE49-F238E27FC236}">
                      <a16:creationId xmlns:a16="http://schemas.microsoft.com/office/drawing/2014/main" id="{1FAC56D0-DC94-49BA-B1D0-276868B84D94}"/>
                    </a:ext>
                  </a:extLst>
                </p:cNvPr>
                <p:cNvSpPr>
                  <a:spLocks/>
                </p:cNvSpPr>
                <p:nvPr/>
              </p:nvSpPr>
              <p:spPr bwMode="auto">
                <a:xfrm>
                  <a:off x="4873382" y="2416393"/>
                  <a:ext cx="4803" cy="26161"/>
                </a:xfrm>
                <a:custGeom>
                  <a:avLst/>
                  <a:gdLst>
                    <a:gd name="T0" fmla="*/ 0 w 5"/>
                    <a:gd name="T1" fmla="*/ 30 h 30"/>
                    <a:gd name="T2" fmla="*/ 2 w 5"/>
                    <a:gd name="T3" fmla="*/ 28 h 30"/>
                    <a:gd name="T4" fmla="*/ 4 w 5"/>
                    <a:gd name="T5" fmla="*/ 21 h 30"/>
                    <a:gd name="T6" fmla="*/ 5 w 5"/>
                    <a:gd name="T7" fmla="*/ 0 h 30"/>
                    <a:gd name="T8" fmla="*/ 4 w 5"/>
                    <a:gd name="T9" fmla="*/ 7 h 30"/>
                    <a:gd name="T10" fmla="*/ 0 w 5"/>
                    <a:gd name="T11" fmla="*/ 30 h 30"/>
                  </a:gdLst>
                  <a:ahLst/>
                  <a:cxnLst>
                    <a:cxn ang="0">
                      <a:pos x="T0" y="T1"/>
                    </a:cxn>
                    <a:cxn ang="0">
                      <a:pos x="T2" y="T3"/>
                    </a:cxn>
                    <a:cxn ang="0">
                      <a:pos x="T4" y="T5"/>
                    </a:cxn>
                    <a:cxn ang="0">
                      <a:pos x="T6" y="T7"/>
                    </a:cxn>
                    <a:cxn ang="0">
                      <a:pos x="T8" y="T9"/>
                    </a:cxn>
                    <a:cxn ang="0">
                      <a:pos x="T10" y="T11"/>
                    </a:cxn>
                  </a:cxnLst>
                  <a:rect l="0" t="0" r="r" b="b"/>
                  <a:pathLst>
                    <a:path w="5" h="30">
                      <a:moveTo>
                        <a:pt x="0" y="30"/>
                      </a:moveTo>
                      <a:lnTo>
                        <a:pt x="2" y="28"/>
                      </a:lnTo>
                      <a:lnTo>
                        <a:pt x="4" y="21"/>
                      </a:lnTo>
                      <a:lnTo>
                        <a:pt x="5" y="0"/>
                      </a:lnTo>
                      <a:lnTo>
                        <a:pt x="4" y="7"/>
                      </a:lnTo>
                      <a:lnTo>
                        <a:pt x="0" y="3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39" name="Freeform 143">
                  <a:extLst>
                    <a:ext uri="{FF2B5EF4-FFF2-40B4-BE49-F238E27FC236}">
                      <a16:creationId xmlns:a16="http://schemas.microsoft.com/office/drawing/2014/main" id="{3111BDD9-C62B-404E-9721-76A65413E908}"/>
                    </a:ext>
                  </a:extLst>
                </p:cNvPr>
                <p:cNvSpPr>
                  <a:spLocks/>
                </p:cNvSpPr>
                <p:nvPr/>
              </p:nvSpPr>
              <p:spPr bwMode="auto">
                <a:xfrm>
                  <a:off x="4873382" y="2416393"/>
                  <a:ext cx="4803" cy="26161"/>
                </a:xfrm>
                <a:custGeom>
                  <a:avLst/>
                  <a:gdLst>
                    <a:gd name="T0" fmla="*/ 0 w 5"/>
                    <a:gd name="T1" fmla="*/ 30 h 30"/>
                    <a:gd name="T2" fmla="*/ 2 w 5"/>
                    <a:gd name="T3" fmla="*/ 28 h 30"/>
                    <a:gd name="T4" fmla="*/ 4 w 5"/>
                    <a:gd name="T5" fmla="*/ 21 h 30"/>
                    <a:gd name="T6" fmla="*/ 5 w 5"/>
                    <a:gd name="T7" fmla="*/ 0 h 30"/>
                    <a:gd name="T8" fmla="*/ 4 w 5"/>
                    <a:gd name="T9" fmla="*/ 7 h 30"/>
                    <a:gd name="T10" fmla="*/ 0 w 5"/>
                    <a:gd name="T11" fmla="*/ 30 h 30"/>
                  </a:gdLst>
                  <a:ahLst/>
                  <a:cxnLst>
                    <a:cxn ang="0">
                      <a:pos x="T0" y="T1"/>
                    </a:cxn>
                    <a:cxn ang="0">
                      <a:pos x="T2" y="T3"/>
                    </a:cxn>
                    <a:cxn ang="0">
                      <a:pos x="T4" y="T5"/>
                    </a:cxn>
                    <a:cxn ang="0">
                      <a:pos x="T6" y="T7"/>
                    </a:cxn>
                    <a:cxn ang="0">
                      <a:pos x="T8" y="T9"/>
                    </a:cxn>
                    <a:cxn ang="0">
                      <a:pos x="T10" y="T11"/>
                    </a:cxn>
                  </a:cxnLst>
                  <a:rect l="0" t="0" r="r" b="b"/>
                  <a:pathLst>
                    <a:path w="5" h="30">
                      <a:moveTo>
                        <a:pt x="0" y="30"/>
                      </a:moveTo>
                      <a:lnTo>
                        <a:pt x="2" y="28"/>
                      </a:lnTo>
                      <a:lnTo>
                        <a:pt x="4" y="21"/>
                      </a:lnTo>
                      <a:lnTo>
                        <a:pt x="5" y="0"/>
                      </a:lnTo>
                      <a:lnTo>
                        <a:pt x="4" y="7"/>
                      </a:lnTo>
                      <a:lnTo>
                        <a:pt x="0" y="3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sp>
            <p:nvSpPr>
              <p:cNvPr id="86" name="Freeform 145">
                <a:extLst>
                  <a:ext uri="{FF2B5EF4-FFF2-40B4-BE49-F238E27FC236}">
                    <a16:creationId xmlns:a16="http://schemas.microsoft.com/office/drawing/2014/main" id="{D57C4A51-D871-478B-BC79-178CA43FA6FF}"/>
                  </a:ext>
                </a:extLst>
              </p:cNvPr>
              <p:cNvSpPr>
                <a:spLocks/>
              </p:cNvSpPr>
              <p:nvPr/>
            </p:nvSpPr>
            <p:spPr bwMode="auto">
              <a:xfrm>
                <a:off x="4910849" y="2017871"/>
                <a:ext cx="141221" cy="124702"/>
              </a:xfrm>
              <a:custGeom>
                <a:avLst/>
                <a:gdLst>
                  <a:gd name="T0" fmla="*/ 145 w 147"/>
                  <a:gd name="T1" fmla="*/ 68 h 143"/>
                  <a:gd name="T2" fmla="*/ 147 w 147"/>
                  <a:gd name="T3" fmla="*/ 62 h 143"/>
                  <a:gd name="T4" fmla="*/ 145 w 147"/>
                  <a:gd name="T5" fmla="*/ 55 h 143"/>
                  <a:gd name="T6" fmla="*/ 130 w 147"/>
                  <a:gd name="T7" fmla="*/ 0 h 143"/>
                  <a:gd name="T8" fmla="*/ 126 w 147"/>
                  <a:gd name="T9" fmla="*/ 0 h 143"/>
                  <a:gd name="T10" fmla="*/ 117 w 147"/>
                  <a:gd name="T11" fmla="*/ 2 h 143"/>
                  <a:gd name="T12" fmla="*/ 77 w 147"/>
                  <a:gd name="T13" fmla="*/ 11 h 143"/>
                  <a:gd name="T14" fmla="*/ 70 w 147"/>
                  <a:gd name="T15" fmla="*/ 15 h 143"/>
                  <a:gd name="T16" fmla="*/ 66 w 147"/>
                  <a:gd name="T17" fmla="*/ 15 h 143"/>
                  <a:gd name="T18" fmla="*/ 53 w 147"/>
                  <a:gd name="T19" fmla="*/ 19 h 143"/>
                  <a:gd name="T20" fmla="*/ 45 w 147"/>
                  <a:gd name="T21" fmla="*/ 19 h 143"/>
                  <a:gd name="T22" fmla="*/ 0 w 147"/>
                  <a:gd name="T23" fmla="*/ 30 h 143"/>
                  <a:gd name="T24" fmla="*/ 13 w 147"/>
                  <a:gd name="T25" fmla="*/ 107 h 143"/>
                  <a:gd name="T26" fmla="*/ 19 w 147"/>
                  <a:gd name="T27" fmla="*/ 115 h 143"/>
                  <a:gd name="T28" fmla="*/ 19 w 147"/>
                  <a:gd name="T29" fmla="*/ 120 h 143"/>
                  <a:gd name="T30" fmla="*/ 8 w 147"/>
                  <a:gd name="T31" fmla="*/ 132 h 143"/>
                  <a:gd name="T32" fmla="*/ 8 w 147"/>
                  <a:gd name="T33" fmla="*/ 135 h 143"/>
                  <a:gd name="T34" fmla="*/ 13 w 147"/>
                  <a:gd name="T35" fmla="*/ 143 h 143"/>
                  <a:gd name="T36" fmla="*/ 21 w 147"/>
                  <a:gd name="T37" fmla="*/ 139 h 143"/>
                  <a:gd name="T38" fmla="*/ 34 w 147"/>
                  <a:gd name="T39" fmla="*/ 126 h 143"/>
                  <a:gd name="T40" fmla="*/ 42 w 147"/>
                  <a:gd name="T41" fmla="*/ 122 h 143"/>
                  <a:gd name="T42" fmla="*/ 45 w 147"/>
                  <a:gd name="T43" fmla="*/ 115 h 143"/>
                  <a:gd name="T44" fmla="*/ 49 w 147"/>
                  <a:gd name="T45" fmla="*/ 117 h 143"/>
                  <a:gd name="T46" fmla="*/ 60 w 147"/>
                  <a:gd name="T47" fmla="*/ 103 h 143"/>
                  <a:gd name="T48" fmla="*/ 68 w 147"/>
                  <a:gd name="T49" fmla="*/ 102 h 143"/>
                  <a:gd name="T50" fmla="*/ 74 w 147"/>
                  <a:gd name="T51" fmla="*/ 98 h 143"/>
                  <a:gd name="T52" fmla="*/ 81 w 147"/>
                  <a:gd name="T53" fmla="*/ 98 h 143"/>
                  <a:gd name="T54" fmla="*/ 85 w 147"/>
                  <a:gd name="T55" fmla="*/ 94 h 143"/>
                  <a:gd name="T56" fmla="*/ 106 w 147"/>
                  <a:gd name="T57" fmla="*/ 90 h 143"/>
                  <a:gd name="T58" fmla="*/ 106 w 147"/>
                  <a:gd name="T59" fmla="*/ 85 h 143"/>
                  <a:gd name="T60" fmla="*/ 104 w 147"/>
                  <a:gd name="T61" fmla="*/ 81 h 143"/>
                  <a:gd name="T62" fmla="*/ 107 w 147"/>
                  <a:gd name="T63" fmla="*/ 81 h 143"/>
                  <a:gd name="T64" fmla="*/ 107 w 147"/>
                  <a:gd name="T65" fmla="*/ 85 h 143"/>
                  <a:gd name="T66" fmla="*/ 115 w 147"/>
                  <a:gd name="T67" fmla="*/ 85 h 143"/>
                  <a:gd name="T68" fmla="*/ 128 w 147"/>
                  <a:gd name="T69" fmla="*/ 77 h 143"/>
                  <a:gd name="T70" fmla="*/ 141 w 147"/>
                  <a:gd name="T71" fmla="*/ 72 h 143"/>
                  <a:gd name="T72" fmla="*/ 147 w 147"/>
                  <a:gd name="T73" fmla="*/ 73 h 143"/>
                  <a:gd name="T74" fmla="*/ 145 w 147"/>
                  <a:gd name="T75" fmla="*/ 70 h 143"/>
                  <a:gd name="T76" fmla="*/ 145 w 147"/>
                  <a:gd name="T77" fmla="*/ 6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7" h="143">
                    <a:moveTo>
                      <a:pt x="145" y="68"/>
                    </a:moveTo>
                    <a:lnTo>
                      <a:pt x="147" y="62"/>
                    </a:lnTo>
                    <a:lnTo>
                      <a:pt x="145" y="55"/>
                    </a:lnTo>
                    <a:lnTo>
                      <a:pt x="130" y="0"/>
                    </a:lnTo>
                    <a:lnTo>
                      <a:pt x="126" y="0"/>
                    </a:lnTo>
                    <a:lnTo>
                      <a:pt x="117" y="2"/>
                    </a:lnTo>
                    <a:lnTo>
                      <a:pt x="77" y="11"/>
                    </a:lnTo>
                    <a:lnTo>
                      <a:pt x="70" y="15"/>
                    </a:lnTo>
                    <a:lnTo>
                      <a:pt x="66" y="15"/>
                    </a:lnTo>
                    <a:lnTo>
                      <a:pt x="53" y="19"/>
                    </a:lnTo>
                    <a:lnTo>
                      <a:pt x="45" y="19"/>
                    </a:lnTo>
                    <a:lnTo>
                      <a:pt x="0" y="30"/>
                    </a:lnTo>
                    <a:lnTo>
                      <a:pt x="13" y="107"/>
                    </a:lnTo>
                    <a:lnTo>
                      <a:pt x="19" y="115"/>
                    </a:lnTo>
                    <a:lnTo>
                      <a:pt x="19" y="120"/>
                    </a:lnTo>
                    <a:lnTo>
                      <a:pt x="8" y="132"/>
                    </a:lnTo>
                    <a:lnTo>
                      <a:pt x="8" y="135"/>
                    </a:lnTo>
                    <a:lnTo>
                      <a:pt x="13" y="143"/>
                    </a:lnTo>
                    <a:lnTo>
                      <a:pt x="21" y="139"/>
                    </a:lnTo>
                    <a:lnTo>
                      <a:pt x="34" y="126"/>
                    </a:lnTo>
                    <a:lnTo>
                      <a:pt x="42" y="122"/>
                    </a:lnTo>
                    <a:lnTo>
                      <a:pt x="45" y="115"/>
                    </a:lnTo>
                    <a:lnTo>
                      <a:pt x="49" y="117"/>
                    </a:lnTo>
                    <a:lnTo>
                      <a:pt x="60" y="103"/>
                    </a:lnTo>
                    <a:lnTo>
                      <a:pt x="68" y="102"/>
                    </a:lnTo>
                    <a:lnTo>
                      <a:pt x="74" y="98"/>
                    </a:lnTo>
                    <a:lnTo>
                      <a:pt x="81" y="98"/>
                    </a:lnTo>
                    <a:lnTo>
                      <a:pt x="85" y="94"/>
                    </a:lnTo>
                    <a:lnTo>
                      <a:pt x="106" y="90"/>
                    </a:lnTo>
                    <a:lnTo>
                      <a:pt x="106" y="85"/>
                    </a:lnTo>
                    <a:lnTo>
                      <a:pt x="104" y="81"/>
                    </a:lnTo>
                    <a:lnTo>
                      <a:pt x="107" y="81"/>
                    </a:lnTo>
                    <a:lnTo>
                      <a:pt x="107" y="85"/>
                    </a:lnTo>
                    <a:lnTo>
                      <a:pt x="115" y="85"/>
                    </a:lnTo>
                    <a:lnTo>
                      <a:pt x="128" y="77"/>
                    </a:lnTo>
                    <a:lnTo>
                      <a:pt x="141" y="72"/>
                    </a:lnTo>
                    <a:lnTo>
                      <a:pt x="147" y="73"/>
                    </a:lnTo>
                    <a:lnTo>
                      <a:pt x="145" y="70"/>
                    </a:lnTo>
                    <a:lnTo>
                      <a:pt x="145" y="6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87" name="Freeform 146">
                <a:extLst>
                  <a:ext uri="{FF2B5EF4-FFF2-40B4-BE49-F238E27FC236}">
                    <a16:creationId xmlns:a16="http://schemas.microsoft.com/office/drawing/2014/main" id="{A7559091-F021-45DD-B3B8-ECFB6CBA73AB}"/>
                  </a:ext>
                </a:extLst>
              </p:cNvPr>
              <p:cNvSpPr>
                <a:spLocks/>
              </p:cNvSpPr>
              <p:nvPr/>
            </p:nvSpPr>
            <p:spPr bwMode="auto">
              <a:xfrm>
                <a:off x="4951198" y="1706552"/>
                <a:ext cx="137379" cy="258996"/>
              </a:xfrm>
              <a:custGeom>
                <a:avLst/>
                <a:gdLst>
                  <a:gd name="T0" fmla="*/ 129 w 143"/>
                  <a:gd name="T1" fmla="*/ 216 h 297"/>
                  <a:gd name="T2" fmla="*/ 127 w 143"/>
                  <a:gd name="T3" fmla="*/ 209 h 297"/>
                  <a:gd name="T4" fmla="*/ 120 w 143"/>
                  <a:gd name="T5" fmla="*/ 205 h 297"/>
                  <a:gd name="T6" fmla="*/ 114 w 143"/>
                  <a:gd name="T7" fmla="*/ 199 h 297"/>
                  <a:gd name="T8" fmla="*/ 111 w 143"/>
                  <a:gd name="T9" fmla="*/ 194 h 297"/>
                  <a:gd name="T10" fmla="*/ 109 w 143"/>
                  <a:gd name="T11" fmla="*/ 186 h 297"/>
                  <a:gd name="T12" fmla="*/ 109 w 143"/>
                  <a:gd name="T13" fmla="*/ 178 h 297"/>
                  <a:gd name="T14" fmla="*/ 101 w 143"/>
                  <a:gd name="T15" fmla="*/ 158 h 297"/>
                  <a:gd name="T16" fmla="*/ 50 w 143"/>
                  <a:gd name="T17" fmla="*/ 4 h 297"/>
                  <a:gd name="T18" fmla="*/ 49 w 143"/>
                  <a:gd name="T19" fmla="*/ 0 h 297"/>
                  <a:gd name="T20" fmla="*/ 41 w 143"/>
                  <a:gd name="T21" fmla="*/ 7 h 297"/>
                  <a:gd name="T22" fmla="*/ 35 w 143"/>
                  <a:gd name="T23" fmla="*/ 6 h 297"/>
                  <a:gd name="T24" fmla="*/ 28 w 143"/>
                  <a:gd name="T25" fmla="*/ 11 h 297"/>
                  <a:gd name="T26" fmla="*/ 28 w 143"/>
                  <a:gd name="T27" fmla="*/ 17 h 297"/>
                  <a:gd name="T28" fmla="*/ 26 w 143"/>
                  <a:gd name="T29" fmla="*/ 32 h 297"/>
                  <a:gd name="T30" fmla="*/ 26 w 143"/>
                  <a:gd name="T31" fmla="*/ 37 h 297"/>
                  <a:gd name="T32" fmla="*/ 26 w 143"/>
                  <a:gd name="T33" fmla="*/ 39 h 297"/>
                  <a:gd name="T34" fmla="*/ 24 w 143"/>
                  <a:gd name="T35" fmla="*/ 41 h 297"/>
                  <a:gd name="T36" fmla="*/ 28 w 143"/>
                  <a:gd name="T37" fmla="*/ 53 h 297"/>
                  <a:gd name="T38" fmla="*/ 24 w 143"/>
                  <a:gd name="T39" fmla="*/ 66 h 297"/>
                  <a:gd name="T40" fmla="*/ 26 w 143"/>
                  <a:gd name="T41" fmla="*/ 73 h 297"/>
                  <a:gd name="T42" fmla="*/ 32 w 143"/>
                  <a:gd name="T43" fmla="*/ 79 h 297"/>
                  <a:gd name="T44" fmla="*/ 34 w 143"/>
                  <a:gd name="T45" fmla="*/ 86 h 297"/>
                  <a:gd name="T46" fmla="*/ 34 w 143"/>
                  <a:gd name="T47" fmla="*/ 92 h 297"/>
                  <a:gd name="T48" fmla="*/ 28 w 143"/>
                  <a:gd name="T49" fmla="*/ 103 h 297"/>
                  <a:gd name="T50" fmla="*/ 17 w 143"/>
                  <a:gd name="T51" fmla="*/ 116 h 297"/>
                  <a:gd name="T52" fmla="*/ 13 w 143"/>
                  <a:gd name="T53" fmla="*/ 116 h 297"/>
                  <a:gd name="T54" fmla="*/ 7 w 143"/>
                  <a:gd name="T55" fmla="*/ 124 h 297"/>
                  <a:gd name="T56" fmla="*/ 7 w 143"/>
                  <a:gd name="T57" fmla="*/ 130 h 297"/>
                  <a:gd name="T58" fmla="*/ 11 w 143"/>
                  <a:gd name="T59" fmla="*/ 145 h 297"/>
                  <a:gd name="T60" fmla="*/ 9 w 143"/>
                  <a:gd name="T61" fmla="*/ 156 h 297"/>
                  <a:gd name="T62" fmla="*/ 11 w 143"/>
                  <a:gd name="T63" fmla="*/ 163 h 297"/>
                  <a:gd name="T64" fmla="*/ 7 w 143"/>
                  <a:gd name="T65" fmla="*/ 171 h 297"/>
                  <a:gd name="T66" fmla="*/ 7 w 143"/>
                  <a:gd name="T67" fmla="*/ 178 h 297"/>
                  <a:gd name="T68" fmla="*/ 5 w 143"/>
                  <a:gd name="T69" fmla="*/ 184 h 297"/>
                  <a:gd name="T70" fmla="*/ 2 w 143"/>
                  <a:gd name="T71" fmla="*/ 192 h 297"/>
                  <a:gd name="T72" fmla="*/ 3 w 143"/>
                  <a:gd name="T73" fmla="*/ 203 h 297"/>
                  <a:gd name="T74" fmla="*/ 0 w 143"/>
                  <a:gd name="T75" fmla="*/ 209 h 297"/>
                  <a:gd name="T76" fmla="*/ 5 w 143"/>
                  <a:gd name="T77" fmla="*/ 233 h 297"/>
                  <a:gd name="T78" fmla="*/ 5 w 143"/>
                  <a:gd name="T79" fmla="*/ 246 h 297"/>
                  <a:gd name="T80" fmla="*/ 11 w 143"/>
                  <a:gd name="T81" fmla="*/ 267 h 297"/>
                  <a:gd name="T82" fmla="*/ 7 w 143"/>
                  <a:gd name="T83" fmla="*/ 274 h 297"/>
                  <a:gd name="T84" fmla="*/ 7 w 143"/>
                  <a:gd name="T85" fmla="*/ 282 h 297"/>
                  <a:gd name="T86" fmla="*/ 11 w 143"/>
                  <a:gd name="T87" fmla="*/ 289 h 297"/>
                  <a:gd name="T88" fmla="*/ 17 w 143"/>
                  <a:gd name="T89" fmla="*/ 297 h 297"/>
                  <a:gd name="T90" fmla="*/ 105 w 143"/>
                  <a:gd name="T91" fmla="*/ 276 h 297"/>
                  <a:gd name="T92" fmla="*/ 114 w 143"/>
                  <a:gd name="T93" fmla="*/ 265 h 297"/>
                  <a:gd name="T94" fmla="*/ 118 w 143"/>
                  <a:gd name="T95" fmla="*/ 259 h 297"/>
                  <a:gd name="T96" fmla="*/ 120 w 143"/>
                  <a:gd name="T97" fmla="*/ 259 h 297"/>
                  <a:gd name="T98" fmla="*/ 124 w 143"/>
                  <a:gd name="T99" fmla="*/ 252 h 297"/>
                  <a:gd name="T100" fmla="*/ 131 w 143"/>
                  <a:gd name="T101" fmla="*/ 248 h 297"/>
                  <a:gd name="T102" fmla="*/ 135 w 143"/>
                  <a:gd name="T103" fmla="*/ 246 h 297"/>
                  <a:gd name="T104" fmla="*/ 139 w 143"/>
                  <a:gd name="T105" fmla="*/ 246 h 297"/>
                  <a:gd name="T106" fmla="*/ 139 w 143"/>
                  <a:gd name="T107" fmla="*/ 241 h 297"/>
                  <a:gd name="T108" fmla="*/ 143 w 143"/>
                  <a:gd name="T109" fmla="*/ 225 h 297"/>
                  <a:gd name="T110" fmla="*/ 139 w 143"/>
                  <a:gd name="T111" fmla="*/ 224 h 297"/>
                  <a:gd name="T112" fmla="*/ 135 w 143"/>
                  <a:gd name="T113" fmla="*/ 222 h 297"/>
                  <a:gd name="T114" fmla="*/ 129 w 143"/>
                  <a:gd name="T115" fmla="*/ 21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3" h="297">
                    <a:moveTo>
                      <a:pt x="129" y="216"/>
                    </a:moveTo>
                    <a:lnTo>
                      <a:pt x="127" y="209"/>
                    </a:lnTo>
                    <a:lnTo>
                      <a:pt x="120" y="205"/>
                    </a:lnTo>
                    <a:lnTo>
                      <a:pt x="114" y="199"/>
                    </a:lnTo>
                    <a:lnTo>
                      <a:pt x="111" y="194"/>
                    </a:lnTo>
                    <a:lnTo>
                      <a:pt x="109" y="186"/>
                    </a:lnTo>
                    <a:lnTo>
                      <a:pt x="109" y="178"/>
                    </a:lnTo>
                    <a:lnTo>
                      <a:pt x="101" y="158"/>
                    </a:lnTo>
                    <a:lnTo>
                      <a:pt x="50" y="4"/>
                    </a:lnTo>
                    <a:lnTo>
                      <a:pt x="49" y="0"/>
                    </a:lnTo>
                    <a:lnTo>
                      <a:pt x="41" y="7"/>
                    </a:lnTo>
                    <a:lnTo>
                      <a:pt x="35" y="6"/>
                    </a:lnTo>
                    <a:lnTo>
                      <a:pt x="28" y="11"/>
                    </a:lnTo>
                    <a:lnTo>
                      <a:pt x="28" y="17"/>
                    </a:lnTo>
                    <a:lnTo>
                      <a:pt x="26" y="32"/>
                    </a:lnTo>
                    <a:lnTo>
                      <a:pt x="26" y="37"/>
                    </a:lnTo>
                    <a:lnTo>
                      <a:pt x="26" y="39"/>
                    </a:lnTo>
                    <a:lnTo>
                      <a:pt x="24" y="41"/>
                    </a:lnTo>
                    <a:lnTo>
                      <a:pt x="28" y="53"/>
                    </a:lnTo>
                    <a:lnTo>
                      <a:pt x="24" y="66"/>
                    </a:lnTo>
                    <a:lnTo>
                      <a:pt x="26" y="73"/>
                    </a:lnTo>
                    <a:lnTo>
                      <a:pt x="32" y="79"/>
                    </a:lnTo>
                    <a:lnTo>
                      <a:pt x="34" y="86"/>
                    </a:lnTo>
                    <a:lnTo>
                      <a:pt x="34" y="92"/>
                    </a:lnTo>
                    <a:lnTo>
                      <a:pt x="28" y="103"/>
                    </a:lnTo>
                    <a:lnTo>
                      <a:pt x="17" y="116"/>
                    </a:lnTo>
                    <a:lnTo>
                      <a:pt x="13" y="116"/>
                    </a:lnTo>
                    <a:lnTo>
                      <a:pt x="7" y="124"/>
                    </a:lnTo>
                    <a:lnTo>
                      <a:pt x="7" y="130"/>
                    </a:lnTo>
                    <a:lnTo>
                      <a:pt x="11" y="145"/>
                    </a:lnTo>
                    <a:lnTo>
                      <a:pt x="9" y="156"/>
                    </a:lnTo>
                    <a:lnTo>
                      <a:pt x="11" y="163"/>
                    </a:lnTo>
                    <a:lnTo>
                      <a:pt x="7" y="171"/>
                    </a:lnTo>
                    <a:lnTo>
                      <a:pt x="7" y="178"/>
                    </a:lnTo>
                    <a:lnTo>
                      <a:pt x="5" y="184"/>
                    </a:lnTo>
                    <a:lnTo>
                      <a:pt x="2" y="192"/>
                    </a:lnTo>
                    <a:lnTo>
                      <a:pt x="3" y="203"/>
                    </a:lnTo>
                    <a:lnTo>
                      <a:pt x="0" y="209"/>
                    </a:lnTo>
                    <a:lnTo>
                      <a:pt x="5" y="233"/>
                    </a:lnTo>
                    <a:lnTo>
                      <a:pt x="5" y="246"/>
                    </a:lnTo>
                    <a:lnTo>
                      <a:pt x="11" y="267"/>
                    </a:lnTo>
                    <a:lnTo>
                      <a:pt x="7" y="274"/>
                    </a:lnTo>
                    <a:lnTo>
                      <a:pt x="7" y="282"/>
                    </a:lnTo>
                    <a:lnTo>
                      <a:pt x="11" y="289"/>
                    </a:lnTo>
                    <a:lnTo>
                      <a:pt x="17" y="297"/>
                    </a:lnTo>
                    <a:lnTo>
                      <a:pt x="105" y="276"/>
                    </a:lnTo>
                    <a:lnTo>
                      <a:pt x="114" y="265"/>
                    </a:lnTo>
                    <a:lnTo>
                      <a:pt x="118" y="259"/>
                    </a:lnTo>
                    <a:lnTo>
                      <a:pt x="120" y="259"/>
                    </a:lnTo>
                    <a:lnTo>
                      <a:pt x="124" y="252"/>
                    </a:lnTo>
                    <a:lnTo>
                      <a:pt x="131" y="248"/>
                    </a:lnTo>
                    <a:lnTo>
                      <a:pt x="135" y="246"/>
                    </a:lnTo>
                    <a:lnTo>
                      <a:pt x="139" y="246"/>
                    </a:lnTo>
                    <a:lnTo>
                      <a:pt x="139" y="241"/>
                    </a:lnTo>
                    <a:lnTo>
                      <a:pt x="143" y="225"/>
                    </a:lnTo>
                    <a:lnTo>
                      <a:pt x="139" y="224"/>
                    </a:lnTo>
                    <a:lnTo>
                      <a:pt x="135" y="222"/>
                    </a:lnTo>
                    <a:lnTo>
                      <a:pt x="129" y="21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88" name="Freeform 148">
                <a:extLst>
                  <a:ext uri="{FF2B5EF4-FFF2-40B4-BE49-F238E27FC236}">
                    <a16:creationId xmlns:a16="http://schemas.microsoft.com/office/drawing/2014/main" id="{1A124BB0-8B4F-4EB4-B33C-A816581EA647}"/>
                  </a:ext>
                </a:extLst>
              </p:cNvPr>
              <p:cNvSpPr>
                <a:spLocks/>
              </p:cNvSpPr>
              <p:nvPr/>
            </p:nvSpPr>
            <p:spPr bwMode="auto">
              <a:xfrm>
                <a:off x="5035739" y="2011767"/>
                <a:ext cx="43231" cy="69763"/>
              </a:xfrm>
              <a:custGeom>
                <a:avLst/>
                <a:gdLst>
                  <a:gd name="T0" fmla="*/ 41 w 45"/>
                  <a:gd name="T1" fmla="*/ 18 h 80"/>
                  <a:gd name="T2" fmla="*/ 39 w 45"/>
                  <a:gd name="T3" fmla="*/ 13 h 80"/>
                  <a:gd name="T4" fmla="*/ 36 w 45"/>
                  <a:gd name="T5" fmla="*/ 11 h 80"/>
                  <a:gd name="T6" fmla="*/ 34 w 45"/>
                  <a:gd name="T7" fmla="*/ 5 h 80"/>
                  <a:gd name="T8" fmla="*/ 26 w 45"/>
                  <a:gd name="T9" fmla="*/ 0 h 80"/>
                  <a:gd name="T10" fmla="*/ 0 w 45"/>
                  <a:gd name="T11" fmla="*/ 7 h 80"/>
                  <a:gd name="T12" fmla="*/ 15 w 45"/>
                  <a:gd name="T13" fmla="*/ 62 h 80"/>
                  <a:gd name="T14" fmla="*/ 17 w 45"/>
                  <a:gd name="T15" fmla="*/ 69 h 80"/>
                  <a:gd name="T16" fmla="*/ 15 w 45"/>
                  <a:gd name="T17" fmla="*/ 75 h 80"/>
                  <a:gd name="T18" fmla="*/ 15 w 45"/>
                  <a:gd name="T19" fmla="*/ 77 h 80"/>
                  <a:gd name="T20" fmla="*/ 17 w 45"/>
                  <a:gd name="T21" fmla="*/ 80 h 80"/>
                  <a:gd name="T22" fmla="*/ 23 w 45"/>
                  <a:gd name="T23" fmla="*/ 77 h 80"/>
                  <a:gd name="T24" fmla="*/ 43 w 45"/>
                  <a:gd name="T25" fmla="*/ 63 h 80"/>
                  <a:gd name="T26" fmla="*/ 43 w 45"/>
                  <a:gd name="T27" fmla="*/ 56 h 80"/>
                  <a:gd name="T28" fmla="*/ 41 w 45"/>
                  <a:gd name="T29" fmla="*/ 48 h 80"/>
                  <a:gd name="T30" fmla="*/ 41 w 45"/>
                  <a:gd name="T31" fmla="*/ 41 h 80"/>
                  <a:gd name="T32" fmla="*/ 36 w 45"/>
                  <a:gd name="T33" fmla="*/ 33 h 80"/>
                  <a:gd name="T34" fmla="*/ 39 w 45"/>
                  <a:gd name="T35" fmla="*/ 28 h 80"/>
                  <a:gd name="T36" fmla="*/ 38 w 45"/>
                  <a:gd name="T37" fmla="*/ 20 h 80"/>
                  <a:gd name="T38" fmla="*/ 43 w 45"/>
                  <a:gd name="T39" fmla="*/ 28 h 80"/>
                  <a:gd name="T40" fmla="*/ 45 w 45"/>
                  <a:gd name="T41" fmla="*/ 24 h 80"/>
                  <a:gd name="T42" fmla="*/ 45 w 45"/>
                  <a:gd name="T43" fmla="*/ 22 h 80"/>
                  <a:gd name="T44" fmla="*/ 41 w 45"/>
                  <a:gd name="T45"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80">
                    <a:moveTo>
                      <a:pt x="41" y="18"/>
                    </a:moveTo>
                    <a:lnTo>
                      <a:pt x="39" y="13"/>
                    </a:lnTo>
                    <a:lnTo>
                      <a:pt x="36" y="11"/>
                    </a:lnTo>
                    <a:lnTo>
                      <a:pt x="34" y="5"/>
                    </a:lnTo>
                    <a:lnTo>
                      <a:pt x="26" y="0"/>
                    </a:lnTo>
                    <a:lnTo>
                      <a:pt x="0" y="7"/>
                    </a:lnTo>
                    <a:lnTo>
                      <a:pt x="15" y="62"/>
                    </a:lnTo>
                    <a:lnTo>
                      <a:pt x="17" y="69"/>
                    </a:lnTo>
                    <a:lnTo>
                      <a:pt x="15" y="75"/>
                    </a:lnTo>
                    <a:lnTo>
                      <a:pt x="15" y="77"/>
                    </a:lnTo>
                    <a:lnTo>
                      <a:pt x="17" y="80"/>
                    </a:lnTo>
                    <a:lnTo>
                      <a:pt x="23" y="77"/>
                    </a:lnTo>
                    <a:lnTo>
                      <a:pt x="43" y="63"/>
                    </a:lnTo>
                    <a:lnTo>
                      <a:pt x="43" y="56"/>
                    </a:lnTo>
                    <a:lnTo>
                      <a:pt x="41" y="48"/>
                    </a:lnTo>
                    <a:lnTo>
                      <a:pt x="41" y="41"/>
                    </a:lnTo>
                    <a:lnTo>
                      <a:pt x="36" y="33"/>
                    </a:lnTo>
                    <a:lnTo>
                      <a:pt x="39" y="28"/>
                    </a:lnTo>
                    <a:lnTo>
                      <a:pt x="38" y="20"/>
                    </a:lnTo>
                    <a:lnTo>
                      <a:pt x="43" y="28"/>
                    </a:lnTo>
                    <a:lnTo>
                      <a:pt x="45" y="24"/>
                    </a:lnTo>
                    <a:lnTo>
                      <a:pt x="45" y="22"/>
                    </a:lnTo>
                    <a:lnTo>
                      <a:pt x="41" y="1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89" name="Freeform 149">
                <a:extLst>
                  <a:ext uri="{FF2B5EF4-FFF2-40B4-BE49-F238E27FC236}">
                    <a16:creationId xmlns:a16="http://schemas.microsoft.com/office/drawing/2014/main" id="{3C77ABBF-BE8A-42B5-A32A-BC86C7D8647E}"/>
                  </a:ext>
                </a:extLst>
              </p:cNvPr>
              <p:cNvSpPr>
                <a:spLocks/>
              </p:cNvSpPr>
              <p:nvPr/>
            </p:nvSpPr>
            <p:spPr bwMode="auto">
              <a:xfrm>
                <a:off x="5078970" y="2032696"/>
                <a:ext cx="5764" cy="6976"/>
              </a:xfrm>
              <a:custGeom>
                <a:avLst/>
                <a:gdLst>
                  <a:gd name="T0" fmla="*/ 2 w 6"/>
                  <a:gd name="T1" fmla="*/ 8 h 8"/>
                  <a:gd name="T2" fmla="*/ 6 w 6"/>
                  <a:gd name="T3" fmla="*/ 4 h 8"/>
                  <a:gd name="T4" fmla="*/ 0 w 6"/>
                  <a:gd name="T5" fmla="*/ 0 h 8"/>
                  <a:gd name="T6" fmla="*/ 2 w 6"/>
                  <a:gd name="T7" fmla="*/ 8 h 8"/>
                </a:gdLst>
                <a:ahLst/>
                <a:cxnLst>
                  <a:cxn ang="0">
                    <a:pos x="T0" y="T1"/>
                  </a:cxn>
                  <a:cxn ang="0">
                    <a:pos x="T2" y="T3"/>
                  </a:cxn>
                  <a:cxn ang="0">
                    <a:pos x="T4" y="T5"/>
                  </a:cxn>
                  <a:cxn ang="0">
                    <a:pos x="T6" y="T7"/>
                  </a:cxn>
                </a:cxnLst>
                <a:rect l="0" t="0" r="r" b="b"/>
                <a:pathLst>
                  <a:path w="6" h="8">
                    <a:moveTo>
                      <a:pt x="2" y="8"/>
                    </a:moveTo>
                    <a:lnTo>
                      <a:pt x="6" y="4"/>
                    </a:lnTo>
                    <a:lnTo>
                      <a:pt x="0" y="0"/>
                    </a:lnTo>
                    <a:lnTo>
                      <a:pt x="2"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90" name="Freeform 150">
                <a:extLst>
                  <a:ext uri="{FF2B5EF4-FFF2-40B4-BE49-F238E27FC236}">
                    <a16:creationId xmlns:a16="http://schemas.microsoft.com/office/drawing/2014/main" id="{87B0FD71-7C92-4906-ADE3-BCC33CC92A4A}"/>
                  </a:ext>
                </a:extLst>
              </p:cNvPr>
              <p:cNvSpPr>
                <a:spLocks/>
              </p:cNvSpPr>
              <p:nvPr/>
            </p:nvSpPr>
            <p:spPr bwMode="auto">
              <a:xfrm>
                <a:off x="5078970" y="2032696"/>
                <a:ext cx="5764" cy="6976"/>
              </a:xfrm>
              <a:custGeom>
                <a:avLst/>
                <a:gdLst>
                  <a:gd name="T0" fmla="*/ 2 w 6"/>
                  <a:gd name="T1" fmla="*/ 8 h 8"/>
                  <a:gd name="T2" fmla="*/ 6 w 6"/>
                  <a:gd name="T3" fmla="*/ 4 h 8"/>
                  <a:gd name="T4" fmla="*/ 0 w 6"/>
                  <a:gd name="T5" fmla="*/ 0 h 8"/>
                  <a:gd name="T6" fmla="*/ 2 w 6"/>
                  <a:gd name="T7" fmla="*/ 8 h 8"/>
                </a:gdLst>
                <a:ahLst/>
                <a:cxnLst>
                  <a:cxn ang="0">
                    <a:pos x="T0" y="T1"/>
                  </a:cxn>
                  <a:cxn ang="0">
                    <a:pos x="T2" y="T3"/>
                  </a:cxn>
                  <a:cxn ang="0">
                    <a:pos x="T4" y="T5"/>
                  </a:cxn>
                  <a:cxn ang="0">
                    <a:pos x="T6" y="T7"/>
                  </a:cxn>
                </a:cxnLst>
                <a:rect l="0" t="0" r="r" b="b"/>
                <a:pathLst>
                  <a:path w="6" h="8">
                    <a:moveTo>
                      <a:pt x="2" y="8"/>
                    </a:moveTo>
                    <a:lnTo>
                      <a:pt x="6" y="4"/>
                    </a:lnTo>
                    <a:lnTo>
                      <a:pt x="0" y="0"/>
                    </a:lnTo>
                    <a:lnTo>
                      <a:pt x="2"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91" name="Freeform 151">
                <a:extLst>
                  <a:ext uri="{FF2B5EF4-FFF2-40B4-BE49-F238E27FC236}">
                    <a16:creationId xmlns:a16="http://schemas.microsoft.com/office/drawing/2014/main" id="{C1B83348-7661-4E0D-B574-083FDFC451E2}"/>
                  </a:ext>
                </a:extLst>
              </p:cNvPr>
              <p:cNvSpPr>
                <a:spLocks/>
              </p:cNvSpPr>
              <p:nvPr/>
            </p:nvSpPr>
            <p:spPr bwMode="auto">
              <a:xfrm>
                <a:off x="5084734" y="2025719"/>
                <a:ext cx="6725" cy="12209"/>
              </a:xfrm>
              <a:custGeom>
                <a:avLst/>
                <a:gdLst>
                  <a:gd name="T0" fmla="*/ 7 w 7"/>
                  <a:gd name="T1" fmla="*/ 0 h 14"/>
                  <a:gd name="T2" fmla="*/ 5 w 7"/>
                  <a:gd name="T3" fmla="*/ 6 h 14"/>
                  <a:gd name="T4" fmla="*/ 0 w 7"/>
                  <a:gd name="T5" fmla="*/ 12 h 14"/>
                  <a:gd name="T6" fmla="*/ 5 w 7"/>
                  <a:gd name="T7" fmla="*/ 14 h 14"/>
                  <a:gd name="T8" fmla="*/ 7 w 7"/>
                  <a:gd name="T9" fmla="*/ 8 h 14"/>
                  <a:gd name="T10" fmla="*/ 7 w 7"/>
                  <a:gd name="T11" fmla="*/ 0 h 14"/>
                </a:gdLst>
                <a:ahLst/>
                <a:cxnLst>
                  <a:cxn ang="0">
                    <a:pos x="T0" y="T1"/>
                  </a:cxn>
                  <a:cxn ang="0">
                    <a:pos x="T2" y="T3"/>
                  </a:cxn>
                  <a:cxn ang="0">
                    <a:pos x="T4" y="T5"/>
                  </a:cxn>
                  <a:cxn ang="0">
                    <a:pos x="T6" y="T7"/>
                  </a:cxn>
                  <a:cxn ang="0">
                    <a:pos x="T8" y="T9"/>
                  </a:cxn>
                  <a:cxn ang="0">
                    <a:pos x="T10" y="T11"/>
                  </a:cxn>
                </a:cxnLst>
                <a:rect l="0" t="0" r="r" b="b"/>
                <a:pathLst>
                  <a:path w="7" h="14">
                    <a:moveTo>
                      <a:pt x="7" y="0"/>
                    </a:moveTo>
                    <a:lnTo>
                      <a:pt x="5" y="6"/>
                    </a:lnTo>
                    <a:lnTo>
                      <a:pt x="0" y="12"/>
                    </a:lnTo>
                    <a:lnTo>
                      <a:pt x="5" y="14"/>
                    </a:lnTo>
                    <a:lnTo>
                      <a:pt x="7" y="8"/>
                    </a:lnTo>
                    <a:lnTo>
                      <a:pt x="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92" name="Freeform 152">
                <a:extLst>
                  <a:ext uri="{FF2B5EF4-FFF2-40B4-BE49-F238E27FC236}">
                    <a16:creationId xmlns:a16="http://schemas.microsoft.com/office/drawing/2014/main" id="{ED695A99-0A16-4591-B3CC-699A808EEB43}"/>
                  </a:ext>
                </a:extLst>
              </p:cNvPr>
              <p:cNvSpPr>
                <a:spLocks/>
              </p:cNvSpPr>
              <p:nvPr/>
            </p:nvSpPr>
            <p:spPr bwMode="auto">
              <a:xfrm>
                <a:off x="5084734" y="2025719"/>
                <a:ext cx="6725" cy="12209"/>
              </a:xfrm>
              <a:custGeom>
                <a:avLst/>
                <a:gdLst>
                  <a:gd name="T0" fmla="*/ 7 w 7"/>
                  <a:gd name="T1" fmla="*/ 0 h 14"/>
                  <a:gd name="T2" fmla="*/ 5 w 7"/>
                  <a:gd name="T3" fmla="*/ 6 h 14"/>
                  <a:gd name="T4" fmla="*/ 0 w 7"/>
                  <a:gd name="T5" fmla="*/ 12 h 14"/>
                  <a:gd name="T6" fmla="*/ 5 w 7"/>
                  <a:gd name="T7" fmla="*/ 14 h 14"/>
                  <a:gd name="T8" fmla="*/ 7 w 7"/>
                  <a:gd name="T9" fmla="*/ 8 h 14"/>
                  <a:gd name="T10" fmla="*/ 7 w 7"/>
                  <a:gd name="T11" fmla="*/ 0 h 14"/>
                </a:gdLst>
                <a:ahLst/>
                <a:cxnLst>
                  <a:cxn ang="0">
                    <a:pos x="T0" y="T1"/>
                  </a:cxn>
                  <a:cxn ang="0">
                    <a:pos x="T2" y="T3"/>
                  </a:cxn>
                  <a:cxn ang="0">
                    <a:pos x="T4" y="T5"/>
                  </a:cxn>
                  <a:cxn ang="0">
                    <a:pos x="T6" y="T7"/>
                  </a:cxn>
                  <a:cxn ang="0">
                    <a:pos x="T8" y="T9"/>
                  </a:cxn>
                  <a:cxn ang="0">
                    <a:pos x="T10" y="T11"/>
                  </a:cxn>
                </a:cxnLst>
                <a:rect l="0" t="0" r="r" b="b"/>
                <a:pathLst>
                  <a:path w="7" h="14">
                    <a:moveTo>
                      <a:pt x="7" y="0"/>
                    </a:moveTo>
                    <a:lnTo>
                      <a:pt x="5" y="6"/>
                    </a:lnTo>
                    <a:lnTo>
                      <a:pt x="0" y="12"/>
                    </a:lnTo>
                    <a:lnTo>
                      <a:pt x="5" y="14"/>
                    </a:lnTo>
                    <a:lnTo>
                      <a:pt x="7" y="8"/>
                    </a:lnTo>
                    <a:lnTo>
                      <a:pt x="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93" name="Freeform 153">
                <a:extLst>
                  <a:ext uri="{FF2B5EF4-FFF2-40B4-BE49-F238E27FC236}">
                    <a16:creationId xmlns:a16="http://schemas.microsoft.com/office/drawing/2014/main" id="{509936EB-2244-47DD-809E-29549D35B825}"/>
                  </a:ext>
                </a:extLst>
              </p:cNvPr>
              <p:cNvSpPr>
                <a:spLocks/>
              </p:cNvSpPr>
              <p:nvPr/>
            </p:nvSpPr>
            <p:spPr bwMode="auto">
              <a:xfrm>
                <a:off x="5089537" y="2037928"/>
                <a:ext cx="9607" cy="19185"/>
              </a:xfrm>
              <a:custGeom>
                <a:avLst/>
                <a:gdLst>
                  <a:gd name="T0" fmla="*/ 6 w 10"/>
                  <a:gd name="T1" fmla="*/ 2 h 22"/>
                  <a:gd name="T2" fmla="*/ 0 w 10"/>
                  <a:gd name="T3" fmla="*/ 0 h 22"/>
                  <a:gd name="T4" fmla="*/ 2 w 10"/>
                  <a:gd name="T5" fmla="*/ 15 h 22"/>
                  <a:gd name="T6" fmla="*/ 6 w 10"/>
                  <a:gd name="T7" fmla="*/ 22 h 22"/>
                  <a:gd name="T8" fmla="*/ 10 w 10"/>
                  <a:gd name="T9" fmla="*/ 17 h 22"/>
                  <a:gd name="T10" fmla="*/ 10 w 10"/>
                  <a:gd name="T11" fmla="*/ 13 h 22"/>
                  <a:gd name="T12" fmla="*/ 6 w 1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10" h="22">
                    <a:moveTo>
                      <a:pt x="6" y="2"/>
                    </a:moveTo>
                    <a:lnTo>
                      <a:pt x="0" y="0"/>
                    </a:lnTo>
                    <a:lnTo>
                      <a:pt x="2" y="15"/>
                    </a:lnTo>
                    <a:lnTo>
                      <a:pt x="6" y="22"/>
                    </a:lnTo>
                    <a:lnTo>
                      <a:pt x="10" y="17"/>
                    </a:lnTo>
                    <a:lnTo>
                      <a:pt x="10" y="13"/>
                    </a:lnTo>
                    <a:lnTo>
                      <a:pt x="6" y="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94" name="Freeform 154">
                <a:extLst>
                  <a:ext uri="{FF2B5EF4-FFF2-40B4-BE49-F238E27FC236}">
                    <a16:creationId xmlns:a16="http://schemas.microsoft.com/office/drawing/2014/main" id="{BDE5ACCE-F481-4567-A8D9-591A47A0283A}"/>
                  </a:ext>
                </a:extLst>
              </p:cNvPr>
              <p:cNvSpPr>
                <a:spLocks/>
              </p:cNvSpPr>
              <p:nvPr/>
            </p:nvSpPr>
            <p:spPr bwMode="auto">
              <a:xfrm>
                <a:off x="5089537" y="2037928"/>
                <a:ext cx="9607" cy="19185"/>
              </a:xfrm>
              <a:custGeom>
                <a:avLst/>
                <a:gdLst>
                  <a:gd name="T0" fmla="*/ 6 w 10"/>
                  <a:gd name="T1" fmla="*/ 2 h 22"/>
                  <a:gd name="T2" fmla="*/ 0 w 10"/>
                  <a:gd name="T3" fmla="*/ 0 h 22"/>
                  <a:gd name="T4" fmla="*/ 2 w 10"/>
                  <a:gd name="T5" fmla="*/ 15 h 22"/>
                  <a:gd name="T6" fmla="*/ 6 w 10"/>
                  <a:gd name="T7" fmla="*/ 22 h 22"/>
                  <a:gd name="T8" fmla="*/ 10 w 10"/>
                  <a:gd name="T9" fmla="*/ 17 h 22"/>
                  <a:gd name="T10" fmla="*/ 10 w 10"/>
                  <a:gd name="T11" fmla="*/ 13 h 22"/>
                  <a:gd name="T12" fmla="*/ 6 w 1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10" h="22">
                    <a:moveTo>
                      <a:pt x="6" y="2"/>
                    </a:moveTo>
                    <a:lnTo>
                      <a:pt x="0" y="0"/>
                    </a:lnTo>
                    <a:lnTo>
                      <a:pt x="2" y="15"/>
                    </a:lnTo>
                    <a:lnTo>
                      <a:pt x="6" y="22"/>
                    </a:lnTo>
                    <a:lnTo>
                      <a:pt x="10" y="17"/>
                    </a:lnTo>
                    <a:lnTo>
                      <a:pt x="10" y="13"/>
                    </a:lnTo>
                    <a:lnTo>
                      <a:pt x="6" y="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nvGrpSpPr>
              <p:cNvPr id="95" name="Group 94">
                <a:extLst>
                  <a:ext uri="{FF2B5EF4-FFF2-40B4-BE49-F238E27FC236}">
                    <a16:creationId xmlns:a16="http://schemas.microsoft.com/office/drawing/2014/main" id="{563D2968-E436-461E-81DD-4D526D6D1509}"/>
                  </a:ext>
                </a:extLst>
              </p:cNvPr>
              <p:cNvGrpSpPr/>
              <p:nvPr/>
            </p:nvGrpSpPr>
            <p:grpSpPr>
              <a:xfrm>
                <a:off x="1028701" y="1983861"/>
                <a:ext cx="665758" cy="1012439"/>
                <a:chOff x="1028701" y="1983861"/>
                <a:chExt cx="665758" cy="1012439"/>
              </a:xfrm>
              <a:grpFill/>
            </p:grpSpPr>
            <p:sp>
              <p:nvSpPr>
                <p:cNvPr id="117" name="Freeform 14">
                  <a:extLst>
                    <a:ext uri="{FF2B5EF4-FFF2-40B4-BE49-F238E27FC236}">
                      <a16:creationId xmlns:a16="http://schemas.microsoft.com/office/drawing/2014/main" id="{2A19544A-A175-4857-B939-F66D25FF4A1D}"/>
                    </a:ext>
                  </a:extLst>
                </p:cNvPr>
                <p:cNvSpPr>
                  <a:spLocks/>
                </p:cNvSpPr>
                <p:nvPr/>
              </p:nvSpPr>
              <p:spPr bwMode="auto">
                <a:xfrm>
                  <a:off x="1028701" y="1983861"/>
                  <a:ext cx="665758" cy="1012439"/>
                </a:xfrm>
                <a:custGeom>
                  <a:avLst/>
                  <a:gdLst>
                    <a:gd name="T0" fmla="*/ 628 w 693"/>
                    <a:gd name="T1" fmla="*/ 1156 h 1161"/>
                    <a:gd name="T2" fmla="*/ 628 w 693"/>
                    <a:gd name="T3" fmla="*/ 1129 h 1161"/>
                    <a:gd name="T4" fmla="*/ 624 w 693"/>
                    <a:gd name="T5" fmla="*/ 1105 h 1161"/>
                    <a:gd name="T6" fmla="*/ 643 w 693"/>
                    <a:gd name="T7" fmla="*/ 1071 h 1161"/>
                    <a:gd name="T8" fmla="*/ 654 w 693"/>
                    <a:gd name="T9" fmla="*/ 1030 h 1161"/>
                    <a:gd name="T10" fmla="*/ 693 w 693"/>
                    <a:gd name="T11" fmla="*/ 1000 h 1161"/>
                    <a:gd name="T12" fmla="*/ 673 w 693"/>
                    <a:gd name="T13" fmla="*/ 964 h 1161"/>
                    <a:gd name="T14" fmla="*/ 661 w 693"/>
                    <a:gd name="T15" fmla="*/ 926 h 1161"/>
                    <a:gd name="T16" fmla="*/ 325 w 693"/>
                    <a:gd name="T17" fmla="*/ 327 h 1161"/>
                    <a:gd name="T18" fmla="*/ 62 w 693"/>
                    <a:gd name="T19" fmla="*/ 0 h 1161"/>
                    <a:gd name="T20" fmla="*/ 58 w 693"/>
                    <a:gd name="T21" fmla="*/ 35 h 1161"/>
                    <a:gd name="T22" fmla="*/ 39 w 693"/>
                    <a:gd name="T23" fmla="*/ 94 h 1161"/>
                    <a:gd name="T24" fmla="*/ 30 w 693"/>
                    <a:gd name="T25" fmla="*/ 120 h 1161"/>
                    <a:gd name="T26" fmla="*/ 13 w 693"/>
                    <a:gd name="T27" fmla="*/ 137 h 1161"/>
                    <a:gd name="T28" fmla="*/ 0 w 693"/>
                    <a:gd name="T29" fmla="*/ 176 h 1161"/>
                    <a:gd name="T30" fmla="*/ 24 w 693"/>
                    <a:gd name="T31" fmla="*/ 233 h 1161"/>
                    <a:gd name="T32" fmla="*/ 24 w 693"/>
                    <a:gd name="T33" fmla="*/ 261 h 1161"/>
                    <a:gd name="T34" fmla="*/ 13 w 693"/>
                    <a:gd name="T35" fmla="*/ 319 h 1161"/>
                    <a:gd name="T36" fmla="*/ 30 w 693"/>
                    <a:gd name="T37" fmla="*/ 374 h 1161"/>
                    <a:gd name="T38" fmla="*/ 45 w 693"/>
                    <a:gd name="T39" fmla="*/ 402 h 1161"/>
                    <a:gd name="T40" fmla="*/ 52 w 693"/>
                    <a:gd name="T41" fmla="*/ 421 h 1161"/>
                    <a:gd name="T42" fmla="*/ 43 w 693"/>
                    <a:gd name="T43" fmla="*/ 436 h 1161"/>
                    <a:gd name="T44" fmla="*/ 56 w 693"/>
                    <a:gd name="T45" fmla="*/ 453 h 1161"/>
                    <a:gd name="T46" fmla="*/ 81 w 693"/>
                    <a:gd name="T47" fmla="*/ 468 h 1161"/>
                    <a:gd name="T48" fmla="*/ 84 w 693"/>
                    <a:gd name="T49" fmla="*/ 441 h 1161"/>
                    <a:gd name="T50" fmla="*/ 111 w 693"/>
                    <a:gd name="T51" fmla="*/ 455 h 1161"/>
                    <a:gd name="T52" fmla="*/ 143 w 693"/>
                    <a:gd name="T53" fmla="*/ 460 h 1161"/>
                    <a:gd name="T54" fmla="*/ 146 w 693"/>
                    <a:gd name="T55" fmla="*/ 464 h 1161"/>
                    <a:gd name="T56" fmla="*/ 165 w 693"/>
                    <a:gd name="T57" fmla="*/ 473 h 1161"/>
                    <a:gd name="T58" fmla="*/ 120 w 693"/>
                    <a:gd name="T59" fmla="*/ 456 h 1161"/>
                    <a:gd name="T60" fmla="*/ 90 w 693"/>
                    <a:gd name="T61" fmla="*/ 455 h 1161"/>
                    <a:gd name="T62" fmla="*/ 92 w 693"/>
                    <a:gd name="T63" fmla="*/ 483 h 1161"/>
                    <a:gd name="T64" fmla="*/ 103 w 693"/>
                    <a:gd name="T65" fmla="*/ 518 h 1161"/>
                    <a:gd name="T66" fmla="*/ 79 w 693"/>
                    <a:gd name="T67" fmla="*/ 498 h 1161"/>
                    <a:gd name="T68" fmla="*/ 82 w 693"/>
                    <a:gd name="T69" fmla="*/ 475 h 1161"/>
                    <a:gd name="T70" fmla="*/ 66 w 693"/>
                    <a:gd name="T71" fmla="*/ 502 h 1161"/>
                    <a:gd name="T72" fmla="*/ 66 w 693"/>
                    <a:gd name="T73" fmla="*/ 534 h 1161"/>
                    <a:gd name="T74" fmla="*/ 86 w 693"/>
                    <a:gd name="T75" fmla="*/ 573 h 1161"/>
                    <a:gd name="T76" fmla="*/ 101 w 693"/>
                    <a:gd name="T77" fmla="*/ 601 h 1161"/>
                    <a:gd name="T78" fmla="*/ 82 w 693"/>
                    <a:gd name="T79" fmla="*/ 643 h 1161"/>
                    <a:gd name="T80" fmla="*/ 105 w 693"/>
                    <a:gd name="T81" fmla="*/ 684 h 1161"/>
                    <a:gd name="T82" fmla="*/ 118 w 693"/>
                    <a:gd name="T83" fmla="*/ 725 h 1161"/>
                    <a:gd name="T84" fmla="*/ 144 w 693"/>
                    <a:gd name="T85" fmla="*/ 767 h 1161"/>
                    <a:gd name="T86" fmla="*/ 150 w 693"/>
                    <a:gd name="T87" fmla="*/ 787 h 1161"/>
                    <a:gd name="T88" fmla="*/ 148 w 693"/>
                    <a:gd name="T89" fmla="*/ 825 h 1161"/>
                    <a:gd name="T90" fmla="*/ 141 w 693"/>
                    <a:gd name="T91" fmla="*/ 853 h 1161"/>
                    <a:gd name="T92" fmla="*/ 176 w 693"/>
                    <a:gd name="T93" fmla="*/ 872 h 1161"/>
                    <a:gd name="T94" fmla="*/ 210 w 693"/>
                    <a:gd name="T95" fmla="*/ 889 h 1161"/>
                    <a:gd name="T96" fmla="*/ 248 w 693"/>
                    <a:gd name="T97" fmla="*/ 911 h 1161"/>
                    <a:gd name="T98" fmla="*/ 306 w 693"/>
                    <a:gd name="T99" fmla="*/ 951 h 1161"/>
                    <a:gd name="T100" fmla="*/ 312 w 693"/>
                    <a:gd name="T101" fmla="*/ 979 h 1161"/>
                    <a:gd name="T102" fmla="*/ 329 w 693"/>
                    <a:gd name="T103" fmla="*/ 987 h 1161"/>
                    <a:gd name="T104" fmla="*/ 355 w 693"/>
                    <a:gd name="T105" fmla="*/ 1015 h 1161"/>
                    <a:gd name="T106" fmla="*/ 391 w 693"/>
                    <a:gd name="T107" fmla="*/ 1086 h 1161"/>
                    <a:gd name="T108" fmla="*/ 389 w 693"/>
                    <a:gd name="T109" fmla="*/ 1116 h 1161"/>
                    <a:gd name="T110" fmla="*/ 393 w 693"/>
                    <a:gd name="T111" fmla="*/ 1128 h 1161"/>
                    <a:gd name="T112" fmla="*/ 613 w 693"/>
                    <a:gd name="T113" fmla="*/ 116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3" h="1161">
                      <a:moveTo>
                        <a:pt x="616" y="1160"/>
                      </a:moveTo>
                      <a:lnTo>
                        <a:pt x="620" y="1161"/>
                      </a:lnTo>
                      <a:lnTo>
                        <a:pt x="626" y="1161"/>
                      </a:lnTo>
                      <a:lnTo>
                        <a:pt x="628" y="1156"/>
                      </a:lnTo>
                      <a:lnTo>
                        <a:pt x="635" y="1150"/>
                      </a:lnTo>
                      <a:lnTo>
                        <a:pt x="635" y="1139"/>
                      </a:lnTo>
                      <a:lnTo>
                        <a:pt x="635" y="1133"/>
                      </a:lnTo>
                      <a:lnTo>
                        <a:pt x="628" y="1129"/>
                      </a:lnTo>
                      <a:lnTo>
                        <a:pt x="620" y="1126"/>
                      </a:lnTo>
                      <a:lnTo>
                        <a:pt x="620" y="1120"/>
                      </a:lnTo>
                      <a:lnTo>
                        <a:pt x="622" y="1113"/>
                      </a:lnTo>
                      <a:lnTo>
                        <a:pt x="624" y="1105"/>
                      </a:lnTo>
                      <a:lnTo>
                        <a:pt x="620" y="1097"/>
                      </a:lnTo>
                      <a:lnTo>
                        <a:pt x="624" y="1092"/>
                      </a:lnTo>
                      <a:lnTo>
                        <a:pt x="631" y="1086"/>
                      </a:lnTo>
                      <a:lnTo>
                        <a:pt x="643" y="1071"/>
                      </a:lnTo>
                      <a:lnTo>
                        <a:pt x="646" y="1062"/>
                      </a:lnTo>
                      <a:lnTo>
                        <a:pt x="650" y="1056"/>
                      </a:lnTo>
                      <a:lnTo>
                        <a:pt x="650" y="1043"/>
                      </a:lnTo>
                      <a:lnTo>
                        <a:pt x="654" y="1030"/>
                      </a:lnTo>
                      <a:lnTo>
                        <a:pt x="660" y="1026"/>
                      </a:lnTo>
                      <a:lnTo>
                        <a:pt x="663" y="1020"/>
                      </a:lnTo>
                      <a:lnTo>
                        <a:pt x="686" y="1007"/>
                      </a:lnTo>
                      <a:lnTo>
                        <a:pt x="693" y="1000"/>
                      </a:lnTo>
                      <a:lnTo>
                        <a:pt x="688" y="994"/>
                      </a:lnTo>
                      <a:lnTo>
                        <a:pt x="675" y="979"/>
                      </a:lnTo>
                      <a:lnTo>
                        <a:pt x="676" y="972"/>
                      </a:lnTo>
                      <a:lnTo>
                        <a:pt x="673" y="964"/>
                      </a:lnTo>
                      <a:lnTo>
                        <a:pt x="673" y="958"/>
                      </a:lnTo>
                      <a:lnTo>
                        <a:pt x="669" y="949"/>
                      </a:lnTo>
                      <a:lnTo>
                        <a:pt x="661" y="934"/>
                      </a:lnTo>
                      <a:lnTo>
                        <a:pt x="661" y="926"/>
                      </a:lnTo>
                      <a:lnTo>
                        <a:pt x="663" y="921"/>
                      </a:lnTo>
                      <a:lnTo>
                        <a:pt x="556" y="765"/>
                      </a:lnTo>
                      <a:lnTo>
                        <a:pt x="306" y="398"/>
                      </a:lnTo>
                      <a:lnTo>
                        <a:pt x="325" y="327"/>
                      </a:lnTo>
                      <a:lnTo>
                        <a:pt x="383" y="84"/>
                      </a:lnTo>
                      <a:lnTo>
                        <a:pt x="238" y="47"/>
                      </a:lnTo>
                      <a:lnTo>
                        <a:pt x="66" y="0"/>
                      </a:lnTo>
                      <a:lnTo>
                        <a:pt x="62" y="0"/>
                      </a:lnTo>
                      <a:lnTo>
                        <a:pt x="58" y="13"/>
                      </a:lnTo>
                      <a:lnTo>
                        <a:pt x="54" y="20"/>
                      </a:lnTo>
                      <a:lnTo>
                        <a:pt x="58" y="28"/>
                      </a:lnTo>
                      <a:lnTo>
                        <a:pt x="58" y="35"/>
                      </a:lnTo>
                      <a:lnTo>
                        <a:pt x="58" y="48"/>
                      </a:lnTo>
                      <a:lnTo>
                        <a:pt x="58" y="50"/>
                      </a:lnTo>
                      <a:lnTo>
                        <a:pt x="56" y="64"/>
                      </a:lnTo>
                      <a:lnTo>
                        <a:pt x="39" y="94"/>
                      </a:lnTo>
                      <a:lnTo>
                        <a:pt x="41" y="99"/>
                      </a:lnTo>
                      <a:lnTo>
                        <a:pt x="37" y="107"/>
                      </a:lnTo>
                      <a:lnTo>
                        <a:pt x="34" y="112"/>
                      </a:lnTo>
                      <a:lnTo>
                        <a:pt x="30" y="120"/>
                      </a:lnTo>
                      <a:lnTo>
                        <a:pt x="32" y="122"/>
                      </a:lnTo>
                      <a:lnTo>
                        <a:pt x="24" y="127"/>
                      </a:lnTo>
                      <a:lnTo>
                        <a:pt x="19" y="131"/>
                      </a:lnTo>
                      <a:lnTo>
                        <a:pt x="13" y="137"/>
                      </a:lnTo>
                      <a:lnTo>
                        <a:pt x="7" y="144"/>
                      </a:lnTo>
                      <a:lnTo>
                        <a:pt x="2" y="158"/>
                      </a:lnTo>
                      <a:lnTo>
                        <a:pt x="2" y="169"/>
                      </a:lnTo>
                      <a:lnTo>
                        <a:pt x="0" y="176"/>
                      </a:lnTo>
                      <a:lnTo>
                        <a:pt x="13" y="197"/>
                      </a:lnTo>
                      <a:lnTo>
                        <a:pt x="13" y="205"/>
                      </a:lnTo>
                      <a:lnTo>
                        <a:pt x="19" y="210"/>
                      </a:lnTo>
                      <a:lnTo>
                        <a:pt x="24" y="233"/>
                      </a:lnTo>
                      <a:lnTo>
                        <a:pt x="24" y="238"/>
                      </a:lnTo>
                      <a:lnTo>
                        <a:pt x="26" y="246"/>
                      </a:lnTo>
                      <a:lnTo>
                        <a:pt x="24" y="252"/>
                      </a:lnTo>
                      <a:lnTo>
                        <a:pt x="24" y="261"/>
                      </a:lnTo>
                      <a:lnTo>
                        <a:pt x="20" y="268"/>
                      </a:lnTo>
                      <a:lnTo>
                        <a:pt x="13" y="282"/>
                      </a:lnTo>
                      <a:lnTo>
                        <a:pt x="15" y="308"/>
                      </a:lnTo>
                      <a:lnTo>
                        <a:pt x="13" y="319"/>
                      </a:lnTo>
                      <a:lnTo>
                        <a:pt x="7" y="327"/>
                      </a:lnTo>
                      <a:lnTo>
                        <a:pt x="13" y="340"/>
                      </a:lnTo>
                      <a:lnTo>
                        <a:pt x="22" y="353"/>
                      </a:lnTo>
                      <a:lnTo>
                        <a:pt x="30" y="374"/>
                      </a:lnTo>
                      <a:lnTo>
                        <a:pt x="34" y="381"/>
                      </a:lnTo>
                      <a:lnTo>
                        <a:pt x="39" y="389"/>
                      </a:lnTo>
                      <a:lnTo>
                        <a:pt x="43" y="394"/>
                      </a:lnTo>
                      <a:lnTo>
                        <a:pt x="45" y="402"/>
                      </a:lnTo>
                      <a:lnTo>
                        <a:pt x="43" y="409"/>
                      </a:lnTo>
                      <a:lnTo>
                        <a:pt x="45" y="406"/>
                      </a:lnTo>
                      <a:lnTo>
                        <a:pt x="45" y="408"/>
                      </a:lnTo>
                      <a:lnTo>
                        <a:pt x="52" y="421"/>
                      </a:lnTo>
                      <a:lnTo>
                        <a:pt x="54" y="434"/>
                      </a:lnTo>
                      <a:lnTo>
                        <a:pt x="49" y="421"/>
                      </a:lnTo>
                      <a:lnTo>
                        <a:pt x="47" y="428"/>
                      </a:lnTo>
                      <a:lnTo>
                        <a:pt x="43" y="436"/>
                      </a:lnTo>
                      <a:lnTo>
                        <a:pt x="41" y="443"/>
                      </a:lnTo>
                      <a:lnTo>
                        <a:pt x="47" y="438"/>
                      </a:lnTo>
                      <a:lnTo>
                        <a:pt x="54" y="445"/>
                      </a:lnTo>
                      <a:lnTo>
                        <a:pt x="56" y="453"/>
                      </a:lnTo>
                      <a:lnTo>
                        <a:pt x="64" y="456"/>
                      </a:lnTo>
                      <a:lnTo>
                        <a:pt x="67" y="464"/>
                      </a:lnTo>
                      <a:lnTo>
                        <a:pt x="75" y="471"/>
                      </a:lnTo>
                      <a:lnTo>
                        <a:pt x="81" y="468"/>
                      </a:lnTo>
                      <a:lnTo>
                        <a:pt x="77" y="460"/>
                      </a:lnTo>
                      <a:lnTo>
                        <a:pt x="82" y="455"/>
                      </a:lnTo>
                      <a:lnTo>
                        <a:pt x="81" y="447"/>
                      </a:lnTo>
                      <a:lnTo>
                        <a:pt x="84" y="441"/>
                      </a:lnTo>
                      <a:lnTo>
                        <a:pt x="92" y="438"/>
                      </a:lnTo>
                      <a:lnTo>
                        <a:pt x="99" y="443"/>
                      </a:lnTo>
                      <a:lnTo>
                        <a:pt x="103" y="451"/>
                      </a:lnTo>
                      <a:lnTo>
                        <a:pt x="111" y="455"/>
                      </a:lnTo>
                      <a:lnTo>
                        <a:pt x="116" y="453"/>
                      </a:lnTo>
                      <a:lnTo>
                        <a:pt x="124" y="453"/>
                      </a:lnTo>
                      <a:lnTo>
                        <a:pt x="129" y="458"/>
                      </a:lnTo>
                      <a:lnTo>
                        <a:pt x="143" y="460"/>
                      </a:lnTo>
                      <a:lnTo>
                        <a:pt x="148" y="455"/>
                      </a:lnTo>
                      <a:lnTo>
                        <a:pt x="146" y="458"/>
                      </a:lnTo>
                      <a:lnTo>
                        <a:pt x="141" y="464"/>
                      </a:lnTo>
                      <a:lnTo>
                        <a:pt x="146" y="464"/>
                      </a:lnTo>
                      <a:lnTo>
                        <a:pt x="154" y="460"/>
                      </a:lnTo>
                      <a:lnTo>
                        <a:pt x="156" y="460"/>
                      </a:lnTo>
                      <a:lnTo>
                        <a:pt x="161" y="468"/>
                      </a:lnTo>
                      <a:lnTo>
                        <a:pt x="165" y="473"/>
                      </a:lnTo>
                      <a:lnTo>
                        <a:pt x="165" y="475"/>
                      </a:lnTo>
                      <a:lnTo>
                        <a:pt x="156" y="460"/>
                      </a:lnTo>
                      <a:lnTo>
                        <a:pt x="141" y="466"/>
                      </a:lnTo>
                      <a:lnTo>
                        <a:pt x="120" y="456"/>
                      </a:lnTo>
                      <a:lnTo>
                        <a:pt x="111" y="456"/>
                      </a:lnTo>
                      <a:lnTo>
                        <a:pt x="103" y="453"/>
                      </a:lnTo>
                      <a:lnTo>
                        <a:pt x="97" y="455"/>
                      </a:lnTo>
                      <a:lnTo>
                        <a:pt x="90" y="455"/>
                      </a:lnTo>
                      <a:lnTo>
                        <a:pt x="86" y="462"/>
                      </a:lnTo>
                      <a:lnTo>
                        <a:pt x="92" y="468"/>
                      </a:lnTo>
                      <a:lnTo>
                        <a:pt x="90" y="475"/>
                      </a:lnTo>
                      <a:lnTo>
                        <a:pt x="92" y="483"/>
                      </a:lnTo>
                      <a:lnTo>
                        <a:pt x="96" y="485"/>
                      </a:lnTo>
                      <a:lnTo>
                        <a:pt x="97" y="498"/>
                      </a:lnTo>
                      <a:lnTo>
                        <a:pt x="97" y="511"/>
                      </a:lnTo>
                      <a:lnTo>
                        <a:pt x="103" y="518"/>
                      </a:lnTo>
                      <a:lnTo>
                        <a:pt x="97" y="517"/>
                      </a:lnTo>
                      <a:lnTo>
                        <a:pt x="90" y="509"/>
                      </a:lnTo>
                      <a:lnTo>
                        <a:pt x="86" y="502"/>
                      </a:lnTo>
                      <a:lnTo>
                        <a:pt x="79" y="498"/>
                      </a:lnTo>
                      <a:lnTo>
                        <a:pt x="81" y="490"/>
                      </a:lnTo>
                      <a:lnTo>
                        <a:pt x="84" y="485"/>
                      </a:lnTo>
                      <a:lnTo>
                        <a:pt x="82" y="477"/>
                      </a:lnTo>
                      <a:lnTo>
                        <a:pt x="82" y="475"/>
                      </a:lnTo>
                      <a:lnTo>
                        <a:pt x="75" y="475"/>
                      </a:lnTo>
                      <a:lnTo>
                        <a:pt x="71" y="481"/>
                      </a:lnTo>
                      <a:lnTo>
                        <a:pt x="71" y="487"/>
                      </a:lnTo>
                      <a:lnTo>
                        <a:pt x="66" y="502"/>
                      </a:lnTo>
                      <a:lnTo>
                        <a:pt x="69" y="507"/>
                      </a:lnTo>
                      <a:lnTo>
                        <a:pt x="69" y="522"/>
                      </a:lnTo>
                      <a:lnTo>
                        <a:pt x="67" y="528"/>
                      </a:lnTo>
                      <a:lnTo>
                        <a:pt x="66" y="534"/>
                      </a:lnTo>
                      <a:lnTo>
                        <a:pt x="66" y="539"/>
                      </a:lnTo>
                      <a:lnTo>
                        <a:pt x="67" y="547"/>
                      </a:lnTo>
                      <a:lnTo>
                        <a:pt x="79" y="567"/>
                      </a:lnTo>
                      <a:lnTo>
                        <a:pt x="86" y="573"/>
                      </a:lnTo>
                      <a:lnTo>
                        <a:pt x="99" y="573"/>
                      </a:lnTo>
                      <a:lnTo>
                        <a:pt x="103" y="588"/>
                      </a:lnTo>
                      <a:lnTo>
                        <a:pt x="103" y="603"/>
                      </a:lnTo>
                      <a:lnTo>
                        <a:pt x="101" y="601"/>
                      </a:lnTo>
                      <a:lnTo>
                        <a:pt x="97" y="607"/>
                      </a:lnTo>
                      <a:lnTo>
                        <a:pt x="84" y="614"/>
                      </a:lnTo>
                      <a:lnTo>
                        <a:pt x="84" y="629"/>
                      </a:lnTo>
                      <a:lnTo>
                        <a:pt x="82" y="643"/>
                      </a:lnTo>
                      <a:lnTo>
                        <a:pt x="86" y="650"/>
                      </a:lnTo>
                      <a:lnTo>
                        <a:pt x="97" y="663"/>
                      </a:lnTo>
                      <a:lnTo>
                        <a:pt x="99" y="678"/>
                      </a:lnTo>
                      <a:lnTo>
                        <a:pt x="105" y="684"/>
                      </a:lnTo>
                      <a:lnTo>
                        <a:pt x="107" y="697"/>
                      </a:lnTo>
                      <a:lnTo>
                        <a:pt x="114" y="710"/>
                      </a:lnTo>
                      <a:lnTo>
                        <a:pt x="114" y="718"/>
                      </a:lnTo>
                      <a:lnTo>
                        <a:pt x="118" y="725"/>
                      </a:lnTo>
                      <a:lnTo>
                        <a:pt x="126" y="733"/>
                      </a:lnTo>
                      <a:lnTo>
                        <a:pt x="129" y="746"/>
                      </a:lnTo>
                      <a:lnTo>
                        <a:pt x="143" y="759"/>
                      </a:lnTo>
                      <a:lnTo>
                        <a:pt x="144" y="767"/>
                      </a:lnTo>
                      <a:lnTo>
                        <a:pt x="139" y="770"/>
                      </a:lnTo>
                      <a:lnTo>
                        <a:pt x="137" y="778"/>
                      </a:lnTo>
                      <a:lnTo>
                        <a:pt x="143" y="785"/>
                      </a:lnTo>
                      <a:lnTo>
                        <a:pt x="150" y="787"/>
                      </a:lnTo>
                      <a:lnTo>
                        <a:pt x="156" y="795"/>
                      </a:lnTo>
                      <a:lnTo>
                        <a:pt x="156" y="802"/>
                      </a:lnTo>
                      <a:lnTo>
                        <a:pt x="148" y="812"/>
                      </a:lnTo>
                      <a:lnTo>
                        <a:pt x="148" y="825"/>
                      </a:lnTo>
                      <a:lnTo>
                        <a:pt x="144" y="832"/>
                      </a:lnTo>
                      <a:lnTo>
                        <a:pt x="146" y="840"/>
                      </a:lnTo>
                      <a:lnTo>
                        <a:pt x="141" y="847"/>
                      </a:lnTo>
                      <a:lnTo>
                        <a:pt x="141" y="853"/>
                      </a:lnTo>
                      <a:lnTo>
                        <a:pt x="146" y="855"/>
                      </a:lnTo>
                      <a:lnTo>
                        <a:pt x="150" y="862"/>
                      </a:lnTo>
                      <a:lnTo>
                        <a:pt x="156" y="870"/>
                      </a:lnTo>
                      <a:lnTo>
                        <a:pt x="176" y="872"/>
                      </a:lnTo>
                      <a:lnTo>
                        <a:pt x="184" y="876"/>
                      </a:lnTo>
                      <a:lnTo>
                        <a:pt x="191" y="876"/>
                      </a:lnTo>
                      <a:lnTo>
                        <a:pt x="205" y="885"/>
                      </a:lnTo>
                      <a:lnTo>
                        <a:pt x="210" y="889"/>
                      </a:lnTo>
                      <a:lnTo>
                        <a:pt x="225" y="889"/>
                      </a:lnTo>
                      <a:lnTo>
                        <a:pt x="237" y="898"/>
                      </a:lnTo>
                      <a:lnTo>
                        <a:pt x="240" y="906"/>
                      </a:lnTo>
                      <a:lnTo>
                        <a:pt x="248" y="911"/>
                      </a:lnTo>
                      <a:lnTo>
                        <a:pt x="250" y="925"/>
                      </a:lnTo>
                      <a:lnTo>
                        <a:pt x="265" y="938"/>
                      </a:lnTo>
                      <a:lnTo>
                        <a:pt x="278" y="945"/>
                      </a:lnTo>
                      <a:lnTo>
                        <a:pt x="306" y="951"/>
                      </a:lnTo>
                      <a:lnTo>
                        <a:pt x="308" y="953"/>
                      </a:lnTo>
                      <a:lnTo>
                        <a:pt x="312" y="966"/>
                      </a:lnTo>
                      <a:lnTo>
                        <a:pt x="314" y="973"/>
                      </a:lnTo>
                      <a:lnTo>
                        <a:pt x="312" y="979"/>
                      </a:lnTo>
                      <a:lnTo>
                        <a:pt x="312" y="987"/>
                      </a:lnTo>
                      <a:lnTo>
                        <a:pt x="319" y="990"/>
                      </a:lnTo>
                      <a:lnTo>
                        <a:pt x="323" y="985"/>
                      </a:lnTo>
                      <a:lnTo>
                        <a:pt x="329" y="987"/>
                      </a:lnTo>
                      <a:lnTo>
                        <a:pt x="336" y="990"/>
                      </a:lnTo>
                      <a:lnTo>
                        <a:pt x="344" y="1002"/>
                      </a:lnTo>
                      <a:lnTo>
                        <a:pt x="348" y="1009"/>
                      </a:lnTo>
                      <a:lnTo>
                        <a:pt x="355" y="1015"/>
                      </a:lnTo>
                      <a:lnTo>
                        <a:pt x="378" y="1043"/>
                      </a:lnTo>
                      <a:lnTo>
                        <a:pt x="385" y="1058"/>
                      </a:lnTo>
                      <a:lnTo>
                        <a:pt x="389" y="1073"/>
                      </a:lnTo>
                      <a:lnTo>
                        <a:pt x="391" y="1086"/>
                      </a:lnTo>
                      <a:lnTo>
                        <a:pt x="389" y="1101"/>
                      </a:lnTo>
                      <a:lnTo>
                        <a:pt x="387" y="1114"/>
                      </a:lnTo>
                      <a:lnTo>
                        <a:pt x="387" y="1122"/>
                      </a:lnTo>
                      <a:lnTo>
                        <a:pt x="389" y="1116"/>
                      </a:lnTo>
                      <a:lnTo>
                        <a:pt x="394" y="1120"/>
                      </a:lnTo>
                      <a:lnTo>
                        <a:pt x="393" y="1128"/>
                      </a:lnTo>
                      <a:lnTo>
                        <a:pt x="389" y="1120"/>
                      </a:lnTo>
                      <a:lnTo>
                        <a:pt x="393" y="1128"/>
                      </a:lnTo>
                      <a:lnTo>
                        <a:pt x="394" y="1137"/>
                      </a:lnTo>
                      <a:lnTo>
                        <a:pt x="398" y="1139"/>
                      </a:lnTo>
                      <a:lnTo>
                        <a:pt x="611" y="1160"/>
                      </a:lnTo>
                      <a:lnTo>
                        <a:pt x="613" y="1160"/>
                      </a:lnTo>
                      <a:lnTo>
                        <a:pt x="616" y="116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18" name="Freeform 309">
                  <a:extLst>
                    <a:ext uri="{FF2B5EF4-FFF2-40B4-BE49-F238E27FC236}">
                      <a16:creationId xmlns:a16="http://schemas.microsoft.com/office/drawing/2014/main" id="{633A8563-0912-47D3-BAA9-C86311DF59FE}"/>
                    </a:ext>
                  </a:extLst>
                </p:cNvPr>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19" name="Freeform 310">
                  <a:extLst>
                    <a:ext uri="{FF2B5EF4-FFF2-40B4-BE49-F238E27FC236}">
                      <a16:creationId xmlns:a16="http://schemas.microsoft.com/office/drawing/2014/main" id="{596FB94B-4F7C-430B-85C7-A1472D92D855}"/>
                    </a:ext>
                  </a:extLst>
                </p:cNvPr>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0" name="Freeform 311">
                  <a:extLst>
                    <a:ext uri="{FF2B5EF4-FFF2-40B4-BE49-F238E27FC236}">
                      <a16:creationId xmlns:a16="http://schemas.microsoft.com/office/drawing/2014/main" id="{306E8B44-E04A-4246-B71E-2198DDD6A469}"/>
                    </a:ext>
                  </a:extLst>
                </p:cNvPr>
                <p:cNvSpPr>
                  <a:spLocks/>
                </p:cNvSpPr>
                <p:nvPr/>
              </p:nvSpPr>
              <p:spPr bwMode="auto">
                <a:xfrm>
                  <a:off x="1182411" y="2787011"/>
                  <a:ext cx="17292" cy="9592"/>
                </a:xfrm>
                <a:custGeom>
                  <a:avLst/>
                  <a:gdLst>
                    <a:gd name="T0" fmla="*/ 7 w 18"/>
                    <a:gd name="T1" fmla="*/ 0 h 11"/>
                    <a:gd name="T2" fmla="*/ 0 w 18"/>
                    <a:gd name="T3" fmla="*/ 4 h 11"/>
                    <a:gd name="T4" fmla="*/ 3 w 18"/>
                    <a:gd name="T5" fmla="*/ 9 h 11"/>
                    <a:gd name="T6" fmla="*/ 11 w 18"/>
                    <a:gd name="T7" fmla="*/ 11 h 11"/>
                    <a:gd name="T8" fmla="*/ 18 w 18"/>
                    <a:gd name="T9" fmla="*/ 11 h 11"/>
                    <a:gd name="T10" fmla="*/ 18 w 18"/>
                    <a:gd name="T11" fmla="*/ 5 h 11"/>
                    <a:gd name="T12" fmla="*/ 15 w 18"/>
                    <a:gd name="T13" fmla="*/ 0 h 11"/>
                    <a:gd name="T14" fmla="*/ 7 w 1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
                      <a:moveTo>
                        <a:pt x="7" y="0"/>
                      </a:moveTo>
                      <a:lnTo>
                        <a:pt x="0" y="4"/>
                      </a:lnTo>
                      <a:lnTo>
                        <a:pt x="3" y="9"/>
                      </a:lnTo>
                      <a:lnTo>
                        <a:pt x="11" y="11"/>
                      </a:lnTo>
                      <a:lnTo>
                        <a:pt x="18" y="11"/>
                      </a:lnTo>
                      <a:lnTo>
                        <a:pt x="18" y="5"/>
                      </a:lnTo>
                      <a:lnTo>
                        <a:pt x="15" y="0"/>
                      </a:lnTo>
                      <a:lnTo>
                        <a:pt x="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1" name="Freeform 312">
                  <a:extLst>
                    <a:ext uri="{FF2B5EF4-FFF2-40B4-BE49-F238E27FC236}">
                      <a16:creationId xmlns:a16="http://schemas.microsoft.com/office/drawing/2014/main" id="{6CAAA1AB-3E3F-4E10-B0D9-5E9A2759D429}"/>
                    </a:ext>
                  </a:extLst>
                </p:cNvPr>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2" name="Freeform 313">
                  <a:extLst>
                    <a:ext uri="{FF2B5EF4-FFF2-40B4-BE49-F238E27FC236}">
                      <a16:creationId xmlns:a16="http://schemas.microsoft.com/office/drawing/2014/main" id="{57777A17-FFF9-4F94-A44D-E568DC19896B}"/>
                    </a:ext>
                  </a:extLst>
                </p:cNvPr>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3" name="Freeform 314">
                  <a:extLst>
                    <a:ext uri="{FF2B5EF4-FFF2-40B4-BE49-F238E27FC236}">
                      <a16:creationId xmlns:a16="http://schemas.microsoft.com/office/drawing/2014/main" id="{0C4C5530-5B6B-40D2-9000-2F11BFB261BD}"/>
                    </a:ext>
                  </a:extLst>
                </p:cNvPr>
                <p:cNvSpPr>
                  <a:spLocks/>
                </p:cNvSpPr>
                <p:nvPr/>
              </p:nvSpPr>
              <p:spPr bwMode="auto">
                <a:xfrm>
                  <a:off x="1212192" y="2785267"/>
                  <a:ext cx="27860" cy="13081"/>
                </a:xfrm>
                <a:custGeom>
                  <a:avLst/>
                  <a:gdLst>
                    <a:gd name="T0" fmla="*/ 8 w 29"/>
                    <a:gd name="T1" fmla="*/ 6 h 15"/>
                    <a:gd name="T2" fmla="*/ 0 w 29"/>
                    <a:gd name="T3" fmla="*/ 0 h 15"/>
                    <a:gd name="T4" fmla="*/ 0 w 29"/>
                    <a:gd name="T5" fmla="*/ 6 h 15"/>
                    <a:gd name="T6" fmla="*/ 0 w 29"/>
                    <a:gd name="T7" fmla="*/ 13 h 15"/>
                    <a:gd name="T8" fmla="*/ 8 w 29"/>
                    <a:gd name="T9" fmla="*/ 15 h 15"/>
                    <a:gd name="T10" fmla="*/ 21 w 29"/>
                    <a:gd name="T11" fmla="*/ 15 h 15"/>
                    <a:gd name="T12" fmla="*/ 29 w 29"/>
                    <a:gd name="T13" fmla="*/ 11 h 15"/>
                    <a:gd name="T14" fmla="*/ 21 w 29"/>
                    <a:gd name="T15" fmla="*/ 11 h 15"/>
                    <a:gd name="T16" fmla="*/ 8 w 2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5">
                      <a:moveTo>
                        <a:pt x="8" y="6"/>
                      </a:moveTo>
                      <a:lnTo>
                        <a:pt x="0" y="0"/>
                      </a:lnTo>
                      <a:lnTo>
                        <a:pt x="0" y="6"/>
                      </a:lnTo>
                      <a:lnTo>
                        <a:pt x="0" y="13"/>
                      </a:lnTo>
                      <a:lnTo>
                        <a:pt x="8" y="15"/>
                      </a:lnTo>
                      <a:lnTo>
                        <a:pt x="21" y="15"/>
                      </a:lnTo>
                      <a:lnTo>
                        <a:pt x="29" y="11"/>
                      </a:lnTo>
                      <a:lnTo>
                        <a:pt x="21" y="11"/>
                      </a:lnTo>
                      <a:lnTo>
                        <a:pt x="8" y="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4" name="Freeform 315">
                  <a:extLst>
                    <a:ext uri="{FF2B5EF4-FFF2-40B4-BE49-F238E27FC236}">
                      <a16:creationId xmlns:a16="http://schemas.microsoft.com/office/drawing/2014/main" id="{FF36FC92-DF86-4FE8-817F-C5200928C1FF}"/>
                    </a:ext>
                  </a:extLst>
                </p:cNvPr>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5" name="Freeform 316">
                  <a:extLst>
                    <a:ext uri="{FF2B5EF4-FFF2-40B4-BE49-F238E27FC236}">
                      <a16:creationId xmlns:a16="http://schemas.microsoft.com/office/drawing/2014/main" id="{C82DD3EE-C4E1-4068-8C06-1BF97789C87C}"/>
                    </a:ext>
                  </a:extLst>
                </p:cNvPr>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6" name="Freeform 317">
                  <a:extLst>
                    <a:ext uri="{FF2B5EF4-FFF2-40B4-BE49-F238E27FC236}">
                      <a16:creationId xmlns:a16="http://schemas.microsoft.com/office/drawing/2014/main" id="{22281632-3E15-4DE8-981C-6AD29C205175}"/>
                    </a:ext>
                  </a:extLst>
                </p:cNvPr>
                <p:cNvSpPr>
                  <a:spLocks/>
                </p:cNvSpPr>
                <p:nvPr/>
              </p:nvSpPr>
              <p:spPr bwMode="auto">
                <a:xfrm>
                  <a:off x="1217957" y="2865495"/>
                  <a:ext cx="10568" cy="6976"/>
                </a:xfrm>
                <a:custGeom>
                  <a:avLst/>
                  <a:gdLst>
                    <a:gd name="T0" fmla="*/ 0 w 11"/>
                    <a:gd name="T1" fmla="*/ 0 h 8"/>
                    <a:gd name="T2" fmla="*/ 6 w 11"/>
                    <a:gd name="T3" fmla="*/ 8 h 8"/>
                    <a:gd name="T4" fmla="*/ 11 w 11"/>
                    <a:gd name="T5" fmla="*/ 8 h 8"/>
                    <a:gd name="T6" fmla="*/ 8 w 11"/>
                    <a:gd name="T7" fmla="*/ 2 h 8"/>
                    <a:gd name="T8" fmla="*/ 0 w 11"/>
                    <a:gd name="T9" fmla="*/ 0 h 8"/>
                  </a:gdLst>
                  <a:ahLst/>
                  <a:cxnLst>
                    <a:cxn ang="0">
                      <a:pos x="T0" y="T1"/>
                    </a:cxn>
                    <a:cxn ang="0">
                      <a:pos x="T2" y="T3"/>
                    </a:cxn>
                    <a:cxn ang="0">
                      <a:pos x="T4" y="T5"/>
                    </a:cxn>
                    <a:cxn ang="0">
                      <a:pos x="T6" y="T7"/>
                    </a:cxn>
                    <a:cxn ang="0">
                      <a:pos x="T8" y="T9"/>
                    </a:cxn>
                  </a:cxnLst>
                  <a:rect l="0" t="0" r="r" b="b"/>
                  <a:pathLst>
                    <a:path w="11" h="8">
                      <a:moveTo>
                        <a:pt x="0" y="0"/>
                      </a:moveTo>
                      <a:lnTo>
                        <a:pt x="6" y="8"/>
                      </a:lnTo>
                      <a:lnTo>
                        <a:pt x="11" y="8"/>
                      </a:lnTo>
                      <a:lnTo>
                        <a:pt x="8" y="2"/>
                      </a:lnTo>
                      <a:lnTo>
                        <a:pt x="0"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7" name="Freeform 318">
                  <a:extLst>
                    <a:ext uri="{FF2B5EF4-FFF2-40B4-BE49-F238E27FC236}">
                      <a16:creationId xmlns:a16="http://schemas.microsoft.com/office/drawing/2014/main" id="{16573FF2-A40E-40D9-8579-FC2DD36282B9}"/>
                    </a:ext>
                  </a:extLst>
                </p:cNvPr>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8" name="Freeform 319">
                  <a:extLst>
                    <a:ext uri="{FF2B5EF4-FFF2-40B4-BE49-F238E27FC236}">
                      <a16:creationId xmlns:a16="http://schemas.microsoft.com/office/drawing/2014/main" id="{498A934B-BCA7-44BE-B880-DD3AE7311EA6}"/>
                    </a:ext>
                  </a:extLst>
                </p:cNvPr>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29" name="Freeform 320">
                  <a:extLst>
                    <a:ext uri="{FF2B5EF4-FFF2-40B4-BE49-F238E27FC236}">
                      <a16:creationId xmlns:a16="http://schemas.microsoft.com/office/drawing/2014/main" id="{AA007ED1-A7C4-40D4-BFDD-E9FAD3C31ED8}"/>
                    </a:ext>
                  </a:extLst>
                </p:cNvPr>
                <p:cNvSpPr>
                  <a:spLocks/>
                </p:cNvSpPr>
                <p:nvPr/>
              </p:nvSpPr>
              <p:spPr bwMode="auto">
                <a:xfrm>
                  <a:off x="1293851" y="2902993"/>
                  <a:ext cx="16332" cy="24417"/>
                </a:xfrm>
                <a:custGeom>
                  <a:avLst/>
                  <a:gdLst>
                    <a:gd name="T0" fmla="*/ 4 w 17"/>
                    <a:gd name="T1" fmla="*/ 8 h 28"/>
                    <a:gd name="T2" fmla="*/ 0 w 17"/>
                    <a:gd name="T3" fmla="*/ 0 h 28"/>
                    <a:gd name="T4" fmla="*/ 2 w 17"/>
                    <a:gd name="T5" fmla="*/ 8 h 28"/>
                    <a:gd name="T6" fmla="*/ 4 w 17"/>
                    <a:gd name="T7" fmla="*/ 23 h 28"/>
                    <a:gd name="T8" fmla="*/ 11 w 17"/>
                    <a:gd name="T9" fmla="*/ 28 h 28"/>
                    <a:gd name="T10" fmla="*/ 17 w 17"/>
                    <a:gd name="T11" fmla="*/ 28 h 28"/>
                    <a:gd name="T12" fmla="*/ 8 w 17"/>
                    <a:gd name="T13" fmla="*/ 15 h 28"/>
                    <a:gd name="T14" fmla="*/ 4 w 1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
                      <a:moveTo>
                        <a:pt x="4" y="8"/>
                      </a:moveTo>
                      <a:lnTo>
                        <a:pt x="0" y="0"/>
                      </a:lnTo>
                      <a:lnTo>
                        <a:pt x="2" y="8"/>
                      </a:lnTo>
                      <a:lnTo>
                        <a:pt x="4" y="23"/>
                      </a:lnTo>
                      <a:lnTo>
                        <a:pt x="11" y="28"/>
                      </a:lnTo>
                      <a:lnTo>
                        <a:pt x="17" y="28"/>
                      </a:lnTo>
                      <a:lnTo>
                        <a:pt x="8" y="15"/>
                      </a:lnTo>
                      <a:lnTo>
                        <a:pt x="4" y="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30" name="Freeform 321">
                  <a:extLst>
                    <a:ext uri="{FF2B5EF4-FFF2-40B4-BE49-F238E27FC236}">
                      <a16:creationId xmlns:a16="http://schemas.microsoft.com/office/drawing/2014/main" id="{1D6D85A5-0DB6-4207-9F63-D1A4F15D6080}"/>
                    </a:ext>
                  </a:extLst>
                </p:cNvPr>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31" name="Freeform 322">
                  <a:extLst>
                    <a:ext uri="{FF2B5EF4-FFF2-40B4-BE49-F238E27FC236}">
                      <a16:creationId xmlns:a16="http://schemas.microsoft.com/office/drawing/2014/main" id="{F1B451FA-EBA4-4996-BDBF-6DB39EE750E3}"/>
                    </a:ext>
                  </a:extLst>
                </p:cNvPr>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32" name="Freeform 323">
                  <a:extLst>
                    <a:ext uri="{FF2B5EF4-FFF2-40B4-BE49-F238E27FC236}">
                      <a16:creationId xmlns:a16="http://schemas.microsoft.com/office/drawing/2014/main" id="{7B3C3E51-ECDC-403B-9699-C856A81D95A2}"/>
                    </a:ext>
                  </a:extLst>
                </p:cNvPr>
                <p:cNvSpPr>
                  <a:spLocks/>
                </p:cNvSpPr>
                <p:nvPr/>
              </p:nvSpPr>
              <p:spPr bwMode="auto">
                <a:xfrm>
                  <a:off x="1304419" y="2862007"/>
                  <a:ext cx="22096" cy="20057"/>
                </a:xfrm>
                <a:custGeom>
                  <a:avLst/>
                  <a:gdLst>
                    <a:gd name="T0" fmla="*/ 14 w 23"/>
                    <a:gd name="T1" fmla="*/ 10 h 23"/>
                    <a:gd name="T2" fmla="*/ 8 w 23"/>
                    <a:gd name="T3" fmla="*/ 4 h 23"/>
                    <a:gd name="T4" fmla="*/ 0 w 23"/>
                    <a:gd name="T5" fmla="*/ 0 h 23"/>
                    <a:gd name="T6" fmla="*/ 6 w 23"/>
                    <a:gd name="T7" fmla="*/ 8 h 23"/>
                    <a:gd name="T8" fmla="*/ 14 w 23"/>
                    <a:gd name="T9" fmla="*/ 21 h 23"/>
                    <a:gd name="T10" fmla="*/ 23 w 23"/>
                    <a:gd name="T11" fmla="*/ 23 h 23"/>
                    <a:gd name="T12" fmla="*/ 21 w 23"/>
                    <a:gd name="T13" fmla="*/ 15 h 23"/>
                    <a:gd name="T14" fmla="*/ 14 w 23"/>
                    <a:gd name="T15" fmla="*/ 1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4" y="10"/>
                      </a:moveTo>
                      <a:lnTo>
                        <a:pt x="8" y="4"/>
                      </a:lnTo>
                      <a:lnTo>
                        <a:pt x="0" y="0"/>
                      </a:lnTo>
                      <a:lnTo>
                        <a:pt x="6" y="8"/>
                      </a:lnTo>
                      <a:lnTo>
                        <a:pt x="14" y="21"/>
                      </a:lnTo>
                      <a:lnTo>
                        <a:pt x="23" y="23"/>
                      </a:lnTo>
                      <a:lnTo>
                        <a:pt x="21" y="15"/>
                      </a:lnTo>
                      <a:lnTo>
                        <a:pt x="14" y="1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96" name="Group 95">
                <a:extLst>
                  <a:ext uri="{FF2B5EF4-FFF2-40B4-BE49-F238E27FC236}">
                    <a16:creationId xmlns:a16="http://schemas.microsoft.com/office/drawing/2014/main" id="{307F0FF7-DA6D-4813-9766-BFD7526CE305}"/>
                  </a:ext>
                </a:extLst>
              </p:cNvPr>
              <p:cNvGrpSpPr/>
              <p:nvPr/>
            </p:nvGrpSpPr>
            <p:grpSpPr>
              <a:xfrm>
                <a:off x="4813819" y="2127748"/>
                <a:ext cx="108558" cy="225859"/>
                <a:chOff x="4813819" y="2127748"/>
                <a:chExt cx="108558" cy="225859"/>
              </a:xfrm>
              <a:grpFill/>
            </p:grpSpPr>
            <p:sp>
              <p:nvSpPr>
                <p:cNvPr id="114" name="Freeform 131">
                  <a:extLst>
                    <a:ext uri="{FF2B5EF4-FFF2-40B4-BE49-F238E27FC236}">
                      <a16:creationId xmlns:a16="http://schemas.microsoft.com/office/drawing/2014/main" id="{273BDEB0-A1DA-4AFF-BC47-9970F8544363}"/>
                    </a:ext>
                  </a:extLst>
                </p:cNvPr>
                <p:cNvSpPr>
                  <a:spLocks/>
                </p:cNvSpPr>
                <p:nvPr/>
              </p:nvSpPr>
              <p:spPr bwMode="auto">
                <a:xfrm>
                  <a:off x="4813819" y="2127748"/>
                  <a:ext cx="108558" cy="225859"/>
                </a:xfrm>
                <a:custGeom>
                  <a:avLst/>
                  <a:gdLst>
                    <a:gd name="T0" fmla="*/ 15 w 113"/>
                    <a:gd name="T1" fmla="*/ 15 h 259"/>
                    <a:gd name="T2" fmla="*/ 5 w 113"/>
                    <a:gd name="T3" fmla="*/ 40 h 259"/>
                    <a:gd name="T4" fmla="*/ 2 w 113"/>
                    <a:gd name="T5" fmla="*/ 51 h 259"/>
                    <a:gd name="T6" fmla="*/ 7 w 113"/>
                    <a:gd name="T7" fmla="*/ 60 h 259"/>
                    <a:gd name="T8" fmla="*/ 0 w 113"/>
                    <a:gd name="T9" fmla="*/ 73 h 259"/>
                    <a:gd name="T10" fmla="*/ 9 w 113"/>
                    <a:gd name="T11" fmla="*/ 92 h 259"/>
                    <a:gd name="T12" fmla="*/ 17 w 113"/>
                    <a:gd name="T13" fmla="*/ 102 h 259"/>
                    <a:gd name="T14" fmla="*/ 28 w 113"/>
                    <a:gd name="T15" fmla="*/ 107 h 259"/>
                    <a:gd name="T16" fmla="*/ 51 w 113"/>
                    <a:gd name="T17" fmla="*/ 126 h 259"/>
                    <a:gd name="T18" fmla="*/ 39 w 113"/>
                    <a:gd name="T19" fmla="*/ 139 h 259"/>
                    <a:gd name="T20" fmla="*/ 32 w 113"/>
                    <a:gd name="T21" fmla="*/ 147 h 259"/>
                    <a:gd name="T22" fmla="*/ 30 w 113"/>
                    <a:gd name="T23" fmla="*/ 149 h 259"/>
                    <a:gd name="T24" fmla="*/ 28 w 113"/>
                    <a:gd name="T25" fmla="*/ 162 h 259"/>
                    <a:gd name="T26" fmla="*/ 19 w 113"/>
                    <a:gd name="T27" fmla="*/ 169 h 259"/>
                    <a:gd name="T28" fmla="*/ 7 w 113"/>
                    <a:gd name="T29" fmla="*/ 177 h 259"/>
                    <a:gd name="T30" fmla="*/ 2 w 113"/>
                    <a:gd name="T31" fmla="*/ 194 h 259"/>
                    <a:gd name="T32" fmla="*/ 0 w 113"/>
                    <a:gd name="T33" fmla="*/ 199 h 259"/>
                    <a:gd name="T34" fmla="*/ 4 w 113"/>
                    <a:gd name="T35" fmla="*/ 207 h 259"/>
                    <a:gd name="T36" fmla="*/ 17 w 113"/>
                    <a:gd name="T37" fmla="*/ 222 h 259"/>
                    <a:gd name="T38" fmla="*/ 30 w 113"/>
                    <a:gd name="T39" fmla="*/ 228 h 259"/>
                    <a:gd name="T40" fmla="*/ 49 w 113"/>
                    <a:gd name="T41" fmla="*/ 233 h 259"/>
                    <a:gd name="T42" fmla="*/ 66 w 113"/>
                    <a:gd name="T43" fmla="*/ 241 h 259"/>
                    <a:gd name="T44" fmla="*/ 64 w 113"/>
                    <a:gd name="T45" fmla="*/ 259 h 259"/>
                    <a:gd name="T46" fmla="*/ 73 w 113"/>
                    <a:gd name="T47" fmla="*/ 254 h 259"/>
                    <a:gd name="T48" fmla="*/ 79 w 113"/>
                    <a:gd name="T49" fmla="*/ 239 h 259"/>
                    <a:gd name="T50" fmla="*/ 86 w 113"/>
                    <a:gd name="T51" fmla="*/ 218 h 259"/>
                    <a:gd name="T52" fmla="*/ 83 w 113"/>
                    <a:gd name="T53" fmla="*/ 214 h 259"/>
                    <a:gd name="T54" fmla="*/ 96 w 113"/>
                    <a:gd name="T55" fmla="*/ 207 h 259"/>
                    <a:gd name="T56" fmla="*/ 96 w 113"/>
                    <a:gd name="T57" fmla="*/ 194 h 259"/>
                    <a:gd name="T58" fmla="*/ 99 w 113"/>
                    <a:gd name="T59" fmla="*/ 184 h 259"/>
                    <a:gd name="T60" fmla="*/ 105 w 113"/>
                    <a:gd name="T61" fmla="*/ 169 h 259"/>
                    <a:gd name="T62" fmla="*/ 105 w 113"/>
                    <a:gd name="T63" fmla="*/ 156 h 259"/>
                    <a:gd name="T64" fmla="*/ 105 w 113"/>
                    <a:gd name="T65" fmla="*/ 139 h 259"/>
                    <a:gd name="T66" fmla="*/ 105 w 113"/>
                    <a:gd name="T67" fmla="*/ 132 h 259"/>
                    <a:gd name="T68" fmla="*/ 111 w 113"/>
                    <a:gd name="T69" fmla="*/ 130 h 259"/>
                    <a:gd name="T70" fmla="*/ 111 w 113"/>
                    <a:gd name="T71" fmla="*/ 150 h 259"/>
                    <a:gd name="T72" fmla="*/ 111 w 113"/>
                    <a:gd name="T73" fmla="*/ 124 h 259"/>
                    <a:gd name="T74" fmla="*/ 109 w 113"/>
                    <a:gd name="T75" fmla="*/ 96 h 259"/>
                    <a:gd name="T76" fmla="*/ 92 w 113"/>
                    <a:gd name="T77" fmla="*/ 85 h 259"/>
                    <a:gd name="T78" fmla="*/ 81 w 113"/>
                    <a:gd name="T79" fmla="*/ 85 h 259"/>
                    <a:gd name="T80" fmla="*/ 84 w 113"/>
                    <a:gd name="T81" fmla="*/ 58 h 259"/>
                    <a:gd name="T82" fmla="*/ 94 w 113"/>
                    <a:gd name="T83" fmla="*/ 53 h 259"/>
                    <a:gd name="T84" fmla="*/ 96 w 113"/>
                    <a:gd name="T85" fmla="*/ 38 h 259"/>
                    <a:gd name="T86" fmla="*/ 96 w 113"/>
                    <a:gd name="T87" fmla="*/ 23 h 259"/>
                    <a:gd name="T88" fmla="*/ 17 w 113"/>
                    <a:gd name="T89" fmla="*/ 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3" h="259">
                      <a:moveTo>
                        <a:pt x="17" y="9"/>
                      </a:moveTo>
                      <a:lnTo>
                        <a:pt x="15" y="15"/>
                      </a:lnTo>
                      <a:lnTo>
                        <a:pt x="15" y="23"/>
                      </a:lnTo>
                      <a:lnTo>
                        <a:pt x="5" y="40"/>
                      </a:lnTo>
                      <a:lnTo>
                        <a:pt x="0" y="47"/>
                      </a:lnTo>
                      <a:lnTo>
                        <a:pt x="2" y="51"/>
                      </a:lnTo>
                      <a:lnTo>
                        <a:pt x="5" y="53"/>
                      </a:lnTo>
                      <a:lnTo>
                        <a:pt x="7" y="60"/>
                      </a:lnTo>
                      <a:lnTo>
                        <a:pt x="5" y="66"/>
                      </a:lnTo>
                      <a:lnTo>
                        <a:pt x="0" y="73"/>
                      </a:lnTo>
                      <a:lnTo>
                        <a:pt x="4" y="85"/>
                      </a:lnTo>
                      <a:lnTo>
                        <a:pt x="9" y="92"/>
                      </a:lnTo>
                      <a:lnTo>
                        <a:pt x="17" y="94"/>
                      </a:lnTo>
                      <a:lnTo>
                        <a:pt x="17" y="102"/>
                      </a:lnTo>
                      <a:lnTo>
                        <a:pt x="24" y="105"/>
                      </a:lnTo>
                      <a:lnTo>
                        <a:pt x="28" y="107"/>
                      </a:lnTo>
                      <a:lnTo>
                        <a:pt x="34" y="113"/>
                      </a:lnTo>
                      <a:lnTo>
                        <a:pt x="51" y="126"/>
                      </a:lnTo>
                      <a:lnTo>
                        <a:pt x="47" y="132"/>
                      </a:lnTo>
                      <a:lnTo>
                        <a:pt x="39" y="139"/>
                      </a:lnTo>
                      <a:lnTo>
                        <a:pt x="34" y="147"/>
                      </a:lnTo>
                      <a:lnTo>
                        <a:pt x="32" y="147"/>
                      </a:lnTo>
                      <a:lnTo>
                        <a:pt x="32" y="149"/>
                      </a:lnTo>
                      <a:lnTo>
                        <a:pt x="30" y="149"/>
                      </a:lnTo>
                      <a:lnTo>
                        <a:pt x="28" y="156"/>
                      </a:lnTo>
                      <a:lnTo>
                        <a:pt x="28" y="162"/>
                      </a:lnTo>
                      <a:lnTo>
                        <a:pt x="20" y="167"/>
                      </a:lnTo>
                      <a:lnTo>
                        <a:pt x="19" y="169"/>
                      </a:lnTo>
                      <a:lnTo>
                        <a:pt x="13" y="171"/>
                      </a:lnTo>
                      <a:lnTo>
                        <a:pt x="7" y="177"/>
                      </a:lnTo>
                      <a:lnTo>
                        <a:pt x="4" y="184"/>
                      </a:lnTo>
                      <a:lnTo>
                        <a:pt x="2" y="194"/>
                      </a:lnTo>
                      <a:lnTo>
                        <a:pt x="0" y="197"/>
                      </a:lnTo>
                      <a:lnTo>
                        <a:pt x="0" y="199"/>
                      </a:lnTo>
                      <a:lnTo>
                        <a:pt x="4" y="207"/>
                      </a:lnTo>
                      <a:lnTo>
                        <a:pt x="4" y="207"/>
                      </a:lnTo>
                      <a:lnTo>
                        <a:pt x="4" y="211"/>
                      </a:lnTo>
                      <a:lnTo>
                        <a:pt x="17" y="222"/>
                      </a:lnTo>
                      <a:lnTo>
                        <a:pt x="22" y="224"/>
                      </a:lnTo>
                      <a:lnTo>
                        <a:pt x="30" y="228"/>
                      </a:lnTo>
                      <a:lnTo>
                        <a:pt x="41" y="237"/>
                      </a:lnTo>
                      <a:lnTo>
                        <a:pt x="49" y="233"/>
                      </a:lnTo>
                      <a:lnTo>
                        <a:pt x="62" y="233"/>
                      </a:lnTo>
                      <a:lnTo>
                        <a:pt x="66" y="241"/>
                      </a:lnTo>
                      <a:lnTo>
                        <a:pt x="62" y="252"/>
                      </a:lnTo>
                      <a:lnTo>
                        <a:pt x="64" y="259"/>
                      </a:lnTo>
                      <a:lnTo>
                        <a:pt x="69" y="258"/>
                      </a:lnTo>
                      <a:lnTo>
                        <a:pt x="73" y="254"/>
                      </a:lnTo>
                      <a:lnTo>
                        <a:pt x="75" y="246"/>
                      </a:lnTo>
                      <a:lnTo>
                        <a:pt x="79" y="239"/>
                      </a:lnTo>
                      <a:lnTo>
                        <a:pt x="83" y="226"/>
                      </a:lnTo>
                      <a:lnTo>
                        <a:pt x="86" y="218"/>
                      </a:lnTo>
                      <a:lnTo>
                        <a:pt x="83" y="218"/>
                      </a:lnTo>
                      <a:lnTo>
                        <a:pt x="83" y="214"/>
                      </a:lnTo>
                      <a:lnTo>
                        <a:pt x="88" y="207"/>
                      </a:lnTo>
                      <a:lnTo>
                        <a:pt x="96" y="207"/>
                      </a:lnTo>
                      <a:lnTo>
                        <a:pt x="92" y="201"/>
                      </a:lnTo>
                      <a:lnTo>
                        <a:pt x="96" y="194"/>
                      </a:lnTo>
                      <a:lnTo>
                        <a:pt x="94" y="188"/>
                      </a:lnTo>
                      <a:lnTo>
                        <a:pt x="99" y="184"/>
                      </a:lnTo>
                      <a:lnTo>
                        <a:pt x="101" y="177"/>
                      </a:lnTo>
                      <a:lnTo>
                        <a:pt x="105" y="169"/>
                      </a:lnTo>
                      <a:lnTo>
                        <a:pt x="109" y="164"/>
                      </a:lnTo>
                      <a:lnTo>
                        <a:pt x="105" y="156"/>
                      </a:lnTo>
                      <a:lnTo>
                        <a:pt x="107" y="150"/>
                      </a:lnTo>
                      <a:lnTo>
                        <a:pt x="105" y="139"/>
                      </a:lnTo>
                      <a:lnTo>
                        <a:pt x="103" y="132"/>
                      </a:lnTo>
                      <a:lnTo>
                        <a:pt x="105" y="132"/>
                      </a:lnTo>
                      <a:lnTo>
                        <a:pt x="107" y="124"/>
                      </a:lnTo>
                      <a:lnTo>
                        <a:pt x="111" y="130"/>
                      </a:lnTo>
                      <a:lnTo>
                        <a:pt x="109" y="137"/>
                      </a:lnTo>
                      <a:lnTo>
                        <a:pt x="111" y="150"/>
                      </a:lnTo>
                      <a:lnTo>
                        <a:pt x="113" y="143"/>
                      </a:lnTo>
                      <a:lnTo>
                        <a:pt x="111" y="124"/>
                      </a:lnTo>
                      <a:lnTo>
                        <a:pt x="109" y="117"/>
                      </a:lnTo>
                      <a:lnTo>
                        <a:pt x="109" y="96"/>
                      </a:lnTo>
                      <a:lnTo>
                        <a:pt x="107" y="87"/>
                      </a:lnTo>
                      <a:lnTo>
                        <a:pt x="92" y="85"/>
                      </a:lnTo>
                      <a:lnTo>
                        <a:pt x="86" y="87"/>
                      </a:lnTo>
                      <a:lnTo>
                        <a:pt x="81" y="85"/>
                      </a:lnTo>
                      <a:lnTo>
                        <a:pt x="81" y="66"/>
                      </a:lnTo>
                      <a:lnTo>
                        <a:pt x="84" y="58"/>
                      </a:lnTo>
                      <a:lnTo>
                        <a:pt x="86" y="58"/>
                      </a:lnTo>
                      <a:lnTo>
                        <a:pt x="94" y="53"/>
                      </a:lnTo>
                      <a:lnTo>
                        <a:pt x="92" y="47"/>
                      </a:lnTo>
                      <a:lnTo>
                        <a:pt x="96" y="38"/>
                      </a:lnTo>
                      <a:lnTo>
                        <a:pt x="96" y="30"/>
                      </a:lnTo>
                      <a:lnTo>
                        <a:pt x="96" y="23"/>
                      </a:lnTo>
                      <a:lnTo>
                        <a:pt x="24" y="0"/>
                      </a:lnTo>
                      <a:lnTo>
                        <a:pt x="17" y="9"/>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15" name="Freeform 324">
                  <a:extLst>
                    <a:ext uri="{FF2B5EF4-FFF2-40B4-BE49-F238E27FC236}">
                      <a16:creationId xmlns:a16="http://schemas.microsoft.com/office/drawing/2014/main" id="{C1D5D698-2813-4778-8E3E-A4E0F774F5B9}"/>
                    </a:ext>
                  </a:extLst>
                </p:cNvPr>
                <p:cNvSpPr>
                  <a:spLocks/>
                </p:cNvSpPr>
                <p:nvPr/>
              </p:nvSpPr>
              <p:spPr bwMode="auto">
                <a:xfrm>
                  <a:off x="4914692" y="2269019"/>
                  <a:ext cx="5764" cy="17441"/>
                </a:xfrm>
                <a:custGeom>
                  <a:avLst/>
                  <a:gdLst>
                    <a:gd name="T0" fmla="*/ 6 w 6"/>
                    <a:gd name="T1" fmla="*/ 0 h 20"/>
                    <a:gd name="T2" fmla="*/ 0 w 6"/>
                    <a:gd name="T3" fmla="*/ 20 h 20"/>
                    <a:gd name="T4" fmla="*/ 6 w 6"/>
                    <a:gd name="T5" fmla="*/ 5 h 20"/>
                    <a:gd name="T6" fmla="*/ 6 w 6"/>
                    <a:gd name="T7" fmla="*/ 0 h 20"/>
                  </a:gdLst>
                  <a:ahLst/>
                  <a:cxnLst>
                    <a:cxn ang="0">
                      <a:pos x="T0" y="T1"/>
                    </a:cxn>
                    <a:cxn ang="0">
                      <a:pos x="T2" y="T3"/>
                    </a:cxn>
                    <a:cxn ang="0">
                      <a:pos x="T4" y="T5"/>
                    </a:cxn>
                    <a:cxn ang="0">
                      <a:pos x="T6" y="T7"/>
                    </a:cxn>
                  </a:cxnLst>
                  <a:rect l="0" t="0" r="r" b="b"/>
                  <a:pathLst>
                    <a:path w="6" h="20">
                      <a:moveTo>
                        <a:pt x="6" y="0"/>
                      </a:moveTo>
                      <a:lnTo>
                        <a:pt x="0" y="20"/>
                      </a:lnTo>
                      <a:lnTo>
                        <a:pt x="6" y="5"/>
                      </a:lnTo>
                      <a:lnTo>
                        <a:pt x="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16" name="Freeform 325">
                  <a:extLst>
                    <a:ext uri="{FF2B5EF4-FFF2-40B4-BE49-F238E27FC236}">
                      <a16:creationId xmlns:a16="http://schemas.microsoft.com/office/drawing/2014/main" id="{776389B9-C474-4A34-8A2E-63B0FA94B841}"/>
                    </a:ext>
                  </a:extLst>
                </p:cNvPr>
                <p:cNvSpPr>
                  <a:spLocks/>
                </p:cNvSpPr>
                <p:nvPr/>
              </p:nvSpPr>
              <p:spPr bwMode="auto">
                <a:xfrm>
                  <a:off x="4914692" y="2269019"/>
                  <a:ext cx="5764" cy="17441"/>
                </a:xfrm>
                <a:custGeom>
                  <a:avLst/>
                  <a:gdLst>
                    <a:gd name="T0" fmla="*/ 6 w 6"/>
                    <a:gd name="T1" fmla="*/ 0 h 20"/>
                    <a:gd name="T2" fmla="*/ 0 w 6"/>
                    <a:gd name="T3" fmla="*/ 20 h 20"/>
                    <a:gd name="T4" fmla="*/ 6 w 6"/>
                    <a:gd name="T5" fmla="*/ 5 h 20"/>
                    <a:gd name="T6" fmla="*/ 6 w 6"/>
                    <a:gd name="T7" fmla="*/ 0 h 20"/>
                  </a:gdLst>
                  <a:ahLst/>
                  <a:cxnLst>
                    <a:cxn ang="0">
                      <a:pos x="T0" y="T1"/>
                    </a:cxn>
                    <a:cxn ang="0">
                      <a:pos x="T2" y="T3"/>
                    </a:cxn>
                    <a:cxn ang="0">
                      <a:pos x="T4" y="T5"/>
                    </a:cxn>
                    <a:cxn ang="0">
                      <a:pos x="T6" y="T7"/>
                    </a:cxn>
                  </a:cxnLst>
                  <a:rect l="0" t="0" r="r" b="b"/>
                  <a:pathLst>
                    <a:path w="6" h="20">
                      <a:moveTo>
                        <a:pt x="6" y="0"/>
                      </a:moveTo>
                      <a:lnTo>
                        <a:pt x="0" y="20"/>
                      </a:lnTo>
                      <a:lnTo>
                        <a:pt x="6" y="5"/>
                      </a:lnTo>
                      <a:lnTo>
                        <a:pt x="6"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97" name="Group 96">
                <a:extLst>
                  <a:ext uri="{FF2B5EF4-FFF2-40B4-BE49-F238E27FC236}">
                    <a16:creationId xmlns:a16="http://schemas.microsoft.com/office/drawing/2014/main" id="{0814252F-AD80-4145-8ABC-EEEBC8E08CD1}"/>
                  </a:ext>
                </a:extLst>
              </p:cNvPr>
              <p:cNvGrpSpPr/>
              <p:nvPr/>
            </p:nvGrpSpPr>
            <p:grpSpPr>
              <a:xfrm>
                <a:off x="4438189" y="1771956"/>
                <a:ext cx="613881" cy="415091"/>
                <a:chOff x="4438189" y="1771956"/>
                <a:chExt cx="613881" cy="415091"/>
              </a:xfrm>
              <a:grpFill/>
            </p:grpSpPr>
            <p:sp>
              <p:nvSpPr>
                <p:cNvPr id="112" name="Freeform 326">
                  <a:extLst>
                    <a:ext uri="{FF2B5EF4-FFF2-40B4-BE49-F238E27FC236}">
                      <a16:creationId xmlns:a16="http://schemas.microsoft.com/office/drawing/2014/main" id="{C15396B8-868F-4A5A-8F5D-CE9CD6A1E408}"/>
                    </a:ext>
                  </a:extLst>
                </p:cNvPr>
                <p:cNvSpPr>
                  <a:spLocks/>
                </p:cNvSpPr>
                <p:nvPr/>
              </p:nvSpPr>
              <p:spPr bwMode="auto">
                <a:xfrm>
                  <a:off x="4438189" y="1771956"/>
                  <a:ext cx="490913" cy="398523"/>
                </a:xfrm>
                <a:custGeom>
                  <a:avLst/>
                  <a:gdLst>
                    <a:gd name="T0" fmla="*/ 511 w 511"/>
                    <a:gd name="T1" fmla="*/ 402 h 457"/>
                    <a:gd name="T2" fmla="*/ 505 w 511"/>
                    <a:gd name="T3" fmla="*/ 389 h 457"/>
                    <a:gd name="T4" fmla="*/ 489 w 511"/>
                    <a:gd name="T5" fmla="*/ 307 h 457"/>
                    <a:gd name="T6" fmla="*/ 490 w 511"/>
                    <a:gd name="T7" fmla="*/ 233 h 457"/>
                    <a:gd name="T8" fmla="*/ 487 w 511"/>
                    <a:gd name="T9" fmla="*/ 222 h 457"/>
                    <a:gd name="T10" fmla="*/ 460 w 511"/>
                    <a:gd name="T11" fmla="*/ 143 h 457"/>
                    <a:gd name="T12" fmla="*/ 455 w 511"/>
                    <a:gd name="T13" fmla="*/ 145 h 457"/>
                    <a:gd name="T14" fmla="*/ 453 w 511"/>
                    <a:gd name="T15" fmla="*/ 119 h 457"/>
                    <a:gd name="T16" fmla="*/ 443 w 511"/>
                    <a:gd name="T17" fmla="*/ 98 h 457"/>
                    <a:gd name="T18" fmla="*/ 445 w 511"/>
                    <a:gd name="T19" fmla="*/ 81 h 457"/>
                    <a:gd name="T20" fmla="*/ 443 w 511"/>
                    <a:gd name="T21" fmla="*/ 66 h 457"/>
                    <a:gd name="T22" fmla="*/ 442 w 511"/>
                    <a:gd name="T23" fmla="*/ 53 h 457"/>
                    <a:gd name="T24" fmla="*/ 432 w 511"/>
                    <a:gd name="T25" fmla="*/ 40 h 457"/>
                    <a:gd name="T26" fmla="*/ 427 w 511"/>
                    <a:gd name="T27" fmla="*/ 15 h 457"/>
                    <a:gd name="T28" fmla="*/ 425 w 511"/>
                    <a:gd name="T29" fmla="*/ 4 h 457"/>
                    <a:gd name="T30" fmla="*/ 372 w 511"/>
                    <a:gd name="T31" fmla="*/ 15 h 457"/>
                    <a:gd name="T32" fmla="*/ 317 w 511"/>
                    <a:gd name="T33" fmla="*/ 25 h 457"/>
                    <a:gd name="T34" fmla="*/ 278 w 511"/>
                    <a:gd name="T35" fmla="*/ 58 h 457"/>
                    <a:gd name="T36" fmla="*/ 257 w 511"/>
                    <a:gd name="T37" fmla="*/ 103 h 457"/>
                    <a:gd name="T38" fmla="*/ 244 w 511"/>
                    <a:gd name="T39" fmla="*/ 122 h 457"/>
                    <a:gd name="T40" fmla="*/ 223 w 511"/>
                    <a:gd name="T41" fmla="*/ 143 h 457"/>
                    <a:gd name="T42" fmla="*/ 229 w 511"/>
                    <a:gd name="T43" fmla="*/ 154 h 457"/>
                    <a:gd name="T44" fmla="*/ 229 w 511"/>
                    <a:gd name="T45" fmla="*/ 150 h 457"/>
                    <a:gd name="T46" fmla="*/ 237 w 511"/>
                    <a:gd name="T47" fmla="*/ 158 h 457"/>
                    <a:gd name="T48" fmla="*/ 242 w 511"/>
                    <a:gd name="T49" fmla="*/ 160 h 457"/>
                    <a:gd name="T50" fmla="*/ 235 w 511"/>
                    <a:gd name="T51" fmla="*/ 169 h 457"/>
                    <a:gd name="T52" fmla="*/ 242 w 511"/>
                    <a:gd name="T53" fmla="*/ 188 h 457"/>
                    <a:gd name="T54" fmla="*/ 246 w 511"/>
                    <a:gd name="T55" fmla="*/ 201 h 457"/>
                    <a:gd name="T56" fmla="*/ 233 w 511"/>
                    <a:gd name="T57" fmla="*/ 209 h 457"/>
                    <a:gd name="T58" fmla="*/ 218 w 511"/>
                    <a:gd name="T59" fmla="*/ 222 h 457"/>
                    <a:gd name="T60" fmla="*/ 208 w 511"/>
                    <a:gd name="T61" fmla="*/ 237 h 457"/>
                    <a:gd name="T62" fmla="*/ 197 w 511"/>
                    <a:gd name="T63" fmla="*/ 246 h 457"/>
                    <a:gd name="T64" fmla="*/ 177 w 511"/>
                    <a:gd name="T65" fmla="*/ 246 h 457"/>
                    <a:gd name="T66" fmla="*/ 148 w 511"/>
                    <a:gd name="T67" fmla="*/ 258 h 457"/>
                    <a:gd name="T68" fmla="*/ 103 w 511"/>
                    <a:gd name="T69" fmla="*/ 250 h 457"/>
                    <a:gd name="T70" fmla="*/ 62 w 511"/>
                    <a:gd name="T71" fmla="*/ 261 h 457"/>
                    <a:gd name="T72" fmla="*/ 49 w 511"/>
                    <a:gd name="T73" fmla="*/ 269 h 457"/>
                    <a:gd name="T74" fmla="*/ 36 w 511"/>
                    <a:gd name="T75" fmla="*/ 276 h 457"/>
                    <a:gd name="T76" fmla="*/ 39 w 511"/>
                    <a:gd name="T77" fmla="*/ 290 h 457"/>
                    <a:gd name="T78" fmla="*/ 52 w 511"/>
                    <a:gd name="T79" fmla="*/ 297 h 457"/>
                    <a:gd name="T80" fmla="*/ 51 w 511"/>
                    <a:gd name="T81" fmla="*/ 305 h 457"/>
                    <a:gd name="T82" fmla="*/ 58 w 511"/>
                    <a:gd name="T83" fmla="*/ 327 h 457"/>
                    <a:gd name="T84" fmla="*/ 43 w 511"/>
                    <a:gd name="T85" fmla="*/ 348 h 457"/>
                    <a:gd name="T86" fmla="*/ 30 w 511"/>
                    <a:gd name="T87" fmla="*/ 363 h 457"/>
                    <a:gd name="T88" fmla="*/ 4 w 511"/>
                    <a:gd name="T89" fmla="*/ 393 h 457"/>
                    <a:gd name="T90" fmla="*/ 2 w 511"/>
                    <a:gd name="T91" fmla="*/ 397 h 457"/>
                    <a:gd name="T92" fmla="*/ 69 w 511"/>
                    <a:gd name="T93" fmla="*/ 410 h 457"/>
                    <a:gd name="T94" fmla="*/ 276 w 511"/>
                    <a:gd name="T95" fmla="*/ 369 h 457"/>
                    <a:gd name="T96" fmla="*/ 349 w 511"/>
                    <a:gd name="T97" fmla="*/ 354 h 457"/>
                    <a:gd name="T98" fmla="*/ 361 w 511"/>
                    <a:gd name="T99" fmla="*/ 363 h 457"/>
                    <a:gd name="T100" fmla="*/ 374 w 511"/>
                    <a:gd name="T101" fmla="*/ 367 h 457"/>
                    <a:gd name="T102" fmla="*/ 381 w 511"/>
                    <a:gd name="T103" fmla="*/ 389 h 457"/>
                    <a:gd name="T104" fmla="*/ 400 w 511"/>
                    <a:gd name="T105" fmla="*/ 401 h 457"/>
                    <a:gd name="T106" fmla="*/ 415 w 511"/>
                    <a:gd name="T107" fmla="*/ 406 h 457"/>
                    <a:gd name="T108" fmla="*/ 487 w 511"/>
                    <a:gd name="T109" fmla="*/ 431 h 457"/>
                    <a:gd name="T110" fmla="*/ 475 w 511"/>
                    <a:gd name="T111" fmla="*/ 408 h 457"/>
                    <a:gd name="T112" fmla="*/ 475 w 511"/>
                    <a:gd name="T113" fmla="*/ 399 h 457"/>
                    <a:gd name="T114" fmla="*/ 483 w 511"/>
                    <a:gd name="T115" fmla="*/ 410 h 457"/>
                    <a:gd name="T116" fmla="*/ 489 w 511"/>
                    <a:gd name="T117" fmla="*/ 442 h 457"/>
                    <a:gd name="T118" fmla="*/ 489 w 511"/>
                    <a:gd name="T119" fmla="*/ 457 h 457"/>
                    <a:gd name="T120" fmla="*/ 498 w 511"/>
                    <a:gd name="T121" fmla="*/ 448 h 457"/>
                    <a:gd name="T122" fmla="*/ 505 w 511"/>
                    <a:gd name="T123" fmla="*/ 425 h 457"/>
                    <a:gd name="T124" fmla="*/ 500 w 511"/>
                    <a:gd name="T125" fmla="*/ 41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1" h="457">
                      <a:moveTo>
                        <a:pt x="500" y="414"/>
                      </a:moveTo>
                      <a:lnTo>
                        <a:pt x="511" y="402"/>
                      </a:lnTo>
                      <a:lnTo>
                        <a:pt x="511" y="397"/>
                      </a:lnTo>
                      <a:lnTo>
                        <a:pt x="505" y="389"/>
                      </a:lnTo>
                      <a:lnTo>
                        <a:pt x="492" y="312"/>
                      </a:lnTo>
                      <a:lnTo>
                        <a:pt x="489" y="307"/>
                      </a:lnTo>
                      <a:lnTo>
                        <a:pt x="490" y="241"/>
                      </a:lnTo>
                      <a:lnTo>
                        <a:pt x="490" y="233"/>
                      </a:lnTo>
                      <a:lnTo>
                        <a:pt x="487" y="228"/>
                      </a:lnTo>
                      <a:lnTo>
                        <a:pt x="487" y="222"/>
                      </a:lnTo>
                      <a:lnTo>
                        <a:pt x="472" y="152"/>
                      </a:lnTo>
                      <a:lnTo>
                        <a:pt x="460" y="143"/>
                      </a:lnTo>
                      <a:lnTo>
                        <a:pt x="458" y="152"/>
                      </a:lnTo>
                      <a:lnTo>
                        <a:pt x="455" y="145"/>
                      </a:lnTo>
                      <a:lnTo>
                        <a:pt x="457" y="132"/>
                      </a:lnTo>
                      <a:lnTo>
                        <a:pt x="453" y="119"/>
                      </a:lnTo>
                      <a:lnTo>
                        <a:pt x="447" y="111"/>
                      </a:lnTo>
                      <a:lnTo>
                        <a:pt x="443" y="98"/>
                      </a:lnTo>
                      <a:lnTo>
                        <a:pt x="443" y="85"/>
                      </a:lnTo>
                      <a:lnTo>
                        <a:pt x="445" y="81"/>
                      </a:lnTo>
                      <a:lnTo>
                        <a:pt x="445" y="73"/>
                      </a:lnTo>
                      <a:lnTo>
                        <a:pt x="443" y="66"/>
                      </a:lnTo>
                      <a:lnTo>
                        <a:pt x="443" y="60"/>
                      </a:lnTo>
                      <a:lnTo>
                        <a:pt x="442" y="53"/>
                      </a:lnTo>
                      <a:lnTo>
                        <a:pt x="434" y="47"/>
                      </a:lnTo>
                      <a:lnTo>
                        <a:pt x="432" y="40"/>
                      </a:lnTo>
                      <a:lnTo>
                        <a:pt x="432" y="23"/>
                      </a:lnTo>
                      <a:lnTo>
                        <a:pt x="427" y="15"/>
                      </a:lnTo>
                      <a:lnTo>
                        <a:pt x="427" y="8"/>
                      </a:lnTo>
                      <a:lnTo>
                        <a:pt x="425" y="4"/>
                      </a:lnTo>
                      <a:lnTo>
                        <a:pt x="425" y="0"/>
                      </a:lnTo>
                      <a:lnTo>
                        <a:pt x="372" y="15"/>
                      </a:lnTo>
                      <a:lnTo>
                        <a:pt x="323" y="25"/>
                      </a:lnTo>
                      <a:lnTo>
                        <a:pt x="317" y="25"/>
                      </a:lnTo>
                      <a:lnTo>
                        <a:pt x="302" y="32"/>
                      </a:lnTo>
                      <a:lnTo>
                        <a:pt x="278" y="58"/>
                      </a:lnTo>
                      <a:lnTo>
                        <a:pt x="257" y="96"/>
                      </a:lnTo>
                      <a:lnTo>
                        <a:pt x="257" y="103"/>
                      </a:lnTo>
                      <a:lnTo>
                        <a:pt x="246" y="119"/>
                      </a:lnTo>
                      <a:lnTo>
                        <a:pt x="244" y="122"/>
                      </a:lnTo>
                      <a:lnTo>
                        <a:pt x="237" y="130"/>
                      </a:lnTo>
                      <a:lnTo>
                        <a:pt x="223" y="143"/>
                      </a:lnTo>
                      <a:lnTo>
                        <a:pt x="223" y="149"/>
                      </a:lnTo>
                      <a:lnTo>
                        <a:pt x="229" y="154"/>
                      </a:lnTo>
                      <a:lnTo>
                        <a:pt x="231" y="158"/>
                      </a:lnTo>
                      <a:lnTo>
                        <a:pt x="229" y="150"/>
                      </a:lnTo>
                      <a:lnTo>
                        <a:pt x="237" y="147"/>
                      </a:lnTo>
                      <a:lnTo>
                        <a:pt x="237" y="158"/>
                      </a:lnTo>
                      <a:lnTo>
                        <a:pt x="246" y="152"/>
                      </a:lnTo>
                      <a:lnTo>
                        <a:pt x="242" y="160"/>
                      </a:lnTo>
                      <a:lnTo>
                        <a:pt x="240" y="166"/>
                      </a:lnTo>
                      <a:lnTo>
                        <a:pt x="235" y="169"/>
                      </a:lnTo>
                      <a:lnTo>
                        <a:pt x="240" y="182"/>
                      </a:lnTo>
                      <a:lnTo>
                        <a:pt x="242" y="188"/>
                      </a:lnTo>
                      <a:lnTo>
                        <a:pt x="244" y="194"/>
                      </a:lnTo>
                      <a:lnTo>
                        <a:pt x="246" y="201"/>
                      </a:lnTo>
                      <a:lnTo>
                        <a:pt x="240" y="209"/>
                      </a:lnTo>
                      <a:lnTo>
                        <a:pt x="233" y="209"/>
                      </a:lnTo>
                      <a:lnTo>
                        <a:pt x="225" y="216"/>
                      </a:lnTo>
                      <a:lnTo>
                        <a:pt x="218" y="222"/>
                      </a:lnTo>
                      <a:lnTo>
                        <a:pt x="214" y="229"/>
                      </a:lnTo>
                      <a:lnTo>
                        <a:pt x="208" y="237"/>
                      </a:lnTo>
                      <a:lnTo>
                        <a:pt x="201" y="241"/>
                      </a:lnTo>
                      <a:lnTo>
                        <a:pt x="197" y="246"/>
                      </a:lnTo>
                      <a:lnTo>
                        <a:pt x="192" y="244"/>
                      </a:lnTo>
                      <a:lnTo>
                        <a:pt x="177" y="246"/>
                      </a:lnTo>
                      <a:lnTo>
                        <a:pt x="163" y="248"/>
                      </a:lnTo>
                      <a:lnTo>
                        <a:pt x="148" y="258"/>
                      </a:lnTo>
                      <a:lnTo>
                        <a:pt x="131" y="250"/>
                      </a:lnTo>
                      <a:lnTo>
                        <a:pt x="103" y="250"/>
                      </a:lnTo>
                      <a:lnTo>
                        <a:pt x="77" y="256"/>
                      </a:lnTo>
                      <a:lnTo>
                        <a:pt x="62" y="261"/>
                      </a:lnTo>
                      <a:lnTo>
                        <a:pt x="56" y="267"/>
                      </a:lnTo>
                      <a:lnTo>
                        <a:pt x="49" y="269"/>
                      </a:lnTo>
                      <a:lnTo>
                        <a:pt x="41" y="273"/>
                      </a:lnTo>
                      <a:lnTo>
                        <a:pt x="36" y="276"/>
                      </a:lnTo>
                      <a:lnTo>
                        <a:pt x="36" y="276"/>
                      </a:lnTo>
                      <a:lnTo>
                        <a:pt x="39" y="290"/>
                      </a:lnTo>
                      <a:lnTo>
                        <a:pt x="37" y="295"/>
                      </a:lnTo>
                      <a:lnTo>
                        <a:pt x="52" y="297"/>
                      </a:lnTo>
                      <a:lnTo>
                        <a:pt x="52" y="301"/>
                      </a:lnTo>
                      <a:lnTo>
                        <a:pt x="51" y="305"/>
                      </a:lnTo>
                      <a:lnTo>
                        <a:pt x="58" y="320"/>
                      </a:lnTo>
                      <a:lnTo>
                        <a:pt x="58" y="327"/>
                      </a:lnTo>
                      <a:lnTo>
                        <a:pt x="47" y="340"/>
                      </a:lnTo>
                      <a:lnTo>
                        <a:pt x="43" y="348"/>
                      </a:lnTo>
                      <a:lnTo>
                        <a:pt x="37" y="354"/>
                      </a:lnTo>
                      <a:lnTo>
                        <a:pt x="30" y="363"/>
                      </a:lnTo>
                      <a:lnTo>
                        <a:pt x="19" y="376"/>
                      </a:lnTo>
                      <a:lnTo>
                        <a:pt x="4" y="393"/>
                      </a:lnTo>
                      <a:lnTo>
                        <a:pt x="0" y="395"/>
                      </a:lnTo>
                      <a:lnTo>
                        <a:pt x="2" y="397"/>
                      </a:lnTo>
                      <a:lnTo>
                        <a:pt x="5" y="421"/>
                      </a:lnTo>
                      <a:lnTo>
                        <a:pt x="69" y="410"/>
                      </a:lnTo>
                      <a:lnTo>
                        <a:pt x="167" y="391"/>
                      </a:lnTo>
                      <a:lnTo>
                        <a:pt x="276" y="369"/>
                      </a:lnTo>
                      <a:lnTo>
                        <a:pt x="349" y="352"/>
                      </a:lnTo>
                      <a:lnTo>
                        <a:pt x="349" y="354"/>
                      </a:lnTo>
                      <a:lnTo>
                        <a:pt x="357" y="355"/>
                      </a:lnTo>
                      <a:lnTo>
                        <a:pt x="361" y="363"/>
                      </a:lnTo>
                      <a:lnTo>
                        <a:pt x="366" y="361"/>
                      </a:lnTo>
                      <a:lnTo>
                        <a:pt x="374" y="367"/>
                      </a:lnTo>
                      <a:lnTo>
                        <a:pt x="380" y="382"/>
                      </a:lnTo>
                      <a:lnTo>
                        <a:pt x="381" y="389"/>
                      </a:lnTo>
                      <a:lnTo>
                        <a:pt x="387" y="397"/>
                      </a:lnTo>
                      <a:lnTo>
                        <a:pt x="400" y="401"/>
                      </a:lnTo>
                      <a:lnTo>
                        <a:pt x="408" y="402"/>
                      </a:lnTo>
                      <a:lnTo>
                        <a:pt x="415" y="406"/>
                      </a:lnTo>
                      <a:lnTo>
                        <a:pt x="415" y="408"/>
                      </a:lnTo>
                      <a:lnTo>
                        <a:pt x="487" y="431"/>
                      </a:lnTo>
                      <a:lnTo>
                        <a:pt x="481" y="414"/>
                      </a:lnTo>
                      <a:lnTo>
                        <a:pt x="475" y="408"/>
                      </a:lnTo>
                      <a:lnTo>
                        <a:pt x="474" y="401"/>
                      </a:lnTo>
                      <a:lnTo>
                        <a:pt x="475" y="399"/>
                      </a:lnTo>
                      <a:lnTo>
                        <a:pt x="477" y="406"/>
                      </a:lnTo>
                      <a:lnTo>
                        <a:pt x="483" y="410"/>
                      </a:lnTo>
                      <a:lnTo>
                        <a:pt x="487" y="421"/>
                      </a:lnTo>
                      <a:lnTo>
                        <a:pt x="489" y="442"/>
                      </a:lnTo>
                      <a:lnTo>
                        <a:pt x="485" y="457"/>
                      </a:lnTo>
                      <a:lnTo>
                        <a:pt x="489" y="457"/>
                      </a:lnTo>
                      <a:lnTo>
                        <a:pt x="490" y="449"/>
                      </a:lnTo>
                      <a:lnTo>
                        <a:pt x="498" y="448"/>
                      </a:lnTo>
                      <a:lnTo>
                        <a:pt x="500" y="440"/>
                      </a:lnTo>
                      <a:lnTo>
                        <a:pt x="505" y="425"/>
                      </a:lnTo>
                      <a:lnTo>
                        <a:pt x="500" y="417"/>
                      </a:lnTo>
                      <a:lnTo>
                        <a:pt x="500" y="41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13" name="Freeform 329">
                  <a:extLst>
                    <a:ext uri="{FF2B5EF4-FFF2-40B4-BE49-F238E27FC236}">
                      <a16:creationId xmlns:a16="http://schemas.microsoft.com/office/drawing/2014/main" id="{B3CABB7C-6EF3-435D-A665-F319A3C30B56}"/>
                    </a:ext>
                  </a:extLst>
                </p:cNvPr>
                <p:cNvSpPr>
                  <a:spLocks/>
                </p:cNvSpPr>
                <p:nvPr/>
              </p:nvSpPr>
              <p:spPr bwMode="auto">
                <a:xfrm>
                  <a:off x="4906045" y="2105075"/>
                  <a:ext cx="146025" cy="81972"/>
                </a:xfrm>
                <a:custGeom>
                  <a:avLst/>
                  <a:gdLst>
                    <a:gd name="T0" fmla="*/ 139 w 152"/>
                    <a:gd name="T1" fmla="*/ 11 h 94"/>
                    <a:gd name="T2" fmla="*/ 135 w 152"/>
                    <a:gd name="T3" fmla="*/ 9 h 94"/>
                    <a:gd name="T4" fmla="*/ 129 w 152"/>
                    <a:gd name="T5" fmla="*/ 11 h 94"/>
                    <a:gd name="T6" fmla="*/ 122 w 152"/>
                    <a:gd name="T7" fmla="*/ 15 h 94"/>
                    <a:gd name="T8" fmla="*/ 112 w 152"/>
                    <a:gd name="T9" fmla="*/ 28 h 94"/>
                    <a:gd name="T10" fmla="*/ 109 w 152"/>
                    <a:gd name="T11" fmla="*/ 30 h 94"/>
                    <a:gd name="T12" fmla="*/ 101 w 152"/>
                    <a:gd name="T13" fmla="*/ 32 h 94"/>
                    <a:gd name="T14" fmla="*/ 107 w 152"/>
                    <a:gd name="T15" fmla="*/ 24 h 94"/>
                    <a:gd name="T16" fmla="*/ 114 w 152"/>
                    <a:gd name="T17" fmla="*/ 19 h 94"/>
                    <a:gd name="T18" fmla="*/ 114 w 152"/>
                    <a:gd name="T19" fmla="*/ 11 h 94"/>
                    <a:gd name="T20" fmla="*/ 120 w 152"/>
                    <a:gd name="T21" fmla="*/ 0 h 94"/>
                    <a:gd name="T22" fmla="*/ 99 w 152"/>
                    <a:gd name="T23" fmla="*/ 24 h 94"/>
                    <a:gd name="T24" fmla="*/ 86 w 152"/>
                    <a:gd name="T25" fmla="*/ 30 h 94"/>
                    <a:gd name="T26" fmla="*/ 65 w 152"/>
                    <a:gd name="T27" fmla="*/ 35 h 94"/>
                    <a:gd name="T28" fmla="*/ 60 w 152"/>
                    <a:gd name="T29" fmla="*/ 37 h 94"/>
                    <a:gd name="T30" fmla="*/ 56 w 152"/>
                    <a:gd name="T31" fmla="*/ 43 h 94"/>
                    <a:gd name="T32" fmla="*/ 49 w 152"/>
                    <a:gd name="T33" fmla="*/ 43 h 94"/>
                    <a:gd name="T34" fmla="*/ 35 w 152"/>
                    <a:gd name="T35" fmla="*/ 50 h 94"/>
                    <a:gd name="T36" fmla="*/ 30 w 152"/>
                    <a:gd name="T37" fmla="*/ 50 h 94"/>
                    <a:gd name="T38" fmla="*/ 22 w 152"/>
                    <a:gd name="T39" fmla="*/ 54 h 94"/>
                    <a:gd name="T40" fmla="*/ 24 w 152"/>
                    <a:gd name="T41" fmla="*/ 62 h 94"/>
                    <a:gd name="T42" fmla="*/ 17 w 152"/>
                    <a:gd name="T43" fmla="*/ 60 h 94"/>
                    <a:gd name="T44" fmla="*/ 15 w 152"/>
                    <a:gd name="T45" fmla="*/ 67 h 94"/>
                    <a:gd name="T46" fmla="*/ 2 w 152"/>
                    <a:gd name="T47" fmla="*/ 75 h 94"/>
                    <a:gd name="T48" fmla="*/ 0 w 152"/>
                    <a:gd name="T49" fmla="*/ 84 h 94"/>
                    <a:gd name="T50" fmla="*/ 0 w 152"/>
                    <a:gd name="T51" fmla="*/ 90 h 94"/>
                    <a:gd name="T52" fmla="*/ 2 w 152"/>
                    <a:gd name="T53" fmla="*/ 92 h 94"/>
                    <a:gd name="T54" fmla="*/ 15 w 152"/>
                    <a:gd name="T55" fmla="*/ 88 h 94"/>
                    <a:gd name="T56" fmla="*/ 7 w 152"/>
                    <a:gd name="T57" fmla="*/ 94 h 94"/>
                    <a:gd name="T58" fmla="*/ 22 w 152"/>
                    <a:gd name="T59" fmla="*/ 88 h 94"/>
                    <a:gd name="T60" fmla="*/ 47 w 152"/>
                    <a:gd name="T61" fmla="*/ 73 h 94"/>
                    <a:gd name="T62" fmla="*/ 49 w 152"/>
                    <a:gd name="T63" fmla="*/ 73 h 94"/>
                    <a:gd name="T64" fmla="*/ 58 w 152"/>
                    <a:gd name="T65" fmla="*/ 67 h 94"/>
                    <a:gd name="T66" fmla="*/ 64 w 152"/>
                    <a:gd name="T67" fmla="*/ 64 h 94"/>
                    <a:gd name="T68" fmla="*/ 79 w 152"/>
                    <a:gd name="T69" fmla="*/ 56 h 94"/>
                    <a:gd name="T70" fmla="*/ 86 w 152"/>
                    <a:gd name="T71" fmla="*/ 52 h 94"/>
                    <a:gd name="T72" fmla="*/ 94 w 152"/>
                    <a:gd name="T73" fmla="*/ 49 h 94"/>
                    <a:gd name="T74" fmla="*/ 99 w 152"/>
                    <a:gd name="T75" fmla="*/ 47 h 94"/>
                    <a:gd name="T76" fmla="*/ 112 w 152"/>
                    <a:gd name="T77" fmla="*/ 37 h 94"/>
                    <a:gd name="T78" fmla="*/ 114 w 152"/>
                    <a:gd name="T79" fmla="*/ 32 h 94"/>
                    <a:gd name="T80" fmla="*/ 122 w 152"/>
                    <a:gd name="T81" fmla="*/ 30 h 94"/>
                    <a:gd name="T82" fmla="*/ 135 w 152"/>
                    <a:gd name="T83" fmla="*/ 19 h 94"/>
                    <a:gd name="T84" fmla="*/ 143 w 152"/>
                    <a:gd name="T85" fmla="*/ 15 h 94"/>
                    <a:gd name="T86" fmla="*/ 152 w 152"/>
                    <a:gd name="T87" fmla="*/ 3 h 94"/>
                    <a:gd name="T88" fmla="*/ 144 w 152"/>
                    <a:gd name="T89" fmla="*/ 7 h 94"/>
                    <a:gd name="T90" fmla="*/ 139 w 152"/>
                    <a:gd name="T91"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2" h="94">
                      <a:moveTo>
                        <a:pt x="139" y="11"/>
                      </a:moveTo>
                      <a:lnTo>
                        <a:pt x="135" y="9"/>
                      </a:lnTo>
                      <a:lnTo>
                        <a:pt x="129" y="11"/>
                      </a:lnTo>
                      <a:lnTo>
                        <a:pt x="122" y="15"/>
                      </a:lnTo>
                      <a:lnTo>
                        <a:pt x="112" y="28"/>
                      </a:lnTo>
                      <a:lnTo>
                        <a:pt x="109" y="30"/>
                      </a:lnTo>
                      <a:lnTo>
                        <a:pt x="101" y="32"/>
                      </a:lnTo>
                      <a:lnTo>
                        <a:pt x="107" y="24"/>
                      </a:lnTo>
                      <a:lnTo>
                        <a:pt x="114" y="19"/>
                      </a:lnTo>
                      <a:lnTo>
                        <a:pt x="114" y="11"/>
                      </a:lnTo>
                      <a:lnTo>
                        <a:pt x="120" y="0"/>
                      </a:lnTo>
                      <a:lnTo>
                        <a:pt x="99" y="24"/>
                      </a:lnTo>
                      <a:lnTo>
                        <a:pt x="86" y="30"/>
                      </a:lnTo>
                      <a:lnTo>
                        <a:pt x="65" y="35"/>
                      </a:lnTo>
                      <a:lnTo>
                        <a:pt x="60" y="37"/>
                      </a:lnTo>
                      <a:lnTo>
                        <a:pt x="56" y="43"/>
                      </a:lnTo>
                      <a:lnTo>
                        <a:pt x="49" y="43"/>
                      </a:lnTo>
                      <a:lnTo>
                        <a:pt x="35" y="50"/>
                      </a:lnTo>
                      <a:lnTo>
                        <a:pt x="30" y="50"/>
                      </a:lnTo>
                      <a:lnTo>
                        <a:pt x="22" y="54"/>
                      </a:lnTo>
                      <a:lnTo>
                        <a:pt x="24" y="62"/>
                      </a:lnTo>
                      <a:lnTo>
                        <a:pt x="17" y="60"/>
                      </a:lnTo>
                      <a:lnTo>
                        <a:pt x="15" y="67"/>
                      </a:lnTo>
                      <a:lnTo>
                        <a:pt x="2" y="75"/>
                      </a:lnTo>
                      <a:lnTo>
                        <a:pt x="0" y="84"/>
                      </a:lnTo>
                      <a:lnTo>
                        <a:pt x="0" y="90"/>
                      </a:lnTo>
                      <a:lnTo>
                        <a:pt x="2" y="92"/>
                      </a:lnTo>
                      <a:lnTo>
                        <a:pt x="15" y="88"/>
                      </a:lnTo>
                      <a:lnTo>
                        <a:pt x="7" y="94"/>
                      </a:lnTo>
                      <a:lnTo>
                        <a:pt x="22" y="88"/>
                      </a:lnTo>
                      <a:lnTo>
                        <a:pt x="47" y="73"/>
                      </a:lnTo>
                      <a:lnTo>
                        <a:pt x="49" y="73"/>
                      </a:lnTo>
                      <a:lnTo>
                        <a:pt x="58" y="67"/>
                      </a:lnTo>
                      <a:lnTo>
                        <a:pt x="64" y="64"/>
                      </a:lnTo>
                      <a:lnTo>
                        <a:pt x="79" y="56"/>
                      </a:lnTo>
                      <a:lnTo>
                        <a:pt x="86" y="52"/>
                      </a:lnTo>
                      <a:lnTo>
                        <a:pt x="94" y="49"/>
                      </a:lnTo>
                      <a:lnTo>
                        <a:pt x="99" y="47"/>
                      </a:lnTo>
                      <a:lnTo>
                        <a:pt x="112" y="37"/>
                      </a:lnTo>
                      <a:lnTo>
                        <a:pt x="114" y="32"/>
                      </a:lnTo>
                      <a:lnTo>
                        <a:pt x="122" y="30"/>
                      </a:lnTo>
                      <a:lnTo>
                        <a:pt x="135" y="19"/>
                      </a:lnTo>
                      <a:lnTo>
                        <a:pt x="143" y="15"/>
                      </a:lnTo>
                      <a:lnTo>
                        <a:pt x="152" y="3"/>
                      </a:lnTo>
                      <a:lnTo>
                        <a:pt x="144" y="7"/>
                      </a:lnTo>
                      <a:lnTo>
                        <a:pt x="139" y="11"/>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98" name="Group 97">
                <a:extLst>
                  <a:ext uri="{FF2B5EF4-FFF2-40B4-BE49-F238E27FC236}">
                    <a16:creationId xmlns:a16="http://schemas.microsoft.com/office/drawing/2014/main" id="{85F75636-8A70-415D-99C5-F7B7B0DB3E4C}"/>
                  </a:ext>
                </a:extLst>
              </p:cNvPr>
              <p:cNvGrpSpPr/>
              <p:nvPr/>
            </p:nvGrpSpPr>
            <p:grpSpPr>
              <a:xfrm>
                <a:off x="4907967" y="1921074"/>
                <a:ext cx="285325" cy="141272"/>
                <a:chOff x="4907967" y="1921074"/>
                <a:chExt cx="285325" cy="141272"/>
              </a:xfrm>
              <a:grpFill/>
            </p:grpSpPr>
            <p:sp>
              <p:nvSpPr>
                <p:cNvPr id="105" name="Freeform 144">
                  <a:extLst>
                    <a:ext uri="{FF2B5EF4-FFF2-40B4-BE49-F238E27FC236}">
                      <a16:creationId xmlns:a16="http://schemas.microsoft.com/office/drawing/2014/main" id="{F5C09A71-DF40-44E3-86E7-16152C57C09E}"/>
                    </a:ext>
                  </a:extLst>
                </p:cNvPr>
                <p:cNvSpPr>
                  <a:spLocks/>
                </p:cNvSpPr>
                <p:nvPr/>
              </p:nvSpPr>
              <p:spPr bwMode="auto">
                <a:xfrm>
                  <a:off x="4907967" y="1921074"/>
                  <a:ext cx="273797" cy="131678"/>
                </a:xfrm>
                <a:custGeom>
                  <a:avLst/>
                  <a:gdLst>
                    <a:gd name="T0" fmla="*/ 169 w 285"/>
                    <a:gd name="T1" fmla="*/ 6 h 151"/>
                    <a:gd name="T2" fmla="*/ 163 w 285"/>
                    <a:gd name="T3" fmla="*/ 13 h 151"/>
                    <a:gd name="T4" fmla="*/ 150 w 285"/>
                    <a:gd name="T5" fmla="*/ 30 h 151"/>
                    <a:gd name="T6" fmla="*/ 1 w 285"/>
                    <a:gd name="T7" fmla="*/ 62 h 151"/>
                    <a:gd name="T8" fmla="*/ 0 w 285"/>
                    <a:gd name="T9" fmla="*/ 136 h 151"/>
                    <a:gd name="T10" fmla="*/ 48 w 285"/>
                    <a:gd name="T11" fmla="*/ 130 h 151"/>
                    <a:gd name="T12" fmla="*/ 69 w 285"/>
                    <a:gd name="T13" fmla="*/ 126 h 151"/>
                    <a:gd name="T14" fmla="*/ 80 w 285"/>
                    <a:gd name="T15" fmla="*/ 122 h 151"/>
                    <a:gd name="T16" fmla="*/ 129 w 285"/>
                    <a:gd name="T17" fmla="*/ 111 h 151"/>
                    <a:gd name="T18" fmla="*/ 159 w 285"/>
                    <a:gd name="T19" fmla="*/ 104 h 151"/>
                    <a:gd name="T20" fmla="*/ 169 w 285"/>
                    <a:gd name="T21" fmla="*/ 115 h 151"/>
                    <a:gd name="T22" fmla="*/ 174 w 285"/>
                    <a:gd name="T23" fmla="*/ 122 h 151"/>
                    <a:gd name="T24" fmla="*/ 178 w 285"/>
                    <a:gd name="T25" fmla="*/ 128 h 151"/>
                    <a:gd name="T26" fmla="*/ 189 w 285"/>
                    <a:gd name="T27" fmla="*/ 126 h 151"/>
                    <a:gd name="T28" fmla="*/ 191 w 285"/>
                    <a:gd name="T29" fmla="*/ 128 h 151"/>
                    <a:gd name="T30" fmla="*/ 195 w 285"/>
                    <a:gd name="T31" fmla="*/ 136 h 151"/>
                    <a:gd name="T32" fmla="*/ 199 w 285"/>
                    <a:gd name="T33" fmla="*/ 151 h 151"/>
                    <a:gd name="T34" fmla="*/ 210 w 285"/>
                    <a:gd name="T35" fmla="*/ 143 h 151"/>
                    <a:gd name="T36" fmla="*/ 221 w 285"/>
                    <a:gd name="T37" fmla="*/ 126 h 151"/>
                    <a:gd name="T38" fmla="*/ 231 w 285"/>
                    <a:gd name="T39" fmla="*/ 115 h 151"/>
                    <a:gd name="T40" fmla="*/ 235 w 285"/>
                    <a:gd name="T41" fmla="*/ 136 h 151"/>
                    <a:gd name="T42" fmla="*/ 248 w 285"/>
                    <a:gd name="T43" fmla="*/ 130 h 151"/>
                    <a:gd name="T44" fmla="*/ 253 w 285"/>
                    <a:gd name="T45" fmla="*/ 122 h 151"/>
                    <a:gd name="T46" fmla="*/ 282 w 285"/>
                    <a:gd name="T47" fmla="*/ 109 h 151"/>
                    <a:gd name="T48" fmla="*/ 282 w 285"/>
                    <a:gd name="T49" fmla="*/ 89 h 151"/>
                    <a:gd name="T50" fmla="*/ 265 w 285"/>
                    <a:gd name="T51" fmla="*/ 72 h 151"/>
                    <a:gd name="T52" fmla="*/ 250 w 285"/>
                    <a:gd name="T53" fmla="*/ 70 h 151"/>
                    <a:gd name="T54" fmla="*/ 265 w 285"/>
                    <a:gd name="T55" fmla="*/ 75 h 151"/>
                    <a:gd name="T56" fmla="*/ 274 w 285"/>
                    <a:gd name="T57" fmla="*/ 83 h 151"/>
                    <a:gd name="T58" fmla="*/ 270 w 285"/>
                    <a:gd name="T59" fmla="*/ 100 h 151"/>
                    <a:gd name="T60" fmla="*/ 250 w 285"/>
                    <a:gd name="T61" fmla="*/ 109 h 151"/>
                    <a:gd name="T62" fmla="*/ 238 w 285"/>
                    <a:gd name="T63" fmla="*/ 107 h 151"/>
                    <a:gd name="T64" fmla="*/ 225 w 285"/>
                    <a:gd name="T65" fmla="*/ 92 h 151"/>
                    <a:gd name="T66" fmla="*/ 219 w 285"/>
                    <a:gd name="T67" fmla="*/ 83 h 151"/>
                    <a:gd name="T68" fmla="*/ 219 w 285"/>
                    <a:gd name="T69" fmla="*/ 79 h 151"/>
                    <a:gd name="T70" fmla="*/ 199 w 285"/>
                    <a:gd name="T71" fmla="*/ 64 h 151"/>
                    <a:gd name="T72" fmla="*/ 186 w 285"/>
                    <a:gd name="T73" fmla="*/ 64 h 151"/>
                    <a:gd name="T74" fmla="*/ 188 w 285"/>
                    <a:gd name="T75" fmla="*/ 58 h 151"/>
                    <a:gd name="T76" fmla="*/ 191 w 285"/>
                    <a:gd name="T77" fmla="*/ 43 h 151"/>
                    <a:gd name="T78" fmla="*/ 193 w 285"/>
                    <a:gd name="T79" fmla="*/ 34 h 151"/>
                    <a:gd name="T80" fmla="*/ 208 w 285"/>
                    <a:gd name="T81" fmla="*/ 19 h 151"/>
                    <a:gd name="T82" fmla="*/ 203 w 285"/>
                    <a:gd name="T83" fmla="*/ 21 h 151"/>
                    <a:gd name="T84" fmla="*/ 189 w 285"/>
                    <a:gd name="T85" fmla="*/ 17 h 151"/>
                    <a:gd name="T86" fmla="*/ 182 w 285"/>
                    <a:gd name="T87" fmla="*/ 8 h 151"/>
                    <a:gd name="T88" fmla="*/ 180 w 285"/>
                    <a:gd name="T89"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5" h="151">
                      <a:moveTo>
                        <a:pt x="176" y="2"/>
                      </a:moveTo>
                      <a:lnTo>
                        <a:pt x="169" y="6"/>
                      </a:lnTo>
                      <a:lnTo>
                        <a:pt x="165" y="13"/>
                      </a:lnTo>
                      <a:lnTo>
                        <a:pt x="163" y="13"/>
                      </a:lnTo>
                      <a:lnTo>
                        <a:pt x="159" y="19"/>
                      </a:lnTo>
                      <a:lnTo>
                        <a:pt x="150" y="30"/>
                      </a:lnTo>
                      <a:lnTo>
                        <a:pt x="62" y="51"/>
                      </a:lnTo>
                      <a:lnTo>
                        <a:pt x="1" y="62"/>
                      </a:lnTo>
                      <a:lnTo>
                        <a:pt x="1" y="70"/>
                      </a:lnTo>
                      <a:lnTo>
                        <a:pt x="0" y="136"/>
                      </a:lnTo>
                      <a:lnTo>
                        <a:pt x="3" y="141"/>
                      </a:lnTo>
                      <a:lnTo>
                        <a:pt x="48" y="130"/>
                      </a:lnTo>
                      <a:lnTo>
                        <a:pt x="56" y="130"/>
                      </a:lnTo>
                      <a:lnTo>
                        <a:pt x="69" y="126"/>
                      </a:lnTo>
                      <a:lnTo>
                        <a:pt x="73" y="126"/>
                      </a:lnTo>
                      <a:lnTo>
                        <a:pt x="80" y="122"/>
                      </a:lnTo>
                      <a:lnTo>
                        <a:pt x="120" y="113"/>
                      </a:lnTo>
                      <a:lnTo>
                        <a:pt x="129" y="111"/>
                      </a:lnTo>
                      <a:lnTo>
                        <a:pt x="133" y="111"/>
                      </a:lnTo>
                      <a:lnTo>
                        <a:pt x="159" y="104"/>
                      </a:lnTo>
                      <a:lnTo>
                        <a:pt x="167" y="109"/>
                      </a:lnTo>
                      <a:lnTo>
                        <a:pt x="169" y="115"/>
                      </a:lnTo>
                      <a:lnTo>
                        <a:pt x="172" y="117"/>
                      </a:lnTo>
                      <a:lnTo>
                        <a:pt x="174" y="122"/>
                      </a:lnTo>
                      <a:lnTo>
                        <a:pt x="178" y="126"/>
                      </a:lnTo>
                      <a:lnTo>
                        <a:pt x="178" y="128"/>
                      </a:lnTo>
                      <a:lnTo>
                        <a:pt x="184" y="132"/>
                      </a:lnTo>
                      <a:lnTo>
                        <a:pt x="189" y="126"/>
                      </a:lnTo>
                      <a:lnTo>
                        <a:pt x="191" y="120"/>
                      </a:lnTo>
                      <a:lnTo>
                        <a:pt x="191" y="128"/>
                      </a:lnTo>
                      <a:lnTo>
                        <a:pt x="189" y="134"/>
                      </a:lnTo>
                      <a:lnTo>
                        <a:pt x="195" y="136"/>
                      </a:lnTo>
                      <a:lnTo>
                        <a:pt x="199" y="147"/>
                      </a:lnTo>
                      <a:lnTo>
                        <a:pt x="199" y="151"/>
                      </a:lnTo>
                      <a:lnTo>
                        <a:pt x="203" y="143"/>
                      </a:lnTo>
                      <a:lnTo>
                        <a:pt x="210" y="143"/>
                      </a:lnTo>
                      <a:lnTo>
                        <a:pt x="214" y="132"/>
                      </a:lnTo>
                      <a:lnTo>
                        <a:pt x="221" y="126"/>
                      </a:lnTo>
                      <a:lnTo>
                        <a:pt x="223" y="120"/>
                      </a:lnTo>
                      <a:lnTo>
                        <a:pt x="231" y="115"/>
                      </a:lnTo>
                      <a:lnTo>
                        <a:pt x="231" y="122"/>
                      </a:lnTo>
                      <a:lnTo>
                        <a:pt x="235" y="136"/>
                      </a:lnTo>
                      <a:lnTo>
                        <a:pt x="242" y="134"/>
                      </a:lnTo>
                      <a:lnTo>
                        <a:pt x="248" y="130"/>
                      </a:lnTo>
                      <a:lnTo>
                        <a:pt x="250" y="122"/>
                      </a:lnTo>
                      <a:lnTo>
                        <a:pt x="253" y="122"/>
                      </a:lnTo>
                      <a:lnTo>
                        <a:pt x="272" y="111"/>
                      </a:lnTo>
                      <a:lnTo>
                        <a:pt x="282" y="109"/>
                      </a:lnTo>
                      <a:lnTo>
                        <a:pt x="285" y="102"/>
                      </a:lnTo>
                      <a:lnTo>
                        <a:pt x="282" y="89"/>
                      </a:lnTo>
                      <a:lnTo>
                        <a:pt x="272" y="75"/>
                      </a:lnTo>
                      <a:lnTo>
                        <a:pt x="265" y="72"/>
                      </a:lnTo>
                      <a:lnTo>
                        <a:pt x="257" y="68"/>
                      </a:lnTo>
                      <a:lnTo>
                        <a:pt x="250" y="70"/>
                      </a:lnTo>
                      <a:lnTo>
                        <a:pt x="257" y="72"/>
                      </a:lnTo>
                      <a:lnTo>
                        <a:pt x="265" y="75"/>
                      </a:lnTo>
                      <a:lnTo>
                        <a:pt x="268" y="83"/>
                      </a:lnTo>
                      <a:lnTo>
                        <a:pt x="274" y="83"/>
                      </a:lnTo>
                      <a:lnTo>
                        <a:pt x="278" y="94"/>
                      </a:lnTo>
                      <a:lnTo>
                        <a:pt x="270" y="100"/>
                      </a:lnTo>
                      <a:lnTo>
                        <a:pt x="257" y="111"/>
                      </a:lnTo>
                      <a:lnTo>
                        <a:pt x="250" y="109"/>
                      </a:lnTo>
                      <a:lnTo>
                        <a:pt x="244" y="109"/>
                      </a:lnTo>
                      <a:lnTo>
                        <a:pt x="238" y="107"/>
                      </a:lnTo>
                      <a:lnTo>
                        <a:pt x="233" y="94"/>
                      </a:lnTo>
                      <a:lnTo>
                        <a:pt x="225" y="92"/>
                      </a:lnTo>
                      <a:lnTo>
                        <a:pt x="219" y="89"/>
                      </a:lnTo>
                      <a:lnTo>
                        <a:pt x="219" y="83"/>
                      </a:lnTo>
                      <a:lnTo>
                        <a:pt x="225" y="87"/>
                      </a:lnTo>
                      <a:lnTo>
                        <a:pt x="219" y="79"/>
                      </a:lnTo>
                      <a:lnTo>
                        <a:pt x="206" y="66"/>
                      </a:lnTo>
                      <a:lnTo>
                        <a:pt x="199" y="64"/>
                      </a:lnTo>
                      <a:lnTo>
                        <a:pt x="191" y="68"/>
                      </a:lnTo>
                      <a:lnTo>
                        <a:pt x="186" y="64"/>
                      </a:lnTo>
                      <a:lnTo>
                        <a:pt x="180" y="58"/>
                      </a:lnTo>
                      <a:lnTo>
                        <a:pt x="188" y="58"/>
                      </a:lnTo>
                      <a:lnTo>
                        <a:pt x="186" y="51"/>
                      </a:lnTo>
                      <a:lnTo>
                        <a:pt x="191" y="43"/>
                      </a:lnTo>
                      <a:lnTo>
                        <a:pt x="189" y="42"/>
                      </a:lnTo>
                      <a:lnTo>
                        <a:pt x="193" y="34"/>
                      </a:lnTo>
                      <a:lnTo>
                        <a:pt x="206" y="26"/>
                      </a:lnTo>
                      <a:lnTo>
                        <a:pt x="208" y="19"/>
                      </a:lnTo>
                      <a:lnTo>
                        <a:pt x="201" y="19"/>
                      </a:lnTo>
                      <a:lnTo>
                        <a:pt x="203" y="21"/>
                      </a:lnTo>
                      <a:lnTo>
                        <a:pt x="195" y="23"/>
                      </a:lnTo>
                      <a:lnTo>
                        <a:pt x="189" y="17"/>
                      </a:lnTo>
                      <a:lnTo>
                        <a:pt x="188" y="10"/>
                      </a:lnTo>
                      <a:lnTo>
                        <a:pt x="182" y="8"/>
                      </a:lnTo>
                      <a:lnTo>
                        <a:pt x="184" y="0"/>
                      </a:lnTo>
                      <a:lnTo>
                        <a:pt x="180" y="0"/>
                      </a:lnTo>
                      <a:lnTo>
                        <a:pt x="176" y="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06" name="Freeform 330">
                  <a:extLst>
                    <a:ext uri="{FF2B5EF4-FFF2-40B4-BE49-F238E27FC236}">
                      <a16:creationId xmlns:a16="http://schemas.microsoft.com/office/drawing/2014/main" id="{494F422D-A3C5-4EBE-B186-B1385F6F6FB5}"/>
                    </a:ext>
                  </a:extLst>
                </p:cNvPr>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07" name="Freeform 331">
                  <a:extLst>
                    <a:ext uri="{FF2B5EF4-FFF2-40B4-BE49-F238E27FC236}">
                      <a16:creationId xmlns:a16="http://schemas.microsoft.com/office/drawing/2014/main" id="{AAB48EA9-74BE-46AC-93AA-1E5978C38472}"/>
                    </a:ext>
                  </a:extLst>
                </p:cNvPr>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08" name="Freeform 332">
                  <a:extLst>
                    <a:ext uri="{FF2B5EF4-FFF2-40B4-BE49-F238E27FC236}">
                      <a16:creationId xmlns:a16="http://schemas.microsoft.com/office/drawing/2014/main" id="{F005CBE2-B420-4A9D-A3B9-A6B4494BAAA5}"/>
                    </a:ext>
                  </a:extLst>
                </p:cNvPr>
                <p:cNvSpPr>
                  <a:spLocks/>
                </p:cNvSpPr>
                <p:nvPr/>
              </p:nvSpPr>
              <p:spPr bwMode="auto">
                <a:xfrm>
                  <a:off x="5127965" y="2045777"/>
                  <a:ext cx="20174" cy="16569"/>
                </a:xfrm>
                <a:custGeom>
                  <a:avLst/>
                  <a:gdLst>
                    <a:gd name="T0" fmla="*/ 9 w 21"/>
                    <a:gd name="T1" fmla="*/ 0 h 19"/>
                    <a:gd name="T2" fmla="*/ 6 w 21"/>
                    <a:gd name="T3" fmla="*/ 6 h 19"/>
                    <a:gd name="T4" fmla="*/ 0 w 21"/>
                    <a:gd name="T5" fmla="*/ 19 h 19"/>
                    <a:gd name="T6" fmla="*/ 13 w 21"/>
                    <a:gd name="T7" fmla="*/ 11 h 19"/>
                    <a:gd name="T8" fmla="*/ 21 w 21"/>
                    <a:gd name="T9" fmla="*/ 6 h 19"/>
                    <a:gd name="T10" fmla="*/ 15 w 21"/>
                    <a:gd name="T11" fmla="*/ 0 h 19"/>
                    <a:gd name="T12" fmla="*/ 9 w 2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9" y="0"/>
                      </a:moveTo>
                      <a:lnTo>
                        <a:pt x="6" y="6"/>
                      </a:lnTo>
                      <a:lnTo>
                        <a:pt x="0" y="19"/>
                      </a:lnTo>
                      <a:lnTo>
                        <a:pt x="13" y="11"/>
                      </a:lnTo>
                      <a:lnTo>
                        <a:pt x="21" y="6"/>
                      </a:lnTo>
                      <a:lnTo>
                        <a:pt x="15" y="0"/>
                      </a:lnTo>
                      <a:lnTo>
                        <a:pt x="9"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09" name="Freeform 333">
                  <a:extLst>
                    <a:ext uri="{FF2B5EF4-FFF2-40B4-BE49-F238E27FC236}">
                      <a16:creationId xmlns:a16="http://schemas.microsoft.com/office/drawing/2014/main" id="{E3F8797E-8D00-4E3D-8D2B-3C1FCE66BA45}"/>
                    </a:ext>
                  </a:extLst>
                </p:cNvPr>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10" name="Freeform 334">
                  <a:extLst>
                    <a:ext uri="{FF2B5EF4-FFF2-40B4-BE49-F238E27FC236}">
                      <a16:creationId xmlns:a16="http://schemas.microsoft.com/office/drawing/2014/main" id="{194444D4-B694-4048-A872-5795AD83A752}"/>
                    </a:ext>
                  </a:extLst>
                </p:cNvPr>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11" name="Freeform 335">
                  <a:extLst>
                    <a:ext uri="{FF2B5EF4-FFF2-40B4-BE49-F238E27FC236}">
                      <a16:creationId xmlns:a16="http://schemas.microsoft.com/office/drawing/2014/main" id="{26C09A34-431D-47BA-B43D-A0B86E9DC262}"/>
                    </a:ext>
                  </a:extLst>
                </p:cNvPr>
                <p:cNvSpPr>
                  <a:spLocks/>
                </p:cNvSpPr>
                <p:nvPr/>
              </p:nvSpPr>
              <p:spPr bwMode="auto">
                <a:xfrm>
                  <a:off x="5176960" y="2042288"/>
                  <a:ext cx="16332" cy="13081"/>
                </a:xfrm>
                <a:custGeom>
                  <a:avLst/>
                  <a:gdLst>
                    <a:gd name="T0" fmla="*/ 7 w 17"/>
                    <a:gd name="T1" fmla="*/ 0 h 15"/>
                    <a:gd name="T2" fmla="*/ 7 w 17"/>
                    <a:gd name="T3" fmla="*/ 2 h 15"/>
                    <a:gd name="T4" fmla="*/ 7 w 17"/>
                    <a:gd name="T5" fmla="*/ 10 h 15"/>
                    <a:gd name="T6" fmla="*/ 0 w 17"/>
                    <a:gd name="T7" fmla="*/ 15 h 15"/>
                    <a:gd name="T8" fmla="*/ 13 w 17"/>
                    <a:gd name="T9" fmla="*/ 13 h 15"/>
                    <a:gd name="T10" fmla="*/ 17 w 17"/>
                    <a:gd name="T11" fmla="*/ 12 h 15"/>
                    <a:gd name="T12" fmla="*/ 11 w 17"/>
                    <a:gd name="T13" fmla="*/ 4 h 15"/>
                    <a:gd name="T14" fmla="*/ 7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7" y="0"/>
                      </a:moveTo>
                      <a:lnTo>
                        <a:pt x="7" y="2"/>
                      </a:lnTo>
                      <a:lnTo>
                        <a:pt x="7" y="10"/>
                      </a:lnTo>
                      <a:lnTo>
                        <a:pt x="0" y="15"/>
                      </a:lnTo>
                      <a:lnTo>
                        <a:pt x="13" y="13"/>
                      </a:lnTo>
                      <a:lnTo>
                        <a:pt x="17" y="12"/>
                      </a:lnTo>
                      <a:lnTo>
                        <a:pt x="11" y="4"/>
                      </a:lnTo>
                      <a:lnTo>
                        <a:pt x="7"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99" name="Group 98">
                <a:extLst>
                  <a:ext uri="{FF2B5EF4-FFF2-40B4-BE49-F238E27FC236}">
                    <a16:creationId xmlns:a16="http://schemas.microsoft.com/office/drawing/2014/main" id="{118F81DD-1B1B-4EF7-9E03-67D54800E5FA}"/>
                  </a:ext>
                </a:extLst>
              </p:cNvPr>
              <p:cNvGrpSpPr/>
              <p:nvPr/>
            </p:nvGrpSpPr>
            <p:grpSpPr>
              <a:xfrm>
                <a:off x="4998272" y="1471973"/>
                <a:ext cx="320870" cy="429916"/>
                <a:chOff x="4998272" y="1471973"/>
                <a:chExt cx="320870" cy="429916"/>
              </a:xfrm>
              <a:grpFill/>
            </p:grpSpPr>
            <p:sp>
              <p:nvSpPr>
                <p:cNvPr id="100" name="Freeform 147">
                  <a:extLst>
                    <a:ext uri="{FF2B5EF4-FFF2-40B4-BE49-F238E27FC236}">
                      <a16:creationId xmlns:a16="http://schemas.microsoft.com/office/drawing/2014/main" id="{9762505C-EFEF-4D82-8B9D-0D37749DB55E}"/>
                    </a:ext>
                  </a:extLst>
                </p:cNvPr>
                <p:cNvSpPr>
                  <a:spLocks/>
                </p:cNvSpPr>
                <p:nvPr/>
              </p:nvSpPr>
              <p:spPr bwMode="auto">
                <a:xfrm>
                  <a:off x="4998272" y="1471973"/>
                  <a:ext cx="299735" cy="429916"/>
                </a:xfrm>
                <a:custGeom>
                  <a:avLst/>
                  <a:gdLst>
                    <a:gd name="T0" fmla="*/ 295 w 312"/>
                    <a:gd name="T1" fmla="*/ 226 h 493"/>
                    <a:gd name="T2" fmla="*/ 291 w 312"/>
                    <a:gd name="T3" fmla="*/ 199 h 493"/>
                    <a:gd name="T4" fmla="*/ 280 w 312"/>
                    <a:gd name="T5" fmla="*/ 197 h 493"/>
                    <a:gd name="T6" fmla="*/ 263 w 312"/>
                    <a:gd name="T7" fmla="*/ 190 h 493"/>
                    <a:gd name="T8" fmla="*/ 255 w 312"/>
                    <a:gd name="T9" fmla="*/ 171 h 493"/>
                    <a:gd name="T10" fmla="*/ 246 w 312"/>
                    <a:gd name="T11" fmla="*/ 162 h 493"/>
                    <a:gd name="T12" fmla="*/ 225 w 312"/>
                    <a:gd name="T13" fmla="*/ 158 h 493"/>
                    <a:gd name="T14" fmla="*/ 219 w 312"/>
                    <a:gd name="T15" fmla="*/ 139 h 493"/>
                    <a:gd name="T16" fmla="*/ 182 w 312"/>
                    <a:gd name="T17" fmla="*/ 19 h 493"/>
                    <a:gd name="T18" fmla="*/ 148 w 312"/>
                    <a:gd name="T19" fmla="*/ 2 h 493"/>
                    <a:gd name="T20" fmla="*/ 127 w 312"/>
                    <a:gd name="T21" fmla="*/ 9 h 493"/>
                    <a:gd name="T22" fmla="*/ 109 w 312"/>
                    <a:gd name="T23" fmla="*/ 23 h 493"/>
                    <a:gd name="T24" fmla="*/ 86 w 312"/>
                    <a:gd name="T25" fmla="*/ 23 h 493"/>
                    <a:gd name="T26" fmla="*/ 69 w 312"/>
                    <a:gd name="T27" fmla="*/ 9 h 493"/>
                    <a:gd name="T28" fmla="*/ 35 w 312"/>
                    <a:gd name="T29" fmla="*/ 141 h 493"/>
                    <a:gd name="T30" fmla="*/ 35 w 312"/>
                    <a:gd name="T31" fmla="*/ 182 h 493"/>
                    <a:gd name="T32" fmla="*/ 37 w 312"/>
                    <a:gd name="T33" fmla="*/ 209 h 493"/>
                    <a:gd name="T34" fmla="*/ 20 w 312"/>
                    <a:gd name="T35" fmla="*/ 237 h 493"/>
                    <a:gd name="T36" fmla="*/ 20 w 312"/>
                    <a:gd name="T37" fmla="*/ 248 h 493"/>
                    <a:gd name="T38" fmla="*/ 18 w 312"/>
                    <a:gd name="T39" fmla="*/ 263 h 493"/>
                    <a:gd name="T40" fmla="*/ 0 w 312"/>
                    <a:gd name="T41" fmla="*/ 269 h 493"/>
                    <a:gd name="T42" fmla="*/ 60 w 312"/>
                    <a:gd name="T43" fmla="*/ 447 h 493"/>
                    <a:gd name="T44" fmla="*/ 65 w 312"/>
                    <a:gd name="T45" fmla="*/ 468 h 493"/>
                    <a:gd name="T46" fmla="*/ 80 w 312"/>
                    <a:gd name="T47" fmla="*/ 485 h 493"/>
                    <a:gd name="T48" fmla="*/ 95 w 312"/>
                    <a:gd name="T49" fmla="*/ 487 h 493"/>
                    <a:gd name="T50" fmla="*/ 95 w 312"/>
                    <a:gd name="T51" fmla="*/ 464 h 493"/>
                    <a:gd name="T52" fmla="*/ 105 w 312"/>
                    <a:gd name="T53" fmla="*/ 440 h 493"/>
                    <a:gd name="T54" fmla="*/ 109 w 312"/>
                    <a:gd name="T55" fmla="*/ 417 h 493"/>
                    <a:gd name="T56" fmla="*/ 125 w 312"/>
                    <a:gd name="T57" fmla="*/ 408 h 493"/>
                    <a:gd name="T58" fmla="*/ 129 w 312"/>
                    <a:gd name="T59" fmla="*/ 400 h 493"/>
                    <a:gd name="T60" fmla="*/ 139 w 312"/>
                    <a:gd name="T61" fmla="*/ 408 h 493"/>
                    <a:gd name="T62" fmla="*/ 129 w 312"/>
                    <a:gd name="T63" fmla="*/ 382 h 493"/>
                    <a:gd name="T64" fmla="*/ 131 w 312"/>
                    <a:gd name="T65" fmla="*/ 376 h 493"/>
                    <a:gd name="T66" fmla="*/ 139 w 312"/>
                    <a:gd name="T67" fmla="*/ 385 h 493"/>
                    <a:gd name="T68" fmla="*/ 148 w 312"/>
                    <a:gd name="T69" fmla="*/ 382 h 493"/>
                    <a:gd name="T70" fmla="*/ 150 w 312"/>
                    <a:gd name="T71" fmla="*/ 378 h 493"/>
                    <a:gd name="T72" fmla="*/ 152 w 312"/>
                    <a:gd name="T73" fmla="*/ 376 h 493"/>
                    <a:gd name="T74" fmla="*/ 159 w 312"/>
                    <a:gd name="T75" fmla="*/ 380 h 493"/>
                    <a:gd name="T76" fmla="*/ 169 w 312"/>
                    <a:gd name="T77" fmla="*/ 367 h 493"/>
                    <a:gd name="T78" fmla="*/ 184 w 312"/>
                    <a:gd name="T79" fmla="*/ 355 h 493"/>
                    <a:gd name="T80" fmla="*/ 182 w 312"/>
                    <a:gd name="T81" fmla="*/ 335 h 493"/>
                    <a:gd name="T82" fmla="*/ 180 w 312"/>
                    <a:gd name="T83" fmla="*/ 314 h 493"/>
                    <a:gd name="T84" fmla="*/ 193 w 312"/>
                    <a:gd name="T85" fmla="*/ 303 h 493"/>
                    <a:gd name="T86" fmla="*/ 199 w 312"/>
                    <a:gd name="T87" fmla="*/ 316 h 493"/>
                    <a:gd name="T88" fmla="*/ 219 w 312"/>
                    <a:gd name="T89" fmla="*/ 323 h 493"/>
                    <a:gd name="T90" fmla="*/ 216 w 312"/>
                    <a:gd name="T91" fmla="*/ 303 h 493"/>
                    <a:gd name="T92" fmla="*/ 227 w 312"/>
                    <a:gd name="T93" fmla="*/ 297 h 493"/>
                    <a:gd name="T94" fmla="*/ 248 w 312"/>
                    <a:gd name="T95" fmla="*/ 303 h 493"/>
                    <a:gd name="T96" fmla="*/ 253 w 312"/>
                    <a:gd name="T97" fmla="*/ 286 h 493"/>
                    <a:gd name="T98" fmla="*/ 257 w 312"/>
                    <a:gd name="T99" fmla="*/ 291 h 493"/>
                    <a:gd name="T100" fmla="*/ 261 w 312"/>
                    <a:gd name="T101" fmla="*/ 271 h 493"/>
                    <a:gd name="T102" fmla="*/ 272 w 312"/>
                    <a:gd name="T103" fmla="*/ 271 h 493"/>
                    <a:gd name="T104" fmla="*/ 283 w 312"/>
                    <a:gd name="T105" fmla="*/ 261 h 493"/>
                    <a:gd name="T106" fmla="*/ 291 w 312"/>
                    <a:gd name="T107" fmla="*/ 258 h 493"/>
                    <a:gd name="T108" fmla="*/ 304 w 312"/>
                    <a:gd name="T109" fmla="*/ 248 h 493"/>
                    <a:gd name="T110" fmla="*/ 304 w 312"/>
                    <a:gd name="T111" fmla="*/ 22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2" h="493">
                      <a:moveTo>
                        <a:pt x="306" y="224"/>
                      </a:moveTo>
                      <a:lnTo>
                        <a:pt x="302" y="231"/>
                      </a:lnTo>
                      <a:lnTo>
                        <a:pt x="295" y="226"/>
                      </a:lnTo>
                      <a:lnTo>
                        <a:pt x="304" y="214"/>
                      </a:lnTo>
                      <a:lnTo>
                        <a:pt x="291" y="201"/>
                      </a:lnTo>
                      <a:lnTo>
                        <a:pt x="291" y="199"/>
                      </a:lnTo>
                      <a:lnTo>
                        <a:pt x="289" y="199"/>
                      </a:lnTo>
                      <a:lnTo>
                        <a:pt x="285" y="197"/>
                      </a:lnTo>
                      <a:lnTo>
                        <a:pt x="280" y="197"/>
                      </a:lnTo>
                      <a:lnTo>
                        <a:pt x="274" y="205"/>
                      </a:lnTo>
                      <a:lnTo>
                        <a:pt x="266" y="197"/>
                      </a:lnTo>
                      <a:lnTo>
                        <a:pt x="263" y="190"/>
                      </a:lnTo>
                      <a:lnTo>
                        <a:pt x="263" y="184"/>
                      </a:lnTo>
                      <a:lnTo>
                        <a:pt x="257" y="177"/>
                      </a:lnTo>
                      <a:lnTo>
                        <a:pt x="255" y="171"/>
                      </a:lnTo>
                      <a:lnTo>
                        <a:pt x="257" y="164"/>
                      </a:lnTo>
                      <a:lnTo>
                        <a:pt x="253" y="160"/>
                      </a:lnTo>
                      <a:lnTo>
                        <a:pt x="246" y="162"/>
                      </a:lnTo>
                      <a:lnTo>
                        <a:pt x="240" y="162"/>
                      </a:lnTo>
                      <a:lnTo>
                        <a:pt x="233" y="158"/>
                      </a:lnTo>
                      <a:lnTo>
                        <a:pt x="225" y="158"/>
                      </a:lnTo>
                      <a:lnTo>
                        <a:pt x="223" y="152"/>
                      </a:lnTo>
                      <a:lnTo>
                        <a:pt x="223" y="147"/>
                      </a:lnTo>
                      <a:lnTo>
                        <a:pt x="219" y="139"/>
                      </a:lnTo>
                      <a:lnTo>
                        <a:pt x="219" y="132"/>
                      </a:lnTo>
                      <a:lnTo>
                        <a:pt x="212" y="109"/>
                      </a:lnTo>
                      <a:lnTo>
                        <a:pt x="182" y="19"/>
                      </a:lnTo>
                      <a:lnTo>
                        <a:pt x="176" y="17"/>
                      </a:lnTo>
                      <a:lnTo>
                        <a:pt x="161" y="8"/>
                      </a:lnTo>
                      <a:lnTo>
                        <a:pt x="148" y="2"/>
                      </a:lnTo>
                      <a:lnTo>
                        <a:pt x="141" y="0"/>
                      </a:lnTo>
                      <a:lnTo>
                        <a:pt x="133" y="2"/>
                      </a:lnTo>
                      <a:lnTo>
                        <a:pt x="127" y="9"/>
                      </a:lnTo>
                      <a:lnTo>
                        <a:pt x="120" y="13"/>
                      </a:lnTo>
                      <a:lnTo>
                        <a:pt x="114" y="21"/>
                      </a:lnTo>
                      <a:lnTo>
                        <a:pt x="109" y="23"/>
                      </a:lnTo>
                      <a:lnTo>
                        <a:pt x="101" y="30"/>
                      </a:lnTo>
                      <a:lnTo>
                        <a:pt x="94" y="28"/>
                      </a:lnTo>
                      <a:lnTo>
                        <a:pt x="86" y="23"/>
                      </a:lnTo>
                      <a:lnTo>
                        <a:pt x="82" y="8"/>
                      </a:lnTo>
                      <a:lnTo>
                        <a:pt x="75" y="8"/>
                      </a:lnTo>
                      <a:lnTo>
                        <a:pt x="69" y="9"/>
                      </a:lnTo>
                      <a:lnTo>
                        <a:pt x="37" y="103"/>
                      </a:lnTo>
                      <a:lnTo>
                        <a:pt x="41" y="132"/>
                      </a:lnTo>
                      <a:lnTo>
                        <a:pt x="35" y="141"/>
                      </a:lnTo>
                      <a:lnTo>
                        <a:pt x="31" y="162"/>
                      </a:lnTo>
                      <a:lnTo>
                        <a:pt x="35" y="169"/>
                      </a:lnTo>
                      <a:lnTo>
                        <a:pt x="35" y="182"/>
                      </a:lnTo>
                      <a:lnTo>
                        <a:pt x="43" y="188"/>
                      </a:lnTo>
                      <a:lnTo>
                        <a:pt x="33" y="203"/>
                      </a:lnTo>
                      <a:lnTo>
                        <a:pt x="37" y="209"/>
                      </a:lnTo>
                      <a:lnTo>
                        <a:pt x="26" y="222"/>
                      </a:lnTo>
                      <a:lnTo>
                        <a:pt x="22" y="229"/>
                      </a:lnTo>
                      <a:lnTo>
                        <a:pt x="20" y="237"/>
                      </a:lnTo>
                      <a:lnTo>
                        <a:pt x="20" y="239"/>
                      </a:lnTo>
                      <a:lnTo>
                        <a:pt x="26" y="252"/>
                      </a:lnTo>
                      <a:lnTo>
                        <a:pt x="20" y="248"/>
                      </a:lnTo>
                      <a:lnTo>
                        <a:pt x="18" y="250"/>
                      </a:lnTo>
                      <a:lnTo>
                        <a:pt x="16" y="256"/>
                      </a:lnTo>
                      <a:lnTo>
                        <a:pt x="18" y="263"/>
                      </a:lnTo>
                      <a:lnTo>
                        <a:pt x="11" y="265"/>
                      </a:lnTo>
                      <a:lnTo>
                        <a:pt x="5" y="263"/>
                      </a:lnTo>
                      <a:lnTo>
                        <a:pt x="0" y="269"/>
                      </a:lnTo>
                      <a:lnTo>
                        <a:pt x="1" y="273"/>
                      </a:lnTo>
                      <a:lnTo>
                        <a:pt x="52" y="427"/>
                      </a:lnTo>
                      <a:lnTo>
                        <a:pt x="60" y="447"/>
                      </a:lnTo>
                      <a:lnTo>
                        <a:pt x="60" y="455"/>
                      </a:lnTo>
                      <a:lnTo>
                        <a:pt x="62" y="463"/>
                      </a:lnTo>
                      <a:lnTo>
                        <a:pt x="65" y="468"/>
                      </a:lnTo>
                      <a:lnTo>
                        <a:pt x="71" y="474"/>
                      </a:lnTo>
                      <a:lnTo>
                        <a:pt x="78" y="478"/>
                      </a:lnTo>
                      <a:lnTo>
                        <a:pt x="80" y="485"/>
                      </a:lnTo>
                      <a:lnTo>
                        <a:pt x="86" y="491"/>
                      </a:lnTo>
                      <a:lnTo>
                        <a:pt x="90" y="493"/>
                      </a:lnTo>
                      <a:lnTo>
                        <a:pt x="95" y="487"/>
                      </a:lnTo>
                      <a:lnTo>
                        <a:pt x="97" y="479"/>
                      </a:lnTo>
                      <a:lnTo>
                        <a:pt x="95" y="472"/>
                      </a:lnTo>
                      <a:lnTo>
                        <a:pt x="95" y="464"/>
                      </a:lnTo>
                      <a:lnTo>
                        <a:pt x="103" y="459"/>
                      </a:lnTo>
                      <a:lnTo>
                        <a:pt x="109" y="446"/>
                      </a:lnTo>
                      <a:lnTo>
                        <a:pt x="105" y="440"/>
                      </a:lnTo>
                      <a:lnTo>
                        <a:pt x="114" y="425"/>
                      </a:lnTo>
                      <a:lnTo>
                        <a:pt x="109" y="423"/>
                      </a:lnTo>
                      <a:lnTo>
                        <a:pt x="109" y="417"/>
                      </a:lnTo>
                      <a:lnTo>
                        <a:pt x="110" y="410"/>
                      </a:lnTo>
                      <a:lnTo>
                        <a:pt x="122" y="395"/>
                      </a:lnTo>
                      <a:lnTo>
                        <a:pt x="125" y="408"/>
                      </a:lnTo>
                      <a:lnTo>
                        <a:pt x="125" y="400"/>
                      </a:lnTo>
                      <a:lnTo>
                        <a:pt x="125" y="408"/>
                      </a:lnTo>
                      <a:lnTo>
                        <a:pt x="129" y="400"/>
                      </a:lnTo>
                      <a:lnTo>
                        <a:pt x="131" y="393"/>
                      </a:lnTo>
                      <a:lnTo>
                        <a:pt x="133" y="395"/>
                      </a:lnTo>
                      <a:lnTo>
                        <a:pt x="139" y="408"/>
                      </a:lnTo>
                      <a:lnTo>
                        <a:pt x="141" y="400"/>
                      </a:lnTo>
                      <a:lnTo>
                        <a:pt x="131" y="380"/>
                      </a:lnTo>
                      <a:lnTo>
                        <a:pt x="129" y="382"/>
                      </a:lnTo>
                      <a:lnTo>
                        <a:pt x="129" y="376"/>
                      </a:lnTo>
                      <a:lnTo>
                        <a:pt x="133" y="369"/>
                      </a:lnTo>
                      <a:lnTo>
                        <a:pt x="131" y="376"/>
                      </a:lnTo>
                      <a:lnTo>
                        <a:pt x="142" y="399"/>
                      </a:lnTo>
                      <a:lnTo>
                        <a:pt x="144" y="393"/>
                      </a:lnTo>
                      <a:lnTo>
                        <a:pt x="139" y="385"/>
                      </a:lnTo>
                      <a:lnTo>
                        <a:pt x="141" y="376"/>
                      </a:lnTo>
                      <a:lnTo>
                        <a:pt x="144" y="374"/>
                      </a:lnTo>
                      <a:lnTo>
                        <a:pt x="148" y="382"/>
                      </a:lnTo>
                      <a:lnTo>
                        <a:pt x="146" y="387"/>
                      </a:lnTo>
                      <a:lnTo>
                        <a:pt x="154" y="391"/>
                      </a:lnTo>
                      <a:lnTo>
                        <a:pt x="150" y="378"/>
                      </a:lnTo>
                      <a:lnTo>
                        <a:pt x="150" y="370"/>
                      </a:lnTo>
                      <a:lnTo>
                        <a:pt x="152" y="369"/>
                      </a:lnTo>
                      <a:lnTo>
                        <a:pt x="152" y="376"/>
                      </a:lnTo>
                      <a:lnTo>
                        <a:pt x="154" y="384"/>
                      </a:lnTo>
                      <a:lnTo>
                        <a:pt x="159" y="387"/>
                      </a:lnTo>
                      <a:lnTo>
                        <a:pt x="159" y="380"/>
                      </a:lnTo>
                      <a:lnTo>
                        <a:pt x="159" y="372"/>
                      </a:lnTo>
                      <a:lnTo>
                        <a:pt x="161" y="367"/>
                      </a:lnTo>
                      <a:lnTo>
                        <a:pt x="169" y="367"/>
                      </a:lnTo>
                      <a:lnTo>
                        <a:pt x="176" y="370"/>
                      </a:lnTo>
                      <a:lnTo>
                        <a:pt x="178" y="363"/>
                      </a:lnTo>
                      <a:lnTo>
                        <a:pt x="184" y="355"/>
                      </a:lnTo>
                      <a:lnTo>
                        <a:pt x="182" y="348"/>
                      </a:lnTo>
                      <a:lnTo>
                        <a:pt x="182" y="340"/>
                      </a:lnTo>
                      <a:lnTo>
                        <a:pt x="182" y="335"/>
                      </a:lnTo>
                      <a:lnTo>
                        <a:pt x="184" y="327"/>
                      </a:lnTo>
                      <a:lnTo>
                        <a:pt x="184" y="320"/>
                      </a:lnTo>
                      <a:lnTo>
                        <a:pt x="180" y="314"/>
                      </a:lnTo>
                      <a:lnTo>
                        <a:pt x="189" y="308"/>
                      </a:lnTo>
                      <a:lnTo>
                        <a:pt x="188" y="297"/>
                      </a:lnTo>
                      <a:lnTo>
                        <a:pt x="193" y="303"/>
                      </a:lnTo>
                      <a:lnTo>
                        <a:pt x="193" y="310"/>
                      </a:lnTo>
                      <a:lnTo>
                        <a:pt x="199" y="308"/>
                      </a:lnTo>
                      <a:lnTo>
                        <a:pt x="199" y="316"/>
                      </a:lnTo>
                      <a:lnTo>
                        <a:pt x="195" y="320"/>
                      </a:lnTo>
                      <a:lnTo>
                        <a:pt x="208" y="320"/>
                      </a:lnTo>
                      <a:lnTo>
                        <a:pt x="219" y="323"/>
                      </a:lnTo>
                      <a:lnTo>
                        <a:pt x="214" y="316"/>
                      </a:lnTo>
                      <a:lnTo>
                        <a:pt x="214" y="310"/>
                      </a:lnTo>
                      <a:lnTo>
                        <a:pt x="216" y="303"/>
                      </a:lnTo>
                      <a:lnTo>
                        <a:pt x="214" y="297"/>
                      </a:lnTo>
                      <a:lnTo>
                        <a:pt x="221" y="303"/>
                      </a:lnTo>
                      <a:lnTo>
                        <a:pt x="227" y="297"/>
                      </a:lnTo>
                      <a:lnTo>
                        <a:pt x="225" y="290"/>
                      </a:lnTo>
                      <a:lnTo>
                        <a:pt x="244" y="295"/>
                      </a:lnTo>
                      <a:lnTo>
                        <a:pt x="248" y="303"/>
                      </a:lnTo>
                      <a:lnTo>
                        <a:pt x="251" y="295"/>
                      </a:lnTo>
                      <a:lnTo>
                        <a:pt x="248" y="290"/>
                      </a:lnTo>
                      <a:lnTo>
                        <a:pt x="253" y="286"/>
                      </a:lnTo>
                      <a:lnTo>
                        <a:pt x="255" y="291"/>
                      </a:lnTo>
                      <a:lnTo>
                        <a:pt x="255" y="286"/>
                      </a:lnTo>
                      <a:lnTo>
                        <a:pt x="257" y="291"/>
                      </a:lnTo>
                      <a:lnTo>
                        <a:pt x="259" y="286"/>
                      </a:lnTo>
                      <a:lnTo>
                        <a:pt x="257" y="278"/>
                      </a:lnTo>
                      <a:lnTo>
                        <a:pt x="261" y="271"/>
                      </a:lnTo>
                      <a:lnTo>
                        <a:pt x="266" y="278"/>
                      </a:lnTo>
                      <a:lnTo>
                        <a:pt x="270" y="278"/>
                      </a:lnTo>
                      <a:lnTo>
                        <a:pt x="272" y="271"/>
                      </a:lnTo>
                      <a:lnTo>
                        <a:pt x="278" y="271"/>
                      </a:lnTo>
                      <a:lnTo>
                        <a:pt x="278" y="265"/>
                      </a:lnTo>
                      <a:lnTo>
                        <a:pt x="283" y="261"/>
                      </a:lnTo>
                      <a:lnTo>
                        <a:pt x="285" y="261"/>
                      </a:lnTo>
                      <a:lnTo>
                        <a:pt x="285" y="258"/>
                      </a:lnTo>
                      <a:lnTo>
                        <a:pt x="291" y="258"/>
                      </a:lnTo>
                      <a:lnTo>
                        <a:pt x="287" y="252"/>
                      </a:lnTo>
                      <a:lnTo>
                        <a:pt x="298" y="252"/>
                      </a:lnTo>
                      <a:lnTo>
                        <a:pt x="304" y="248"/>
                      </a:lnTo>
                      <a:lnTo>
                        <a:pt x="312" y="235"/>
                      </a:lnTo>
                      <a:lnTo>
                        <a:pt x="312" y="228"/>
                      </a:lnTo>
                      <a:lnTo>
                        <a:pt x="304" y="222"/>
                      </a:lnTo>
                      <a:lnTo>
                        <a:pt x="306" y="22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01" name="Freeform 336">
                  <a:extLst>
                    <a:ext uri="{FF2B5EF4-FFF2-40B4-BE49-F238E27FC236}">
                      <a16:creationId xmlns:a16="http://schemas.microsoft.com/office/drawing/2014/main" id="{33425CFF-6EE2-4EAE-B508-026B3992083C}"/>
                    </a:ext>
                  </a:extLst>
                </p:cNvPr>
                <p:cNvSpPr>
                  <a:spLocks/>
                </p:cNvSpPr>
                <p:nvPr/>
              </p:nvSpPr>
              <p:spPr bwMode="auto">
                <a:xfrm>
                  <a:off x="5212505" y="1730970"/>
                  <a:ext cx="16332" cy="18313"/>
                </a:xfrm>
                <a:custGeom>
                  <a:avLst/>
                  <a:gdLst>
                    <a:gd name="T0" fmla="*/ 8 w 17"/>
                    <a:gd name="T1" fmla="*/ 0 h 21"/>
                    <a:gd name="T2" fmla="*/ 0 w 17"/>
                    <a:gd name="T3" fmla="*/ 13 h 21"/>
                    <a:gd name="T4" fmla="*/ 2 w 17"/>
                    <a:gd name="T5" fmla="*/ 21 h 21"/>
                    <a:gd name="T6" fmla="*/ 17 w 17"/>
                    <a:gd name="T7" fmla="*/ 13 h 21"/>
                    <a:gd name="T8" fmla="*/ 17 w 17"/>
                    <a:gd name="T9" fmla="*/ 6 h 21"/>
                    <a:gd name="T10" fmla="*/ 10 w 17"/>
                    <a:gd name="T11" fmla="*/ 2 h 21"/>
                    <a:gd name="T12" fmla="*/ 8 w 1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7" h="21">
                      <a:moveTo>
                        <a:pt x="8" y="0"/>
                      </a:moveTo>
                      <a:lnTo>
                        <a:pt x="0" y="13"/>
                      </a:lnTo>
                      <a:lnTo>
                        <a:pt x="2" y="21"/>
                      </a:lnTo>
                      <a:lnTo>
                        <a:pt x="17" y="13"/>
                      </a:lnTo>
                      <a:lnTo>
                        <a:pt x="17" y="6"/>
                      </a:lnTo>
                      <a:lnTo>
                        <a:pt x="10" y="2"/>
                      </a:lnTo>
                      <a:lnTo>
                        <a:pt x="8"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02" name="Freeform 337">
                  <a:extLst>
                    <a:ext uri="{FF2B5EF4-FFF2-40B4-BE49-F238E27FC236}">
                      <a16:creationId xmlns:a16="http://schemas.microsoft.com/office/drawing/2014/main" id="{ED2DE1F1-9975-40F3-9A9F-08E3599520A8}"/>
                    </a:ext>
                  </a:extLst>
                </p:cNvPr>
                <p:cNvSpPr>
                  <a:spLocks/>
                </p:cNvSpPr>
                <p:nvPr/>
              </p:nvSpPr>
              <p:spPr bwMode="auto">
                <a:xfrm>
                  <a:off x="5212505" y="1730970"/>
                  <a:ext cx="16332" cy="18313"/>
                </a:xfrm>
                <a:custGeom>
                  <a:avLst/>
                  <a:gdLst>
                    <a:gd name="T0" fmla="*/ 8 w 17"/>
                    <a:gd name="T1" fmla="*/ 0 h 21"/>
                    <a:gd name="T2" fmla="*/ 0 w 17"/>
                    <a:gd name="T3" fmla="*/ 13 h 21"/>
                    <a:gd name="T4" fmla="*/ 2 w 17"/>
                    <a:gd name="T5" fmla="*/ 21 h 21"/>
                    <a:gd name="T6" fmla="*/ 17 w 17"/>
                    <a:gd name="T7" fmla="*/ 13 h 21"/>
                    <a:gd name="T8" fmla="*/ 17 w 17"/>
                    <a:gd name="T9" fmla="*/ 6 h 21"/>
                    <a:gd name="T10" fmla="*/ 10 w 17"/>
                    <a:gd name="T11" fmla="*/ 2 h 21"/>
                    <a:gd name="T12" fmla="*/ 8 w 1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7" h="21">
                      <a:moveTo>
                        <a:pt x="8" y="0"/>
                      </a:moveTo>
                      <a:lnTo>
                        <a:pt x="0" y="13"/>
                      </a:lnTo>
                      <a:lnTo>
                        <a:pt x="2" y="21"/>
                      </a:lnTo>
                      <a:lnTo>
                        <a:pt x="17" y="13"/>
                      </a:lnTo>
                      <a:lnTo>
                        <a:pt x="17" y="6"/>
                      </a:lnTo>
                      <a:lnTo>
                        <a:pt x="10" y="2"/>
                      </a:lnTo>
                      <a:lnTo>
                        <a:pt x="8"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03" name="Freeform 338">
                  <a:extLst>
                    <a:ext uri="{FF2B5EF4-FFF2-40B4-BE49-F238E27FC236}">
                      <a16:creationId xmlns:a16="http://schemas.microsoft.com/office/drawing/2014/main" id="{4EA556DF-E2D4-4F70-AEBC-45B5C356256E}"/>
                    </a:ext>
                  </a:extLst>
                </p:cNvPr>
                <p:cNvSpPr>
                  <a:spLocks/>
                </p:cNvSpPr>
                <p:nvPr/>
              </p:nvSpPr>
              <p:spPr bwMode="auto">
                <a:xfrm>
                  <a:off x="5310496" y="1669055"/>
                  <a:ext cx="8646" cy="17441"/>
                </a:xfrm>
                <a:custGeom>
                  <a:avLst/>
                  <a:gdLst>
                    <a:gd name="T0" fmla="*/ 4 w 9"/>
                    <a:gd name="T1" fmla="*/ 0 h 20"/>
                    <a:gd name="T2" fmla="*/ 0 w 9"/>
                    <a:gd name="T3" fmla="*/ 7 h 20"/>
                    <a:gd name="T4" fmla="*/ 0 w 9"/>
                    <a:gd name="T5" fmla="*/ 15 h 20"/>
                    <a:gd name="T6" fmla="*/ 4 w 9"/>
                    <a:gd name="T7" fmla="*/ 20 h 20"/>
                    <a:gd name="T8" fmla="*/ 9 w 9"/>
                    <a:gd name="T9" fmla="*/ 15 h 20"/>
                    <a:gd name="T10" fmla="*/ 9 w 9"/>
                    <a:gd name="T11" fmla="*/ 7 h 20"/>
                    <a:gd name="T12" fmla="*/ 4 w 9"/>
                    <a:gd name="T13" fmla="*/ 2 h 20"/>
                    <a:gd name="T14" fmla="*/ 4 w 9"/>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4" y="0"/>
                      </a:moveTo>
                      <a:lnTo>
                        <a:pt x="0" y="7"/>
                      </a:lnTo>
                      <a:lnTo>
                        <a:pt x="0" y="15"/>
                      </a:lnTo>
                      <a:lnTo>
                        <a:pt x="4" y="20"/>
                      </a:lnTo>
                      <a:lnTo>
                        <a:pt x="9" y="15"/>
                      </a:lnTo>
                      <a:lnTo>
                        <a:pt x="9" y="7"/>
                      </a:lnTo>
                      <a:lnTo>
                        <a:pt x="4" y="2"/>
                      </a:lnTo>
                      <a:lnTo>
                        <a:pt x="4"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04" name="Freeform 339">
                  <a:extLst>
                    <a:ext uri="{FF2B5EF4-FFF2-40B4-BE49-F238E27FC236}">
                      <a16:creationId xmlns:a16="http://schemas.microsoft.com/office/drawing/2014/main" id="{6CD8EAAF-C642-4277-99E9-7774D85E3804}"/>
                    </a:ext>
                  </a:extLst>
                </p:cNvPr>
                <p:cNvSpPr>
                  <a:spLocks/>
                </p:cNvSpPr>
                <p:nvPr/>
              </p:nvSpPr>
              <p:spPr bwMode="auto">
                <a:xfrm>
                  <a:off x="5310496" y="1669055"/>
                  <a:ext cx="8646" cy="17441"/>
                </a:xfrm>
                <a:custGeom>
                  <a:avLst/>
                  <a:gdLst>
                    <a:gd name="T0" fmla="*/ 4 w 9"/>
                    <a:gd name="T1" fmla="*/ 0 h 20"/>
                    <a:gd name="T2" fmla="*/ 0 w 9"/>
                    <a:gd name="T3" fmla="*/ 7 h 20"/>
                    <a:gd name="T4" fmla="*/ 0 w 9"/>
                    <a:gd name="T5" fmla="*/ 15 h 20"/>
                    <a:gd name="T6" fmla="*/ 4 w 9"/>
                    <a:gd name="T7" fmla="*/ 20 h 20"/>
                    <a:gd name="T8" fmla="*/ 9 w 9"/>
                    <a:gd name="T9" fmla="*/ 15 h 20"/>
                    <a:gd name="T10" fmla="*/ 9 w 9"/>
                    <a:gd name="T11" fmla="*/ 7 h 20"/>
                    <a:gd name="T12" fmla="*/ 4 w 9"/>
                    <a:gd name="T13" fmla="*/ 2 h 20"/>
                    <a:gd name="T14" fmla="*/ 4 w 9"/>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4" y="0"/>
                      </a:moveTo>
                      <a:lnTo>
                        <a:pt x="0" y="7"/>
                      </a:lnTo>
                      <a:lnTo>
                        <a:pt x="0" y="15"/>
                      </a:lnTo>
                      <a:lnTo>
                        <a:pt x="4" y="20"/>
                      </a:lnTo>
                      <a:lnTo>
                        <a:pt x="9" y="15"/>
                      </a:lnTo>
                      <a:lnTo>
                        <a:pt x="9" y="7"/>
                      </a:lnTo>
                      <a:lnTo>
                        <a:pt x="4" y="2"/>
                      </a:lnTo>
                      <a:lnTo>
                        <a:pt x="4" y="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sp>
          <p:nvSpPr>
            <p:cNvPr id="16" name="Freeform 122">
              <a:extLst>
                <a:ext uri="{FF2B5EF4-FFF2-40B4-BE49-F238E27FC236}">
                  <a16:creationId xmlns:a16="http://schemas.microsoft.com/office/drawing/2014/main" id="{F98D6B9F-0009-4298-A090-F11BE5BEF7BD}"/>
                </a:ext>
              </a:extLst>
            </p:cNvPr>
            <p:cNvSpPr>
              <a:spLocks/>
            </p:cNvSpPr>
            <p:nvPr/>
          </p:nvSpPr>
          <p:spPr bwMode="auto">
            <a:xfrm>
              <a:off x="6026860" y="2505972"/>
              <a:ext cx="909014" cy="468997"/>
            </a:xfrm>
            <a:custGeom>
              <a:avLst/>
              <a:gdLst>
                <a:gd name="T0" fmla="*/ 472 w 658"/>
                <a:gd name="T1" fmla="*/ 23 h 374"/>
                <a:gd name="T2" fmla="*/ 455 w 658"/>
                <a:gd name="T3" fmla="*/ 0 h 374"/>
                <a:gd name="T4" fmla="*/ 397 w 658"/>
                <a:gd name="T5" fmla="*/ 0 h 374"/>
                <a:gd name="T6" fmla="*/ 389 w 658"/>
                <a:gd name="T7" fmla="*/ 30 h 374"/>
                <a:gd name="T8" fmla="*/ 368 w 658"/>
                <a:gd name="T9" fmla="*/ 58 h 374"/>
                <a:gd name="T10" fmla="*/ 346 w 658"/>
                <a:gd name="T11" fmla="*/ 81 h 374"/>
                <a:gd name="T12" fmla="*/ 334 w 658"/>
                <a:gd name="T13" fmla="*/ 118 h 374"/>
                <a:gd name="T14" fmla="*/ 306 w 658"/>
                <a:gd name="T15" fmla="*/ 109 h 374"/>
                <a:gd name="T16" fmla="*/ 295 w 658"/>
                <a:gd name="T17" fmla="*/ 135 h 374"/>
                <a:gd name="T18" fmla="*/ 284 w 658"/>
                <a:gd name="T19" fmla="*/ 177 h 374"/>
                <a:gd name="T20" fmla="*/ 272 w 658"/>
                <a:gd name="T21" fmla="*/ 220 h 374"/>
                <a:gd name="T22" fmla="*/ 254 w 658"/>
                <a:gd name="T23" fmla="*/ 244 h 374"/>
                <a:gd name="T24" fmla="*/ 224 w 658"/>
                <a:gd name="T25" fmla="*/ 258 h 374"/>
                <a:gd name="T26" fmla="*/ 192 w 658"/>
                <a:gd name="T27" fmla="*/ 273 h 374"/>
                <a:gd name="T28" fmla="*/ 154 w 658"/>
                <a:gd name="T29" fmla="*/ 282 h 374"/>
                <a:gd name="T30" fmla="*/ 128 w 658"/>
                <a:gd name="T31" fmla="*/ 254 h 374"/>
                <a:gd name="T32" fmla="*/ 73 w 658"/>
                <a:gd name="T33" fmla="*/ 318 h 374"/>
                <a:gd name="T34" fmla="*/ 53 w 658"/>
                <a:gd name="T35" fmla="*/ 340 h 374"/>
                <a:gd name="T36" fmla="*/ 21 w 658"/>
                <a:gd name="T37" fmla="*/ 365 h 374"/>
                <a:gd name="T38" fmla="*/ 41 w 658"/>
                <a:gd name="T39" fmla="*/ 370 h 374"/>
                <a:gd name="T40" fmla="*/ 169 w 658"/>
                <a:gd name="T41" fmla="*/ 350 h 374"/>
                <a:gd name="T42" fmla="*/ 466 w 658"/>
                <a:gd name="T43" fmla="*/ 303 h 374"/>
                <a:gd name="T44" fmla="*/ 645 w 658"/>
                <a:gd name="T45" fmla="*/ 265 h 374"/>
                <a:gd name="T46" fmla="*/ 652 w 658"/>
                <a:gd name="T47" fmla="*/ 256 h 374"/>
                <a:gd name="T48" fmla="*/ 641 w 658"/>
                <a:gd name="T49" fmla="*/ 227 h 374"/>
                <a:gd name="T50" fmla="*/ 615 w 658"/>
                <a:gd name="T51" fmla="*/ 239 h 374"/>
                <a:gd name="T52" fmla="*/ 598 w 658"/>
                <a:gd name="T53" fmla="*/ 235 h 374"/>
                <a:gd name="T54" fmla="*/ 579 w 658"/>
                <a:gd name="T55" fmla="*/ 216 h 374"/>
                <a:gd name="T56" fmla="*/ 556 w 658"/>
                <a:gd name="T57" fmla="*/ 211 h 374"/>
                <a:gd name="T58" fmla="*/ 530 w 658"/>
                <a:gd name="T59" fmla="*/ 205 h 374"/>
                <a:gd name="T60" fmla="*/ 556 w 658"/>
                <a:gd name="T61" fmla="*/ 199 h 374"/>
                <a:gd name="T62" fmla="*/ 581 w 658"/>
                <a:gd name="T63" fmla="*/ 212 h 374"/>
                <a:gd name="T64" fmla="*/ 605 w 658"/>
                <a:gd name="T65" fmla="*/ 224 h 374"/>
                <a:gd name="T66" fmla="*/ 601 w 658"/>
                <a:gd name="T67" fmla="*/ 207 h 374"/>
                <a:gd name="T68" fmla="*/ 573 w 658"/>
                <a:gd name="T69" fmla="*/ 190 h 374"/>
                <a:gd name="T70" fmla="*/ 592 w 658"/>
                <a:gd name="T71" fmla="*/ 197 h 374"/>
                <a:gd name="T72" fmla="*/ 600 w 658"/>
                <a:gd name="T73" fmla="*/ 182 h 374"/>
                <a:gd name="T74" fmla="*/ 598 w 658"/>
                <a:gd name="T75" fmla="*/ 169 h 374"/>
                <a:gd name="T76" fmla="*/ 579 w 658"/>
                <a:gd name="T77" fmla="*/ 160 h 374"/>
                <a:gd name="T78" fmla="*/ 551 w 658"/>
                <a:gd name="T79" fmla="*/ 137 h 374"/>
                <a:gd name="T80" fmla="*/ 522 w 658"/>
                <a:gd name="T81" fmla="*/ 115 h 374"/>
                <a:gd name="T82" fmla="*/ 537 w 658"/>
                <a:gd name="T83" fmla="*/ 122 h 374"/>
                <a:gd name="T84" fmla="*/ 562 w 658"/>
                <a:gd name="T85" fmla="*/ 141 h 374"/>
                <a:gd name="T86" fmla="*/ 590 w 658"/>
                <a:gd name="T87" fmla="*/ 156 h 374"/>
                <a:gd name="T88" fmla="*/ 596 w 658"/>
                <a:gd name="T89" fmla="*/ 133 h 374"/>
                <a:gd name="T90" fmla="*/ 575 w 658"/>
                <a:gd name="T91" fmla="*/ 118 h 374"/>
                <a:gd name="T92" fmla="*/ 560 w 658"/>
                <a:gd name="T93" fmla="*/ 105 h 374"/>
                <a:gd name="T94" fmla="*/ 534 w 658"/>
                <a:gd name="T95" fmla="*/ 107 h 374"/>
                <a:gd name="T96" fmla="*/ 507 w 658"/>
                <a:gd name="T97" fmla="*/ 96 h 374"/>
                <a:gd name="T98" fmla="*/ 496 w 658"/>
                <a:gd name="T99" fmla="*/ 90 h 374"/>
                <a:gd name="T100" fmla="*/ 504 w 658"/>
                <a:gd name="T101" fmla="*/ 66 h 374"/>
                <a:gd name="T102" fmla="*/ 509 w 658"/>
                <a:gd name="T103" fmla="*/ 45 h 374"/>
                <a:gd name="T104" fmla="*/ 492 w 658"/>
                <a:gd name="T105" fmla="*/ 2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8" h="374">
                  <a:moveTo>
                    <a:pt x="492" y="28"/>
                  </a:moveTo>
                  <a:lnTo>
                    <a:pt x="489" y="24"/>
                  </a:lnTo>
                  <a:lnTo>
                    <a:pt x="481" y="23"/>
                  </a:lnTo>
                  <a:lnTo>
                    <a:pt x="472" y="23"/>
                  </a:lnTo>
                  <a:lnTo>
                    <a:pt x="464" y="17"/>
                  </a:lnTo>
                  <a:lnTo>
                    <a:pt x="466" y="11"/>
                  </a:lnTo>
                  <a:lnTo>
                    <a:pt x="462" y="4"/>
                  </a:lnTo>
                  <a:lnTo>
                    <a:pt x="455" y="0"/>
                  </a:lnTo>
                  <a:lnTo>
                    <a:pt x="442" y="0"/>
                  </a:lnTo>
                  <a:lnTo>
                    <a:pt x="438" y="13"/>
                  </a:lnTo>
                  <a:lnTo>
                    <a:pt x="434" y="21"/>
                  </a:lnTo>
                  <a:lnTo>
                    <a:pt x="397" y="0"/>
                  </a:lnTo>
                  <a:lnTo>
                    <a:pt x="389" y="2"/>
                  </a:lnTo>
                  <a:lnTo>
                    <a:pt x="391" y="9"/>
                  </a:lnTo>
                  <a:lnTo>
                    <a:pt x="387" y="17"/>
                  </a:lnTo>
                  <a:lnTo>
                    <a:pt x="389" y="30"/>
                  </a:lnTo>
                  <a:lnTo>
                    <a:pt x="383" y="38"/>
                  </a:lnTo>
                  <a:lnTo>
                    <a:pt x="380" y="51"/>
                  </a:lnTo>
                  <a:lnTo>
                    <a:pt x="374" y="58"/>
                  </a:lnTo>
                  <a:lnTo>
                    <a:pt x="368" y="58"/>
                  </a:lnTo>
                  <a:lnTo>
                    <a:pt x="363" y="71"/>
                  </a:lnTo>
                  <a:lnTo>
                    <a:pt x="355" y="73"/>
                  </a:lnTo>
                  <a:lnTo>
                    <a:pt x="348" y="73"/>
                  </a:lnTo>
                  <a:lnTo>
                    <a:pt x="346" y="81"/>
                  </a:lnTo>
                  <a:lnTo>
                    <a:pt x="344" y="90"/>
                  </a:lnTo>
                  <a:lnTo>
                    <a:pt x="340" y="96"/>
                  </a:lnTo>
                  <a:lnTo>
                    <a:pt x="338" y="111"/>
                  </a:lnTo>
                  <a:lnTo>
                    <a:pt x="334" y="118"/>
                  </a:lnTo>
                  <a:lnTo>
                    <a:pt x="329" y="120"/>
                  </a:lnTo>
                  <a:lnTo>
                    <a:pt x="314" y="118"/>
                  </a:lnTo>
                  <a:lnTo>
                    <a:pt x="314" y="115"/>
                  </a:lnTo>
                  <a:lnTo>
                    <a:pt x="306" y="109"/>
                  </a:lnTo>
                  <a:lnTo>
                    <a:pt x="299" y="111"/>
                  </a:lnTo>
                  <a:lnTo>
                    <a:pt x="299" y="126"/>
                  </a:lnTo>
                  <a:lnTo>
                    <a:pt x="299" y="132"/>
                  </a:lnTo>
                  <a:lnTo>
                    <a:pt x="295" y="135"/>
                  </a:lnTo>
                  <a:lnTo>
                    <a:pt x="291" y="149"/>
                  </a:lnTo>
                  <a:lnTo>
                    <a:pt x="287" y="156"/>
                  </a:lnTo>
                  <a:lnTo>
                    <a:pt x="286" y="164"/>
                  </a:lnTo>
                  <a:lnTo>
                    <a:pt x="284" y="177"/>
                  </a:lnTo>
                  <a:lnTo>
                    <a:pt x="276" y="186"/>
                  </a:lnTo>
                  <a:lnTo>
                    <a:pt x="269" y="199"/>
                  </a:lnTo>
                  <a:lnTo>
                    <a:pt x="267" y="212"/>
                  </a:lnTo>
                  <a:lnTo>
                    <a:pt x="272" y="220"/>
                  </a:lnTo>
                  <a:lnTo>
                    <a:pt x="267" y="226"/>
                  </a:lnTo>
                  <a:lnTo>
                    <a:pt x="269" y="233"/>
                  </a:lnTo>
                  <a:lnTo>
                    <a:pt x="267" y="235"/>
                  </a:lnTo>
                  <a:lnTo>
                    <a:pt x="254" y="244"/>
                  </a:lnTo>
                  <a:lnTo>
                    <a:pt x="246" y="243"/>
                  </a:lnTo>
                  <a:lnTo>
                    <a:pt x="233" y="254"/>
                  </a:lnTo>
                  <a:lnTo>
                    <a:pt x="224" y="250"/>
                  </a:lnTo>
                  <a:lnTo>
                    <a:pt x="224" y="258"/>
                  </a:lnTo>
                  <a:lnTo>
                    <a:pt x="222" y="263"/>
                  </a:lnTo>
                  <a:lnTo>
                    <a:pt x="214" y="265"/>
                  </a:lnTo>
                  <a:lnTo>
                    <a:pt x="199" y="273"/>
                  </a:lnTo>
                  <a:lnTo>
                    <a:pt x="192" y="273"/>
                  </a:lnTo>
                  <a:lnTo>
                    <a:pt x="180" y="269"/>
                  </a:lnTo>
                  <a:lnTo>
                    <a:pt x="178" y="274"/>
                  </a:lnTo>
                  <a:lnTo>
                    <a:pt x="165" y="284"/>
                  </a:lnTo>
                  <a:lnTo>
                    <a:pt x="154" y="282"/>
                  </a:lnTo>
                  <a:lnTo>
                    <a:pt x="141" y="274"/>
                  </a:lnTo>
                  <a:lnTo>
                    <a:pt x="133" y="267"/>
                  </a:lnTo>
                  <a:lnTo>
                    <a:pt x="128" y="259"/>
                  </a:lnTo>
                  <a:lnTo>
                    <a:pt x="128" y="254"/>
                  </a:lnTo>
                  <a:lnTo>
                    <a:pt x="101" y="286"/>
                  </a:lnTo>
                  <a:lnTo>
                    <a:pt x="77" y="303"/>
                  </a:lnTo>
                  <a:lnTo>
                    <a:pt x="73" y="310"/>
                  </a:lnTo>
                  <a:lnTo>
                    <a:pt x="73" y="318"/>
                  </a:lnTo>
                  <a:lnTo>
                    <a:pt x="64" y="323"/>
                  </a:lnTo>
                  <a:lnTo>
                    <a:pt x="64" y="329"/>
                  </a:lnTo>
                  <a:lnTo>
                    <a:pt x="58" y="336"/>
                  </a:lnTo>
                  <a:lnTo>
                    <a:pt x="53" y="340"/>
                  </a:lnTo>
                  <a:lnTo>
                    <a:pt x="45" y="346"/>
                  </a:lnTo>
                  <a:lnTo>
                    <a:pt x="43" y="352"/>
                  </a:lnTo>
                  <a:lnTo>
                    <a:pt x="28" y="359"/>
                  </a:lnTo>
                  <a:lnTo>
                    <a:pt x="21" y="365"/>
                  </a:lnTo>
                  <a:lnTo>
                    <a:pt x="13" y="367"/>
                  </a:lnTo>
                  <a:lnTo>
                    <a:pt x="0" y="374"/>
                  </a:lnTo>
                  <a:lnTo>
                    <a:pt x="26" y="370"/>
                  </a:lnTo>
                  <a:lnTo>
                    <a:pt x="41" y="370"/>
                  </a:lnTo>
                  <a:lnTo>
                    <a:pt x="98" y="361"/>
                  </a:lnTo>
                  <a:lnTo>
                    <a:pt x="133" y="357"/>
                  </a:lnTo>
                  <a:lnTo>
                    <a:pt x="160" y="350"/>
                  </a:lnTo>
                  <a:lnTo>
                    <a:pt x="169" y="350"/>
                  </a:lnTo>
                  <a:lnTo>
                    <a:pt x="184" y="350"/>
                  </a:lnTo>
                  <a:lnTo>
                    <a:pt x="210" y="348"/>
                  </a:lnTo>
                  <a:lnTo>
                    <a:pt x="278" y="336"/>
                  </a:lnTo>
                  <a:lnTo>
                    <a:pt x="466" y="303"/>
                  </a:lnTo>
                  <a:lnTo>
                    <a:pt x="560" y="284"/>
                  </a:lnTo>
                  <a:lnTo>
                    <a:pt x="643" y="265"/>
                  </a:lnTo>
                  <a:lnTo>
                    <a:pt x="641" y="261"/>
                  </a:lnTo>
                  <a:lnTo>
                    <a:pt x="645" y="265"/>
                  </a:lnTo>
                  <a:lnTo>
                    <a:pt x="648" y="263"/>
                  </a:lnTo>
                  <a:lnTo>
                    <a:pt x="647" y="258"/>
                  </a:lnTo>
                  <a:lnTo>
                    <a:pt x="647" y="250"/>
                  </a:lnTo>
                  <a:lnTo>
                    <a:pt x="652" y="256"/>
                  </a:lnTo>
                  <a:lnTo>
                    <a:pt x="656" y="263"/>
                  </a:lnTo>
                  <a:lnTo>
                    <a:pt x="658" y="261"/>
                  </a:lnTo>
                  <a:lnTo>
                    <a:pt x="647" y="241"/>
                  </a:lnTo>
                  <a:lnTo>
                    <a:pt x="641" y="227"/>
                  </a:lnTo>
                  <a:lnTo>
                    <a:pt x="620" y="227"/>
                  </a:lnTo>
                  <a:lnTo>
                    <a:pt x="615" y="226"/>
                  </a:lnTo>
                  <a:lnTo>
                    <a:pt x="613" y="235"/>
                  </a:lnTo>
                  <a:lnTo>
                    <a:pt x="615" y="239"/>
                  </a:lnTo>
                  <a:lnTo>
                    <a:pt x="609" y="235"/>
                  </a:lnTo>
                  <a:lnTo>
                    <a:pt x="603" y="235"/>
                  </a:lnTo>
                  <a:lnTo>
                    <a:pt x="596" y="241"/>
                  </a:lnTo>
                  <a:lnTo>
                    <a:pt x="598" y="235"/>
                  </a:lnTo>
                  <a:lnTo>
                    <a:pt x="592" y="227"/>
                  </a:lnTo>
                  <a:lnTo>
                    <a:pt x="584" y="224"/>
                  </a:lnTo>
                  <a:lnTo>
                    <a:pt x="584" y="224"/>
                  </a:lnTo>
                  <a:lnTo>
                    <a:pt x="579" y="216"/>
                  </a:lnTo>
                  <a:lnTo>
                    <a:pt x="577" y="211"/>
                  </a:lnTo>
                  <a:lnTo>
                    <a:pt x="569" y="212"/>
                  </a:lnTo>
                  <a:lnTo>
                    <a:pt x="562" y="211"/>
                  </a:lnTo>
                  <a:lnTo>
                    <a:pt x="556" y="211"/>
                  </a:lnTo>
                  <a:lnTo>
                    <a:pt x="543" y="207"/>
                  </a:lnTo>
                  <a:lnTo>
                    <a:pt x="522" y="207"/>
                  </a:lnTo>
                  <a:lnTo>
                    <a:pt x="524" y="203"/>
                  </a:lnTo>
                  <a:lnTo>
                    <a:pt x="530" y="205"/>
                  </a:lnTo>
                  <a:lnTo>
                    <a:pt x="545" y="201"/>
                  </a:lnTo>
                  <a:lnTo>
                    <a:pt x="553" y="207"/>
                  </a:lnTo>
                  <a:lnTo>
                    <a:pt x="556" y="207"/>
                  </a:lnTo>
                  <a:lnTo>
                    <a:pt x="556" y="199"/>
                  </a:lnTo>
                  <a:lnTo>
                    <a:pt x="562" y="207"/>
                  </a:lnTo>
                  <a:lnTo>
                    <a:pt x="569" y="211"/>
                  </a:lnTo>
                  <a:lnTo>
                    <a:pt x="575" y="205"/>
                  </a:lnTo>
                  <a:lnTo>
                    <a:pt x="581" y="212"/>
                  </a:lnTo>
                  <a:lnTo>
                    <a:pt x="588" y="218"/>
                  </a:lnTo>
                  <a:lnTo>
                    <a:pt x="596" y="220"/>
                  </a:lnTo>
                  <a:lnTo>
                    <a:pt x="601" y="227"/>
                  </a:lnTo>
                  <a:lnTo>
                    <a:pt x="605" y="224"/>
                  </a:lnTo>
                  <a:lnTo>
                    <a:pt x="609" y="222"/>
                  </a:lnTo>
                  <a:lnTo>
                    <a:pt x="611" y="216"/>
                  </a:lnTo>
                  <a:lnTo>
                    <a:pt x="609" y="209"/>
                  </a:lnTo>
                  <a:lnTo>
                    <a:pt x="601" y="207"/>
                  </a:lnTo>
                  <a:lnTo>
                    <a:pt x="600" y="199"/>
                  </a:lnTo>
                  <a:lnTo>
                    <a:pt x="592" y="201"/>
                  </a:lnTo>
                  <a:lnTo>
                    <a:pt x="579" y="196"/>
                  </a:lnTo>
                  <a:lnTo>
                    <a:pt x="573" y="190"/>
                  </a:lnTo>
                  <a:lnTo>
                    <a:pt x="558" y="179"/>
                  </a:lnTo>
                  <a:lnTo>
                    <a:pt x="566" y="179"/>
                  </a:lnTo>
                  <a:lnTo>
                    <a:pt x="579" y="192"/>
                  </a:lnTo>
                  <a:lnTo>
                    <a:pt x="592" y="197"/>
                  </a:lnTo>
                  <a:lnTo>
                    <a:pt x="596" y="190"/>
                  </a:lnTo>
                  <a:lnTo>
                    <a:pt x="590" y="184"/>
                  </a:lnTo>
                  <a:lnTo>
                    <a:pt x="592" y="182"/>
                  </a:lnTo>
                  <a:lnTo>
                    <a:pt x="600" y="182"/>
                  </a:lnTo>
                  <a:lnTo>
                    <a:pt x="605" y="188"/>
                  </a:lnTo>
                  <a:lnTo>
                    <a:pt x="607" y="182"/>
                  </a:lnTo>
                  <a:lnTo>
                    <a:pt x="603" y="169"/>
                  </a:lnTo>
                  <a:lnTo>
                    <a:pt x="598" y="169"/>
                  </a:lnTo>
                  <a:lnTo>
                    <a:pt x="590" y="167"/>
                  </a:lnTo>
                  <a:lnTo>
                    <a:pt x="594" y="165"/>
                  </a:lnTo>
                  <a:lnTo>
                    <a:pt x="586" y="160"/>
                  </a:lnTo>
                  <a:lnTo>
                    <a:pt x="579" y="160"/>
                  </a:lnTo>
                  <a:lnTo>
                    <a:pt x="573" y="154"/>
                  </a:lnTo>
                  <a:lnTo>
                    <a:pt x="571" y="150"/>
                  </a:lnTo>
                  <a:lnTo>
                    <a:pt x="556" y="145"/>
                  </a:lnTo>
                  <a:lnTo>
                    <a:pt x="551" y="137"/>
                  </a:lnTo>
                  <a:lnTo>
                    <a:pt x="545" y="133"/>
                  </a:lnTo>
                  <a:lnTo>
                    <a:pt x="539" y="130"/>
                  </a:lnTo>
                  <a:lnTo>
                    <a:pt x="536" y="124"/>
                  </a:lnTo>
                  <a:lnTo>
                    <a:pt x="522" y="115"/>
                  </a:lnTo>
                  <a:lnTo>
                    <a:pt x="517" y="115"/>
                  </a:lnTo>
                  <a:lnTo>
                    <a:pt x="522" y="113"/>
                  </a:lnTo>
                  <a:lnTo>
                    <a:pt x="530" y="117"/>
                  </a:lnTo>
                  <a:lnTo>
                    <a:pt x="537" y="122"/>
                  </a:lnTo>
                  <a:lnTo>
                    <a:pt x="545" y="130"/>
                  </a:lnTo>
                  <a:lnTo>
                    <a:pt x="551" y="132"/>
                  </a:lnTo>
                  <a:lnTo>
                    <a:pt x="556" y="139"/>
                  </a:lnTo>
                  <a:lnTo>
                    <a:pt x="562" y="141"/>
                  </a:lnTo>
                  <a:lnTo>
                    <a:pt x="575" y="150"/>
                  </a:lnTo>
                  <a:lnTo>
                    <a:pt x="583" y="152"/>
                  </a:lnTo>
                  <a:lnTo>
                    <a:pt x="583" y="154"/>
                  </a:lnTo>
                  <a:lnTo>
                    <a:pt x="590" y="156"/>
                  </a:lnTo>
                  <a:lnTo>
                    <a:pt x="594" y="147"/>
                  </a:lnTo>
                  <a:lnTo>
                    <a:pt x="594" y="139"/>
                  </a:lnTo>
                  <a:lnTo>
                    <a:pt x="588" y="132"/>
                  </a:lnTo>
                  <a:lnTo>
                    <a:pt x="596" y="133"/>
                  </a:lnTo>
                  <a:lnTo>
                    <a:pt x="596" y="126"/>
                  </a:lnTo>
                  <a:lnTo>
                    <a:pt x="581" y="120"/>
                  </a:lnTo>
                  <a:lnTo>
                    <a:pt x="575" y="120"/>
                  </a:lnTo>
                  <a:lnTo>
                    <a:pt x="575" y="118"/>
                  </a:lnTo>
                  <a:lnTo>
                    <a:pt x="568" y="118"/>
                  </a:lnTo>
                  <a:lnTo>
                    <a:pt x="568" y="115"/>
                  </a:lnTo>
                  <a:lnTo>
                    <a:pt x="562" y="109"/>
                  </a:lnTo>
                  <a:lnTo>
                    <a:pt x="560" y="105"/>
                  </a:lnTo>
                  <a:lnTo>
                    <a:pt x="547" y="109"/>
                  </a:lnTo>
                  <a:lnTo>
                    <a:pt x="545" y="107"/>
                  </a:lnTo>
                  <a:lnTo>
                    <a:pt x="537" y="107"/>
                  </a:lnTo>
                  <a:lnTo>
                    <a:pt x="534" y="107"/>
                  </a:lnTo>
                  <a:lnTo>
                    <a:pt x="522" y="96"/>
                  </a:lnTo>
                  <a:lnTo>
                    <a:pt x="522" y="90"/>
                  </a:lnTo>
                  <a:lnTo>
                    <a:pt x="515" y="90"/>
                  </a:lnTo>
                  <a:lnTo>
                    <a:pt x="507" y="96"/>
                  </a:lnTo>
                  <a:lnTo>
                    <a:pt x="502" y="98"/>
                  </a:lnTo>
                  <a:lnTo>
                    <a:pt x="496" y="98"/>
                  </a:lnTo>
                  <a:lnTo>
                    <a:pt x="492" y="90"/>
                  </a:lnTo>
                  <a:lnTo>
                    <a:pt x="496" y="90"/>
                  </a:lnTo>
                  <a:lnTo>
                    <a:pt x="494" y="83"/>
                  </a:lnTo>
                  <a:lnTo>
                    <a:pt x="498" y="62"/>
                  </a:lnTo>
                  <a:lnTo>
                    <a:pt x="502" y="66"/>
                  </a:lnTo>
                  <a:lnTo>
                    <a:pt x="504" y="66"/>
                  </a:lnTo>
                  <a:lnTo>
                    <a:pt x="506" y="62"/>
                  </a:lnTo>
                  <a:lnTo>
                    <a:pt x="504" y="58"/>
                  </a:lnTo>
                  <a:lnTo>
                    <a:pt x="511" y="53"/>
                  </a:lnTo>
                  <a:lnTo>
                    <a:pt x="509" y="45"/>
                  </a:lnTo>
                  <a:lnTo>
                    <a:pt x="507" y="41"/>
                  </a:lnTo>
                  <a:lnTo>
                    <a:pt x="506" y="34"/>
                  </a:lnTo>
                  <a:lnTo>
                    <a:pt x="500" y="30"/>
                  </a:lnTo>
                  <a:lnTo>
                    <a:pt x="492" y="2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17" name="Freeform 14">
              <a:extLst>
                <a:ext uri="{FF2B5EF4-FFF2-40B4-BE49-F238E27FC236}">
                  <a16:creationId xmlns:a16="http://schemas.microsoft.com/office/drawing/2014/main" id="{46A7C9FB-D8C5-4948-AC85-758AE389AD34}"/>
                </a:ext>
              </a:extLst>
            </p:cNvPr>
            <p:cNvSpPr>
              <a:spLocks/>
            </p:cNvSpPr>
            <p:nvPr/>
          </p:nvSpPr>
          <p:spPr bwMode="auto">
            <a:xfrm>
              <a:off x="1427985" y="1967259"/>
              <a:ext cx="957368" cy="1455899"/>
            </a:xfrm>
            <a:custGeom>
              <a:avLst/>
              <a:gdLst>
                <a:gd name="T0" fmla="*/ 628 w 693"/>
                <a:gd name="T1" fmla="*/ 1156 h 1161"/>
                <a:gd name="T2" fmla="*/ 628 w 693"/>
                <a:gd name="T3" fmla="*/ 1129 h 1161"/>
                <a:gd name="T4" fmla="*/ 624 w 693"/>
                <a:gd name="T5" fmla="*/ 1105 h 1161"/>
                <a:gd name="T6" fmla="*/ 643 w 693"/>
                <a:gd name="T7" fmla="*/ 1071 h 1161"/>
                <a:gd name="T8" fmla="*/ 654 w 693"/>
                <a:gd name="T9" fmla="*/ 1030 h 1161"/>
                <a:gd name="T10" fmla="*/ 693 w 693"/>
                <a:gd name="T11" fmla="*/ 1000 h 1161"/>
                <a:gd name="T12" fmla="*/ 673 w 693"/>
                <a:gd name="T13" fmla="*/ 964 h 1161"/>
                <a:gd name="T14" fmla="*/ 661 w 693"/>
                <a:gd name="T15" fmla="*/ 926 h 1161"/>
                <a:gd name="T16" fmla="*/ 325 w 693"/>
                <a:gd name="T17" fmla="*/ 327 h 1161"/>
                <a:gd name="T18" fmla="*/ 62 w 693"/>
                <a:gd name="T19" fmla="*/ 0 h 1161"/>
                <a:gd name="T20" fmla="*/ 58 w 693"/>
                <a:gd name="T21" fmla="*/ 35 h 1161"/>
                <a:gd name="T22" fmla="*/ 39 w 693"/>
                <a:gd name="T23" fmla="*/ 94 h 1161"/>
                <a:gd name="T24" fmla="*/ 30 w 693"/>
                <a:gd name="T25" fmla="*/ 120 h 1161"/>
                <a:gd name="T26" fmla="*/ 13 w 693"/>
                <a:gd name="T27" fmla="*/ 137 h 1161"/>
                <a:gd name="T28" fmla="*/ 0 w 693"/>
                <a:gd name="T29" fmla="*/ 176 h 1161"/>
                <a:gd name="T30" fmla="*/ 24 w 693"/>
                <a:gd name="T31" fmla="*/ 233 h 1161"/>
                <a:gd name="T32" fmla="*/ 24 w 693"/>
                <a:gd name="T33" fmla="*/ 261 h 1161"/>
                <a:gd name="T34" fmla="*/ 13 w 693"/>
                <a:gd name="T35" fmla="*/ 319 h 1161"/>
                <a:gd name="T36" fmla="*/ 30 w 693"/>
                <a:gd name="T37" fmla="*/ 374 h 1161"/>
                <a:gd name="T38" fmla="*/ 45 w 693"/>
                <a:gd name="T39" fmla="*/ 402 h 1161"/>
                <a:gd name="T40" fmla="*/ 52 w 693"/>
                <a:gd name="T41" fmla="*/ 421 h 1161"/>
                <a:gd name="T42" fmla="*/ 43 w 693"/>
                <a:gd name="T43" fmla="*/ 436 h 1161"/>
                <a:gd name="T44" fmla="*/ 56 w 693"/>
                <a:gd name="T45" fmla="*/ 453 h 1161"/>
                <a:gd name="T46" fmla="*/ 81 w 693"/>
                <a:gd name="T47" fmla="*/ 468 h 1161"/>
                <a:gd name="T48" fmla="*/ 84 w 693"/>
                <a:gd name="T49" fmla="*/ 441 h 1161"/>
                <a:gd name="T50" fmla="*/ 111 w 693"/>
                <a:gd name="T51" fmla="*/ 455 h 1161"/>
                <a:gd name="T52" fmla="*/ 143 w 693"/>
                <a:gd name="T53" fmla="*/ 460 h 1161"/>
                <a:gd name="T54" fmla="*/ 146 w 693"/>
                <a:gd name="T55" fmla="*/ 464 h 1161"/>
                <a:gd name="T56" fmla="*/ 165 w 693"/>
                <a:gd name="T57" fmla="*/ 473 h 1161"/>
                <a:gd name="T58" fmla="*/ 120 w 693"/>
                <a:gd name="T59" fmla="*/ 456 h 1161"/>
                <a:gd name="T60" fmla="*/ 90 w 693"/>
                <a:gd name="T61" fmla="*/ 455 h 1161"/>
                <a:gd name="T62" fmla="*/ 92 w 693"/>
                <a:gd name="T63" fmla="*/ 483 h 1161"/>
                <a:gd name="T64" fmla="*/ 103 w 693"/>
                <a:gd name="T65" fmla="*/ 518 h 1161"/>
                <a:gd name="T66" fmla="*/ 79 w 693"/>
                <a:gd name="T67" fmla="*/ 498 h 1161"/>
                <a:gd name="T68" fmla="*/ 82 w 693"/>
                <a:gd name="T69" fmla="*/ 475 h 1161"/>
                <a:gd name="T70" fmla="*/ 66 w 693"/>
                <a:gd name="T71" fmla="*/ 502 h 1161"/>
                <a:gd name="T72" fmla="*/ 66 w 693"/>
                <a:gd name="T73" fmla="*/ 534 h 1161"/>
                <a:gd name="T74" fmla="*/ 86 w 693"/>
                <a:gd name="T75" fmla="*/ 573 h 1161"/>
                <a:gd name="T76" fmla="*/ 101 w 693"/>
                <a:gd name="T77" fmla="*/ 601 h 1161"/>
                <a:gd name="T78" fmla="*/ 82 w 693"/>
                <a:gd name="T79" fmla="*/ 643 h 1161"/>
                <a:gd name="T80" fmla="*/ 105 w 693"/>
                <a:gd name="T81" fmla="*/ 684 h 1161"/>
                <a:gd name="T82" fmla="*/ 118 w 693"/>
                <a:gd name="T83" fmla="*/ 725 h 1161"/>
                <a:gd name="T84" fmla="*/ 144 w 693"/>
                <a:gd name="T85" fmla="*/ 767 h 1161"/>
                <a:gd name="T86" fmla="*/ 150 w 693"/>
                <a:gd name="T87" fmla="*/ 787 h 1161"/>
                <a:gd name="T88" fmla="*/ 148 w 693"/>
                <a:gd name="T89" fmla="*/ 825 h 1161"/>
                <a:gd name="T90" fmla="*/ 141 w 693"/>
                <a:gd name="T91" fmla="*/ 853 h 1161"/>
                <a:gd name="T92" fmla="*/ 176 w 693"/>
                <a:gd name="T93" fmla="*/ 872 h 1161"/>
                <a:gd name="T94" fmla="*/ 210 w 693"/>
                <a:gd name="T95" fmla="*/ 889 h 1161"/>
                <a:gd name="T96" fmla="*/ 248 w 693"/>
                <a:gd name="T97" fmla="*/ 911 h 1161"/>
                <a:gd name="T98" fmla="*/ 306 w 693"/>
                <a:gd name="T99" fmla="*/ 951 h 1161"/>
                <a:gd name="T100" fmla="*/ 312 w 693"/>
                <a:gd name="T101" fmla="*/ 979 h 1161"/>
                <a:gd name="T102" fmla="*/ 329 w 693"/>
                <a:gd name="T103" fmla="*/ 987 h 1161"/>
                <a:gd name="T104" fmla="*/ 355 w 693"/>
                <a:gd name="T105" fmla="*/ 1015 h 1161"/>
                <a:gd name="T106" fmla="*/ 391 w 693"/>
                <a:gd name="T107" fmla="*/ 1086 h 1161"/>
                <a:gd name="T108" fmla="*/ 389 w 693"/>
                <a:gd name="T109" fmla="*/ 1116 h 1161"/>
                <a:gd name="T110" fmla="*/ 393 w 693"/>
                <a:gd name="T111" fmla="*/ 1128 h 1161"/>
                <a:gd name="T112" fmla="*/ 613 w 693"/>
                <a:gd name="T113" fmla="*/ 116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3" h="1161">
                  <a:moveTo>
                    <a:pt x="616" y="1160"/>
                  </a:moveTo>
                  <a:lnTo>
                    <a:pt x="620" y="1161"/>
                  </a:lnTo>
                  <a:lnTo>
                    <a:pt x="626" y="1161"/>
                  </a:lnTo>
                  <a:lnTo>
                    <a:pt x="628" y="1156"/>
                  </a:lnTo>
                  <a:lnTo>
                    <a:pt x="635" y="1150"/>
                  </a:lnTo>
                  <a:lnTo>
                    <a:pt x="635" y="1139"/>
                  </a:lnTo>
                  <a:lnTo>
                    <a:pt x="635" y="1133"/>
                  </a:lnTo>
                  <a:lnTo>
                    <a:pt x="628" y="1129"/>
                  </a:lnTo>
                  <a:lnTo>
                    <a:pt x="620" y="1126"/>
                  </a:lnTo>
                  <a:lnTo>
                    <a:pt x="620" y="1120"/>
                  </a:lnTo>
                  <a:lnTo>
                    <a:pt x="622" y="1113"/>
                  </a:lnTo>
                  <a:lnTo>
                    <a:pt x="624" y="1105"/>
                  </a:lnTo>
                  <a:lnTo>
                    <a:pt x="620" y="1097"/>
                  </a:lnTo>
                  <a:lnTo>
                    <a:pt x="624" y="1092"/>
                  </a:lnTo>
                  <a:lnTo>
                    <a:pt x="631" y="1086"/>
                  </a:lnTo>
                  <a:lnTo>
                    <a:pt x="643" y="1071"/>
                  </a:lnTo>
                  <a:lnTo>
                    <a:pt x="646" y="1062"/>
                  </a:lnTo>
                  <a:lnTo>
                    <a:pt x="650" y="1056"/>
                  </a:lnTo>
                  <a:lnTo>
                    <a:pt x="650" y="1043"/>
                  </a:lnTo>
                  <a:lnTo>
                    <a:pt x="654" y="1030"/>
                  </a:lnTo>
                  <a:lnTo>
                    <a:pt x="660" y="1026"/>
                  </a:lnTo>
                  <a:lnTo>
                    <a:pt x="663" y="1020"/>
                  </a:lnTo>
                  <a:lnTo>
                    <a:pt x="686" y="1007"/>
                  </a:lnTo>
                  <a:lnTo>
                    <a:pt x="693" y="1000"/>
                  </a:lnTo>
                  <a:lnTo>
                    <a:pt x="688" y="994"/>
                  </a:lnTo>
                  <a:lnTo>
                    <a:pt x="675" y="979"/>
                  </a:lnTo>
                  <a:lnTo>
                    <a:pt x="676" y="972"/>
                  </a:lnTo>
                  <a:lnTo>
                    <a:pt x="673" y="964"/>
                  </a:lnTo>
                  <a:lnTo>
                    <a:pt x="673" y="958"/>
                  </a:lnTo>
                  <a:lnTo>
                    <a:pt x="669" y="949"/>
                  </a:lnTo>
                  <a:lnTo>
                    <a:pt x="661" y="934"/>
                  </a:lnTo>
                  <a:lnTo>
                    <a:pt x="661" y="926"/>
                  </a:lnTo>
                  <a:lnTo>
                    <a:pt x="663" y="921"/>
                  </a:lnTo>
                  <a:lnTo>
                    <a:pt x="556" y="765"/>
                  </a:lnTo>
                  <a:lnTo>
                    <a:pt x="306" y="398"/>
                  </a:lnTo>
                  <a:lnTo>
                    <a:pt x="325" y="327"/>
                  </a:lnTo>
                  <a:lnTo>
                    <a:pt x="383" y="84"/>
                  </a:lnTo>
                  <a:lnTo>
                    <a:pt x="238" y="47"/>
                  </a:lnTo>
                  <a:lnTo>
                    <a:pt x="66" y="0"/>
                  </a:lnTo>
                  <a:lnTo>
                    <a:pt x="62" y="0"/>
                  </a:lnTo>
                  <a:lnTo>
                    <a:pt x="58" y="13"/>
                  </a:lnTo>
                  <a:lnTo>
                    <a:pt x="54" y="20"/>
                  </a:lnTo>
                  <a:lnTo>
                    <a:pt x="58" y="28"/>
                  </a:lnTo>
                  <a:lnTo>
                    <a:pt x="58" y="35"/>
                  </a:lnTo>
                  <a:lnTo>
                    <a:pt x="58" y="48"/>
                  </a:lnTo>
                  <a:lnTo>
                    <a:pt x="58" y="50"/>
                  </a:lnTo>
                  <a:lnTo>
                    <a:pt x="56" y="64"/>
                  </a:lnTo>
                  <a:lnTo>
                    <a:pt x="39" y="94"/>
                  </a:lnTo>
                  <a:lnTo>
                    <a:pt x="41" y="99"/>
                  </a:lnTo>
                  <a:lnTo>
                    <a:pt x="37" y="107"/>
                  </a:lnTo>
                  <a:lnTo>
                    <a:pt x="34" y="112"/>
                  </a:lnTo>
                  <a:lnTo>
                    <a:pt x="30" y="120"/>
                  </a:lnTo>
                  <a:lnTo>
                    <a:pt x="32" y="122"/>
                  </a:lnTo>
                  <a:lnTo>
                    <a:pt x="24" y="127"/>
                  </a:lnTo>
                  <a:lnTo>
                    <a:pt x="19" y="131"/>
                  </a:lnTo>
                  <a:lnTo>
                    <a:pt x="13" y="137"/>
                  </a:lnTo>
                  <a:lnTo>
                    <a:pt x="7" y="144"/>
                  </a:lnTo>
                  <a:lnTo>
                    <a:pt x="2" y="158"/>
                  </a:lnTo>
                  <a:lnTo>
                    <a:pt x="2" y="169"/>
                  </a:lnTo>
                  <a:lnTo>
                    <a:pt x="0" y="176"/>
                  </a:lnTo>
                  <a:lnTo>
                    <a:pt x="13" y="197"/>
                  </a:lnTo>
                  <a:lnTo>
                    <a:pt x="13" y="205"/>
                  </a:lnTo>
                  <a:lnTo>
                    <a:pt x="19" y="210"/>
                  </a:lnTo>
                  <a:lnTo>
                    <a:pt x="24" y="233"/>
                  </a:lnTo>
                  <a:lnTo>
                    <a:pt x="24" y="238"/>
                  </a:lnTo>
                  <a:lnTo>
                    <a:pt x="26" y="246"/>
                  </a:lnTo>
                  <a:lnTo>
                    <a:pt x="24" y="252"/>
                  </a:lnTo>
                  <a:lnTo>
                    <a:pt x="24" y="261"/>
                  </a:lnTo>
                  <a:lnTo>
                    <a:pt x="20" y="268"/>
                  </a:lnTo>
                  <a:lnTo>
                    <a:pt x="13" y="282"/>
                  </a:lnTo>
                  <a:lnTo>
                    <a:pt x="15" y="308"/>
                  </a:lnTo>
                  <a:lnTo>
                    <a:pt x="13" y="319"/>
                  </a:lnTo>
                  <a:lnTo>
                    <a:pt x="7" y="327"/>
                  </a:lnTo>
                  <a:lnTo>
                    <a:pt x="13" y="340"/>
                  </a:lnTo>
                  <a:lnTo>
                    <a:pt x="22" y="353"/>
                  </a:lnTo>
                  <a:lnTo>
                    <a:pt x="30" y="374"/>
                  </a:lnTo>
                  <a:lnTo>
                    <a:pt x="34" y="381"/>
                  </a:lnTo>
                  <a:lnTo>
                    <a:pt x="39" y="389"/>
                  </a:lnTo>
                  <a:lnTo>
                    <a:pt x="43" y="394"/>
                  </a:lnTo>
                  <a:lnTo>
                    <a:pt x="45" y="402"/>
                  </a:lnTo>
                  <a:lnTo>
                    <a:pt x="43" y="409"/>
                  </a:lnTo>
                  <a:lnTo>
                    <a:pt x="45" y="406"/>
                  </a:lnTo>
                  <a:lnTo>
                    <a:pt x="45" y="408"/>
                  </a:lnTo>
                  <a:lnTo>
                    <a:pt x="52" y="421"/>
                  </a:lnTo>
                  <a:lnTo>
                    <a:pt x="54" y="434"/>
                  </a:lnTo>
                  <a:lnTo>
                    <a:pt x="49" y="421"/>
                  </a:lnTo>
                  <a:lnTo>
                    <a:pt x="47" y="428"/>
                  </a:lnTo>
                  <a:lnTo>
                    <a:pt x="43" y="436"/>
                  </a:lnTo>
                  <a:lnTo>
                    <a:pt x="41" y="443"/>
                  </a:lnTo>
                  <a:lnTo>
                    <a:pt x="47" y="438"/>
                  </a:lnTo>
                  <a:lnTo>
                    <a:pt x="54" y="445"/>
                  </a:lnTo>
                  <a:lnTo>
                    <a:pt x="56" y="453"/>
                  </a:lnTo>
                  <a:lnTo>
                    <a:pt x="64" y="456"/>
                  </a:lnTo>
                  <a:lnTo>
                    <a:pt x="67" y="464"/>
                  </a:lnTo>
                  <a:lnTo>
                    <a:pt x="75" y="471"/>
                  </a:lnTo>
                  <a:lnTo>
                    <a:pt x="81" y="468"/>
                  </a:lnTo>
                  <a:lnTo>
                    <a:pt x="77" y="460"/>
                  </a:lnTo>
                  <a:lnTo>
                    <a:pt x="82" y="455"/>
                  </a:lnTo>
                  <a:lnTo>
                    <a:pt x="81" y="447"/>
                  </a:lnTo>
                  <a:lnTo>
                    <a:pt x="84" y="441"/>
                  </a:lnTo>
                  <a:lnTo>
                    <a:pt x="92" y="438"/>
                  </a:lnTo>
                  <a:lnTo>
                    <a:pt x="99" y="443"/>
                  </a:lnTo>
                  <a:lnTo>
                    <a:pt x="103" y="451"/>
                  </a:lnTo>
                  <a:lnTo>
                    <a:pt x="111" y="455"/>
                  </a:lnTo>
                  <a:lnTo>
                    <a:pt x="116" y="453"/>
                  </a:lnTo>
                  <a:lnTo>
                    <a:pt x="124" y="453"/>
                  </a:lnTo>
                  <a:lnTo>
                    <a:pt x="129" y="458"/>
                  </a:lnTo>
                  <a:lnTo>
                    <a:pt x="143" y="460"/>
                  </a:lnTo>
                  <a:lnTo>
                    <a:pt x="148" y="455"/>
                  </a:lnTo>
                  <a:lnTo>
                    <a:pt x="146" y="458"/>
                  </a:lnTo>
                  <a:lnTo>
                    <a:pt x="141" y="464"/>
                  </a:lnTo>
                  <a:lnTo>
                    <a:pt x="146" y="464"/>
                  </a:lnTo>
                  <a:lnTo>
                    <a:pt x="154" y="460"/>
                  </a:lnTo>
                  <a:lnTo>
                    <a:pt x="156" y="460"/>
                  </a:lnTo>
                  <a:lnTo>
                    <a:pt x="161" y="468"/>
                  </a:lnTo>
                  <a:lnTo>
                    <a:pt x="165" y="473"/>
                  </a:lnTo>
                  <a:lnTo>
                    <a:pt x="165" y="475"/>
                  </a:lnTo>
                  <a:lnTo>
                    <a:pt x="156" y="460"/>
                  </a:lnTo>
                  <a:lnTo>
                    <a:pt x="141" y="466"/>
                  </a:lnTo>
                  <a:lnTo>
                    <a:pt x="120" y="456"/>
                  </a:lnTo>
                  <a:lnTo>
                    <a:pt x="111" y="456"/>
                  </a:lnTo>
                  <a:lnTo>
                    <a:pt x="103" y="453"/>
                  </a:lnTo>
                  <a:lnTo>
                    <a:pt x="97" y="455"/>
                  </a:lnTo>
                  <a:lnTo>
                    <a:pt x="90" y="455"/>
                  </a:lnTo>
                  <a:lnTo>
                    <a:pt x="86" y="462"/>
                  </a:lnTo>
                  <a:lnTo>
                    <a:pt x="92" y="468"/>
                  </a:lnTo>
                  <a:lnTo>
                    <a:pt x="90" y="475"/>
                  </a:lnTo>
                  <a:lnTo>
                    <a:pt x="92" y="483"/>
                  </a:lnTo>
                  <a:lnTo>
                    <a:pt x="96" y="485"/>
                  </a:lnTo>
                  <a:lnTo>
                    <a:pt x="97" y="498"/>
                  </a:lnTo>
                  <a:lnTo>
                    <a:pt x="97" y="511"/>
                  </a:lnTo>
                  <a:lnTo>
                    <a:pt x="103" y="518"/>
                  </a:lnTo>
                  <a:lnTo>
                    <a:pt x="97" y="517"/>
                  </a:lnTo>
                  <a:lnTo>
                    <a:pt x="90" y="509"/>
                  </a:lnTo>
                  <a:lnTo>
                    <a:pt x="86" y="502"/>
                  </a:lnTo>
                  <a:lnTo>
                    <a:pt x="79" y="498"/>
                  </a:lnTo>
                  <a:lnTo>
                    <a:pt x="81" y="490"/>
                  </a:lnTo>
                  <a:lnTo>
                    <a:pt x="84" y="485"/>
                  </a:lnTo>
                  <a:lnTo>
                    <a:pt x="82" y="477"/>
                  </a:lnTo>
                  <a:lnTo>
                    <a:pt x="82" y="475"/>
                  </a:lnTo>
                  <a:lnTo>
                    <a:pt x="75" y="475"/>
                  </a:lnTo>
                  <a:lnTo>
                    <a:pt x="71" y="481"/>
                  </a:lnTo>
                  <a:lnTo>
                    <a:pt x="71" y="487"/>
                  </a:lnTo>
                  <a:lnTo>
                    <a:pt x="66" y="502"/>
                  </a:lnTo>
                  <a:lnTo>
                    <a:pt x="69" y="507"/>
                  </a:lnTo>
                  <a:lnTo>
                    <a:pt x="69" y="522"/>
                  </a:lnTo>
                  <a:lnTo>
                    <a:pt x="67" y="528"/>
                  </a:lnTo>
                  <a:lnTo>
                    <a:pt x="66" y="534"/>
                  </a:lnTo>
                  <a:lnTo>
                    <a:pt x="66" y="539"/>
                  </a:lnTo>
                  <a:lnTo>
                    <a:pt x="67" y="547"/>
                  </a:lnTo>
                  <a:lnTo>
                    <a:pt x="79" y="567"/>
                  </a:lnTo>
                  <a:lnTo>
                    <a:pt x="86" y="573"/>
                  </a:lnTo>
                  <a:lnTo>
                    <a:pt x="99" y="573"/>
                  </a:lnTo>
                  <a:lnTo>
                    <a:pt x="103" y="588"/>
                  </a:lnTo>
                  <a:lnTo>
                    <a:pt x="103" y="603"/>
                  </a:lnTo>
                  <a:lnTo>
                    <a:pt x="101" y="601"/>
                  </a:lnTo>
                  <a:lnTo>
                    <a:pt x="97" y="607"/>
                  </a:lnTo>
                  <a:lnTo>
                    <a:pt x="84" y="614"/>
                  </a:lnTo>
                  <a:lnTo>
                    <a:pt x="84" y="629"/>
                  </a:lnTo>
                  <a:lnTo>
                    <a:pt x="82" y="643"/>
                  </a:lnTo>
                  <a:lnTo>
                    <a:pt x="86" y="650"/>
                  </a:lnTo>
                  <a:lnTo>
                    <a:pt x="97" y="663"/>
                  </a:lnTo>
                  <a:lnTo>
                    <a:pt x="99" y="678"/>
                  </a:lnTo>
                  <a:lnTo>
                    <a:pt x="105" y="684"/>
                  </a:lnTo>
                  <a:lnTo>
                    <a:pt x="107" y="697"/>
                  </a:lnTo>
                  <a:lnTo>
                    <a:pt x="114" y="710"/>
                  </a:lnTo>
                  <a:lnTo>
                    <a:pt x="114" y="718"/>
                  </a:lnTo>
                  <a:lnTo>
                    <a:pt x="118" y="725"/>
                  </a:lnTo>
                  <a:lnTo>
                    <a:pt x="126" y="733"/>
                  </a:lnTo>
                  <a:lnTo>
                    <a:pt x="129" y="746"/>
                  </a:lnTo>
                  <a:lnTo>
                    <a:pt x="143" y="759"/>
                  </a:lnTo>
                  <a:lnTo>
                    <a:pt x="144" y="767"/>
                  </a:lnTo>
                  <a:lnTo>
                    <a:pt x="139" y="770"/>
                  </a:lnTo>
                  <a:lnTo>
                    <a:pt x="137" y="778"/>
                  </a:lnTo>
                  <a:lnTo>
                    <a:pt x="143" y="785"/>
                  </a:lnTo>
                  <a:lnTo>
                    <a:pt x="150" y="787"/>
                  </a:lnTo>
                  <a:lnTo>
                    <a:pt x="156" y="795"/>
                  </a:lnTo>
                  <a:lnTo>
                    <a:pt x="156" y="802"/>
                  </a:lnTo>
                  <a:lnTo>
                    <a:pt x="148" y="812"/>
                  </a:lnTo>
                  <a:lnTo>
                    <a:pt x="148" y="825"/>
                  </a:lnTo>
                  <a:lnTo>
                    <a:pt x="144" y="832"/>
                  </a:lnTo>
                  <a:lnTo>
                    <a:pt x="146" y="840"/>
                  </a:lnTo>
                  <a:lnTo>
                    <a:pt x="141" y="847"/>
                  </a:lnTo>
                  <a:lnTo>
                    <a:pt x="141" y="853"/>
                  </a:lnTo>
                  <a:lnTo>
                    <a:pt x="146" y="855"/>
                  </a:lnTo>
                  <a:lnTo>
                    <a:pt x="150" y="862"/>
                  </a:lnTo>
                  <a:lnTo>
                    <a:pt x="156" y="870"/>
                  </a:lnTo>
                  <a:lnTo>
                    <a:pt x="176" y="872"/>
                  </a:lnTo>
                  <a:lnTo>
                    <a:pt x="184" y="876"/>
                  </a:lnTo>
                  <a:lnTo>
                    <a:pt x="191" y="876"/>
                  </a:lnTo>
                  <a:lnTo>
                    <a:pt x="205" y="885"/>
                  </a:lnTo>
                  <a:lnTo>
                    <a:pt x="210" y="889"/>
                  </a:lnTo>
                  <a:lnTo>
                    <a:pt x="225" y="889"/>
                  </a:lnTo>
                  <a:lnTo>
                    <a:pt x="237" y="898"/>
                  </a:lnTo>
                  <a:lnTo>
                    <a:pt x="240" y="906"/>
                  </a:lnTo>
                  <a:lnTo>
                    <a:pt x="248" y="911"/>
                  </a:lnTo>
                  <a:lnTo>
                    <a:pt x="250" y="925"/>
                  </a:lnTo>
                  <a:lnTo>
                    <a:pt x="265" y="938"/>
                  </a:lnTo>
                  <a:lnTo>
                    <a:pt x="278" y="945"/>
                  </a:lnTo>
                  <a:lnTo>
                    <a:pt x="306" y="951"/>
                  </a:lnTo>
                  <a:lnTo>
                    <a:pt x="308" y="953"/>
                  </a:lnTo>
                  <a:lnTo>
                    <a:pt x="312" y="966"/>
                  </a:lnTo>
                  <a:lnTo>
                    <a:pt x="314" y="973"/>
                  </a:lnTo>
                  <a:lnTo>
                    <a:pt x="312" y="979"/>
                  </a:lnTo>
                  <a:lnTo>
                    <a:pt x="312" y="987"/>
                  </a:lnTo>
                  <a:lnTo>
                    <a:pt x="319" y="990"/>
                  </a:lnTo>
                  <a:lnTo>
                    <a:pt x="323" y="985"/>
                  </a:lnTo>
                  <a:lnTo>
                    <a:pt x="329" y="987"/>
                  </a:lnTo>
                  <a:lnTo>
                    <a:pt x="336" y="990"/>
                  </a:lnTo>
                  <a:lnTo>
                    <a:pt x="344" y="1002"/>
                  </a:lnTo>
                  <a:lnTo>
                    <a:pt x="348" y="1009"/>
                  </a:lnTo>
                  <a:lnTo>
                    <a:pt x="355" y="1015"/>
                  </a:lnTo>
                  <a:lnTo>
                    <a:pt x="378" y="1043"/>
                  </a:lnTo>
                  <a:lnTo>
                    <a:pt x="385" y="1058"/>
                  </a:lnTo>
                  <a:lnTo>
                    <a:pt x="389" y="1073"/>
                  </a:lnTo>
                  <a:lnTo>
                    <a:pt x="391" y="1086"/>
                  </a:lnTo>
                  <a:lnTo>
                    <a:pt x="389" y="1101"/>
                  </a:lnTo>
                  <a:lnTo>
                    <a:pt x="387" y="1114"/>
                  </a:lnTo>
                  <a:lnTo>
                    <a:pt x="387" y="1122"/>
                  </a:lnTo>
                  <a:lnTo>
                    <a:pt x="389" y="1116"/>
                  </a:lnTo>
                  <a:lnTo>
                    <a:pt x="394" y="1120"/>
                  </a:lnTo>
                  <a:lnTo>
                    <a:pt x="393" y="1128"/>
                  </a:lnTo>
                  <a:lnTo>
                    <a:pt x="389" y="1120"/>
                  </a:lnTo>
                  <a:lnTo>
                    <a:pt x="393" y="1128"/>
                  </a:lnTo>
                  <a:lnTo>
                    <a:pt x="394" y="1137"/>
                  </a:lnTo>
                  <a:lnTo>
                    <a:pt x="398" y="1139"/>
                  </a:lnTo>
                  <a:lnTo>
                    <a:pt x="611" y="1160"/>
                  </a:lnTo>
                  <a:lnTo>
                    <a:pt x="613" y="1160"/>
                  </a:lnTo>
                  <a:lnTo>
                    <a:pt x="616" y="1160"/>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217" name="Group 216">
            <a:extLst>
              <a:ext uri="{FF2B5EF4-FFF2-40B4-BE49-F238E27FC236}">
                <a16:creationId xmlns:a16="http://schemas.microsoft.com/office/drawing/2014/main" id="{69C06315-1DFF-4E58-BD2B-CDBED567A90B}"/>
              </a:ext>
            </a:extLst>
          </p:cNvPr>
          <p:cNvGrpSpPr>
            <a:grpSpLocks noChangeAspect="1"/>
          </p:cNvGrpSpPr>
          <p:nvPr/>
        </p:nvGrpSpPr>
        <p:grpSpPr bwMode="auto">
          <a:xfrm>
            <a:off x="8192164" y="4881256"/>
            <a:ext cx="1948098" cy="1646994"/>
            <a:chOff x="564" y="-3"/>
            <a:chExt cx="4626" cy="4323"/>
          </a:xfrm>
          <a:solidFill>
            <a:schemeClr val="bg1">
              <a:lumMod val="95000"/>
            </a:schemeClr>
          </a:solidFill>
        </p:grpSpPr>
        <p:sp>
          <p:nvSpPr>
            <p:cNvPr id="218" name="Freeform 5">
              <a:extLst>
                <a:ext uri="{FF2B5EF4-FFF2-40B4-BE49-F238E27FC236}">
                  <a16:creationId xmlns:a16="http://schemas.microsoft.com/office/drawing/2014/main" id="{92E955A9-3C1F-4553-945B-121433769B62}"/>
                </a:ext>
              </a:extLst>
            </p:cNvPr>
            <p:cNvSpPr>
              <a:spLocks/>
            </p:cNvSpPr>
            <p:nvPr/>
          </p:nvSpPr>
          <p:spPr bwMode="auto">
            <a:xfrm>
              <a:off x="3710" y="2398"/>
              <a:ext cx="1442" cy="1160"/>
            </a:xfrm>
            <a:custGeom>
              <a:avLst/>
              <a:gdLst>
                <a:gd name="T0" fmla="*/ 494 w 500"/>
                <a:gd name="T1" fmla="*/ 17 h 402"/>
                <a:gd name="T2" fmla="*/ 474 w 500"/>
                <a:gd name="T3" fmla="*/ 24 h 402"/>
                <a:gd name="T4" fmla="*/ 463 w 500"/>
                <a:gd name="T5" fmla="*/ 22 h 402"/>
                <a:gd name="T6" fmla="*/ 452 w 500"/>
                <a:gd name="T7" fmla="*/ 20 h 402"/>
                <a:gd name="T8" fmla="*/ 434 w 500"/>
                <a:gd name="T9" fmla="*/ 25 h 402"/>
                <a:gd name="T10" fmla="*/ 433 w 500"/>
                <a:gd name="T11" fmla="*/ 37 h 402"/>
                <a:gd name="T12" fmla="*/ 423 w 500"/>
                <a:gd name="T13" fmla="*/ 43 h 402"/>
                <a:gd name="T14" fmla="*/ 420 w 500"/>
                <a:gd name="T15" fmla="*/ 43 h 402"/>
                <a:gd name="T16" fmla="*/ 412 w 500"/>
                <a:gd name="T17" fmla="*/ 47 h 402"/>
                <a:gd name="T18" fmla="*/ 405 w 500"/>
                <a:gd name="T19" fmla="*/ 51 h 402"/>
                <a:gd name="T20" fmla="*/ 402 w 500"/>
                <a:gd name="T21" fmla="*/ 44 h 402"/>
                <a:gd name="T22" fmla="*/ 393 w 500"/>
                <a:gd name="T23" fmla="*/ 30 h 402"/>
                <a:gd name="T24" fmla="*/ 367 w 500"/>
                <a:gd name="T25" fmla="*/ 21 h 402"/>
                <a:gd name="T26" fmla="*/ 341 w 500"/>
                <a:gd name="T27" fmla="*/ 17 h 402"/>
                <a:gd name="T28" fmla="*/ 308 w 500"/>
                <a:gd name="T29" fmla="*/ 29 h 402"/>
                <a:gd name="T30" fmla="*/ 282 w 500"/>
                <a:gd name="T31" fmla="*/ 26 h 402"/>
                <a:gd name="T32" fmla="*/ 188 w 500"/>
                <a:gd name="T33" fmla="*/ 17 h 402"/>
                <a:gd name="T34" fmla="*/ 113 w 500"/>
                <a:gd name="T35" fmla="*/ 10 h 402"/>
                <a:gd name="T36" fmla="*/ 18 w 500"/>
                <a:gd name="T37" fmla="*/ 0 h 402"/>
                <a:gd name="T38" fmla="*/ 0 w 500"/>
                <a:gd name="T39" fmla="*/ 222 h 402"/>
                <a:gd name="T40" fmla="*/ 18 w 500"/>
                <a:gd name="T41" fmla="*/ 228 h 402"/>
                <a:gd name="T42" fmla="*/ 31 w 500"/>
                <a:gd name="T43" fmla="*/ 229 h 402"/>
                <a:gd name="T44" fmla="*/ 37 w 500"/>
                <a:gd name="T45" fmla="*/ 228 h 402"/>
                <a:gd name="T46" fmla="*/ 49 w 500"/>
                <a:gd name="T47" fmla="*/ 243 h 402"/>
                <a:gd name="T48" fmla="*/ 57 w 500"/>
                <a:gd name="T49" fmla="*/ 259 h 402"/>
                <a:gd name="T50" fmla="*/ 66 w 500"/>
                <a:gd name="T51" fmla="*/ 253 h 402"/>
                <a:gd name="T52" fmla="*/ 78 w 500"/>
                <a:gd name="T53" fmla="*/ 260 h 402"/>
                <a:gd name="T54" fmla="*/ 84 w 500"/>
                <a:gd name="T55" fmla="*/ 283 h 402"/>
                <a:gd name="T56" fmla="*/ 103 w 500"/>
                <a:gd name="T57" fmla="*/ 296 h 402"/>
                <a:gd name="T58" fmla="*/ 130 w 500"/>
                <a:gd name="T59" fmla="*/ 325 h 402"/>
                <a:gd name="T60" fmla="*/ 136 w 500"/>
                <a:gd name="T61" fmla="*/ 320 h 402"/>
                <a:gd name="T62" fmla="*/ 147 w 500"/>
                <a:gd name="T63" fmla="*/ 314 h 402"/>
                <a:gd name="T64" fmla="*/ 172 w 500"/>
                <a:gd name="T65" fmla="*/ 321 h 402"/>
                <a:gd name="T66" fmla="*/ 218 w 500"/>
                <a:gd name="T67" fmla="*/ 332 h 402"/>
                <a:gd name="T68" fmla="*/ 234 w 500"/>
                <a:gd name="T69" fmla="*/ 328 h 402"/>
                <a:gd name="T70" fmla="*/ 245 w 500"/>
                <a:gd name="T71" fmla="*/ 347 h 402"/>
                <a:gd name="T72" fmla="*/ 281 w 500"/>
                <a:gd name="T73" fmla="*/ 385 h 402"/>
                <a:gd name="T74" fmla="*/ 297 w 500"/>
                <a:gd name="T75" fmla="*/ 395 h 402"/>
                <a:gd name="T76" fmla="*/ 309 w 500"/>
                <a:gd name="T77" fmla="*/ 402 h 402"/>
                <a:gd name="T78" fmla="*/ 310 w 500"/>
                <a:gd name="T79" fmla="*/ 393 h 402"/>
                <a:gd name="T80" fmla="*/ 316 w 500"/>
                <a:gd name="T81" fmla="*/ 363 h 402"/>
                <a:gd name="T82" fmla="*/ 318 w 500"/>
                <a:gd name="T83" fmla="*/ 352 h 402"/>
                <a:gd name="T84" fmla="*/ 323 w 500"/>
                <a:gd name="T85" fmla="*/ 342 h 402"/>
                <a:gd name="T86" fmla="*/ 330 w 500"/>
                <a:gd name="T87" fmla="*/ 327 h 402"/>
                <a:gd name="T88" fmla="*/ 340 w 500"/>
                <a:gd name="T89" fmla="*/ 316 h 402"/>
                <a:gd name="T90" fmla="*/ 353 w 500"/>
                <a:gd name="T91" fmla="*/ 288 h 402"/>
                <a:gd name="T92" fmla="*/ 365 w 500"/>
                <a:gd name="T93" fmla="*/ 268 h 402"/>
                <a:gd name="T94" fmla="*/ 373 w 500"/>
                <a:gd name="T95" fmla="*/ 257 h 402"/>
                <a:gd name="T96" fmla="*/ 373 w 500"/>
                <a:gd name="T97" fmla="*/ 247 h 402"/>
                <a:gd name="T98" fmla="*/ 385 w 500"/>
                <a:gd name="T99" fmla="*/ 227 h 402"/>
                <a:gd name="T100" fmla="*/ 396 w 500"/>
                <a:gd name="T101" fmla="*/ 219 h 402"/>
                <a:gd name="T102" fmla="*/ 411 w 500"/>
                <a:gd name="T103" fmla="*/ 215 h 402"/>
                <a:gd name="T104" fmla="*/ 429 w 500"/>
                <a:gd name="T105" fmla="*/ 192 h 402"/>
                <a:gd name="T106" fmla="*/ 448 w 500"/>
                <a:gd name="T107" fmla="*/ 168 h 402"/>
                <a:gd name="T108" fmla="*/ 470 w 500"/>
                <a:gd name="T109" fmla="*/ 102 h 402"/>
                <a:gd name="T110" fmla="*/ 482 w 500"/>
                <a:gd name="T111" fmla="*/ 73 h 402"/>
                <a:gd name="T112" fmla="*/ 495 w 500"/>
                <a:gd name="T113" fmla="*/ 2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0" h="402">
                  <a:moveTo>
                    <a:pt x="495" y="21"/>
                  </a:moveTo>
                  <a:cubicBezTo>
                    <a:pt x="494" y="17"/>
                    <a:pt x="494" y="17"/>
                    <a:pt x="494" y="17"/>
                  </a:cubicBezTo>
                  <a:cubicBezTo>
                    <a:pt x="491" y="19"/>
                    <a:pt x="491" y="19"/>
                    <a:pt x="491" y="19"/>
                  </a:cubicBezTo>
                  <a:cubicBezTo>
                    <a:pt x="485" y="23"/>
                    <a:pt x="480" y="24"/>
                    <a:pt x="474" y="24"/>
                  </a:cubicBezTo>
                  <a:cubicBezTo>
                    <a:pt x="473" y="24"/>
                    <a:pt x="471" y="24"/>
                    <a:pt x="469" y="24"/>
                  </a:cubicBezTo>
                  <a:cubicBezTo>
                    <a:pt x="467" y="23"/>
                    <a:pt x="465" y="22"/>
                    <a:pt x="463" y="22"/>
                  </a:cubicBezTo>
                  <a:cubicBezTo>
                    <a:pt x="460" y="20"/>
                    <a:pt x="458" y="19"/>
                    <a:pt x="455" y="19"/>
                  </a:cubicBezTo>
                  <a:cubicBezTo>
                    <a:pt x="454" y="19"/>
                    <a:pt x="453" y="19"/>
                    <a:pt x="452" y="20"/>
                  </a:cubicBezTo>
                  <a:cubicBezTo>
                    <a:pt x="446" y="21"/>
                    <a:pt x="439" y="23"/>
                    <a:pt x="436" y="24"/>
                  </a:cubicBezTo>
                  <a:cubicBezTo>
                    <a:pt x="434" y="25"/>
                    <a:pt x="434" y="25"/>
                    <a:pt x="434" y="25"/>
                  </a:cubicBezTo>
                  <a:cubicBezTo>
                    <a:pt x="434" y="27"/>
                    <a:pt x="434" y="27"/>
                    <a:pt x="434" y="27"/>
                  </a:cubicBezTo>
                  <a:cubicBezTo>
                    <a:pt x="435" y="30"/>
                    <a:pt x="434" y="34"/>
                    <a:pt x="433" y="37"/>
                  </a:cubicBezTo>
                  <a:cubicBezTo>
                    <a:pt x="431" y="40"/>
                    <a:pt x="429" y="42"/>
                    <a:pt x="426" y="42"/>
                  </a:cubicBezTo>
                  <a:cubicBezTo>
                    <a:pt x="425" y="43"/>
                    <a:pt x="424" y="43"/>
                    <a:pt x="423" y="43"/>
                  </a:cubicBezTo>
                  <a:cubicBezTo>
                    <a:pt x="423" y="43"/>
                    <a:pt x="422" y="43"/>
                    <a:pt x="422" y="43"/>
                  </a:cubicBezTo>
                  <a:cubicBezTo>
                    <a:pt x="421" y="43"/>
                    <a:pt x="421" y="43"/>
                    <a:pt x="420" y="43"/>
                  </a:cubicBezTo>
                  <a:cubicBezTo>
                    <a:pt x="419" y="43"/>
                    <a:pt x="417" y="43"/>
                    <a:pt x="415" y="44"/>
                  </a:cubicBezTo>
                  <a:cubicBezTo>
                    <a:pt x="414" y="45"/>
                    <a:pt x="413" y="46"/>
                    <a:pt x="412" y="47"/>
                  </a:cubicBezTo>
                  <a:cubicBezTo>
                    <a:pt x="410" y="48"/>
                    <a:pt x="408" y="51"/>
                    <a:pt x="405" y="51"/>
                  </a:cubicBezTo>
                  <a:cubicBezTo>
                    <a:pt x="405" y="51"/>
                    <a:pt x="405" y="51"/>
                    <a:pt x="405" y="51"/>
                  </a:cubicBezTo>
                  <a:cubicBezTo>
                    <a:pt x="404" y="51"/>
                    <a:pt x="403" y="50"/>
                    <a:pt x="403" y="49"/>
                  </a:cubicBezTo>
                  <a:cubicBezTo>
                    <a:pt x="402" y="48"/>
                    <a:pt x="402" y="46"/>
                    <a:pt x="402" y="44"/>
                  </a:cubicBezTo>
                  <a:cubicBezTo>
                    <a:pt x="403" y="42"/>
                    <a:pt x="403" y="41"/>
                    <a:pt x="402" y="40"/>
                  </a:cubicBezTo>
                  <a:cubicBezTo>
                    <a:pt x="401" y="36"/>
                    <a:pt x="398" y="33"/>
                    <a:pt x="393" y="30"/>
                  </a:cubicBezTo>
                  <a:cubicBezTo>
                    <a:pt x="386" y="26"/>
                    <a:pt x="378" y="24"/>
                    <a:pt x="370" y="22"/>
                  </a:cubicBezTo>
                  <a:cubicBezTo>
                    <a:pt x="367" y="21"/>
                    <a:pt x="367" y="21"/>
                    <a:pt x="367" y="21"/>
                  </a:cubicBezTo>
                  <a:cubicBezTo>
                    <a:pt x="360" y="19"/>
                    <a:pt x="353" y="17"/>
                    <a:pt x="345" y="17"/>
                  </a:cubicBezTo>
                  <a:cubicBezTo>
                    <a:pt x="344" y="17"/>
                    <a:pt x="342" y="17"/>
                    <a:pt x="341" y="17"/>
                  </a:cubicBezTo>
                  <a:cubicBezTo>
                    <a:pt x="335" y="18"/>
                    <a:pt x="330" y="21"/>
                    <a:pt x="325" y="23"/>
                  </a:cubicBezTo>
                  <a:cubicBezTo>
                    <a:pt x="320" y="26"/>
                    <a:pt x="314" y="29"/>
                    <a:pt x="308" y="29"/>
                  </a:cubicBezTo>
                  <a:cubicBezTo>
                    <a:pt x="306" y="29"/>
                    <a:pt x="305" y="29"/>
                    <a:pt x="303" y="29"/>
                  </a:cubicBezTo>
                  <a:cubicBezTo>
                    <a:pt x="296" y="27"/>
                    <a:pt x="289" y="27"/>
                    <a:pt x="282" y="26"/>
                  </a:cubicBezTo>
                  <a:cubicBezTo>
                    <a:pt x="279" y="26"/>
                    <a:pt x="277" y="26"/>
                    <a:pt x="274" y="26"/>
                  </a:cubicBezTo>
                  <a:cubicBezTo>
                    <a:pt x="245" y="24"/>
                    <a:pt x="216" y="20"/>
                    <a:pt x="188" y="17"/>
                  </a:cubicBezTo>
                  <a:cubicBezTo>
                    <a:pt x="187" y="17"/>
                    <a:pt x="187" y="17"/>
                    <a:pt x="187" y="17"/>
                  </a:cubicBezTo>
                  <a:cubicBezTo>
                    <a:pt x="163" y="14"/>
                    <a:pt x="138" y="12"/>
                    <a:pt x="113" y="10"/>
                  </a:cubicBezTo>
                  <a:cubicBezTo>
                    <a:pt x="105" y="9"/>
                    <a:pt x="97" y="8"/>
                    <a:pt x="89" y="8"/>
                  </a:cubicBezTo>
                  <a:cubicBezTo>
                    <a:pt x="67" y="6"/>
                    <a:pt x="42" y="4"/>
                    <a:pt x="18" y="0"/>
                  </a:cubicBezTo>
                  <a:cubicBezTo>
                    <a:pt x="15" y="0"/>
                    <a:pt x="15" y="0"/>
                    <a:pt x="15" y="0"/>
                  </a:cubicBezTo>
                  <a:cubicBezTo>
                    <a:pt x="0" y="222"/>
                    <a:pt x="0" y="222"/>
                    <a:pt x="0" y="222"/>
                  </a:cubicBezTo>
                  <a:cubicBezTo>
                    <a:pt x="2" y="223"/>
                    <a:pt x="2" y="223"/>
                    <a:pt x="2" y="223"/>
                  </a:cubicBezTo>
                  <a:cubicBezTo>
                    <a:pt x="7" y="224"/>
                    <a:pt x="12" y="226"/>
                    <a:pt x="18" y="228"/>
                  </a:cubicBezTo>
                  <a:cubicBezTo>
                    <a:pt x="21" y="230"/>
                    <a:pt x="23" y="230"/>
                    <a:pt x="25" y="230"/>
                  </a:cubicBezTo>
                  <a:cubicBezTo>
                    <a:pt x="27" y="230"/>
                    <a:pt x="29" y="230"/>
                    <a:pt x="31" y="229"/>
                  </a:cubicBezTo>
                  <a:cubicBezTo>
                    <a:pt x="32" y="229"/>
                    <a:pt x="33" y="229"/>
                    <a:pt x="35" y="229"/>
                  </a:cubicBezTo>
                  <a:cubicBezTo>
                    <a:pt x="36" y="228"/>
                    <a:pt x="37" y="228"/>
                    <a:pt x="37" y="228"/>
                  </a:cubicBezTo>
                  <a:cubicBezTo>
                    <a:pt x="44" y="228"/>
                    <a:pt x="47" y="235"/>
                    <a:pt x="48" y="241"/>
                  </a:cubicBezTo>
                  <a:cubicBezTo>
                    <a:pt x="48" y="242"/>
                    <a:pt x="49" y="243"/>
                    <a:pt x="49" y="243"/>
                  </a:cubicBezTo>
                  <a:cubicBezTo>
                    <a:pt x="51" y="254"/>
                    <a:pt x="53" y="258"/>
                    <a:pt x="57" y="259"/>
                  </a:cubicBezTo>
                  <a:cubicBezTo>
                    <a:pt x="57" y="259"/>
                    <a:pt x="57" y="259"/>
                    <a:pt x="57" y="259"/>
                  </a:cubicBezTo>
                  <a:cubicBezTo>
                    <a:pt x="59" y="259"/>
                    <a:pt x="60" y="257"/>
                    <a:pt x="62" y="256"/>
                  </a:cubicBezTo>
                  <a:cubicBezTo>
                    <a:pt x="63" y="255"/>
                    <a:pt x="64" y="254"/>
                    <a:pt x="66" y="253"/>
                  </a:cubicBezTo>
                  <a:cubicBezTo>
                    <a:pt x="66" y="253"/>
                    <a:pt x="66" y="253"/>
                    <a:pt x="66" y="253"/>
                  </a:cubicBezTo>
                  <a:cubicBezTo>
                    <a:pt x="71" y="253"/>
                    <a:pt x="77" y="257"/>
                    <a:pt x="78" y="260"/>
                  </a:cubicBezTo>
                  <a:cubicBezTo>
                    <a:pt x="81" y="263"/>
                    <a:pt x="81" y="268"/>
                    <a:pt x="81" y="272"/>
                  </a:cubicBezTo>
                  <a:cubicBezTo>
                    <a:pt x="82" y="276"/>
                    <a:pt x="82" y="280"/>
                    <a:pt x="84" y="283"/>
                  </a:cubicBezTo>
                  <a:cubicBezTo>
                    <a:pt x="86" y="287"/>
                    <a:pt x="91" y="289"/>
                    <a:pt x="95" y="292"/>
                  </a:cubicBezTo>
                  <a:cubicBezTo>
                    <a:pt x="98" y="293"/>
                    <a:pt x="101" y="294"/>
                    <a:pt x="103" y="296"/>
                  </a:cubicBezTo>
                  <a:cubicBezTo>
                    <a:pt x="110" y="301"/>
                    <a:pt x="116" y="308"/>
                    <a:pt x="120" y="315"/>
                  </a:cubicBezTo>
                  <a:cubicBezTo>
                    <a:pt x="122" y="318"/>
                    <a:pt x="126" y="325"/>
                    <a:pt x="130" y="325"/>
                  </a:cubicBezTo>
                  <a:cubicBezTo>
                    <a:pt x="131" y="325"/>
                    <a:pt x="131" y="325"/>
                    <a:pt x="131" y="325"/>
                  </a:cubicBezTo>
                  <a:cubicBezTo>
                    <a:pt x="134" y="325"/>
                    <a:pt x="135" y="323"/>
                    <a:pt x="136" y="320"/>
                  </a:cubicBezTo>
                  <a:cubicBezTo>
                    <a:pt x="137" y="319"/>
                    <a:pt x="137" y="318"/>
                    <a:pt x="138" y="317"/>
                  </a:cubicBezTo>
                  <a:cubicBezTo>
                    <a:pt x="141" y="314"/>
                    <a:pt x="144" y="314"/>
                    <a:pt x="147" y="314"/>
                  </a:cubicBezTo>
                  <a:cubicBezTo>
                    <a:pt x="148" y="314"/>
                    <a:pt x="148" y="314"/>
                    <a:pt x="148" y="314"/>
                  </a:cubicBezTo>
                  <a:cubicBezTo>
                    <a:pt x="156" y="314"/>
                    <a:pt x="164" y="318"/>
                    <a:pt x="172" y="321"/>
                  </a:cubicBezTo>
                  <a:cubicBezTo>
                    <a:pt x="173" y="321"/>
                    <a:pt x="174" y="322"/>
                    <a:pt x="176" y="322"/>
                  </a:cubicBezTo>
                  <a:cubicBezTo>
                    <a:pt x="191" y="329"/>
                    <a:pt x="203" y="331"/>
                    <a:pt x="218" y="332"/>
                  </a:cubicBezTo>
                  <a:cubicBezTo>
                    <a:pt x="220" y="332"/>
                    <a:pt x="223" y="331"/>
                    <a:pt x="226" y="330"/>
                  </a:cubicBezTo>
                  <a:cubicBezTo>
                    <a:pt x="228" y="329"/>
                    <a:pt x="231" y="328"/>
                    <a:pt x="234" y="328"/>
                  </a:cubicBezTo>
                  <a:cubicBezTo>
                    <a:pt x="235" y="328"/>
                    <a:pt x="237" y="329"/>
                    <a:pt x="238" y="329"/>
                  </a:cubicBezTo>
                  <a:cubicBezTo>
                    <a:pt x="243" y="332"/>
                    <a:pt x="244" y="341"/>
                    <a:pt x="245" y="347"/>
                  </a:cubicBezTo>
                  <a:cubicBezTo>
                    <a:pt x="245" y="348"/>
                    <a:pt x="245" y="350"/>
                    <a:pt x="246" y="351"/>
                  </a:cubicBezTo>
                  <a:cubicBezTo>
                    <a:pt x="248" y="367"/>
                    <a:pt x="266" y="376"/>
                    <a:pt x="281" y="385"/>
                  </a:cubicBezTo>
                  <a:cubicBezTo>
                    <a:pt x="285" y="387"/>
                    <a:pt x="288" y="389"/>
                    <a:pt x="292" y="390"/>
                  </a:cubicBezTo>
                  <a:cubicBezTo>
                    <a:pt x="293" y="392"/>
                    <a:pt x="295" y="393"/>
                    <a:pt x="297" y="395"/>
                  </a:cubicBezTo>
                  <a:cubicBezTo>
                    <a:pt x="300" y="397"/>
                    <a:pt x="303" y="400"/>
                    <a:pt x="306" y="401"/>
                  </a:cubicBezTo>
                  <a:cubicBezTo>
                    <a:pt x="309" y="402"/>
                    <a:pt x="309" y="402"/>
                    <a:pt x="309" y="402"/>
                  </a:cubicBezTo>
                  <a:cubicBezTo>
                    <a:pt x="310" y="399"/>
                    <a:pt x="310" y="399"/>
                    <a:pt x="310" y="399"/>
                  </a:cubicBezTo>
                  <a:cubicBezTo>
                    <a:pt x="310" y="396"/>
                    <a:pt x="311" y="394"/>
                    <a:pt x="310" y="393"/>
                  </a:cubicBezTo>
                  <a:cubicBezTo>
                    <a:pt x="309" y="386"/>
                    <a:pt x="311" y="380"/>
                    <a:pt x="313" y="373"/>
                  </a:cubicBezTo>
                  <a:cubicBezTo>
                    <a:pt x="314" y="370"/>
                    <a:pt x="315" y="367"/>
                    <a:pt x="316" y="363"/>
                  </a:cubicBezTo>
                  <a:cubicBezTo>
                    <a:pt x="316" y="362"/>
                    <a:pt x="316" y="360"/>
                    <a:pt x="317" y="359"/>
                  </a:cubicBezTo>
                  <a:cubicBezTo>
                    <a:pt x="317" y="356"/>
                    <a:pt x="317" y="354"/>
                    <a:pt x="318" y="352"/>
                  </a:cubicBezTo>
                  <a:cubicBezTo>
                    <a:pt x="318" y="350"/>
                    <a:pt x="319" y="349"/>
                    <a:pt x="320" y="348"/>
                  </a:cubicBezTo>
                  <a:cubicBezTo>
                    <a:pt x="321" y="346"/>
                    <a:pt x="323" y="344"/>
                    <a:pt x="323" y="342"/>
                  </a:cubicBezTo>
                  <a:cubicBezTo>
                    <a:pt x="324" y="341"/>
                    <a:pt x="324" y="340"/>
                    <a:pt x="325" y="338"/>
                  </a:cubicBezTo>
                  <a:cubicBezTo>
                    <a:pt x="326" y="334"/>
                    <a:pt x="327" y="330"/>
                    <a:pt x="330" y="327"/>
                  </a:cubicBezTo>
                  <a:cubicBezTo>
                    <a:pt x="331" y="326"/>
                    <a:pt x="332" y="325"/>
                    <a:pt x="334" y="324"/>
                  </a:cubicBezTo>
                  <a:cubicBezTo>
                    <a:pt x="336" y="322"/>
                    <a:pt x="339" y="320"/>
                    <a:pt x="340" y="316"/>
                  </a:cubicBezTo>
                  <a:cubicBezTo>
                    <a:pt x="343" y="310"/>
                    <a:pt x="346" y="304"/>
                    <a:pt x="349" y="297"/>
                  </a:cubicBezTo>
                  <a:cubicBezTo>
                    <a:pt x="350" y="294"/>
                    <a:pt x="352" y="291"/>
                    <a:pt x="353" y="288"/>
                  </a:cubicBezTo>
                  <a:cubicBezTo>
                    <a:pt x="354" y="287"/>
                    <a:pt x="354" y="285"/>
                    <a:pt x="355" y="284"/>
                  </a:cubicBezTo>
                  <a:cubicBezTo>
                    <a:pt x="358" y="278"/>
                    <a:pt x="360" y="272"/>
                    <a:pt x="365" y="268"/>
                  </a:cubicBezTo>
                  <a:cubicBezTo>
                    <a:pt x="365" y="267"/>
                    <a:pt x="366" y="267"/>
                    <a:pt x="367" y="266"/>
                  </a:cubicBezTo>
                  <a:cubicBezTo>
                    <a:pt x="369" y="264"/>
                    <a:pt x="373" y="261"/>
                    <a:pt x="373" y="257"/>
                  </a:cubicBezTo>
                  <a:cubicBezTo>
                    <a:pt x="373" y="254"/>
                    <a:pt x="373" y="253"/>
                    <a:pt x="373" y="251"/>
                  </a:cubicBezTo>
                  <a:cubicBezTo>
                    <a:pt x="372" y="249"/>
                    <a:pt x="372" y="249"/>
                    <a:pt x="373" y="247"/>
                  </a:cubicBezTo>
                  <a:cubicBezTo>
                    <a:pt x="373" y="246"/>
                    <a:pt x="373" y="246"/>
                    <a:pt x="373" y="246"/>
                  </a:cubicBezTo>
                  <a:cubicBezTo>
                    <a:pt x="377" y="240"/>
                    <a:pt x="381" y="232"/>
                    <a:pt x="385" y="227"/>
                  </a:cubicBezTo>
                  <a:cubicBezTo>
                    <a:pt x="387" y="226"/>
                    <a:pt x="389" y="224"/>
                    <a:pt x="391" y="223"/>
                  </a:cubicBezTo>
                  <a:cubicBezTo>
                    <a:pt x="393" y="222"/>
                    <a:pt x="394" y="221"/>
                    <a:pt x="396" y="219"/>
                  </a:cubicBezTo>
                  <a:cubicBezTo>
                    <a:pt x="399" y="217"/>
                    <a:pt x="402" y="216"/>
                    <a:pt x="406" y="216"/>
                  </a:cubicBezTo>
                  <a:cubicBezTo>
                    <a:pt x="407" y="215"/>
                    <a:pt x="409" y="215"/>
                    <a:pt x="411" y="215"/>
                  </a:cubicBezTo>
                  <a:cubicBezTo>
                    <a:pt x="421" y="212"/>
                    <a:pt x="424" y="204"/>
                    <a:pt x="427" y="197"/>
                  </a:cubicBezTo>
                  <a:cubicBezTo>
                    <a:pt x="428" y="195"/>
                    <a:pt x="428" y="194"/>
                    <a:pt x="429" y="192"/>
                  </a:cubicBezTo>
                  <a:cubicBezTo>
                    <a:pt x="431" y="188"/>
                    <a:pt x="434" y="184"/>
                    <a:pt x="438" y="180"/>
                  </a:cubicBezTo>
                  <a:cubicBezTo>
                    <a:pt x="442" y="176"/>
                    <a:pt x="445" y="173"/>
                    <a:pt x="448" y="168"/>
                  </a:cubicBezTo>
                  <a:cubicBezTo>
                    <a:pt x="453" y="158"/>
                    <a:pt x="454" y="147"/>
                    <a:pt x="456" y="137"/>
                  </a:cubicBezTo>
                  <a:cubicBezTo>
                    <a:pt x="458" y="124"/>
                    <a:pt x="464" y="114"/>
                    <a:pt x="470" y="102"/>
                  </a:cubicBezTo>
                  <a:cubicBezTo>
                    <a:pt x="471" y="101"/>
                    <a:pt x="472" y="99"/>
                    <a:pt x="473" y="97"/>
                  </a:cubicBezTo>
                  <a:cubicBezTo>
                    <a:pt x="477" y="89"/>
                    <a:pt x="480" y="82"/>
                    <a:pt x="482" y="73"/>
                  </a:cubicBezTo>
                  <a:cubicBezTo>
                    <a:pt x="483" y="65"/>
                    <a:pt x="484" y="62"/>
                    <a:pt x="490" y="57"/>
                  </a:cubicBezTo>
                  <a:cubicBezTo>
                    <a:pt x="500" y="46"/>
                    <a:pt x="497" y="31"/>
                    <a:pt x="495" y="2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19" name="Freeform 6">
              <a:extLst>
                <a:ext uri="{FF2B5EF4-FFF2-40B4-BE49-F238E27FC236}">
                  <a16:creationId xmlns:a16="http://schemas.microsoft.com/office/drawing/2014/main" id="{419956B5-CE47-4D36-B0D6-008C277164AB}"/>
                </a:ext>
              </a:extLst>
            </p:cNvPr>
            <p:cNvSpPr>
              <a:spLocks/>
            </p:cNvSpPr>
            <p:nvPr/>
          </p:nvSpPr>
          <p:spPr bwMode="auto">
            <a:xfrm>
              <a:off x="2356" y="104"/>
              <a:ext cx="1126" cy="1902"/>
            </a:xfrm>
            <a:custGeom>
              <a:avLst/>
              <a:gdLst>
                <a:gd name="T0" fmla="*/ 380 w 390"/>
                <a:gd name="T1" fmla="*/ 233 h 659"/>
                <a:gd name="T2" fmla="*/ 360 w 390"/>
                <a:gd name="T3" fmla="*/ 220 h 659"/>
                <a:gd name="T4" fmla="*/ 342 w 390"/>
                <a:gd name="T5" fmla="*/ 214 h 659"/>
                <a:gd name="T6" fmla="*/ 334 w 390"/>
                <a:gd name="T7" fmla="*/ 213 h 659"/>
                <a:gd name="T8" fmla="*/ 323 w 390"/>
                <a:gd name="T9" fmla="*/ 202 h 659"/>
                <a:gd name="T10" fmla="*/ 304 w 390"/>
                <a:gd name="T11" fmla="*/ 183 h 659"/>
                <a:gd name="T12" fmla="*/ 292 w 390"/>
                <a:gd name="T13" fmla="*/ 175 h 659"/>
                <a:gd name="T14" fmla="*/ 288 w 390"/>
                <a:gd name="T15" fmla="*/ 155 h 659"/>
                <a:gd name="T16" fmla="*/ 306 w 390"/>
                <a:gd name="T17" fmla="*/ 117 h 659"/>
                <a:gd name="T18" fmla="*/ 304 w 390"/>
                <a:gd name="T19" fmla="*/ 100 h 659"/>
                <a:gd name="T20" fmla="*/ 318 w 390"/>
                <a:gd name="T21" fmla="*/ 99 h 659"/>
                <a:gd name="T22" fmla="*/ 331 w 390"/>
                <a:gd name="T23" fmla="*/ 86 h 659"/>
                <a:gd name="T24" fmla="*/ 338 w 390"/>
                <a:gd name="T25" fmla="*/ 71 h 659"/>
                <a:gd name="T26" fmla="*/ 343 w 390"/>
                <a:gd name="T27" fmla="*/ 48 h 659"/>
                <a:gd name="T28" fmla="*/ 335 w 390"/>
                <a:gd name="T29" fmla="*/ 51 h 659"/>
                <a:gd name="T30" fmla="*/ 333 w 390"/>
                <a:gd name="T31" fmla="*/ 40 h 659"/>
                <a:gd name="T32" fmla="*/ 318 w 390"/>
                <a:gd name="T33" fmla="*/ 49 h 659"/>
                <a:gd name="T34" fmla="*/ 312 w 390"/>
                <a:gd name="T35" fmla="*/ 58 h 659"/>
                <a:gd name="T36" fmla="*/ 299 w 390"/>
                <a:gd name="T37" fmla="*/ 48 h 659"/>
                <a:gd name="T38" fmla="*/ 286 w 390"/>
                <a:gd name="T39" fmla="*/ 42 h 659"/>
                <a:gd name="T40" fmla="*/ 272 w 390"/>
                <a:gd name="T41" fmla="*/ 46 h 659"/>
                <a:gd name="T42" fmla="*/ 264 w 390"/>
                <a:gd name="T43" fmla="*/ 45 h 659"/>
                <a:gd name="T44" fmla="*/ 239 w 390"/>
                <a:gd name="T45" fmla="*/ 41 h 659"/>
                <a:gd name="T46" fmla="*/ 228 w 390"/>
                <a:gd name="T47" fmla="*/ 37 h 659"/>
                <a:gd name="T48" fmla="*/ 219 w 390"/>
                <a:gd name="T49" fmla="*/ 32 h 659"/>
                <a:gd name="T50" fmla="*/ 206 w 390"/>
                <a:gd name="T51" fmla="*/ 26 h 659"/>
                <a:gd name="T52" fmla="*/ 200 w 390"/>
                <a:gd name="T53" fmla="*/ 28 h 659"/>
                <a:gd name="T54" fmla="*/ 189 w 390"/>
                <a:gd name="T55" fmla="*/ 25 h 659"/>
                <a:gd name="T56" fmla="*/ 172 w 390"/>
                <a:gd name="T57" fmla="*/ 8 h 659"/>
                <a:gd name="T58" fmla="*/ 161 w 390"/>
                <a:gd name="T59" fmla="*/ 15 h 659"/>
                <a:gd name="T60" fmla="*/ 146 w 390"/>
                <a:gd name="T61" fmla="*/ 0 h 659"/>
                <a:gd name="T62" fmla="*/ 129 w 390"/>
                <a:gd name="T63" fmla="*/ 13 h 659"/>
                <a:gd name="T64" fmla="*/ 147 w 390"/>
                <a:gd name="T65" fmla="*/ 18 h 659"/>
                <a:gd name="T66" fmla="*/ 115 w 390"/>
                <a:gd name="T67" fmla="*/ 50 h 659"/>
                <a:gd name="T68" fmla="*/ 96 w 390"/>
                <a:gd name="T69" fmla="*/ 47 h 659"/>
                <a:gd name="T70" fmla="*/ 77 w 390"/>
                <a:gd name="T71" fmla="*/ 50 h 659"/>
                <a:gd name="T72" fmla="*/ 65 w 390"/>
                <a:gd name="T73" fmla="*/ 58 h 659"/>
                <a:gd name="T74" fmla="*/ 56 w 390"/>
                <a:gd name="T75" fmla="*/ 69 h 659"/>
                <a:gd name="T76" fmla="*/ 51 w 390"/>
                <a:gd name="T77" fmla="*/ 79 h 659"/>
                <a:gd name="T78" fmla="*/ 48 w 390"/>
                <a:gd name="T79" fmla="*/ 102 h 659"/>
                <a:gd name="T80" fmla="*/ 31 w 390"/>
                <a:gd name="T81" fmla="*/ 118 h 659"/>
                <a:gd name="T82" fmla="*/ 13 w 390"/>
                <a:gd name="T83" fmla="*/ 150 h 659"/>
                <a:gd name="T84" fmla="*/ 25 w 390"/>
                <a:gd name="T85" fmla="*/ 162 h 659"/>
                <a:gd name="T86" fmla="*/ 24 w 390"/>
                <a:gd name="T87" fmla="*/ 163 h 659"/>
                <a:gd name="T88" fmla="*/ 13 w 390"/>
                <a:gd name="T89" fmla="*/ 166 h 659"/>
                <a:gd name="T90" fmla="*/ 5 w 390"/>
                <a:gd name="T91" fmla="*/ 169 h 659"/>
                <a:gd name="T92" fmla="*/ 20 w 390"/>
                <a:gd name="T93" fmla="*/ 659 h 659"/>
                <a:gd name="T94" fmla="*/ 374 w 390"/>
                <a:gd name="T95" fmla="*/ 659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0" h="659">
                  <a:moveTo>
                    <a:pt x="390" y="246"/>
                  </a:moveTo>
                  <a:cubicBezTo>
                    <a:pt x="389" y="245"/>
                    <a:pt x="388" y="243"/>
                    <a:pt x="387" y="242"/>
                  </a:cubicBezTo>
                  <a:cubicBezTo>
                    <a:pt x="385" y="239"/>
                    <a:pt x="383" y="236"/>
                    <a:pt x="380" y="233"/>
                  </a:cubicBezTo>
                  <a:cubicBezTo>
                    <a:pt x="377" y="231"/>
                    <a:pt x="374" y="229"/>
                    <a:pt x="371" y="228"/>
                  </a:cubicBezTo>
                  <a:cubicBezTo>
                    <a:pt x="367" y="227"/>
                    <a:pt x="365" y="225"/>
                    <a:pt x="362" y="223"/>
                  </a:cubicBezTo>
                  <a:cubicBezTo>
                    <a:pt x="361" y="222"/>
                    <a:pt x="360" y="221"/>
                    <a:pt x="360" y="220"/>
                  </a:cubicBezTo>
                  <a:cubicBezTo>
                    <a:pt x="358" y="216"/>
                    <a:pt x="355" y="213"/>
                    <a:pt x="350" y="212"/>
                  </a:cubicBezTo>
                  <a:cubicBezTo>
                    <a:pt x="350" y="212"/>
                    <a:pt x="349" y="212"/>
                    <a:pt x="349" y="212"/>
                  </a:cubicBezTo>
                  <a:cubicBezTo>
                    <a:pt x="347" y="212"/>
                    <a:pt x="344" y="213"/>
                    <a:pt x="342" y="214"/>
                  </a:cubicBezTo>
                  <a:cubicBezTo>
                    <a:pt x="339" y="214"/>
                    <a:pt x="337" y="215"/>
                    <a:pt x="335" y="215"/>
                  </a:cubicBezTo>
                  <a:cubicBezTo>
                    <a:pt x="334" y="215"/>
                    <a:pt x="334" y="215"/>
                    <a:pt x="334" y="215"/>
                  </a:cubicBezTo>
                  <a:cubicBezTo>
                    <a:pt x="334" y="215"/>
                    <a:pt x="334" y="214"/>
                    <a:pt x="334" y="213"/>
                  </a:cubicBezTo>
                  <a:cubicBezTo>
                    <a:pt x="334" y="211"/>
                    <a:pt x="334" y="208"/>
                    <a:pt x="332" y="206"/>
                  </a:cubicBezTo>
                  <a:cubicBezTo>
                    <a:pt x="330" y="205"/>
                    <a:pt x="328" y="204"/>
                    <a:pt x="326" y="203"/>
                  </a:cubicBezTo>
                  <a:cubicBezTo>
                    <a:pt x="325" y="203"/>
                    <a:pt x="324" y="202"/>
                    <a:pt x="323" y="202"/>
                  </a:cubicBezTo>
                  <a:cubicBezTo>
                    <a:pt x="321" y="200"/>
                    <a:pt x="320" y="199"/>
                    <a:pt x="319" y="196"/>
                  </a:cubicBezTo>
                  <a:cubicBezTo>
                    <a:pt x="318" y="194"/>
                    <a:pt x="317" y="192"/>
                    <a:pt x="314" y="189"/>
                  </a:cubicBezTo>
                  <a:cubicBezTo>
                    <a:pt x="311" y="186"/>
                    <a:pt x="308" y="184"/>
                    <a:pt x="304" y="183"/>
                  </a:cubicBezTo>
                  <a:cubicBezTo>
                    <a:pt x="301" y="181"/>
                    <a:pt x="298" y="179"/>
                    <a:pt x="296" y="178"/>
                  </a:cubicBezTo>
                  <a:cubicBezTo>
                    <a:pt x="293" y="176"/>
                    <a:pt x="293" y="176"/>
                    <a:pt x="293" y="176"/>
                  </a:cubicBezTo>
                  <a:cubicBezTo>
                    <a:pt x="292" y="175"/>
                    <a:pt x="292" y="175"/>
                    <a:pt x="292" y="175"/>
                  </a:cubicBezTo>
                  <a:cubicBezTo>
                    <a:pt x="287" y="173"/>
                    <a:pt x="280" y="168"/>
                    <a:pt x="280" y="164"/>
                  </a:cubicBezTo>
                  <a:cubicBezTo>
                    <a:pt x="280" y="163"/>
                    <a:pt x="283" y="160"/>
                    <a:pt x="285" y="158"/>
                  </a:cubicBezTo>
                  <a:cubicBezTo>
                    <a:pt x="286" y="157"/>
                    <a:pt x="287" y="156"/>
                    <a:pt x="288" y="155"/>
                  </a:cubicBezTo>
                  <a:cubicBezTo>
                    <a:pt x="292" y="150"/>
                    <a:pt x="296" y="143"/>
                    <a:pt x="299" y="137"/>
                  </a:cubicBezTo>
                  <a:cubicBezTo>
                    <a:pt x="300" y="136"/>
                    <a:pt x="301" y="135"/>
                    <a:pt x="302" y="133"/>
                  </a:cubicBezTo>
                  <a:cubicBezTo>
                    <a:pt x="305" y="129"/>
                    <a:pt x="309" y="123"/>
                    <a:pt x="306" y="117"/>
                  </a:cubicBezTo>
                  <a:cubicBezTo>
                    <a:pt x="305" y="115"/>
                    <a:pt x="304" y="114"/>
                    <a:pt x="302" y="113"/>
                  </a:cubicBezTo>
                  <a:cubicBezTo>
                    <a:pt x="301" y="112"/>
                    <a:pt x="300" y="112"/>
                    <a:pt x="300" y="111"/>
                  </a:cubicBezTo>
                  <a:cubicBezTo>
                    <a:pt x="298" y="106"/>
                    <a:pt x="302" y="101"/>
                    <a:pt x="304" y="100"/>
                  </a:cubicBezTo>
                  <a:cubicBezTo>
                    <a:pt x="307" y="97"/>
                    <a:pt x="309" y="96"/>
                    <a:pt x="312" y="95"/>
                  </a:cubicBezTo>
                  <a:cubicBezTo>
                    <a:pt x="312" y="95"/>
                    <a:pt x="315" y="94"/>
                    <a:pt x="317" y="94"/>
                  </a:cubicBezTo>
                  <a:cubicBezTo>
                    <a:pt x="317" y="96"/>
                    <a:pt x="317" y="98"/>
                    <a:pt x="318" y="99"/>
                  </a:cubicBezTo>
                  <a:cubicBezTo>
                    <a:pt x="319" y="101"/>
                    <a:pt x="321" y="102"/>
                    <a:pt x="322" y="102"/>
                  </a:cubicBezTo>
                  <a:cubicBezTo>
                    <a:pt x="324" y="102"/>
                    <a:pt x="325" y="101"/>
                    <a:pt x="326" y="101"/>
                  </a:cubicBezTo>
                  <a:cubicBezTo>
                    <a:pt x="332" y="98"/>
                    <a:pt x="331" y="90"/>
                    <a:pt x="331" y="86"/>
                  </a:cubicBezTo>
                  <a:cubicBezTo>
                    <a:pt x="330" y="85"/>
                    <a:pt x="330" y="84"/>
                    <a:pt x="330" y="83"/>
                  </a:cubicBezTo>
                  <a:cubicBezTo>
                    <a:pt x="329" y="80"/>
                    <a:pt x="329" y="78"/>
                    <a:pt x="330" y="77"/>
                  </a:cubicBezTo>
                  <a:cubicBezTo>
                    <a:pt x="332" y="74"/>
                    <a:pt x="335" y="73"/>
                    <a:pt x="338" y="71"/>
                  </a:cubicBezTo>
                  <a:cubicBezTo>
                    <a:pt x="343" y="68"/>
                    <a:pt x="349" y="65"/>
                    <a:pt x="351" y="59"/>
                  </a:cubicBezTo>
                  <a:cubicBezTo>
                    <a:pt x="352" y="55"/>
                    <a:pt x="351" y="53"/>
                    <a:pt x="350" y="51"/>
                  </a:cubicBezTo>
                  <a:cubicBezTo>
                    <a:pt x="348" y="49"/>
                    <a:pt x="346" y="48"/>
                    <a:pt x="343" y="48"/>
                  </a:cubicBezTo>
                  <a:cubicBezTo>
                    <a:pt x="343" y="48"/>
                    <a:pt x="342" y="48"/>
                    <a:pt x="342" y="48"/>
                  </a:cubicBezTo>
                  <a:cubicBezTo>
                    <a:pt x="340" y="49"/>
                    <a:pt x="339" y="49"/>
                    <a:pt x="337" y="50"/>
                  </a:cubicBezTo>
                  <a:cubicBezTo>
                    <a:pt x="337" y="50"/>
                    <a:pt x="336" y="51"/>
                    <a:pt x="335" y="51"/>
                  </a:cubicBezTo>
                  <a:cubicBezTo>
                    <a:pt x="335" y="51"/>
                    <a:pt x="335" y="51"/>
                    <a:pt x="335" y="50"/>
                  </a:cubicBezTo>
                  <a:cubicBezTo>
                    <a:pt x="335" y="50"/>
                    <a:pt x="335" y="49"/>
                    <a:pt x="335" y="48"/>
                  </a:cubicBezTo>
                  <a:cubicBezTo>
                    <a:pt x="335" y="46"/>
                    <a:pt x="335" y="43"/>
                    <a:pt x="333" y="40"/>
                  </a:cubicBezTo>
                  <a:cubicBezTo>
                    <a:pt x="332" y="39"/>
                    <a:pt x="329" y="38"/>
                    <a:pt x="326" y="38"/>
                  </a:cubicBezTo>
                  <a:cubicBezTo>
                    <a:pt x="324" y="38"/>
                    <a:pt x="321" y="39"/>
                    <a:pt x="320" y="41"/>
                  </a:cubicBezTo>
                  <a:cubicBezTo>
                    <a:pt x="316" y="44"/>
                    <a:pt x="318" y="47"/>
                    <a:pt x="318" y="49"/>
                  </a:cubicBezTo>
                  <a:cubicBezTo>
                    <a:pt x="319" y="50"/>
                    <a:pt x="319" y="50"/>
                    <a:pt x="319" y="51"/>
                  </a:cubicBezTo>
                  <a:cubicBezTo>
                    <a:pt x="319" y="52"/>
                    <a:pt x="318" y="54"/>
                    <a:pt x="317" y="56"/>
                  </a:cubicBezTo>
                  <a:cubicBezTo>
                    <a:pt x="316" y="57"/>
                    <a:pt x="314" y="58"/>
                    <a:pt x="312" y="58"/>
                  </a:cubicBezTo>
                  <a:cubicBezTo>
                    <a:pt x="311" y="58"/>
                    <a:pt x="310" y="58"/>
                    <a:pt x="309" y="57"/>
                  </a:cubicBezTo>
                  <a:cubicBezTo>
                    <a:pt x="308" y="57"/>
                    <a:pt x="307" y="55"/>
                    <a:pt x="306" y="53"/>
                  </a:cubicBezTo>
                  <a:cubicBezTo>
                    <a:pt x="305" y="51"/>
                    <a:pt x="303" y="48"/>
                    <a:pt x="299" y="48"/>
                  </a:cubicBezTo>
                  <a:cubicBezTo>
                    <a:pt x="298" y="48"/>
                    <a:pt x="297" y="48"/>
                    <a:pt x="297" y="48"/>
                  </a:cubicBezTo>
                  <a:cubicBezTo>
                    <a:pt x="296" y="47"/>
                    <a:pt x="296" y="47"/>
                    <a:pt x="295" y="46"/>
                  </a:cubicBezTo>
                  <a:cubicBezTo>
                    <a:pt x="293" y="43"/>
                    <a:pt x="290" y="42"/>
                    <a:pt x="286" y="42"/>
                  </a:cubicBezTo>
                  <a:cubicBezTo>
                    <a:pt x="286" y="42"/>
                    <a:pt x="286" y="42"/>
                    <a:pt x="285" y="42"/>
                  </a:cubicBezTo>
                  <a:cubicBezTo>
                    <a:pt x="281" y="42"/>
                    <a:pt x="277" y="44"/>
                    <a:pt x="274" y="45"/>
                  </a:cubicBezTo>
                  <a:cubicBezTo>
                    <a:pt x="273" y="46"/>
                    <a:pt x="272" y="46"/>
                    <a:pt x="272" y="46"/>
                  </a:cubicBezTo>
                  <a:cubicBezTo>
                    <a:pt x="271" y="47"/>
                    <a:pt x="268" y="48"/>
                    <a:pt x="268" y="48"/>
                  </a:cubicBezTo>
                  <a:cubicBezTo>
                    <a:pt x="267" y="48"/>
                    <a:pt x="266" y="47"/>
                    <a:pt x="265" y="46"/>
                  </a:cubicBezTo>
                  <a:cubicBezTo>
                    <a:pt x="264" y="45"/>
                    <a:pt x="264" y="45"/>
                    <a:pt x="264" y="45"/>
                  </a:cubicBezTo>
                  <a:cubicBezTo>
                    <a:pt x="262" y="42"/>
                    <a:pt x="258" y="38"/>
                    <a:pt x="252" y="38"/>
                  </a:cubicBezTo>
                  <a:cubicBezTo>
                    <a:pt x="249" y="38"/>
                    <a:pt x="247" y="39"/>
                    <a:pt x="245" y="40"/>
                  </a:cubicBezTo>
                  <a:cubicBezTo>
                    <a:pt x="243" y="40"/>
                    <a:pt x="241" y="41"/>
                    <a:pt x="239" y="41"/>
                  </a:cubicBezTo>
                  <a:cubicBezTo>
                    <a:pt x="239" y="41"/>
                    <a:pt x="239" y="41"/>
                    <a:pt x="239" y="41"/>
                  </a:cubicBezTo>
                  <a:cubicBezTo>
                    <a:pt x="237" y="41"/>
                    <a:pt x="231" y="39"/>
                    <a:pt x="229" y="38"/>
                  </a:cubicBezTo>
                  <a:cubicBezTo>
                    <a:pt x="228" y="38"/>
                    <a:pt x="228" y="37"/>
                    <a:pt x="228" y="37"/>
                  </a:cubicBezTo>
                  <a:cubicBezTo>
                    <a:pt x="227" y="36"/>
                    <a:pt x="227" y="35"/>
                    <a:pt x="225" y="34"/>
                  </a:cubicBezTo>
                  <a:cubicBezTo>
                    <a:pt x="224" y="32"/>
                    <a:pt x="222" y="32"/>
                    <a:pt x="220" y="32"/>
                  </a:cubicBezTo>
                  <a:cubicBezTo>
                    <a:pt x="220" y="32"/>
                    <a:pt x="219" y="32"/>
                    <a:pt x="219" y="32"/>
                  </a:cubicBezTo>
                  <a:cubicBezTo>
                    <a:pt x="218" y="31"/>
                    <a:pt x="217" y="30"/>
                    <a:pt x="217" y="29"/>
                  </a:cubicBezTo>
                  <a:cubicBezTo>
                    <a:pt x="216" y="28"/>
                    <a:pt x="214" y="25"/>
                    <a:pt x="210" y="25"/>
                  </a:cubicBezTo>
                  <a:cubicBezTo>
                    <a:pt x="209" y="25"/>
                    <a:pt x="208" y="25"/>
                    <a:pt x="206" y="26"/>
                  </a:cubicBezTo>
                  <a:cubicBezTo>
                    <a:pt x="205" y="26"/>
                    <a:pt x="204" y="27"/>
                    <a:pt x="203" y="27"/>
                  </a:cubicBezTo>
                  <a:cubicBezTo>
                    <a:pt x="202" y="28"/>
                    <a:pt x="201" y="28"/>
                    <a:pt x="200" y="28"/>
                  </a:cubicBezTo>
                  <a:cubicBezTo>
                    <a:pt x="200" y="28"/>
                    <a:pt x="200" y="28"/>
                    <a:pt x="200" y="28"/>
                  </a:cubicBezTo>
                  <a:cubicBezTo>
                    <a:pt x="200" y="28"/>
                    <a:pt x="199" y="28"/>
                    <a:pt x="199" y="27"/>
                  </a:cubicBezTo>
                  <a:cubicBezTo>
                    <a:pt x="198" y="27"/>
                    <a:pt x="197" y="26"/>
                    <a:pt x="195" y="26"/>
                  </a:cubicBezTo>
                  <a:cubicBezTo>
                    <a:pt x="193" y="25"/>
                    <a:pt x="191" y="25"/>
                    <a:pt x="189" y="25"/>
                  </a:cubicBezTo>
                  <a:cubicBezTo>
                    <a:pt x="184" y="25"/>
                    <a:pt x="182" y="25"/>
                    <a:pt x="181" y="23"/>
                  </a:cubicBezTo>
                  <a:cubicBezTo>
                    <a:pt x="180" y="22"/>
                    <a:pt x="179" y="20"/>
                    <a:pt x="179" y="18"/>
                  </a:cubicBezTo>
                  <a:cubicBezTo>
                    <a:pt x="178" y="14"/>
                    <a:pt x="176" y="10"/>
                    <a:pt x="172" y="8"/>
                  </a:cubicBezTo>
                  <a:cubicBezTo>
                    <a:pt x="171" y="8"/>
                    <a:pt x="170" y="8"/>
                    <a:pt x="169" y="8"/>
                  </a:cubicBezTo>
                  <a:cubicBezTo>
                    <a:pt x="165" y="8"/>
                    <a:pt x="163" y="11"/>
                    <a:pt x="162" y="14"/>
                  </a:cubicBezTo>
                  <a:cubicBezTo>
                    <a:pt x="162" y="14"/>
                    <a:pt x="161" y="15"/>
                    <a:pt x="161" y="15"/>
                  </a:cubicBezTo>
                  <a:cubicBezTo>
                    <a:pt x="161" y="15"/>
                    <a:pt x="161" y="15"/>
                    <a:pt x="160" y="15"/>
                  </a:cubicBezTo>
                  <a:cubicBezTo>
                    <a:pt x="159" y="13"/>
                    <a:pt x="158" y="12"/>
                    <a:pt x="157" y="10"/>
                  </a:cubicBezTo>
                  <a:cubicBezTo>
                    <a:pt x="155" y="6"/>
                    <a:pt x="153" y="2"/>
                    <a:pt x="146" y="0"/>
                  </a:cubicBezTo>
                  <a:cubicBezTo>
                    <a:pt x="146" y="0"/>
                    <a:pt x="145" y="0"/>
                    <a:pt x="145" y="0"/>
                  </a:cubicBezTo>
                  <a:cubicBezTo>
                    <a:pt x="139" y="0"/>
                    <a:pt x="130" y="5"/>
                    <a:pt x="129" y="12"/>
                  </a:cubicBezTo>
                  <a:cubicBezTo>
                    <a:pt x="129" y="13"/>
                    <a:pt x="129" y="13"/>
                    <a:pt x="129" y="13"/>
                  </a:cubicBezTo>
                  <a:cubicBezTo>
                    <a:pt x="131" y="14"/>
                    <a:pt x="131" y="14"/>
                    <a:pt x="131" y="14"/>
                  </a:cubicBezTo>
                  <a:cubicBezTo>
                    <a:pt x="134" y="16"/>
                    <a:pt x="138" y="17"/>
                    <a:pt x="141" y="17"/>
                  </a:cubicBezTo>
                  <a:cubicBezTo>
                    <a:pt x="143" y="17"/>
                    <a:pt x="145" y="17"/>
                    <a:pt x="147" y="18"/>
                  </a:cubicBezTo>
                  <a:cubicBezTo>
                    <a:pt x="152" y="20"/>
                    <a:pt x="154" y="28"/>
                    <a:pt x="155" y="31"/>
                  </a:cubicBezTo>
                  <a:cubicBezTo>
                    <a:pt x="156" y="34"/>
                    <a:pt x="155" y="37"/>
                    <a:pt x="153" y="40"/>
                  </a:cubicBezTo>
                  <a:cubicBezTo>
                    <a:pt x="147" y="47"/>
                    <a:pt x="129" y="50"/>
                    <a:pt x="115" y="50"/>
                  </a:cubicBezTo>
                  <a:cubicBezTo>
                    <a:pt x="112" y="50"/>
                    <a:pt x="112" y="50"/>
                    <a:pt x="112" y="50"/>
                  </a:cubicBezTo>
                  <a:cubicBezTo>
                    <a:pt x="108" y="50"/>
                    <a:pt x="104" y="50"/>
                    <a:pt x="101" y="49"/>
                  </a:cubicBezTo>
                  <a:cubicBezTo>
                    <a:pt x="99" y="48"/>
                    <a:pt x="98" y="48"/>
                    <a:pt x="96" y="47"/>
                  </a:cubicBezTo>
                  <a:cubicBezTo>
                    <a:pt x="94" y="45"/>
                    <a:pt x="91" y="44"/>
                    <a:pt x="88" y="44"/>
                  </a:cubicBezTo>
                  <a:cubicBezTo>
                    <a:pt x="86" y="44"/>
                    <a:pt x="85" y="44"/>
                    <a:pt x="83" y="45"/>
                  </a:cubicBezTo>
                  <a:cubicBezTo>
                    <a:pt x="80" y="46"/>
                    <a:pt x="79" y="48"/>
                    <a:pt x="77" y="50"/>
                  </a:cubicBezTo>
                  <a:cubicBezTo>
                    <a:pt x="76" y="51"/>
                    <a:pt x="76" y="52"/>
                    <a:pt x="75" y="52"/>
                  </a:cubicBezTo>
                  <a:cubicBezTo>
                    <a:pt x="74" y="53"/>
                    <a:pt x="73" y="53"/>
                    <a:pt x="72" y="53"/>
                  </a:cubicBezTo>
                  <a:cubicBezTo>
                    <a:pt x="70" y="54"/>
                    <a:pt x="67" y="55"/>
                    <a:pt x="65" y="58"/>
                  </a:cubicBezTo>
                  <a:cubicBezTo>
                    <a:pt x="64" y="61"/>
                    <a:pt x="64" y="63"/>
                    <a:pt x="64" y="66"/>
                  </a:cubicBezTo>
                  <a:cubicBezTo>
                    <a:pt x="64" y="66"/>
                    <a:pt x="63" y="66"/>
                    <a:pt x="63" y="66"/>
                  </a:cubicBezTo>
                  <a:cubicBezTo>
                    <a:pt x="60" y="66"/>
                    <a:pt x="57" y="67"/>
                    <a:pt x="56" y="69"/>
                  </a:cubicBezTo>
                  <a:cubicBezTo>
                    <a:pt x="53" y="71"/>
                    <a:pt x="53" y="74"/>
                    <a:pt x="53" y="76"/>
                  </a:cubicBezTo>
                  <a:cubicBezTo>
                    <a:pt x="53" y="77"/>
                    <a:pt x="54" y="78"/>
                    <a:pt x="53" y="79"/>
                  </a:cubicBezTo>
                  <a:cubicBezTo>
                    <a:pt x="53" y="79"/>
                    <a:pt x="52" y="79"/>
                    <a:pt x="51" y="79"/>
                  </a:cubicBezTo>
                  <a:cubicBezTo>
                    <a:pt x="49" y="79"/>
                    <a:pt x="47" y="79"/>
                    <a:pt x="45" y="81"/>
                  </a:cubicBezTo>
                  <a:cubicBezTo>
                    <a:pt x="42" y="85"/>
                    <a:pt x="42" y="90"/>
                    <a:pt x="45" y="94"/>
                  </a:cubicBezTo>
                  <a:cubicBezTo>
                    <a:pt x="47" y="97"/>
                    <a:pt x="49" y="100"/>
                    <a:pt x="48" y="102"/>
                  </a:cubicBezTo>
                  <a:cubicBezTo>
                    <a:pt x="48" y="103"/>
                    <a:pt x="47" y="104"/>
                    <a:pt x="45" y="105"/>
                  </a:cubicBezTo>
                  <a:cubicBezTo>
                    <a:pt x="43" y="106"/>
                    <a:pt x="42" y="107"/>
                    <a:pt x="41" y="107"/>
                  </a:cubicBezTo>
                  <a:cubicBezTo>
                    <a:pt x="37" y="109"/>
                    <a:pt x="33" y="111"/>
                    <a:pt x="31" y="118"/>
                  </a:cubicBezTo>
                  <a:cubicBezTo>
                    <a:pt x="31" y="119"/>
                    <a:pt x="31" y="120"/>
                    <a:pt x="30" y="121"/>
                  </a:cubicBezTo>
                  <a:cubicBezTo>
                    <a:pt x="29" y="126"/>
                    <a:pt x="29" y="127"/>
                    <a:pt x="24" y="130"/>
                  </a:cubicBezTo>
                  <a:cubicBezTo>
                    <a:pt x="16" y="134"/>
                    <a:pt x="12" y="142"/>
                    <a:pt x="13" y="150"/>
                  </a:cubicBezTo>
                  <a:cubicBezTo>
                    <a:pt x="14" y="158"/>
                    <a:pt x="21" y="159"/>
                    <a:pt x="25" y="160"/>
                  </a:cubicBezTo>
                  <a:cubicBezTo>
                    <a:pt x="25" y="160"/>
                    <a:pt x="26" y="160"/>
                    <a:pt x="26" y="160"/>
                  </a:cubicBezTo>
                  <a:cubicBezTo>
                    <a:pt x="26" y="160"/>
                    <a:pt x="25" y="161"/>
                    <a:pt x="25" y="162"/>
                  </a:cubicBezTo>
                  <a:cubicBezTo>
                    <a:pt x="25" y="162"/>
                    <a:pt x="25" y="162"/>
                    <a:pt x="25" y="162"/>
                  </a:cubicBezTo>
                  <a:cubicBezTo>
                    <a:pt x="25" y="163"/>
                    <a:pt x="25" y="163"/>
                    <a:pt x="25" y="164"/>
                  </a:cubicBezTo>
                  <a:cubicBezTo>
                    <a:pt x="24" y="163"/>
                    <a:pt x="24" y="163"/>
                    <a:pt x="24" y="163"/>
                  </a:cubicBezTo>
                  <a:cubicBezTo>
                    <a:pt x="22" y="165"/>
                    <a:pt x="22" y="165"/>
                    <a:pt x="22" y="165"/>
                  </a:cubicBezTo>
                  <a:cubicBezTo>
                    <a:pt x="21" y="166"/>
                    <a:pt x="21" y="168"/>
                    <a:pt x="20" y="170"/>
                  </a:cubicBezTo>
                  <a:cubicBezTo>
                    <a:pt x="19" y="168"/>
                    <a:pt x="16" y="166"/>
                    <a:pt x="13" y="166"/>
                  </a:cubicBezTo>
                  <a:cubicBezTo>
                    <a:pt x="12" y="166"/>
                    <a:pt x="11" y="167"/>
                    <a:pt x="10" y="167"/>
                  </a:cubicBezTo>
                  <a:cubicBezTo>
                    <a:pt x="9" y="168"/>
                    <a:pt x="9" y="169"/>
                    <a:pt x="8" y="171"/>
                  </a:cubicBezTo>
                  <a:cubicBezTo>
                    <a:pt x="7" y="170"/>
                    <a:pt x="6" y="170"/>
                    <a:pt x="5" y="169"/>
                  </a:cubicBezTo>
                  <a:cubicBezTo>
                    <a:pt x="0" y="166"/>
                    <a:pt x="0" y="166"/>
                    <a:pt x="0" y="166"/>
                  </a:cubicBezTo>
                  <a:cubicBezTo>
                    <a:pt x="17" y="659"/>
                    <a:pt x="17" y="659"/>
                    <a:pt x="17" y="659"/>
                  </a:cubicBezTo>
                  <a:cubicBezTo>
                    <a:pt x="20" y="659"/>
                    <a:pt x="20" y="659"/>
                    <a:pt x="20" y="659"/>
                  </a:cubicBezTo>
                  <a:cubicBezTo>
                    <a:pt x="36" y="659"/>
                    <a:pt x="117" y="658"/>
                    <a:pt x="208" y="658"/>
                  </a:cubicBezTo>
                  <a:cubicBezTo>
                    <a:pt x="272" y="658"/>
                    <a:pt x="327" y="658"/>
                    <a:pt x="371" y="659"/>
                  </a:cubicBezTo>
                  <a:cubicBezTo>
                    <a:pt x="374" y="659"/>
                    <a:pt x="374" y="659"/>
                    <a:pt x="374" y="659"/>
                  </a:cubicBezTo>
                  <a:cubicBezTo>
                    <a:pt x="390" y="247"/>
                    <a:pt x="390" y="247"/>
                    <a:pt x="390" y="247"/>
                  </a:cubicBezTo>
                  <a:lnTo>
                    <a:pt x="390" y="246"/>
                  </a:lnTo>
                  <a:close/>
                </a:path>
              </a:pathLst>
            </a:custGeom>
            <a:solidFill>
              <a:srgbClr val="958F81"/>
            </a:solid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0" name="Freeform 7">
              <a:extLst>
                <a:ext uri="{FF2B5EF4-FFF2-40B4-BE49-F238E27FC236}">
                  <a16:creationId xmlns:a16="http://schemas.microsoft.com/office/drawing/2014/main" id="{AE9336F4-E7DF-450C-8804-55FAE31E4412}"/>
                </a:ext>
              </a:extLst>
            </p:cNvPr>
            <p:cNvSpPr>
              <a:spLocks/>
            </p:cNvSpPr>
            <p:nvPr/>
          </p:nvSpPr>
          <p:spPr bwMode="auto">
            <a:xfrm>
              <a:off x="2454" y="104"/>
              <a:ext cx="223" cy="118"/>
            </a:xfrm>
            <a:custGeom>
              <a:avLst/>
              <a:gdLst>
                <a:gd name="T0" fmla="*/ 10 w 77"/>
                <a:gd name="T1" fmla="*/ 39 h 41"/>
                <a:gd name="T2" fmla="*/ 18 w 77"/>
                <a:gd name="T3" fmla="*/ 36 h 41"/>
                <a:gd name="T4" fmla="*/ 22 w 77"/>
                <a:gd name="T5" fmla="*/ 35 h 41"/>
                <a:gd name="T6" fmla="*/ 27 w 77"/>
                <a:gd name="T7" fmla="*/ 36 h 41"/>
                <a:gd name="T8" fmla="*/ 33 w 77"/>
                <a:gd name="T9" fmla="*/ 37 h 41"/>
                <a:gd name="T10" fmla="*/ 38 w 77"/>
                <a:gd name="T11" fmla="*/ 35 h 41"/>
                <a:gd name="T12" fmla="*/ 49 w 77"/>
                <a:gd name="T13" fmla="*/ 41 h 41"/>
                <a:gd name="T14" fmla="*/ 63 w 77"/>
                <a:gd name="T15" fmla="*/ 34 h 41"/>
                <a:gd name="T16" fmla="*/ 67 w 77"/>
                <a:gd name="T17" fmla="*/ 30 h 41"/>
                <a:gd name="T18" fmla="*/ 76 w 77"/>
                <a:gd name="T19" fmla="*/ 14 h 41"/>
                <a:gd name="T20" fmla="*/ 67 w 77"/>
                <a:gd name="T21" fmla="*/ 0 h 41"/>
                <a:gd name="T22" fmla="*/ 64 w 77"/>
                <a:gd name="T23" fmla="*/ 0 h 41"/>
                <a:gd name="T24" fmla="*/ 57 w 77"/>
                <a:gd name="T25" fmla="*/ 3 h 41"/>
                <a:gd name="T26" fmla="*/ 55 w 77"/>
                <a:gd name="T27" fmla="*/ 5 h 41"/>
                <a:gd name="T28" fmla="*/ 39 w 77"/>
                <a:gd name="T29" fmla="*/ 10 h 41"/>
                <a:gd name="T30" fmla="*/ 38 w 77"/>
                <a:gd name="T31" fmla="*/ 10 h 41"/>
                <a:gd name="T32" fmla="*/ 33 w 77"/>
                <a:gd name="T33" fmla="*/ 8 h 41"/>
                <a:gd name="T34" fmla="*/ 32 w 77"/>
                <a:gd name="T35" fmla="*/ 7 h 41"/>
                <a:gd name="T36" fmla="*/ 24 w 77"/>
                <a:gd name="T37" fmla="*/ 4 h 41"/>
                <a:gd name="T38" fmla="*/ 24 w 77"/>
                <a:gd name="T39" fmla="*/ 4 h 41"/>
                <a:gd name="T40" fmla="*/ 19 w 77"/>
                <a:gd name="T41" fmla="*/ 8 h 41"/>
                <a:gd name="T42" fmla="*/ 19 w 77"/>
                <a:gd name="T43" fmla="*/ 9 h 41"/>
                <a:gd name="T44" fmla="*/ 17 w 77"/>
                <a:gd name="T45" fmla="*/ 9 h 41"/>
                <a:gd name="T46" fmla="*/ 11 w 77"/>
                <a:gd name="T47" fmla="*/ 11 h 41"/>
                <a:gd name="T48" fmla="*/ 8 w 77"/>
                <a:gd name="T49" fmla="*/ 19 h 41"/>
                <a:gd name="T50" fmla="*/ 8 w 77"/>
                <a:gd name="T51" fmla="*/ 21 h 41"/>
                <a:gd name="T52" fmla="*/ 8 w 77"/>
                <a:gd name="T53" fmla="*/ 23 h 41"/>
                <a:gd name="T54" fmla="*/ 6 w 77"/>
                <a:gd name="T55" fmla="*/ 25 h 41"/>
                <a:gd name="T56" fmla="*/ 5 w 77"/>
                <a:gd name="T57" fmla="*/ 26 h 41"/>
                <a:gd name="T58" fmla="*/ 3 w 77"/>
                <a:gd name="T59" fmla="*/ 35 h 41"/>
                <a:gd name="T60" fmla="*/ 10 w 77"/>
                <a:gd name="T61"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41">
                  <a:moveTo>
                    <a:pt x="10" y="39"/>
                  </a:moveTo>
                  <a:cubicBezTo>
                    <a:pt x="13" y="39"/>
                    <a:pt x="15" y="38"/>
                    <a:pt x="18" y="36"/>
                  </a:cubicBezTo>
                  <a:cubicBezTo>
                    <a:pt x="19" y="36"/>
                    <a:pt x="21" y="35"/>
                    <a:pt x="22" y="35"/>
                  </a:cubicBezTo>
                  <a:cubicBezTo>
                    <a:pt x="24" y="35"/>
                    <a:pt x="26" y="35"/>
                    <a:pt x="27" y="36"/>
                  </a:cubicBezTo>
                  <a:cubicBezTo>
                    <a:pt x="29" y="36"/>
                    <a:pt x="31" y="37"/>
                    <a:pt x="33" y="37"/>
                  </a:cubicBezTo>
                  <a:cubicBezTo>
                    <a:pt x="35" y="37"/>
                    <a:pt x="37" y="36"/>
                    <a:pt x="38" y="35"/>
                  </a:cubicBezTo>
                  <a:cubicBezTo>
                    <a:pt x="42" y="39"/>
                    <a:pt x="45" y="41"/>
                    <a:pt x="49" y="41"/>
                  </a:cubicBezTo>
                  <a:cubicBezTo>
                    <a:pt x="54" y="41"/>
                    <a:pt x="58" y="38"/>
                    <a:pt x="63" y="34"/>
                  </a:cubicBezTo>
                  <a:cubicBezTo>
                    <a:pt x="64" y="32"/>
                    <a:pt x="65" y="31"/>
                    <a:pt x="67" y="30"/>
                  </a:cubicBezTo>
                  <a:cubicBezTo>
                    <a:pt x="71" y="26"/>
                    <a:pt x="77" y="21"/>
                    <a:pt x="76" y="14"/>
                  </a:cubicBezTo>
                  <a:cubicBezTo>
                    <a:pt x="76" y="9"/>
                    <a:pt x="73" y="2"/>
                    <a:pt x="67" y="0"/>
                  </a:cubicBezTo>
                  <a:cubicBezTo>
                    <a:pt x="66" y="0"/>
                    <a:pt x="65" y="0"/>
                    <a:pt x="64" y="0"/>
                  </a:cubicBezTo>
                  <a:cubicBezTo>
                    <a:pt x="61" y="0"/>
                    <a:pt x="59" y="2"/>
                    <a:pt x="57" y="3"/>
                  </a:cubicBezTo>
                  <a:cubicBezTo>
                    <a:pt x="57" y="4"/>
                    <a:pt x="56" y="4"/>
                    <a:pt x="55" y="5"/>
                  </a:cubicBezTo>
                  <a:cubicBezTo>
                    <a:pt x="51" y="7"/>
                    <a:pt x="44" y="10"/>
                    <a:pt x="39" y="10"/>
                  </a:cubicBezTo>
                  <a:cubicBezTo>
                    <a:pt x="38" y="10"/>
                    <a:pt x="38" y="10"/>
                    <a:pt x="38" y="10"/>
                  </a:cubicBezTo>
                  <a:cubicBezTo>
                    <a:pt x="36" y="10"/>
                    <a:pt x="35" y="9"/>
                    <a:pt x="33" y="8"/>
                  </a:cubicBezTo>
                  <a:cubicBezTo>
                    <a:pt x="33" y="8"/>
                    <a:pt x="32" y="7"/>
                    <a:pt x="32" y="7"/>
                  </a:cubicBezTo>
                  <a:cubicBezTo>
                    <a:pt x="30" y="6"/>
                    <a:pt x="27" y="4"/>
                    <a:pt x="24" y="4"/>
                  </a:cubicBezTo>
                  <a:cubicBezTo>
                    <a:pt x="24" y="4"/>
                    <a:pt x="24" y="4"/>
                    <a:pt x="24" y="4"/>
                  </a:cubicBezTo>
                  <a:cubicBezTo>
                    <a:pt x="20" y="4"/>
                    <a:pt x="19" y="7"/>
                    <a:pt x="19" y="8"/>
                  </a:cubicBezTo>
                  <a:cubicBezTo>
                    <a:pt x="19" y="8"/>
                    <a:pt x="19" y="9"/>
                    <a:pt x="19" y="9"/>
                  </a:cubicBezTo>
                  <a:cubicBezTo>
                    <a:pt x="18" y="9"/>
                    <a:pt x="17" y="9"/>
                    <a:pt x="17" y="9"/>
                  </a:cubicBezTo>
                  <a:cubicBezTo>
                    <a:pt x="14" y="9"/>
                    <a:pt x="12" y="9"/>
                    <a:pt x="11" y="11"/>
                  </a:cubicBezTo>
                  <a:cubicBezTo>
                    <a:pt x="7" y="14"/>
                    <a:pt x="8" y="17"/>
                    <a:pt x="8" y="19"/>
                  </a:cubicBezTo>
                  <a:cubicBezTo>
                    <a:pt x="8" y="20"/>
                    <a:pt x="8" y="21"/>
                    <a:pt x="8" y="21"/>
                  </a:cubicBezTo>
                  <a:cubicBezTo>
                    <a:pt x="8" y="21"/>
                    <a:pt x="8" y="23"/>
                    <a:pt x="8" y="23"/>
                  </a:cubicBezTo>
                  <a:cubicBezTo>
                    <a:pt x="8" y="24"/>
                    <a:pt x="7" y="24"/>
                    <a:pt x="6" y="25"/>
                  </a:cubicBezTo>
                  <a:cubicBezTo>
                    <a:pt x="6" y="25"/>
                    <a:pt x="5" y="26"/>
                    <a:pt x="5" y="26"/>
                  </a:cubicBezTo>
                  <a:cubicBezTo>
                    <a:pt x="3" y="27"/>
                    <a:pt x="0" y="30"/>
                    <a:pt x="3" y="35"/>
                  </a:cubicBezTo>
                  <a:cubicBezTo>
                    <a:pt x="5" y="38"/>
                    <a:pt x="8" y="39"/>
                    <a:pt x="10" y="39"/>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1" name="Freeform 8">
              <a:extLst>
                <a:ext uri="{FF2B5EF4-FFF2-40B4-BE49-F238E27FC236}">
                  <a16:creationId xmlns:a16="http://schemas.microsoft.com/office/drawing/2014/main" id="{083DC7C4-F77A-42A4-BA1E-79B4A01085A4}"/>
                </a:ext>
              </a:extLst>
            </p:cNvPr>
            <p:cNvSpPr>
              <a:spLocks/>
            </p:cNvSpPr>
            <p:nvPr/>
          </p:nvSpPr>
          <p:spPr bwMode="auto">
            <a:xfrm>
              <a:off x="3271" y="436"/>
              <a:ext cx="95" cy="95"/>
            </a:xfrm>
            <a:custGeom>
              <a:avLst/>
              <a:gdLst>
                <a:gd name="T0" fmla="*/ 24 w 33"/>
                <a:gd name="T1" fmla="*/ 17 h 33"/>
                <a:gd name="T2" fmla="*/ 32 w 33"/>
                <a:gd name="T3" fmla="*/ 6 h 33"/>
                <a:gd name="T4" fmla="*/ 28 w 33"/>
                <a:gd name="T5" fmla="*/ 1 h 33"/>
                <a:gd name="T6" fmla="*/ 22 w 33"/>
                <a:gd name="T7" fmla="*/ 4 h 33"/>
                <a:gd name="T8" fmla="*/ 21 w 33"/>
                <a:gd name="T9" fmla="*/ 5 h 33"/>
                <a:gd name="T10" fmla="*/ 20 w 33"/>
                <a:gd name="T11" fmla="*/ 6 h 33"/>
                <a:gd name="T12" fmla="*/ 19 w 33"/>
                <a:gd name="T13" fmla="*/ 5 h 33"/>
                <a:gd name="T14" fmla="*/ 16 w 33"/>
                <a:gd name="T15" fmla="*/ 2 h 33"/>
                <a:gd name="T16" fmla="*/ 10 w 33"/>
                <a:gd name="T17" fmla="*/ 0 h 33"/>
                <a:gd name="T18" fmla="*/ 1 w 33"/>
                <a:gd name="T19" fmla="*/ 15 h 33"/>
                <a:gd name="T20" fmla="*/ 1 w 33"/>
                <a:gd name="T21" fmla="*/ 16 h 33"/>
                <a:gd name="T22" fmla="*/ 13 w 33"/>
                <a:gd name="T23" fmla="*/ 31 h 33"/>
                <a:gd name="T24" fmla="*/ 15 w 33"/>
                <a:gd name="T25" fmla="*/ 31 h 33"/>
                <a:gd name="T26" fmla="*/ 23 w 33"/>
                <a:gd name="T27" fmla="*/ 33 h 33"/>
                <a:gd name="T28" fmla="*/ 23 w 33"/>
                <a:gd name="T29" fmla="*/ 33 h 33"/>
                <a:gd name="T30" fmla="*/ 29 w 33"/>
                <a:gd name="T31" fmla="*/ 30 h 33"/>
                <a:gd name="T32" fmla="*/ 30 w 33"/>
                <a:gd name="T33" fmla="*/ 25 h 33"/>
                <a:gd name="T34" fmla="*/ 22 w 33"/>
                <a:gd name="T35" fmla="*/ 20 h 33"/>
                <a:gd name="T36" fmla="*/ 20 w 33"/>
                <a:gd name="T37" fmla="*/ 20 h 33"/>
                <a:gd name="T38" fmla="*/ 24 w 33"/>
                <a:gd name="T39"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17"/>
                  </a:moveTo>
                  <a:cubicBezTo>
                    <a:pt x="28" y="15"/>
                    <a:pt x="33" y="12"/>
                    <a:pt x="32" y="6"/>
                  </a:cubicBezTo>
                  <a:cubicBezTo>
                    <a:pt x="32" y="1"/>
                    <a:pt x="29" y="1"/>
                    <a:pt x="28" y="1"/>
                  </a:cubicBezTo>
                  <a:cubicBezTo>
                    <a:pt x="25" y="1"/>
                    <a:pt x="23" y="3"/>
                    <a:pt x="22" y="4"/>
                  </a:cubicBezTo>
                  <a:cubicBezTo>
                    <a:pt x="21" y="5"/>
                    <a:pt x="21" y="5"/>
                    <a:pt x="21" y="5"/>
                  </a:cubicBezTo>
                  <a:cubicBezTo>
                    <a:pt x="20" y="5"/>
                    <a:pt x="20" y="6"/>
                    <a:pt x="20" y="6"/>
                  </a:cubicBezTo>
                  <a:cubicBezTo>
                    <a:pt x="20" y="6"/>
                    <a:pt x="19" y="6"/>
                    <a:pt x="19" y="5"/>
                  </a:cubicBezTo>
                  <a:cubicBezTo>
                    <a:pt x="19" y="5"/>
                    <a:pt x="18" y="3"/>
                    <a:pt x="16" y="2"/>
                  </a:cubicBezTo>
                  <a:cubicBezTo>
                    <a:pt x="14" y="1"/>
                    <a:pt x="12" y="0"/>
                    <a:pt x="10" y="0"/>
                  </a:cubicBezTo>
                  <a:cubicBezTo>
                    <a:pt x="3" y="0"/>
                    <a:pt x="2" y="10"/>
                    <a:pt x="1" y="15"/>
                  </a:cubicBezTo>
                  <a:cubicBezTo>
                    <a:pt x="1" y="16"/>
                    <a:pt x="1" y="16"/>
                    <a:pt x="1" y="16"/>
                  </a:cubicBezTo>
                  <a:cubicBezTo>
                    <a:pt x="0" y="27"/>
                    <a:pt x="1" y="29"/>
                    <a:pt x="13" y="31"/>
                  </a:cubicBezTo>
                  <a:cubicBezTo>
                    <a:pt x="13" y="31"/>
                    <a:pt x="14" y="31"/>
                    <a:pt x="15" y="31"/>
                  </a:cubicBezTo>
                  <a:cubicBezTo>
                    <a:pt x="17" y="32"/>
                    <a:pt x="20" y="33"/>
                    <a:pt x="23" y="33"/>
                  </a:cubicBezTo>
                  <a:cubicBezTo>
                    <a:pt x="23" y="33"/>
                    <a:pt x="23" y="33"/>
                    <a:pt x="23" y="33"/>
                  </a:cubicBezTo>
                  <a:cubicBezTo>
                    <a:pt x="25" y="33"/>
                    <a:pt x="27" y="32"/>
                    <a:pt x="29" y="30"/>
                  </a:cubicBezTo>
                  <a:cubicBezTo>
                    <a:pt x="30" y="29"/>
                    <a:pt x="30" y="27"/>
                    <a:pt x="30" y="25"/>
                  </a:cubicBezTo>
                  <a:cubicBezTo>
                    <a:pt x="29" y="20"/>
                    <a:pt x="25" y="20"/>
                    <a:pt x="22" y="20"/>
                  </a:cubicBezTo>
                  <a:cubicBezTo>
                    <a:pt x="21" y="20"/>
                    <a:pt x="20" y="20"/>
                    <a:pt x="20" y="20"/>
                  </a:cubicBezTo>
                  <a:cubicBezTo>
                    <a:pt x="20" y="19"/>
                    <a:pt x="22" y="18"/>
                    <a:pt x="24" y="17"/>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2" name="Freeform 9">
              <a:extLst>
                <a:ext uri="{FF2B5EF4-FFF2-40B4-BE49-F238E27FC236}">
                  <a16:creationId xmlns:a16="http://schemas.microsoft.com/office/drawing/2014/main" id="{D6C94C57-330C-48BA-B0F7-8565E1265F08}"/>
                </a:ext>
              </a:extLst>
            </p:cNvPr>
            <p:cNvSpPr>
              <a:spLocks/>
            </p:cNvSpPr>
            <p:nvPr/>
          </p:nvSpPr>
          <p:spPr bwMode="auto">
            <a:xfrm>
              <a:off x="3675" y="3039"/>
              <a:ext cx="926" cy="666"/>
            </a:xfrm>
            <a:custGeom>
              <a:avLst/>
              <a:gdLst>
                <a:gd name="T0" fmla="*/ 309 w 321"/>
                <a:gd name="T1" fmla="*/ 173 h 231"/>
                <a:gd name="T2" fmla="*/ 293 w 321"/>
                <a:gd name="T3" fmla="*/ 162 h 231"/>
                <a:gd name="T4" fmla="*/ 257 w 321"/>
                <a:gd name="T5" fmla="*/ 125 h 231"/>
                <a:gd name="T6" fmla="*/ 246 w 321"/>
                <a:gd name="T7" fmla="*/ 106 h 231"/>
                <a:gd name="T8" fmla="*/ 230 w 321"/>
                <a:gd name="T9" fmla="*/ 110 h 231"/>
                <a:gd name="T10" fmla="*/ 188 w 321"/>
                <a:gd name="T11" fmla="*/ 100 h 231"/>
                <a:gd name="T12" fmla="*/ 160 w 321"/>
                <a:gd name="T13" fmla="*/ 92 h 231"/>
                <a:gd name="T14" fmla="*/ 150 w 321"/>
                <a:gd name="T15" fmla="*/ 95 h 231"/>
                <a:gd name="T16" fmla="*/ 143 w 321"/>
                <a:gd name="T17" fmla="*/ 103 h 231"/>
                <a:gd name="T18" fmla="*/ 132 w 321"/>
                <a:gd name="T19" fmla="*/ 93 h 231"/>
                <a:gd name="T20" fmla="*/ 107 w 321"/>
                <a:gd name="T21" fmla="*/ 69 h 231"/>
                <a:gd name="T22" fmla="*/ 94 w 321"/>
                <a:gd name="T23" fmla="*/ 50 h 231"/>
                <a:gd name="T24" fmla="*/ 79 w 321"/>
                <a:gd name="T25" fmla="*/ 31 h 231"/>
                <a:gd name="T26" fmla="*/ 74 w 321"/>
                <a:gd name="T27" fmla="*/ 34 h 231"/>
                <a:gd name="T28" fmla="*/ 69 w 321"/>
                <a:gd name="T29" fmla="*/ 36 h 231"/>
                <a:gd name="T30" fmla="*/ 61 w 321"/>
                <a:gd name="T31" fmla="*/ 19 h 231"/>
                <a:gd name="T32" fmla="*/ 47 w 321"/>
                <a:gd name="T33" fmla="*/ 6 h 231"/>
                <a:gd name="T34" fmla="*/ 37 w 321"/>
                <a:gd name="T35" fmla="*/ 8 h 231"/>
                <a:gd name="T36" fmla="*/ 16 w 321"/>
                <a:gd name="T37" fmla="*/ 1 h 231"/>
                <a:gd name="T38" fmla="*/ 0 w 321"/>
                <a:gd name="T39" fmla="*/ 178 h 231"/>
                <a:gd name="T40" fmla="*/ 9 w 321"/>
                <a:gd name="T41" fmla="*/ 181 h 231"/>
                <a:gd name="T42" fmla="*/ 12 w 321"/>
                <a:gd name="T43" fmla="*/ 194 h 231"/>
                <a:gd name="T44" fmla="*/ 26 w 321"/>
                <a:gd name="T45" fmla="*/ 189 h 231"/>
                <a:gd name="T46" fmla="*/ 28 w 321"/>
                <a:gd name="T47" fmla="*/ 186 h 231"/>
                <a:gd name="T48" fmla="*/ 34 w 321"/>
                <a:gd name="T49" fmla="*/ 189 h 231"/>
                <a:gd name="T50" fmla="*/ 47 w 321"/>
                <a:gd name="T51" fmla="*/ 195 h 231"/>
                <a:gd name="T52" fmla="*/ 57 w 321"/>
                <a:gd name="T53" fmla="*/ 201 h 231"/>
                <a:gd name="T54" fmla="*/ 71 w 321"/>
                <a:gd name="T55" fmla="*/ 211 h 231"/>
                <a:gd name="T56" fmla="*/ 95 w 321"/>
                <a:gd name="T57" fmla="*/ 212 h 231"/>
                <a:gd name="T58" fmla="*/ 113 w 321"/>
                <a:gd name="T59" fmla="*/ 202 h 231"/>
                <a:gd name="T60" fmla="*/ 132 w 321"/>
                <a:gd name="T61" fmla="*/ 196 h 231"/>
                <a:gd name="T62" fmla="*/ 130 w 321"/>
                <a:gd name="T63" fmla="*/ 186 h 231"/>
                <a:gd name="T64" fmla="*/ 126 w 321"/>
                <a:gd name="T65" fmla="*/ 187 h 231"/>
                <a:gd name="T66" fmla="*/ 126 w 321"/>
                <a:gd name="T67" fmla="*/ 181 h 231"/>
                <a:gd name="T68" fmla="*/ 141 w 321"/>
                <a:gd name="T69" fmla="*/ 178 h 231"/>
                <a:gd name="T70" fmla="*/ 138 w 321"/>
                <a:gd name="T71" fmla="*/ 194 h 231"/>
                <a:gd name="T72" fmla="*/ 131 w 321"/>
                <a:gd name="T73" fmla="*/ 207 h 231"/>
                <a:gd name="T74" fmla="*/ 146 w 321"/>
                <a:gd name="T75" fmla="*/ 206 h 231"/>
                <a:gd name="T76" fmla="*/ 155 w 321"/>
                <a:gd name="T77" fmla="*/ 198 h 231"/>
                <a:gd name="T78" fmla="*/ 154 w 321"/>
                <a:gd name="T79" fmla="*/ 207 h 231"/>
                <a:gd name="T80" fmla="*/ 161 w 321"/>
                <a:gd name="T81" fmla="*/ 217 h 231"/>
                <a:gd name="T82" fmla="*/ 170 w 321"/>
                <a:gd name="T83" fmla="*/ 231 h 231"/>
                <a:gd name="T84" fmla="*/ 179 w 321"/>
                <a:gd name="T85" fmla="*/ 225 h 231"/>
                <a:gd name="T86" fmla="*/ 182 w 321"/>
                <a:gd name="T87" fmla="*/ 223 h 231"/>
                <a:gd name="T88" fmla="*/ 192 w 321"/>
                <a:gd name="T89" fmla="*/ 225 h 231"/>
                <a:gd name="T90" fmla="*/ 206 w 321"/>
                <a:gd name="T91" fmla="*/ 219 h 231"/>
                <a:gd name="T92" fmla="*/ 236 w 321"/>
                <a:gd name="T93" fmla="*/ 198 h 231"/>
                <a:gd name="T94" fmla="*/ 267 w 321"/>
                <a:gd name="T95" fmla="*/ 189 h 231"/>
                <a:gd name="T96" fmla="*/ 287 w 321"/>
                <a:gd name="T97" fmla="*/ 194 h 231"/>
                <a:gd name="T98" fmla="*/ 295 w 321"/>
                <a:gd name="T99" fmla="*/ 192 h 231"/>
                <a:gd name="T100" fmla="*/ 300 w 321"/>
                <a:gd name="T101" fmla="*/ 191 h 231"/>
                <a:gd name="T102" fmla="*/ 307 w 321"/>
                <a:gd name="T103" fmla="*/ 192 h 231"/>
                <a:gd name="T104" fmla="*/ 320 w 321"/>
                <a:gd name="T105" fmla="*/ 183 h 231"/>
                <a:gd name="T106" fmla="*/ 318 w 321"/>
                <a:gd name="T107" fmla="*/ 179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1" h="231">
                  <a:moveTo>
                    <a:pt x="318" y="179"/>
                  </a:moveTo>
                  <a:cubicBezTo>
                    <a:pt x="315" y="177"/>
                    <a:pt x="312" y="175"/>
                    <a:pt x="309" y="173"/>
                  </a:cubicBezTo>
                  <a:cubicBezTo>
                    <a:pt x="307" y="171"/>
                    <a:pt x="305" y="169"/>
                    <a:pt x="304" y="168"/>
                  </a:cubicBezTo>
                  <a:cubicBezTo>
                    <a:pt x="301" y="166"/>
                    <a:pt x="297" y="164"/>
                    <a:pt x="293" y="162"/>
                  </a:cubicBezTo>
                  <a:cubicBezTo>
                    <a:pt x="279" y="154"/>
                    <a:pt x="261" y="144"/>
                    <a:pt x="258" y="129"/>
                  </a:cubicBezTo>
                  <a:cubicBezTo>
                    <a:pt x="258" y="127"/>
                    <a:pt x="258" y="126"/>
                    <a:pt x="257" y="125"/>
                  </a:cubicBezTo>
                  <a:cubicBezTo>
                    <a:pt x="257" y="119"/>
                    <a:pt x="255" y="110"/>
                    <a:pt x="250" y="107"/>
                  </a:cubicBezTo>
                  <a:cubicBezTo>
                    <a:pt x="249" y="107"/>
                    <a:pt x="247" y="106"/>
                    <a:pt x="246" y="106"/>
                  </a:cubicBezTo>
                  <a:cubicBezTo>
                    <a:pt x="243" y="106"/>
                    <a:pt x="240" y="107"/>
                    <a:pt x="237" y="108"/>
                  </a:cubicBezTo>
                  <a:cubicBezTo>
                    <a:pt x="235" y="109"/>
                    <a:pt x="232" y="110"/>
                    <a:pt x="230" y="110"/>
                  </a:cubicBezTo>
                  <a:cubicBezTo>
                    <a:pt x="229" y="110"/>
                    <a:pt x="229" y="110"/>
                    <a:pt x="229" y="110"/>
                  </a:cubicBezTo>
                  <a:cubicBezTo>
                    <a:pt x="215" y="109"/>
                    <a:pt x="203" y="107"/>
                    <a:pt x="188" y="100"/>
                  </a:cubicBezTo>
                  <a:cubicBezTo>
                    <a:pt x="186" y="100"/>
                    <a:pt x="185" y="99"/>
                    <a:pt x="184" y="99"/>
                  </a:cubicBezTo>
                  <a:cubicBezTo>
                    <a:pt x="176" y="95"/>
                    <a:pt x="169" y="92"/>
                    <a:pt x="160" y="92"/>
                  </a:cubicBezTo>
                  <a:cubicBezTo>
                    <a:pt x="159" y="92"/>
                    <a:pt x="159" y="92"/>
                    <a:pt x="159" y="92"/>
                  </a:cubicBezTo>
                  <a:cubicBezTo>
                    <a:pt x="156" y="92"/>
                    <a:pt x="153" y="92"/>
                    <a:pt x="150" y="95"/>
                  </a:cubicBezTo>
                  <a:cubicBezTo>
                    <a:pt x="149" y="95"/>
                    <a:pt x="149" y="97"/>
                    <a:pt x="148" y="98"/>
                  </a:cubicBezTo>
                  <a:cubicBezTo>
                    <a:pt x="146" y="101"/>
                    <a:pt x="145" y="103"/>
                    <a:pt x="143" y="103"/>
                  </a:cubicBezTo>
                  <a:cubicBezTo>
                    <a:pt x="142" y="103"/>
                    <a:pt x="142" y="103"/>
                    <a:pt x="142" y="103"/>
                  </a:cubicBezTo>
                  <a:cubicBezTo>
                    <a:pt x="139" y="103"/>
                    <a:pt x="136" y="99"/>
                    <a:pt x="132" y="93"/>
                  </a:cubicBezTo>
                  <a:cubicBezTo>
                    <a:pt x="128" y="86"/>
                    <a:pt x="122" y="79"/>
                    <a:pt x="115" y="74"/>
                  </a:cubicBezTo>
                  <a:cubicBezTo>
                    <a:pt x="113" y="72"/>
                    <a:pt x="110" y="71"/>
                    <a:pt x="107" y="69"/>
                  </a:cubicBezTo>
                  <a:cubicBezTo>
                    <a:pt x="103" y="67"/>
                    <a:pt x="98" y="65"/>
                    <a:pt x="96" y="61"/>
                  </a:cubicBezTo>
                  <a:cubicBezTo>
                    <a:pt x="94" y="58"/>
                    <a:pt x="94" y="54"/>
                    <a:pt x="94" y="50"/>
                  </a:cubicBezTo>
                  <a:cubicBezTo>
                    <a:pt x="93" y="46"/>
                    <a:pt x="93" y="41"/>
                    <a:pt x="91" y="38"/>
                  </a:cubicBezTo>
                  <a:cubicBezTo>
                    <a:pt x="88" y="35"/>
                    <a:pt x="82" y="31"/>
                    <a:pt x="79" y="31"/>
                  </a:cubicBezTo>
                  <a:cubicBezTo>
                    <a:pt x="78" y="31"/>
                    <a:pt x="78" y="31"/>
                    <a:pt x="78" y="31"/>
                  </a:cubicBezTo>
                  <a:cubicBezTo>
                    <a:pt x="76" y="31"/>
                    <a:pt x="75" y="33"/>
                    <a:pt x="74" y="34"/>
                  </a:cubicBezTo>
                  <a:cubicBezTo>
                    <a:pt x="72" y="35"/>
                    <a:pt x="71" y="37"/>
                    <a:pt x="69" y="37"/>
                  </a:cubicBezTo>
                  <a:cubicBezTo>
                    <a:pt x="69" y="37"/>
                    <a:pt x="69" y="37"/>
                    <a:pt x="69" y="36"/>
                  </a:cubicBezTo>
                  <a:cubicBezTo>
                    <a:pt x="64" y="36"/>
                    <a:pt x="62" y="26"/>
                    <a:pt x="61" y="21"/>
                  </a:cubicBezTo>
                  <a:cubicBezTo>
                    <a:pt x="61" y="21"/>
                    <a:pt x="61" y="20"/>
                    <a:pt x="61" y="19"/>
                  </a:cubicBezTo>
                  <a:cubicBezTo>
                    <a:pt x="59" y="13"/>
                    <a:pt x="57" y="6"/>
                    <a:pt x="49" y="6"/>
                  </a:cubicBezTo>
                  <a:cubicBezTo>
                    <a:pt x="49" y="6"/>
                    <a:pt x="48" y="6"/>
                    <a:pt x="47" y="6"/>
                  </a:cubicBezTo>
                  <a:cubicBezTo>
                    <a:pt x="45" y="7"/>
                    <a:pt x="44" y="7"/>
                    <a:pt x="43" y="7"/>
                  </a:cubicBezTo>
                  <a:cubicBezTo>
                    <a:pt x="41" y="8"/>
                    <a:pt x="39" y="8"/>
                    <a:pt x="37" y="8"/>
                  </a:cubicBezTo>
                  <a:cubicBezTo>
                    <a:pt x="35" y="8"/>
                    <a:pt x="33" y="7"/>
                    <a:pt x="30" y="6"/>
                  </a:cubicBezTo>
                  <a:cubicBezTo>
                    <a:pt x="24" y="4"/>
                    <a:pt x="20" y="2"/>
                    <a:pt x="16" y="1"/>
                  </a:cubicBezTo>
                  <a:cubicBezTo>
                    <a:pt x="12" y="0"/>
                    <a:pt x="12" y="0"/>
                    <a:pt x="12" y="0"/>
                  </a:cubicBezTo>
                  <a:cubicBezTo>
                    <a:pt x="0" y="178"/>
                    <a:pt x="0" y="178"/>
                    <a:pt x="0" y="178"/>
                  </a:cubicBezTo>
                  <a:cubicBezTo>
                    <a:pt x="3" y="179"/>
                    <a:pt x="3" y="179"/>
                    <a:pt x="3" y="179"/>
                  </a:cubicBezTo>
                  <a:cubicBezTo>
                    <a:pt x="6" y="179"/>
                    <a:pt x="7" y="180"/>
                    <a:pt x="9" y="181"/>
                  </a:cubicBezTo>
                  <a:cubicBezTo>
                    <a:pt x="10" y="182"/>
                    <a:pt x="10" y="184"/>
                    <a:pt x="10" y="186"/>
                  </a:cubicBezTo>
                  <a:cubicBezTo>
                    <a:pt x="10" y="189"/>
                    <a:pt x="10" y="192"/>
                    <a:pt x="12" y="194"/>
                  </a:cubicBezTo>
                  <a:cubicBezTo>
                    <a:pt x="14" y="197"/>
                    <a:pt x="16" y="197"/>
                    <a:pt x="17" y="197"/>
                  </a:cubicBezTo>
                  <a:cubicBezTo>
                    <a:pt x="23" y="197"/>
                    <a:pt x="26" y="190"/>
                    <a:pt x="26" y="189"/>
                  </a:cubicBezTo>
                  <a:cubicBezTo>
                    <a:pt x="26" y="188"/>
                    <a:pt x="26" y="188"/>
                    <a:pt x="26" y="188"/>
                  </a:cubicBezTo>
                  <a:cubicBezTo>
                    <a:pt x="27" y="187"/>
                    <a:pt x="27" y="186"/>
                    <a:pt x="28" y="186"/>
                  </a:cubicBezTo>
                  <a:cubicBezTo>
                    <a:pt x="28" y="186"/>
                    <a:pt x="29" y="186"/>
                    <a:pt x="30" y="187"/>
                  </a:cubicBezTo>
                  <a:cubicBezTo>
                    <a:pt x="31" y="187"/>
                    <a:pt x="33" y="188"/>
                    <a:pt x="34" y="189"/>
                  </a:cubicBezTo>
                  <a:cubicBezTo>
                    <a:pt x="36" y="191"/>
                    <a:pt x="38" y="193"/>
                    <a:pt x="41" y="194"/>
                  </a:cubicBezTo>
                  <a:cubicBezTo>
                    <a:pt x="43" y="194"/>
                    <a:pt x="45" y="195"/>
                    <a:pt x="47" y="195"/>
                  </a:cubicBezTo>
                  <a:cubicBezTo>
                    <a:pt x="49" y="195"/>
                    <a:pt x="51" y="195"/>
                    <a:pt x="53" y="197"/>
                  </a:cubicBezTo>
                  <a:cubicBezTo>
                    <a:pt x="55" y="198"/>
                    <a:pt x="56" y="199"/>
                    <a:pt x="57" y="201"/>
                  </a:cubicBezTo>
                  <a:cubicBezTo>
                    <a:pt x="58" y="202"/>
                    <a:pt x="59" y="203"/>
                    <a:pt x="60" y="204"/>
                  </a:cubicBezTo>
                  <a:cubicBezTo>
                    <a:pt x="63" y="208"/>
                    <a:pt x="67" y="210"/>
                    <a:pt x="71" y="211"/>
                  </a:cubicBezTo>
                  <a:cubicBezTo>
                    <a:pt x="77" y="213"/>
                    <a:pt x="81" y="214"/>
                    <a:pt x="86" y="214"/>
                  </a:cubicBezTo>
                  <a:cubicBezTo>
                    <a:pt x="89" y="214"/>
                    <a:pt x="92" y="214"/>
                    <a:pt x="95" y="212"/>
                  </a:cubicBezTo>
                  <a:cubicBezTo>
                    <a:pt x="98" y="211"/>
                    <a:pt x="100" y="209"/>
                    <a:pt x="103" y="208"/>
                  </a:cubicBezTo>
                  <a:cubicBezTo>
                    <a:pt x="106" y="205"/>
                    <a:pt x="110" y="203"/>
                    <a:pt x="113" y="202"/>
                  </a:cubicBezTo>
                  <a:cubicBezTo>
                    <a:pt x="114" y="202"/>
                    <a:pt x="115" y="202"/>
                    <a:pt x="116" y="202"/>
                  </a:cubicBezTo>
                  <a:cubicBezTo>
                    <a:pt x="122" y="201"/>
                    <a:pt x="130" y="201"/>
                    <a:pt x="132" y="196"/>
                  </a:cubicBezTo>
                  <a:cubicBezTo>
                    <a:pt x="133" y="194"/>
                    <a:pt x="133" y="191"/>
                    <a:pt x="131" y="188"/>
                  </a:cubicBezTo>
                  <a:cubicBezTo>
                    <a:pt x="130" y="186"/>
                    <a:pt x="130" y="186"/>
                    <a:pt x="130" y="186"/>
                  </a:cubicBezTo>
                  <a:cubicBezTo>
                    <a:pt x="128" y="187"/>
                    <a:pt x="128" y="187"/>
                    <a:pt x="128" y="187"/>
                  </a:cubicBezTo>
                  <a:cubicBezTo>
                    <a:pt x="128" y="187"/>
                    <a:pt x="127" y="187"/>
                    <a:pt x="126" y="187"/>
                  </a:cubicBezTo>
                  <a:cubicBezTo>
                    <a:pt x="126" y="187"/>
                    <a:pt x="125" y="187"/>
                    <a:pt x="125" y="186"/>
                  </a:cubicBezTo>
                  <a:cubicBezTo>
                    <a:pt x="124" y="185"/>
                    <a:pt x="124" y="183"/>
                    <a:pt x="126" y="181"/>
                  </a:cubicBezTo>
                  <a:cubicBezTo>
                    <a:pt x="128" y="178"/>
                    <a:pt x="131" y="176"/>
                    <a:pt x="135" y="176"/>
                  </a:cubicBezTo>
                  <a:cubicBezTo>
                    <a:pt x="137" y="176"/>
                    <a:pt x="139" y="176"/>
                    <a:pt x="141" y="178"/>
                  </a:cubicBezTo>
                  <a:cubicBezTo>
                    <a:pt x="144" y="180"/>
                    <a:pt x="144" y="186"/>
                    <a:pt x="143" y="189"/>
                  </a:cubicBezTo>
                  <a:cubicBezTo>
                    <a:pt x="142" y="191"/>
                    <a:pt x="140" y="192"/>
                    <a:pt x="138" y="194"/>
                  </a:cubicBezTo>
                  <a:cubicBezTo>
                    <a:pt x="136" y="196"/>
                    <a:pt x="133" y="197"/>
                    <a:pt x="131" y="201"/>
                  </a:cubicBezTo>
                  <a:cubicBezTo>
                    <a:pt x="131" y="202"/>
                    <a:pt x="130" y="205"/>
                    <a:pt x="131" y="207"/>
                  </a:cubicBezTo>
                  <a:cubicBezTo>
                    <a:pt x="132" y="208"/>
                    <a:pt x="133" y="209"/>
                    <a:pt x="136" y="209"/>
                  </a:cubicBezTo>
                  <a:cubicBezTo>
                    <a:pt x="140" y="209"/>
                    <a:pt x="146" y="207"/>
                    <a:pt x="146" y="206"/>
                  </a:cubicBezTo>
                  <a:cubicBezTo>
                    <a:pt x="148" y="205"/>
                    <a:pt x="150" y="203"/>
                    <a:pt x="152" y="202"/>
                  </a:cubicBezTo>
                  <a:cubicBezTo>
                    <a:pt x="152" y="200"/>
                    <a:pt x="154" y="198"/>
                    <a:pt x="155" y="198"/>
                  </a:cubicBezTo>
                  <a:cubicBezTo>
                    <a:pt x="155" y="198"/>
                    <a:pt x="155" y="199"/>
                    <a:pt x="154" y="202"/>
                  </a:cubicBezTo>
                  <a:cubicBezTo>
                    <a:pt x="154" y="203"/>
                    <a:pt x="154" y="205"/>
                    <a:pt x="154" y="207"/>
                  </a:cubicBezTo>
                  <a:cubicBezTo>
                    <a:pt x="154" y="211"/>
                    <a:pt x="156" y="213"/>
                    <a:pt x="158" y="215"/>
                  </a:cubicBezTo>
                  <a:cubicBezTo>
                    <a:pt x="159" y="215"/>
                    <a:pt x="160" y="216"/>
                    <a:pt x="161" y="217"/>
                  </a:cubicBezTo>
                  <a:cubicBezTo>
                    <a:pt x="161" y="218"/>
                    <a:pt x="162" y="220"/>
                    <a:pt x="162" y="221"/>
                  </a:cubicBezTo>
                  <a:cubicBezTo>
                    <a:pt x="163" y="225"/>
                    <a:pt x="164" y="231"/>
                    <a:pt x="170" y="231"/>
                  </a:cubicBezTo>
                  <a:cubicBezTo>
                    <a:pt x="171" y="231"/>
                    <a:pt x="172" y="230"/>
                    <a:pt x="173" y="230"/>
                  </a:cubicBezTo>
                  <a:cubicBezTo>
                    <a:pt x="176" y="229"/>
                    <a:pt x="177" y="227"/>
                    <a:pt x="179" y="225"/>
                  </a:cubicBezTo>
                  <a:cubicBezTo>
                    <a:pt x="180" y="224"/>
                    <a:pt x="181" y="223"/>
                    <a:pt x="181" y="223"/>
                  </a:cubicBezTo>
                  <a:cubicBezTo>
                    <a:pt x="181" y="223"/>
                    <a:pt x="182" y="223"/>
                    <a:pt x="182" y="223"/>
                  </a:cubicBezTo>
                  <a:cubicBezTo>
                    <a:pt x="183" y="223"/>
                    <a:pt x="184" y="223"/>
                    <a:pt x="186" y="224"/>
                  </a:cubicBezTo>
                  <a:cubicBezTo>
                    <a:pt x="188" y="224"/>
                    <a:pt x="190" y="225"/>
                    <a:pt x="192" y="225"/>
                  </a:cubicBezTo>
                  <a:cubicBezTo>
                    <a:pt x="192" y="225"/>
                    <a:pt x="193" y="225"/>
                    <a:pt x="193" y="225"/>
                  </a:cubicBezTo>
                  <a:cubicBezTo>
                    <a:pt x="199" y="225"/>
                    <a:pt x="204" y="220"/>
                    <a:pt x="206" y="219"/>
                  </a:cubicBezTo>
                  <a:cubicBezTo>
                    <a:pt x="212" y="213"/>
                    <a:pt x="217" y="209"/>
                    <a:pt x="223" y="206"/>
                  </a:cubicBezTo>
                  <a:cubicBezTo>
                    <a:pt x="228" y="204"/>
                    <a:pt x="232" y="201"/>
                    <a:pt x="236" y="198"/>
                  </a:cubicBezTo>
                  <a:cubicBezTo>
                    <a:pt x="244" y="193"/>
                    <a:pt x="251" y="188"/>
                    <a:pt x="261" y="188"/>
                  </a:cubicBezTo>
                  <a:cubicBezTo>
                    <a:pt x="263" y="188"/>
                    <a:pt x="265" y="189"/>
                    <a:pt x="267" y="189"/>
                  </a:cubicBezTo>
                  <a:cubicBezTo>
                    <a:pt x="270" y="190"/>
                    <a:pt x="271" y="190"/>
                    <a:pt x="273" y="191"/>
                  </a:cubicBezTo>
                  <a:cubicBezTo>
                    <a:pt x="277" y="192"/>
                    <a:pt x="282" y="194"/>
                    <a:pt x="287" y="194"/>
                  </a:cubicBezTo>
                  <a:cubicBezTo>
                    <a:pt x="287" y="194"/>
                    <a:pt x="288" y="194"/>
                    <a:pt x="288" y="194"/>
                  </a:cubicBezTo>
                  <a:cubicBezTo>
                    <a:pt x="291" y="194"/>
                    <a:pt x="293" y="193"/>
                    <a:pt x="295" y="192"/>
                  </a:cubicBezTo>
                  <a:cubicBezTo>
                    <a:pt x="296" y="192"/>
                    <a:pt x="298" y="192"/>
                    <a:pt x="299" y="191"/>
                  </a:cubicBezTo>
                  <a:cubicBezTo>
                    <a:pt x="300" y="191"/>
                    <a:pt x="300" y="191"/>
                    <a:pt x="300" y="191"/>
                  </a:cubicBezTo>
                  <a:cubicBezTo>
                    <a:pt x="301" y="191"/>
                    <a:pt x="302" y="191"/>
                    <a:pt x="303" y="192"/>
                  </a:cubicBezTo>
                  <a:cubicBezTo>
                    <a:pt x="304" y="192"/>
                    <a:pt x="306" y="192"/>
                    <a:pt x="307" y="192"/>
                  </a:cubicBezTo>
                  <a:cubicBezTo>
                    <a:pt x="308" y="192"/>
                    <a:pt x="309" y="192"/>
                    <a:pt x="310" y="192"/>
                  </a:cubicBezTo>
                  <a:cubicBezTo>
                    <a:pt x="314" y="191"/>
                    <a:pt x="317" y="188"/>
                    <a:pt x="320" y="183"/>
                  </a:cubicBezTo>
                  <a:cubicBezTo>
                    <a:pt x="321" y="180"/>
                    <a:pt x="321" y="180"/>
                    <a:pt x="321" y="180"/>
                  </a:cubicBezTo>
                  <a:lnTo>
                    <a:pt x="318" y="179"/>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3" name="Freeform 10">
              <a:extLst>
                <a:ext uri="{FF2B5EF4-FFF2-40B4-BE49-F238E27FC236}">
                  <a16:creationId xmlns:a16="http://schemas.microsoft.com/office/drawing/2014/main" id="{B47A15A3-2051-4D8D-A4EF-8FDABA98F0F8}"/>
                </a:ext>
              </a:extLst>
            </p:cNvPr>
            <p:cNvSpPr>
              <a:spLocks/>
            </p:cNvSpPr>
            <p:nvPr/>
          </p:nvSpPr>
          <p:spPr bwMode="auto">
            <a:xfrm>
              <a:off x="3926" y="3757"/>
              <a:ext cx="61" cy="84"/>
            </a:xfrm>
            <a:custGeom>
              <a:avLst/>
              <a:gdLst>
                <a:gd name="T0" fmla="*/ 12 w 21"/>
                <a:gd name="T1" fmla="*/ 0 h 29"/>
                <a:gd name="T2" fmla="*/ 11 w 21"/>
                <a:gd name="T3" fmla="*/ 0 h 29"/>
                <a:gd name="T4" fmla="*/ 4 w 21"/>
                <a:gd name="T5" fmla="*/ 3 h 29"/>
                <a:gd name="T6" fmla="*/ 2 w 21"/>
                <a:gd name="T7" fmla="*/ 20 h 29"/>
                <a:gd name="T8" fmla="*/ 5 w 21"/>
                <a:gd name="T9" fmla="*/ 27 h 29"/>
                <a:gd name="T10" fmla="*/ 9 w 21"/>
                <a:gd name="T11" fmla="*/ 29 h 29"/>
                <a:gd name="T12" fmla="*/ 20 w 21"/>
                <a:gd name="T13" fmla="*/ 18 h 29"/>
                <a:gd name="T14" fmla="*/ 17 w 21"/>
                <a:gd name="T15" fmla="*/ 3 h 29"/>
                <a:gd name="T16" fmla="*/ 12 w 21"/>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9">
                  <a:moveTo>
                    <a:pt x="12" y="0"/>
                  </a:moveTo>
                  <a:cubicBezTo>
                    <a:pt x="12" y="0"/>
                    <a:pt x="11" y="0"/>
                    <a:pt x="11" y="0"/>
                  </a:cubicBezTo>
                  <a:cubicBezTo>
                    <a:pt x="8" y="0"/>
                    <a:pt x="6" y="1"/>
                    <a:pt x="4" y="3"/>
                  </a:cubicBezTo>
                  <a:cubicBezTo>
                    <a:pt x="0" y="8"/>
                    <a:pt x="2" y="16"/>
                    <a:pt x="2" y="20"/>
                  </a:cubicBezTo>
                  <a:cubicBezTo>
                    <a:pt x="3" y="22"/>
                    <a:pt x="4" y="25"/>
                    <a:pt x="5" y="27"/>
                  </a:cubicBezTo>
                  <a:cubicBezTo>
                    <a:pt x="6" y="28"/>
                    <a:pt x="7" y="29"/>
                    <a:pt x="9" y="29"/>
                  </a:cubicBezTo>
                  <a:cubicBezTo>
                    <a:pt x="14" y="29"/>
                    <a:pt x="20" y="21"/>
                    <a:pt x="20" y="18"/>
                  </a:cubicBezTo>
                  <a:cubicBezTo>
                    <a:pt x="21" y="15"/>
                    <a:pt x="20" y="7"/>
                    <a:pt x="17" y="3"/>
                  </a:cubicBezTo>
                  <a:cubicBezTo>
                    <a:pt x="16" y="1"/>
                    <a:pt x="14" y="0"/>
                    <a:pt x="12"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4" name="Freeform 11">
              <a:extLst>
                <a:ext uri="{FF2B5EF4-FFF2-40B4-BE49-F238E27FC236}">
                  <a16:creationId xmlns:a16="http://schemas.microsoft.com/office/drawing/2014/main" id="{7E3FCC05-2704-4EA6-8004-018884ED04A3}"/>
                </a:ext>
              </a:extLst>
            </p:cNvPr>
            <p:cNvSpPr>
              <a:spLocks/>
            </p:cNvSpPr>
            <p:nvPr/>
          </p:nvSpPr>
          <p:spPr bwMode="auto">
            <a:xfrm>
              <a:off x="4319" y="3812"/>
              <a:ext cx="80" cy="90"/>
            </a:xfrm>
            <a:custGeom>
              <a:avLst/>
              <a:gdLst>
                <a:gd name="T0" fmla="*/ 21 w 28"/>
                <a:gd name="T1" fmla="*/ 9 h 31"/>
                <a:gd name="T2" fmla="*/ 20 w 28"/>
                <a:gd name="T3" fmla="*/ 9 h 31"/>
                <a:gd name="T4" fmla="*/ 18 w 28"/>
                <a:gd name="T5" fmla="*/ 6 h 31"/>
                <a:gd name="T6" fmla="*/ 9 w 28"/>
                <a:gd name="T7" fmla="*/ 0 h 31"/>
                <a:gd name="T8" fmla="*/ 3 w 28"/>
                <a:gd name="T9" fmla="*/ 4 h 31"/>
                <a:gd name="T10" fmla="*/ 3 w 28"/>
                <a:gd name="T11" fmla="*/ 17 h 31"/>
                <a:gd name="T12" fmla="*/ 14 w 28"/>
                <a:gd name="T13" fmla="*/ 31 h 31"/>
                <a:gd name="T14" fmla="*/ 14 w 28"/>
                <a:gd name="T15" fmla="*/ 31 h 31"/>
                <a:gd name="T16" fmla="*/ 25 w 28"/>
                <a:gd name="T17" fmla="*/ 22 h 31"/>
                <a:gd name="T18" fmla="*/ 21 w 28"/>
                <a:gd name="T19" fmla="*/ 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1">
                  <a:moveTo>
                    <a:pt x="21" y="9"/>
                  </a:moveTo>
                  <a:cubicBezTo>
                    <a:pt x="20" y="9"/>
                    <a:pt x="20" y="9"/>
                    <a:pt x="20" y="9"/>
                  </a:cubicBezTo>
                  <a:cubicBezTo>
                    <a:pt x="19" y="8"/>
                    <a:pt x="19" y="7"/>
                    <a:pt x="18" y="6"/>
                  </a:cubicBezTo>
                  <a:cubicBezTo>
                    <a:pt x="16" y="4"/>
                    <a:pt x="13" y="0"/>
                    <a:pt x="9" y="0"/>
                  </a:cubicBezTo>
                  <a:cubicBezTo>
                    <a:pt x="6" y="0"/>
                    <a:pt x="4" y="1"/>
                    <a:pt x="3" y="4"/>
                  </a:cubicBezTo>
                  <a:cubicBezTo>
                    <a:pt x="0" y="8"/>
                    <a:pt x="2" y="14"/>
                    <a:pt x="3" y="17"/>
                  </a:cubicBezTo>
                  <a:cubicBezTo>
                    <a:pt x="5" y="21"/>
                    <a:pt x="11" y="31"/>
                    <a:pt x="14" y="31"/>
                  </a:cubicBezTo>
                  <a:cubicBezTo>
                    <a:pt x="14" y="31"/>
                    <a:pt x="14" y="31"/>
                    <a:pt x="14" y="31"/>
                  </a:cubicBezTo>
                  <a:cubicBezTo>
                    <a:pt x="19" y="31"/>
                    <a:pt x="24" y="26"/>
                    <a:pt x="25" y="22"/>
                  </a:cubicBezTo>
                  <a:cubicBezTo>
                    <a:pt x="28" y="15"/>
                    <a:pt x="24" y="12"/>
                    <a:pt x="21" y="9"/>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5" name="Freeform 12">
              <a:extLst>
                <a:ext uri="{FF2B5EF4-FFF2-40B4-BE49-F238E27FC236}">
                  <a16:creationId xmlns:a16="http://schemas.microsoft.com/office/drawing/2014/main" id="{7ACE4992-653F-424B-A52F-FDCF87028F17}"/>
                </a:ext>
              </a:extLst>
            </p:cNvPr>
            <p:cNvSpPr>
              <a:spLocks/>
            </p:cNvSpPr>
            <p:nvPr/>
          </p:nvSpPr>
          <p:spPr bwMode="auto">
            <a:xfrm>
              <a:off x="4004" y="3899"/>
              <a:ext cx="378" cy="418"/>
            </a:xfrm>
            <a:custGeom>
              <a:avLst/>
              <a:gdLst>
                <a:gd name="T0" fmla="*/ 56 w 131"/>
                <a:gd name="T1" fmla="*/ 142 h 145"/>
                <a:gd name="T2" fmla="*/ 52 w 131"/>
                <a:gd name="T3" fmla="*/ 138 h 145"/>
                <a:gd name="T4" fmla="*/ 48 w 131"/>
                <a:gd name="T5" fmla="*/ 139 h 145"/>
                <a:gd name="T6" fmla="*/ 39 w 131"/>
                <a:gd name="T7" fmla="*/ 141 h 145"/>
                <a:gd name="T8" fmla="*/ 34 w 131"/>
                <a:gd name="T9" fmla="*/ 129 h 145"/>
                <a:gd name="T10" fmla="*/ 40 w 131"/>
                <a:gd name="T11" fmla="*/ 127 h 145"/>
                <a:gd name="T12" fmla="*/ 31 w 131"/>
                <a:gd name="T13" fmla="*/ 124 h 145"/>
                <a:gd name="T14" fmla="*/ 15 w 131"/>
                <a:gd name="T15" fmla="*/ 93 h 145"/>
                <a:gd name="T16" fmla="*/ 14 w 131"/>
                <a:gd name="T17" fmla="*/ 86 h 145"/>
                <a:gd name="T18" fmla="*/ 18 w 131"/>
                <a:gd name="T19" fmla="*/ 73 h 145"/>
                <a:gd name="T20" fmla="*/ 12 w 131"/>
                <a:gd name="T21" fmla="*/ 59 h 145"/>
                <a:gd name="T22" fmla="*/ 0 w 131"/>
                <a:gd name="T23" fmla="*/ 18 h 145"/>
                <a:gd name="T24" fmla="*/ 10 w 131"/>
                <a:gd name="T25" fmla="*/ 0 h 145"/>
                <a:gd name="T26" fmla="*/ 22 w 131"/>
                <a:gd name="T27" fmla="*/ 8 h 145"/>
                <a:gd name="T28" fmla="*/ 36 w 131"/>
                <a:gd name="T29" fmla="*/ 19 h 145"/>
                <a:gd name="T30" fmla="*/ 55 w 131"/>
                <a:gd name="T31" fmla="*/ 27 h 145"/>
                <a:gd name="T32" fmla="*/ 60 w 131"/>
                <a:gd name="T33" fmla="*/ 29 h 145"/>
                <a:gd name="T34" fmla="*/ 68 w 131"/>
                <a:gd name="T35" fmla="*/ 27 h 145"/>
                <a:gd name="T36" fmla="*/ 75 w 131"/>
                <a:gd name="T37" fmla="*/ 26 h 145"/>
                <a:gd name="T38" fmla="*/ 85 w 131"/>
                <a:gd name="T39" fmla="*/ 23 h 145"/>
                <a:gd name="T40" fmla="*/ 91 w 131"/>
                <a:gd name="T41" fmla="*/ 23 h 145"/>
                <a:gd name="T42" fmla="*/ 99 w 131"/>
                <a:gd name="T43" fmla="*/ 22 h 145"/>
                <a:gd name="T44" fmla="*/ 108 w 131"/>
                <a:gd name="T45" fmla="*/ 20 h 145"/>
                <a:gd name="T46" fmla="*/ 112 w 131"/>
                <a:gd name="T47" fmla="*/ 18 h 145"/>
                <a:gd name="T48" fmla="*/ 116 w 131"/>
                <a:gd name="T49" fmla="*/ 17 h 145"/>
                <a:gd name="T50" fmla="*/ 128 w 131"/>
                <a:gd name="T51" fmla="*/ 40 h 145"/>
                <a:gd name="T52" fmla="*/ 126 w 131"/>
                <a:gd name="T53" fmla="*/ 52 h 145"/>
                <a:gd name="T54" fmla="*/ 126 w 131"/>
                <a:gd name="T55" fmla="*/ 69 h 145"/>
                <a:gd name="T56" fmla="*/ 119 w 131"/>
                <a:gd name="T57" fmla="*/ 86 h 145"/>
                <a:gd name="T58" fmla="*/ 115 w 131"/>
                <a:gd name="T59" fmla="*/ 82 h 145"/>
                <a:gd name="T60" fmla="*/ 108 w 131"/>
                <a:gd name="T61" fmla="*/ 110 h 145"/>
                <a:gd name="T62" fmla="*/ 106 w 131"/>
                <a:gd name="T63" fmla="*/ 115 h 145"/>
                <a:gd name="T64" fmla="*/ 104 w 131"/>
                <a:gd name="T65" fmla="*/ 132 h 145"/>
                <a:gd name="T66" fmla="*/ 98 w 131"/>
                <a:gd name="T67" fmla="*/ 134 h 145"/>
                <a:gd name="T68" fmla="*/ 87 w 131"/>
                <a:gd name="T69" fmla="*/ 110 h 145"/>
                <a:gd name="T70" fmla="*/ 86 w 131"/>
                <a:gd name="T71" fmla="*/ 117 h 145"/>
                <a:gd name="T72" fmla="*/ 78 w 131"/>
                <a:gd name="T73" fmla="*/ 132 h 145"/>
                <a:gd name="T74" fmla="*/ 74 w 131"/>
                <a:gd name="T75" fmla="*/ 131 h 145"/>
                <a:gd name="T76" fmla="*/ 64 w 131"/>
                <a:gd name="T77"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1" h="145">
                  <a:moveTo>
                    <a:pt x="64" y="145"/>
                  </a:moveTo>
                  <a:cubicBezTo>
                    <a:pt x="61" y="145"/>
                    <a:pt x="59" y="144"/>
                    <a:pt x="56" y="142"/>
                  </a:cubicBezTo>
                  <a:cubicBezTo>
                    <a:pt x="55" y="142"/>
                    <a:pt x="55" y="141"/>
                    <a:pt x="54" y="140"/>
                  </a:cubicBezTo>
                  <a:cubicBezTo>
                    <a:pt x="53" y="139"/>
                    <a:pt x="53" y="138"/>
                    <a:pt x="52" y="138"/>
                  </a:cubicBezTo>
                  <a:cubicBezTo>
                    <a:pt x="52" y="138"/>
                    <a:pt x="52" y="138"/>
                    <a:pt x="51" y="138"/>
                  </a:cubicBezTo>
                  <a:cubicBezTo>
                    <a:pt x="50" y="138"/>
                    <a:pt x="49" y="139"/>
                    <a:pt x="48" y="139"/>
                  </a:cubicBezTo>
                  <a:cubicBezTo>
                    <a:pt x="46" y="140"/>
                    <a:pt x="44" y="141"/>
                    <a:pt x="42" y="141"/>
                  </a:cubicBezTo>
                  <a:cubicBezTo>
                    <a:pt x="41" y="141"/>
                    <a:pt x="40" y="141"/>
                    <a:pt x="39" y="141"/>
                  </a:cubicBezTo>
                  <a:cubicBezTo>
                    <a:pt x="36" y="140"/>
                    <a:pt x="33" y="138"/>
                    <a:pt x="33" y="135"/>
                  </a:cubicBezTo>
                  <a:cubicBezTo>
                    <a:pt x="32" y="134"/>
                    <a:pt x="32" y="131"/>
                    <a:pt x="34" y="129"/>
                  </a:cubicBezTo>
                  <a:cubicBezTo>
                    <a:pt x="35" y="127"/>
                    <a:pt x="37" y="127"/>
                    <a:pt x="39" y="127"/>
                  </a:cubicBezTo>
                  <a:cubicBezTo>
                    <a:pt x="40" y="127"/>
                    <a:pt x="40" y="127"/>
                    <a:pt x="40" y="127"/>
                  </a:cubicBezTo>
                  <a:cubicBezTo>
                    <a:pt x="39" y="126"/>
                    <a:pt x="38" y="126"/>
                    <a:pt x="36" y="125"/>
                  </a:cubicBezTo>
                  <a:cubicBezTo>
                    <a:pt x="35" y="125"/>
                    <a:pt x="33" y="124"/>
                    <a:pt x="31" y="124"/>
                  </a:cubicBezTo>
                  <a:cubicBezTo>
                    <a:pt x="26" y="121"/>
                    <a:pt x="21" y="114"/>
                    <a:pt x="17" y="105"/>
                  </a:cubicBezTo>
                  <a:cubicBezTo>
                    <a:pt x="16" y="101"/>
                    <a:pt x="15" y="97"/>
                    <a:pt x="15" y="93"/>
                  </a:cubicBezTo>
                  <a:cubicBezTo>
                    <a:pt x="15" y="91"/>
                    <a:pt x="15" y="89"/>
                    <a:pt x="14" y="87"/>
                  </a:cubicBezTo>
                  <a:cubicBezTo>
                    <a:pt x="14" y="86"/>
                    <a:pt x="14" y="86"/>
                    <a:pt x="14" y="86"/>
                  </a:cubicBezTo>
                  <a:cubicBezTo>
                    <a:pt x="13" y="81"/>
                    <a:pt x="12" y="77"/>
                    <a:pt x="14" y="74"/>
                  </a:cubicBezTo>
                  <a:cubicBezTo>
                    <a:pt x="15" y="73"/>
                    <a:pt x="16" y="73"/>
                    <a:pt x="18" y="73"/>
                  </a:cubicBezTo>
                  <a:cubicBezTo>
                    <a:pt x="18" y="73"/>
                    <a:pt x="18" y="73"/>
                    <a:pt x="18" y="73"/>
                  </a:cubicBezTo>
                  <a:cubicBezTo>
                    <a:pt x="17" y="68"/>
                    <a:pt x="14" y="63"/>
                    <a:pt x="12" y="59"/>
                  </a:cubicBezTo>
                  <a:cubicBezTo>
                    <a:pt x="10" y="55"/>
                    <a:pt x="8" y="52"/>
                    <a:pt x="6" y="48"/>
                  </a:cubicBezTo>
                  <a:cubicBezTo>
                    <a:pt x="2" y="38"/>
                    <a:pt x="1" y="27"/>
                    <a:pt x="0" y="18"/>
                  </a:cubicBezTo>
                  <a:cubicBezTo>
                    <a:pt x="0" y="14"/>
                    <a:pt x="1" y="6"/>
                    <a:pt x="5" y="3"/>
                  </a:cubicBezTo>
                  <a:cubicBezTo>
                    <a:pt x="6" y="1"/>
                    <a:pt x="8" y="0"/>
                    <a:pt x="10" y="0"/>
                  </a:cubicBezTo>
                  <a:cubicBezTo>
                    <a:pt x="12" y="0"/>
                    <a:pt x="13" y="0"/>
                    <a:pt x="14" y="1"/>
                  </a:cubicBezTo>
                  <a:cubicBezTo>
                    <a:pt x="17" y="3"/>
                    <a:pt x="20" y="6"/>
                    <a:pt x="22" y="8"/>
                  </a:cubicBezTo>
                  <a:cubicBezTo>
                    <a:pt x="23" y="10"/>
                    <a:pt x="24" y="11"/>
                    <a:pt x="25" y="12"/>
                  </a:cubicBezTo>
                  <a:cubicBezTo>
                    <a:pt x="28" y="14"/>
                    <a:pt x="32" y="17"/>
                    <a:pt x="36" y="19"/>
                  </a:cubicBezTo>
                  <a:cubicBezTo>
                    <a:pt x="38" y="21"/>
                    <a:pt x="41" y="22"/>
                    <a:pt x="44" y="22"/>
                  </a:cubicBezTo>
                  <a:cubicBezTo>
                    <a:pt x="47" y="24"/>
                    <a:pt x="51" y="25"/>
                    <a:pt x="55" y="27"/>
                  </a:cubicBezTo>
                  <a:cubicBezTo>
                    <a:pt x="57" y="28"/>
                    <a:pt x="58" y="29"/>
                    <a:pt x="60" y="29"/>
                  </a:cubicBezTo>
                  <a:cubicBezTo>
                    <a:pt x="60" y="29"/>
                    <a:pt x="60" y="29"/>
                    <a:pt x="60" y="29"/>
                  </a:cubicBezTo>
                  <a:cubicBezTo>
                    <a:pt x="61" y="29"/>
                    <a:pt x="63" y="28"/>
                    <a:pt x="64" y="28"/>
                  </a:cubicBezTo>
                  <a:cubicBezTo>
                    <a:pt x="65" y="28"/>
                    <a:pt x="66" y="28"/>
                    <a:pt x="68" y="27"/>
                  </a:cubicBezTo>
                  <a:cubicBezTo>
                    <a:pt x="69" y="27"/>
                    <a:pt x="70" y="27"/>
                    <a:pt x="70" y="27"/>
                  </a:cubicBezTo>
                  <a:cubicBezTo>
                    <a:pt x="72" y="27"/>
                    <a:pt x="73" y="27"/>
                    <a:pt x="75" y="26"/>
                  </a:cubicBezTo>
                  <a:cubicBezTo>
                    <a:pt x="76" y="26"/>
                    <a:pt x="77" y="25"/>
                    <a:pt x="77" y="25"/>
                  </a:cubicBezTo>
                  <a:cubicBezTo>
                    <a:pt x="80" y="24"/>
                    <a:pt x="82" y="23"/>
                    <a:pt x="85" y="23"/>
                  </a:cubicBezTo>
                  <a:cubicBezTo>
                    <a:pt x="86" y="23"/>
                    <a:pt x="86" y="23"/>
                    <a:pt x="87" y="23"/>
                  </a:cubicBezTo>
                  <a:cubicBezTo>
                    <a:pt x="89" y="23"/>
                    <a:pt x="90" y="23"/>
                    <a:pt x="91" y="23"/>
                  </a:cubicBezTo>
                  <a:cubicBezTo>
                    <a:pt x="92" y="23"/>
                    <a:pt x="93" y="23"/>
                    <a:pt x="94" y="23"/>
                  </a:cubicBezTo>
                  <a:cubicBezTo>
                    <a:pt x="96" y="23"/>
                    <a:pt x="97" y="23"/>
                    <a:pt x="99" y="22"/>
                  </a:cubicBezTo>
                  <a:cubicBezTo>
                    <a:pt x="101" y="20"/>
                    <a:pt x="104" y="20"/>
                    <a:pt x="106" y="20"/>
                  </a:cubicBezTo>
                  <a:cubicBezTo>
                    <a:pt x="108" y="20"/>
                    <a:pt x="108" y="20"/>
                    <a:pt x="108" y="20"/>
                  </a:cubicBezTo>
                  <a:cubicBezTo>
                    <a:pt x="110" y="20"/>
                    <a:pt x="111" y="20"/>
                    <a:pt x="111" y="19"/>
                  </a:cubicBezTo>
                  <a:cubicBezTo>
                    <a:pt x="112" y="18"/>
                    <a:pt x="112" y="18"/>
                    <a:pt x="112" y="18"/>
                  </a:cubicBezTo>
                  <a:cubicBezTo>
                    <a:pt x="113" y="18"/>
                    <a:pt x="113" y="18"/>
                    <a:pt x="113" y="18"/>
                  </a:cubicBezTo>
                  <a:cubicBezTo>
                    <a:pt x="114" y="17"/>
                    <a:pt x="115" y="17"/>
                    <a:pt x="116" y="17"/>
                  </a:cubicBezTo>
                  <a:cubicBezTo>
                    <a:pt x="122" y="17"/>
                    <a:pt x="127" y="21"/>
                    <a:pt x="128" y="25"/>
                  </a:cubicBezTo>
                  <a:cubicBezTo>
                    <a:pt x="131" y="31"/>
                    <a:pt x="129" y="36"/>
                    <a:pt x="128" y="40"/>
                  </a:cubicBezTo>
                  <a:cubicBezTo>
                    <a:pt x="127" y="42"/>
                    <a:pt x="126" y="44"/>
                    <a:pt x="126" y="45"/>
                  </a:cubicBezTo>
                  <a:cubicBezTo>
                    <a:pt x="126" y="48"/>
                    <a:pt x="126" y="50"/>
                    <a:pt x="126" y="52"/>
                  </a:cubicBezTo>
                  <a:cubicBezTo>
                    <a:pt x="126" y="55"/>
                    <a:pt x="127" y="57"/>
                    <a:pt x="126" y="60"/>
                  </a:cubicBezTo>
                  <a:cubicBezTo>
                    <a:pt x="126" y="63"/>
                    <a:pt x="126" y="66"/>
                    <a:pt x="126" y="69"/>
                  </a:cubicBezTo>
                  <a:cubicBezTo>
                    <a:pt x="126" y="71"/>
                    <a:pt x="126" y="73"/>
                    <a:pt x="126" y="75"/>
                  </a:cubicBezTo>
                  <a:cubicBezTo>
                    <a:pt x="126" y="77"/>
                    <a:pt x="125" y="86"/>
                    <a:pt x="119" y="86"/>
                  </a:cubicBezTo>
                  <a:cubicBezTo>
                    <a:pt x="119" y="86"/>
                    <a:pt x="118" y="86"/>
                    <a:pt x="118" y="86"/>
                  </a:cubicBezTo>
                  <a:cubicBezTo>
                    <a:pt x="116" y="85"/>
                    <a:pt x="115" y="84"/>
                    <a:pt x="115" y="82"/>
                  </a:cubicBezTo>
                  <a:cubicBezTo>
                    <a:pt x="110" y="88"/>
                    <a:pt x="109" y="94"/>
                    <a:pt x="111" y="100"/>
                  </a:cubicBezTo>
                  <a:cubicBezTo>
                    <a:pt x="112" y="105"/>
                    <a:pt x="111" y="108"/>
                    <a:pt x="108" y="110"/>
                  </a:cubicBezTo>
                  <a:cubicBezTo>
                    <a:pt x="106" y="111"/>
                    <a:pt x="106" y="111"/>
                    <a:pt x="105" y="113"/>
                  </a:cubicBezTo>
                  <a:cubicBezTo>
                    <a:pt x="105" y="113"/>
                    <a:pt x="105" y="114"/>
                    <a:pt x="106" y="115"/>
                  </a:cubicBezTo>
                  <a:cubicBezTo>
                    <a:pt x="106" y="116"/>
                    <a:pt x="107" y="117"/>
                    <a:pt x="107" y="118"/>
                  </a:cubicBezTo>
                  <a:cubicBezTo>
                    <a:pt x="107" y="120"/>
                    <a:pt x="108" y="128"/>
                    <a:pt x="104" y="132"/>
                  </a:cubicBezTo>
                  <a:cubicBezTo>
                    <a:pt x="103" y="133"/>
                    <a:pt x="102" y="134"/>
                    <a:pt x="100" y="134"/>
                  </a:cubicBezTo>
                  <a:cubicBezTo>
                    <a:pt x="99" y="134"/>
                    <a:pt x="98" y="134"/>
                    <a:pt x="98" y="134"/>
                  </a:cubicBezTo>
                  <a:cubicBezTo>
                    <a:pt x="92" y="132"/>
                    <a:pt x="92" y="121"/>
                    <a:pt x="92" y="119"/>
                  </a:cubicBezTo>
                  <a:cubicBezTo>
                    <a:pt x="92" y="117"/>
                    <a:pt x="89" y="111"/>
                    <a:pt x="87" y="110"/>
                  </a:cubicBezTo>
                  <a:cubicBezTo>
                    <a:pt x="87" y="111"/>
                    <a:pt x="87" y="111"/>
                    <a:pt x="86" y="112"/>
                  </a:cubicBezTo>
                  <a:cubicBezTo>
                    <a:pt x="86" y="113"/>
                    <a:pt x="86" y="115"/>
                    <a:pt x="86" y="117"/>
                  </a:cubicBezTo>
                  <a:cubicBezTo>
                    <a:pt x="86" y="121"/>
                    <a:pt x="87" y="127"/>
                    <a:pt x="83" y="130"/>
                  </a:cubicBezTo>
                  <a:cubicBezTo>
                    <a:pt x="82" y="132"/>
                    <a:pt x="80" y="132"/>
                    <a:pt x="78" y="132"/>
                  </a:cubicBezTo>
                  <a:cubicBezTo>
                    <a:pt x="76" y="132"/>
                    <a:pt x="75" y="132"/>
                    <a:pt x="74" y="131"/>
                  </a:cubicBezTo>
                  <a:cubicBezTo>
                    <a:pt x="74" y="131"/>
                    <a:pt x="74" y="131"/>
                    <a:pt x="74" y="131"/>
                  </a:cubicBezTo>
                  <a:cubicBezTo>
                    <a:pt x="74" y="136"/>
                    <a:pt x="73" y="140"/>
                    <a:pt x="71" y="143"/>
                  </a:cubicBezTo>
                  <a:cubicBezTo>
                    <a:pt x="69" y="144"/>
                    <a:pt x="66" y="145"/>
                    <a:pt x="64" y="145"/>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6" name="Freeform 13">
              <a:extLst>
                <a:ext uri="{FF2B5EF4-FFF2-40B4-BE49-F238E27FC236}">
                  <a16:creationId xmlns:a16="http://schemas.microsoft.com/office/drawing/2014/main" id="{415E0071-51D4-42AD-B864-C9D0185815CA}"/>
                </a:ext>
              </a:extLst>
            </p:cNvPr>
            <p:cNvSpPr>
              <a:spLocks/>
            </p:cNvSpPr>
            <p:nvPr/>
          </p:nvSpPr>
          <p:spPr bwMode="auto">
            <a:xfrm>
              <a:off x="4013" y="3899"/>
              <a:ext cx="360" cy="421"/>
            </a:xfrm>
            <a:custGeom>
              <a:avLst/>
              <a:gdLst>
                <a:gd name="T0" fmla="*/ 31 w 125"/>
                <a:gd name="T1" fmla="*/ 22 h 146"/>
                <a:gd name="T2" fmla="*/ 50 w 125"/>
                <a:gd name="T3" fmla="*/ 30 h 146"/>
                <a:gd name="T4" fmla="*/ 65 w 125"/>
                <a:gd name="T5" fmla="*/ 30 h 146"/>
                <a:gd name="T6" fmla="*/ 73 w 125"/>
                <a:gd name="T7" fmla="*/ 29 h 146"/>
                <a:gd name="T8" fmla="*/ 82 w 125"/>
                <a:gd name="T9" fmla="*/ 26 h 146"/>
                <a:gd name="T10" fmla="*/ 97 w 125"/>
                <a:gd name="T11" fmla="*/ 24 h 146"/>
                <a:gd name="T12" fmla="*/ 111 w 125"/>
                <a:gd name="T13" fmla="*/ 21 h 146"/>
                <a:gd name="T14" fmla="*/ 122 w 125"/>
                <a:gd name="T15" fmla="*/ 26 h 146"/>
                <a:gd name="T16" fmla="*/ 120 w 125"/>
                <a:gd name="T17" fmla="*/ 45 h 146"/>
                <a:gd name="T18" fmla="*/ 120 w 125"/>
                <a:gd name="T19" fmla="*/ 60 h 146"/>
                <a:gd name="T20" fmla="*/ 120 w 125"/>
                <a:gd name="T21" fmla="*/ 74 h 146"/>
                <a:gd name="T22" fmla="*/ 116 w 125"/>
                <a:gd name="T23" fmla="*/ 83 h 146"/>
                <a:gd name="T24" fmla="*/ 114 w 125"/>
                <a:gd name="T25" fmla="*/ 76 h 146"/>
                <a:gd name="T26" fmla="*/ 105 w 125"/>
                <a:gd name="T27" fmla="*/ 101 h 146"/>
                <a:gd name="T28" fmla="*/ 99 w 125"/>
                <a:gd name="T29" fmla="*/ 111 h 146"/>
                <a:gd name="T30" fmla="*/ 101 w 125"/>
                <a:gd name="T31" fmla="*/ 119 h 146"/>
                <a:gd name="T32" fmla="*/ 96 w 125"/>
                <a:gd name="T33" fmla="*/ 131 h 146"/>
                <a:gd name="T34" fmla="*/ 92 w 125"/>
                <a:gd name="T35" fmla="*/ 119 h 146"/>
                <a:gd name="T36" fmla="*/ 81 w 125"/>
                <a:gd name="T37" fmla="*/ 111 h 146"/>
                <a:gd name="T38" fmla="*/ 78 w 125"/>
                <a:gd name="T39" fmla="*/ 128 h 146"/>
                <a:gd name="T40" fmla="*/ 68 w 125"/>
                <a:gd name="T41" fmla="*/ 120 h 146"/>
                <a:gd name="T42" fmla="*/ 68 w 125"/>
                <a:gd name="T43" fmla="*/ 132 h 146"/>
                <a:gd name="T44" fmla="*/ 55 w 125"/>
                <a:gd name="T45" fmla="*/ 140 h 146"/>
                <a:gd name="T46" fmla="*/ 50 w 125"/>
                <a:gd name="T47" fmla="*/ 135 h 146"/>
                <a:gd name="T48" fmla="*/ 37 w 125"/>
                <a:gd name="T49" fmla="*/ 138 h 146"/>
                <a:gd name="T50" fmla="*/ 33 w 125"/>
                <a:gd name="T51" fmla="*/ 131 h 146"/>
                <a:gd name="T52" fmla="*/ 43 w 125"/>
                <a:gd name="T53" fmla="*/ 130 h 146"/>
                <a:gd name="T54" fmla="*/ 30 w 125"/>
                <a:gd name="T55" fmla="*/ 121 h 146"/>
                <a:gd name="T56" fmla="*/ 17 w 125"/>
                <a:gd name="T57" fmla="*/ 103 h 146"/>
                <a:gd name="T58" fmla="*/ 14 w 125"/>
                <a:gd name="T59" fmla="*/ 87 h 146"/>
                <a:gd name="T60" fmla="*/ 19 w 125"/>
                <a:gd name="T61" fmla="*/ 78 h 146"/>
                <a:gd name="T62" fmla="*/ 6 w 125"/>
                <a:gd name="T63" fmla="*/ 47 h 146"/>
                <a:gd name="T64" fmla="*/ 0 w 125"/>
                <a:gd name="T65" fmla="*/ 17 h 146"/>
                <a:gd name="T66" fmla="*/ 10 w 125"/>
                <a:gd name="T67" fmla="*/ 4 h 146"/>
                <a:gd name="T68" fmla="*/ 20 w 125"/>
                <a:gd name="T69" fmla="*/ 14 h 146"/>
                <a:gd name="T70" fmla="*/ 31 w 125"/>
                <a:gd name="T71" fmla="*/ 2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46">
                  <a:moveTo>
                    <a:pt x="31" y="22"/>
                  </a:moveTo>
                  <a:cubicBezTo>
                    <a:pt x="37" y="25"/>
                    <a:pt x="44" y="26"/>
                    <a:pt x="50" y="30"/>
                  </a:cubicBezTo>
                  <a:cubicBezTo>
                    <a:pt x="56" y="33"/>
                    <a:pt x="59" y="31"/>
                    <a:pt x="65" y="30"/>
                  </a:cubicBezTo>
                  <a:cubicBezTo>
                    <a:pt x="68" y="30"/>
                    <a:pt x="70" y="30"/>
                    <a:pt x="73" y="29"/>
                  </a:cubicBezTo>
                  <a:cubicBezTo>
                    <a:pt x="76" y="28"/>
                    <a:pt x="79" y="26"/>
                    <a:pt x="82" y="26"/>
                  </a:cubicBezTo>
                  <a:cubicBezTo>
                    <a:pt x="89" y="25"/>
                    <a:pt x="92" y="28"/>
                    <a:pt x="97" y="24"/>
                  </a:cubicBezTo>
                  <a:cubicBezTo>
                    <a:pt x="102" y="21"/>
                    <a:pt x="108" y="25"/>
                    <a:pt x="111" y="21"/>
                  </a:cubicBezTo>
                  <a:cubicBezTo>
                    <a:pt x="115" y="19"/>
                    <a:pt x="121" y="23"/>
                    <a:pt x="122" y="26"/>
                  </a:cubicBezTo>
                  <a:cubicBezTo>
                    <a:pt x="125" y="33"/>
                    <a:pt x="121" y="38"/>
                    <a:pt x="120" y="45"/>
                  </a:cubicBezTo>
                  <a:cubicBezTo>
                    <a:pt x="119" y="50"/>
                    <a:pt x="121" y="55"/>
                    <a:pt x="120" y="60"/>
                  </a:cubicBezTo>
                  <a:cubicBezTo>
                    <a:pt x="119" y="65"/>
                    <a:pt x="120" y="69"/>
                    <a:pt x="120" y="74"/>
                  </a:cubicBezTo>
                  <a:cubicBezTo>
                    <a:pt x="120" y="76"/>
                    <a:pt x="120" y="84"/>
                    <a:pt x="116" y="83"/>
                  </a:cubicBezTo>
                  <a:cubicBezTo>
                    <a:pt x="115" y="82"/>
                    <a:pt x="113" y="77"/>
                    <a:pt x="114" y="76"/>
                  </a:cubicBezTo>
                  <a:cubicBezTo>
                    <a:pt x="106" y="82"/>
                    <a:pt x="102" y="91"/>
                    <a:pt x="105" y="101"/>
                  </a:cubicBezTo>
                  <a:cubicBezTo>
                    <a:pt x="107" y="109"/>
                    <a:pt x="102" y="106"/>
                    <a:pt x="99" y="111"/>
                  </a:cubicBezTo>
                  <a:cubicBezTo>
                    <a:pt x="98" y="114"/>
                    <a:pt x="100" y="116"/>
                    <a:pt x="101" y="119"/>
                  </a:cubicBezTo>
                  <a:cubicBezTo>
                    <a:pt x="101" y="122"/>
                    <a:pt x="101" y="133"/>
                    <a:pt x="96" y="131"/>
                  </a:cubicBezTo>
                  <a:cubicBezTo>
                    <a:pt x="93" y="130"/>
                    <a:pt x="92" y="122"/>
                    <a:pt x="92" y="119"/>
                  </a:cubicBezTo>
                  <a:cubicBezTo>
                    <a:pt x="92" y="114"/>
                    <a:pt x="84" y="101"/>
                    <a:pt x="81" y="111"/>
                  </a:cubicBezTo>
                  <a:cubicBezTo>
                    <a:pt x="79" y="116"/>
                    <a:pt x="82" y="124"/>
                    <a:pt x="78" y="128"/>
                  </a:cubicBezTo>
                  <a:cubicBezTo>
                    <a:pt x="72" y="133"/>
                    <a:pt x="71" y="123"/>
                    <a:pt x="68" y="120"/>
                  </a:cubicBezTo>
                  <a:cubicBezTo>
                    <a:pt x="65" y="124"/>
                    <a:pt x="68" y="128"/>
                    <a:pt x="68" y="132"/>
                  </a:cubicBezTo>
                  <a:cubicBezTo>
                    <a:pt x="69" y="140"/>
                    <a:pt x="63" y="146"/>
                    <a:pt x="55" y="140"/>
                  </a:cubicBezTo>
                  <a:cubicBezTo>
                    <a:pt x="53" y="139"/>
                    <a:pt x="53" y="136"/>
                    <a:pt x="50" y="135"/>
                  </a:cubicBezTo>
                  <a:cubicBezTo>
                    <a:pt x="45" y="134"/>
                    <a:pt x="42" y="139"/>
                    <a:pt x="37" y="138"/>
                  </a:cubicBezTo>
                  <a:cubicBezTo>
                    <a:pt x="34" y="137"/>
                    <a:pt x="30" y="134"/>
                    <a:pt x="33" y="131"/>
                  </a:cubicBezTo>
                  <a:cubicBezTo>
                    <a:pt x="35" y="128"/>
                    <a:pt x="40" y="130"/>
                    <a:pt x="43" y="130"/>
                  </a:cubicBezTo>
                  <a:cubicBezTo>
                    <a:pt x="44" y="123"/>
                    <a:pt x="34" y="123"/>
                    <a:pt x="30" y="121"/>
                  </a:cubicBezTo>
                  <a:cubicBezTo>
                    <a:pt x="23" y="118"/>
                    <a:pt x="19" y="110"/>
                    <a:pt x="17" y="103"/>
                  </a:cubicBezTo>
                  <a:cubicBezTo>
                    <a:pt x="15" y="98"/>
                    <a:pt x="15" y="92"/>
                    <a:pt x="14" y="87"/>
                  </a:cubicBezTo>
                  <a:cubicBezTo>
                    <a:pt x="13" y="83"/>
                    <a:pt x="10" y="71"/>
                    <a:pt x="19" y="78"/>
                  </a:cubicBezTo>
                  <a:cubicBezTo>
                    <a:pt x="19" y="67"/>
                    <a:pt x="10" y="57"/>
                    <a:pt x="6" y="47"/>
                  </a:cubicBezTo>
                  <a:cubicBezTo>
                    <a:pt x="2" y="38"/>
                    <a:pt x="1" y="27"/>
                    <a:pt x="0" y="17"/>
                  </a:cubicBezTo>
                  <a:cubicBezTo>
                    <a:pt x="0" y="12"/>
                    <a:pt x="3" y="0"/>
                    <a:pt x="10" y="4"/>
                  </a:cubicBezTo>
                  <a:cubicBezTo>
                    <a:pt x="14" y="6"/>
                    <a:pt x="17" y="11"/>
                    <a:pt x="20" y="14"/>
                  </a:cubicBezTo>
                  <a:cubicBezTo>
                    <a:pt x="23" y="17"/>
                    <a:pt x="27" y="20"/>
                    <a:pt x="31" y="2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7" name="Freeform 14">
              <a:extLst>
                <a:ext uri="{FF2B5EF4-FFF2-40B4-BE49-F238E27FC236}">
                  <a16:creationId xmlns:a16="http://schemas.microsoft.com/office/drawing/2014/main" id="{404C1FC1-CDE3-4B71-9B05-1F2DCCAE0C67}"/>
                </a:ext>
              </a:extLst>
            </p:cNvPr>
            <p:cNvSpPr>
              <a:spLocks noEditPoints="1"/>
            </p:cNvSpPr>
            <p:nvPr/>
          </p:nvSpPr>
          <p:spPr bwMode="auto">
            <a:xfrm>
              <a:off x="2405" y="2000"/>
              <a:ext cx="1371" cy="1553"/>
            </a:xfrm>
            <a:custGeom>
              <a:avLst/>
              <a:gdLst>
                <a:gd name="T0" fmla="*/ 9 w 475"/>
                <a:gd name="T1" fmla="*/ 253 h 538"/>
                <a:gd name="T2" fmla="*/ 54 w 475"/>
                <a:gd name="T3" fmla="*/ 251 h 538"/>
                <a:gd name="T4" fmla="*/ 93 w 475"/>
                <a:gd name="T5" fmla="*/ 241 h 538"/>
                <a:gd name="T6" fmla="*/ 141 w 475"/>
                <a:gd name="T7" fmla="*/ 263 h 538"/>
                <a:gd name="T8" fmla="*/ 168 w 475"/>
                <a:gd name="T9" fmla="*/ 272 h 538"/>
                <a:gd name="T10" fmla="*/ 191 w 475"/>
                <a:gd name="T11" fmla="*/ 279 h 538"/>
                <a:gd name="T12" fmla="*/ 203 w 475"/>
                <a:gd name="T13" fmla="*/ 287 h 538"/>
                <a:gd name="T14" fmla="*/ 206 w 475"/>
                <a:gd name="T15" fmla="*/ 314 h 538"/>
                <a:gd name="T16" fmla="*/ 223 w 475"/>
                <a:gd name="T17" fmla="*/ 321 h 538"/>
                <a:gd name="T18" fmla="*/ 243 w 475"/>
                <a:gd name="T19" fmla="*/ 368 h 538"/>
                <a:gd name="T20" fmla="*/ 284 w 475"/>
                <a:gd name="T21" fmla="*/ 360 h 538"/>
                <a:gd name="T22" fmla="*/ 329 w 475"/>
                <a:gd name="T23" fmla="*/ 314 h 538"/>
                <a:gd name="T24" fmla="*/ 334 w 475"/>
                <a:gd name="T25" fmla="*/ 316 h 538"/>
                <a:gd name="T26" fmla="*/ 321 w 475"/>
                <a:gd name="T27" fmla="*/ 372 h 538"/>
                <a:gd name="T28" fmla="*/ 311 w 475"/>
                <a:gd name="T29" fmla="*/ 387 h 538"/>
                <a:gd name="T30" fmla="*/ 321 w 475"/>
                <a:gd name="T31" fmla="*/ 406 h 538"/>
                <a:gd name="T32" fmla="*/ 349 w 475"/>
                <a:gd name="T33" fmla="*/ 361 h 538"/>
                <a:gd name="T34" fmla="*/ 355 w 475"/>
                <a:gd name="T35" fmla="*/ 394 h 538"/>
                <a:gd name="T36" fmla="*/ 340 w 475"/>
                <a:gd name="T37" fmla="*/ 418 h 538"/>
                <a:gd name="T38" fmla="*/ 326 w 475"/>
                <a:gd name="T39" fmla="*/ 422 h 538"/>
                <a:gd name="T40" fmla="*/ 286 w 475"/>
                <a:gd name="T41" fmla="*/ 430 h 538"/>
                <a:gd name="T42" fmla="*/ 310 w 475"/>
                <a:gd name="T43" fmla="*/ 441 h 538"/>
                <a:gd name="T44" fmla="*/ 332 w 475"/>
                <a:gd name="T45" fmla="*/ 436 h 538"/>
                <a:gd name="T46" fmla="*/ 346 w 475"/>
                <a:gd name="T47" fmla="*/ 436 h 538"/>
                <a:gd name="T48" fmla="*/ 370 w 475"/>
                <a:gd name="T49" fmla="*/ 421 h 538"/>
                <a:gd name="T50" fmla="*/ 385 w 475"/>
                <a:gd name="T51" fmla="*/ 427 h 538"/>
                <a:gd name="T52" fmla="*/ 397 w 475"/>
                <a:gd name="T53" fmla="*/ 491 h 538"/>
                <a:gd name="T54" fmla="*/ 415 w 475"/>
                <a:gd name="T55" fmla="*/ 526 h 538"/>
                <a:gd name="T56" fmla="*/ 431 w 475"/>
                <a:gd name="T57" fmla="*/ 537 h 538"/>
                <a:gd name="T58" fmla="*/ 441 w 475"/>
                <a:gd name="T59" fmla="*/ 538 h 538"/>
                <a:gd name="T60" fmla="*/ 406 w 475"/>
                <a:gd name="T61" fmla="*/ 218 h 538"/>
                <a:gd name="T62" fmla="*/ 420 w 475"/>
                <a:gd name="T63" fmla="*/ 211 h 538"/>
                <a:gd name="T64" fmla="*/ 340 w 475"/>
                <a:gd name="T65" fmla="*/ 246 h 538"/>
                <a:gd name="T66" fmla="*/ 332 w 475"/>
                <a:gd name="T67" fmla="*/ 225 h 538"/>
                <a:gd name="T68" fmla="*/ 326 w 475"/>
                <a:gd name="T69" fmla="*/ 197 h 538"/>
                <a:gd name="T70" fmla="*/ 339 w 475"/>
                <a:gd name="T71" fmla="*/ 201 h 538"/>
                <a:gd name="T72" fmla="*/ 349 w 475"/>
                <a:gd name="T73" fmla="*/ 226 h 538"/>
                <a:gd name="T74" fmla="*/ 312 w 475"/>
                <a:gd name="T75" fmla="*/ 108 h 538"/>
                <a:gd name="T76" fmla="*/ 322 w 475"/>
                <a:gd name="T77" fmla="*/ 88 h 538"/>
                <a:gd name="T78" fmla="*/ 338 w 475"/>
                <a:gd name="T79" fmla="*/ 123 h 538"/>
                <a:gd name="T80" fmla="*/ 319 w 475"/>
                <a:gd name="T81" fmla="*/ 125 h 538"/>
                <a:gd name="T82" fmla="*/ 310 w 475"/>
                <a:gd name="T83" fmla="*/ 113 h 538"/>
                <a:gd name="T84" fmla="*/ 336 w 475"/>
                <a:gd name="T85" fmla="*/ 148 h 538"/>
                <a:gd name="T86" fmla="*/ 328 w 475"/>
                <a:gd name="T87" fmla="*/ 150 h 538"/>
                <a:gd name="T88" fmla="*/ 320 w 475"/>
                <a:gd name="T89" fmla="*/ 146 h 538"/>
                <a:gd name="T90" fmla="*/ 272 w 475"/>
                <a:gd name="T91" fmla="*/ 262 h 538"/>
                <a:gd name="T92" fmla="*/ 260 w 475"/>
                <a:gd name="T93" fmla="*/ 237 h 538"/>
                <a:gd name="T94" fmla="*/ 270 w 475"/>
                <a:gd name="T95" fmla="*/ 230 h 538"/>
                <a:gd name="T96" fmla="*/ 280 w 475"/>
                <a:gd name="T97" fmla="*/ 257 h 538"/>
                <a:gd name="T98" fmla="*/ 233 w 475"/>
                <a:gd name="T99" fmla="*/ 243 h 538"/>
                <a:gd name="T100" fmla="*/ 245 w 475"/>
                <a:gd name="T101" fmla="*/ 223 h 538"/>
                <a:gd name="T102" fmla="*/ 252 w 475"/>
                <a:gd name="T103" fmla="*/ 22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 h="538">
                  <a:moveTo>
                    <a:pt x="472" y="9"/>
                  </a:moveTo>
                  <a:cubicBezTo>
                    <a:pt x="427" y="2"/>
                    <a:pt x="295" y="0"/>
                    <a:pt x="192" y="0"/>
                  </a:cubicBezTo>
                  <a:cubicBezTo>
                    <a:pt x="97" y="0"/>
                    <a:pt x="13" y="2"/>
                    <a:pt x="3" y="2"/>
                  </a:cubicBezTo>
                  <a:cubicBezTo>
                    <a:pt x="0" y="2"/>
                    <a:pt x="0" y="2"/>
                    <a:pt x="0" y="2"/>
                  </a:cubicBezTo>
                  <a:cubicBezTo>
                    <a:pt x="9" y="253"/>
                    <a:pt x="9" y="253"/>
                    <a:pt x="9" y="253"/>
                  </a:cubicBezTo>
                  <a:cubicBezTo>
                    <a:pt x="13" y="252"/>
                    <a:pt x="13" y="252"/>
                    <a:pt x="13" y="252"/>
                  </a:cubicBezTo>
                  <a:cubicBezTo>
                    <a:pt x="17" y="250"/>
                    <a:pt x="21" y="249"/>
                    <a:pt x="24" y="249"/>
                  </a:cubicBezTo>
                  <a:cubicBezTo>
                    <a:pt x="26" y="249"/>
                    <a:pt x="27" y="249"/>
                    <a:pt x="29" y="249"/>
                  </a:cubicBezTo>
                  <a:cubicBezTo>
                    <a:pt x="33" y="249"/>
                    <a:pt x="37" y="249"/>
                    <a:pt x="42" y="250"/>
                  </a:cubicBezTo>
                  <a:cubicBezTo>
                    <a:pt x="46" y="250"/>
                    <a:pt x="50" y="251"/>
                    <a:pt x="54" y="251"/>
                  </a:cubicBezTo>
                  <a:cubicBezTo>
                    <a:pt x="55" y="251"/>
                    <a:pt x="55" y="251"/>
                    <a:pt x="55" y="251"/>
                  </a:cubicBezTo>
                  <a:cubicBezTo>
                    <a:pt x="65" y="251"/>
                    <a:pt x="76" y="248"/>
                    <a:pt x="84" y="245"/>
                  </a:cubicBezTo>
                  <a:cubicBezTo>
                    <a:pt x="85" y="244"/>
                    <a:pt x="87" y="243"/>
                    <a:pt x="88" y="243"/>
                  </a:cubicBezTo>
                  <a:cubicBezTo>
                    <a:pt x="89" y="241"/>
                    <a:pt x="91" y="241"/>
                    <a:pt x="93" y="241"/>
                  </a:cubicBezTo>
                  <a:cubicBezTo>
                    <a:pt x="93" y="241"/>
                    <a:pt x="93" y="241"/>
                    <a:pt x="93" y="241"/>
                  </a:cubicBezTo>
                  <a:cubicBezTo>
                    <a:pt x="96" y="241"/>
                    <a:pt x="99" y="242"/>
                    <a:pt x="103" y="245"/>
                  </a:cubicBezTo>
                  <a:cubicBezTo>
                    <a:pt x="108" y="248"/>
                    <a:pt x="112" y="251"/>
                    <a:pt x="116" y="255"/>
                  </a:cubicBezTo>
                  <a:cubicBezTo>
                    <a:pt x="119" y="257"/>
                    <a:pt x="122" y="260"/>
                    <a:pt x="125" y="262"/>
                  </a:cubicBezTo>
                  <a:cubicBezTo>
                    <a:pt x="128" y="264"/>
                    <a:pt x="130" y="265"/>
                    <a:pt x="133" y="265"/>
                  </a:cubicBezTo>
                  <a:cubicBezTo>
                    <a:pt x="135" y="265"/>
                    <a:pt x="138" y="264"/>
                    <a:pt x="141" y="263"/>
                  </a:cubicBezTo>
                  <a:cubicBezTo>
                    <a:pt x="143" y="262"/>
                    <a:pt x="145" y="261"/>
                    <a:pt x="148" y="261"/>
                  </a:cubicBezTo>
                  <a:cubicBezTo>
                    <a:pt x="148" y="261"/>
                    <a:pt x="149" y="261"/>
                    <a:pt x="149" y="261"/>
                  </a:cubicBezTo>
                  <a:cubicBezTo>
                    <a:pt x="152" y="262"/>
                    <a:pt x="154" y="264"/>
                    <a:pt x="156" y="266"/>
                  </a:cubicBezTo>
                  <a:cubicBezTo>
                    <a:pt x="159" y="268"/>
                    <a:pt x="163" y="271"/>
                    <a:pt x="168" y="272"/>
                  </a:cubicBezTo>
                  <a:cubicBezTo>
                    <a:pt x="168" y="272"/>
                    <a:pt x="168" y="272"/>
                    <a:pt x="168" y="272"/>
                  </a:cubicBezTo>
                  <a:cubicBezTo>
                    <a:pt x="171" y="272"/>
                    <a:pt x="173" y="271"/>
                    <a:pt x="176" y="270"/>
                  </a:cubicBezTo>
                  <a:cubicBezTo>
                    <a:pt x="177" y="270"/>
                    <a:pt x="179" y="269"/>
                    <a:pt x="181" y="269"/>
                  </a:cubicBezTo>
                  <a:cubicBezTo>
                    <a:pt x="183" y="269"/>
                    <a:pt x="184" y="270"/>
                    <a:pt x="185" y="271"/>
                  </a:cubicBezTo>
                  <a:cubicBezTo>
                    <a:pt x="186" y="271"/>
                    <a:pt x="186" y="272"/>
                    <a:pt x="187" y="274"/>
                  </a:cubicBezTo>
                  <a:cubicBezTo>
                    <a:pt x="187" y="275"/>
                    <a:pt x="188" y="278"/>
                    <a:pt x="191" y="279"/>
                  </a:cubicBezTo>
                  <a:cubicBezTo>
                    <a:pt x="192" y="280"/>
                    <a:pt x="194" y="280"/>
                    <a:pt x="195" y="280"/>
                  </a:cubicBezTo>
                  <a:cubicBezTo>
                    <a:pt x="196" y="280"/>
                    <a:pt x="197" y="280"/>
                    <a:pt x="198" y="280"/>
                  </a:cubicBezTo>
                  <a:cubicBezTo>
                    <a:pt x="199" y="280"/>
                    <a:pt x="200" y="279"/>
                    <a:pt x="200" y="279"/>
                  </a:cubicBezTo>
                  <a:cubicBezTo>
                    <a:pt x="201" y="279"/>
                    <a:pt x="202" y="280"/>
                    <a:pt x="203" y="280"/>
                  </a:cubicBezTo>
                  <a:cubicBezTo>
                    <a:pt x="204" y="282"/>
                    <a:pt x="204" y="283"/>
                    <a:pt x="203" y="287"/>
                  </a:cubicBezTo>
                  <a:cubicBezTo>
                    <a:pt x="203" y="288"/>
                    <a:pt x="203" y="289"/>
                    <a:pt x="203" y="289"/>
                  </a:cubicBezTo>
                  <a:cubicBezTo>
                    <a:pt x="203" y="290"/>
                    <a:pt x="203" y="290"/>
                    <a:pt x="203" y="290"/>
                  </a:cubicBezTo>
                  <a:cubicBezTo>
                    <a:pt x="199" y="289"/>
                    <a:pt x="199" y="289"/>
                    <a:pt x="199" y="289"/>
                  </a:cubicBezTo>
                  <a:cubicBezTo>
                    <a:pt x="199" y="293"/>
                    <a:pt x="199" y="293"/>
                    <a:pt x="199" y="293"/>
                  </a:cubicBezTo>
                  <a:cubicBezTo>
                    <a:pt x="199" y="300"/>
                    <a:pt x="198" y="310"/>
                    <a:pt x="206" y="314"/>
                  </a:cubicBezTo>
                  <a:cubicBezTo>
                    <a:pt x="207" y="315"/>
                    <a:pt x="208" y="315"/>
                    <a:pt x="210" y="315"/>
                  </a:cubicBezTo>
                  <a:cubicBezTo>
                    <a:pt x="211" y="315"/>
                    <a:pt x="212" y="315"/>
                    <a:pt x="213" y="315"/>
                  </a:cubicBezTo>
                  <a:cubicBezTo>
                    <a:pt x="213" y="315"/>
                    <a:pt x="214" y="315"/>
                    <a:pt x="214" y="315"/>
                  </a:cubicBezTo>
                  <a:cubicBezTo>
                    <a:pt x="215" y="315"/>
                    <a:pt x="216" y="315"/>
                    <a:pt x="216" y="315"/>
                  </a:cubicBezTo>
                  <a:cubicBezTo>
                    <a:pt x="219" y="316"/>
                    <a:pt x="221" y="319"/>
                    <a:pt x="223" y="321"/>
                  </a:cubicBezTo>
                  <a:cubicBezTo>
                    <a:pt x="227" y="326"/>
                    <a:pt x="230" y="333"/>
                    <a:pt x="232" y="339"/>
                  </a:cubicBezTo>
                  <a:cubicBezTo>
                    <a:pt x="233" y="342"/>
                    <a:pt x="233" y="342"/>
                    <a:pt x="233" y="342"/>
                  </a:cubicBezTo>
                  <a:cubicBezTo>
                    <a:pt x="235" y="345"/>
                    <a:pt x="236" y="347"/>
                    <a:pt x="238" y="350"/>
                  </a:cubicBezTo>
                  <a:cubicBezTo>
                    <a:pt x="240" y="353"/>
                    <a:pt x="242" y="357"/>
                    <a:pt x="243" y="360"/>
                  </a:cubicBezTo>
                  <a:cubicBezTo>
                    <a:pt x="243" y="362"/>
                    <a:pt x="243" y="364"/>
                    <a:pt x="243" y="368"/>
                  </a:cubicBezTo>
                  <a:cubicBezTo>
                    <a:pt x="244" y="376"/>
                    <a:pt x="244" y="388"/>
                    <a:pt x="255" y="389"/>
                  </a:cubicBezTo>
                  <a:cubicBezTo>
                    <a:pt x="256" y="389"/>
                    <a:pt x="256" y="390"/>
                    <a:pt x="256" y="390"/>
                  </a:cubicBezTo>
                  <a:cubicBezTo>
                    <a:pt x="263" y="390"/>
                    <a:pt x="267" y="382"/>
                    <a:pt x="270" y="376"/>
                  </a:cubicBezTo>
                  <a:cubicBezTo>
                    <a:pt x="272" y="373"/>
                    <a:pt x="274" y="370"/>
                    <a:pt x="275" y="368"/>
                  </a:cubicBezTo>
                  <a:cubicBezTo>
                    <a:pt x="278" y="365"/>
                    <a:pt x="281" y="362"/>
                    <a:pt x="284" y="360"/>
                  </a:cubicBezTo>
                  <a:cubicBezTo>
                    <a:pt x="290" y="353"/>
                    <a:pt x="296" y="347"/>
                    <a:pt x="304" y="343"/>
                  </a:cubicBezTo>
                  <a:cubicBezTo>
                    <a:pt x="309" y="341"/>
                    <a:pt x="314" y="339"/>
                    <a:pt x="318" y="332"/>
                  </a:cubicBezTo>
                  <a:cubicBezTo>
                    <a:pt x="319" y="331"/>
                    <a:pt x="319" y="329"/>
                    <a:pt x="320" y="327"/>
                  </a:cubicBezTo>
                  <a:cubicBezTo>
                    <a:pt x="321" y="324"/>
                    <a:pt x="323" y="321"/>
                    <a:pt x="325" y="318"/>
                  </a:cubicBezTo>
                  <a:cubicBezTo>
                    <a:pt x="326" y="317"/>
                    <a:pt x="328" y="316"/>
                    <a:pt x="329" y="314"/>
                  </a:cubicBezTo>
                  <a:cubicBezTo>
                    <a:pt x="332" y="312"/>
                    <a:pt x="335" y="309"/>
                    <a:pt x="337" y="306"/>
                  </a:cubicBezTo>
                  <a:cubicBezTo>
                    <a:pt x="339" y="302"/>
                    <a:pt x="339" y="298"/>
                    <a:pt x="340" y="293"/>
                  </a:cubicBezTo>
                  <a:cubicBezTo>
                    <a:pt x="342" y="297"/>
                    <a:pt x="344" y="303"/>
                    <a:pt x="343" y="307"/>
                  </a:cubicBezTo>
                  <a:cubicBezTo>
                    <a:pt x="343" y="309"/>
                    <a:pt x="341" y="310"/>
                    <a:pt x="339" y="311"/>
                  </a:cubicBezTo>
                  <a:cubicBezTo>
                    <a:pt x="337" y="312"/>
                    <a:pt x="335" y="313"/>
                    <a:pt x="334" y="316"/>
                  </a:cubicBezTo>
                  <a:cubicBezTo>
                    <a:pt x="331" y="320"/>
                    <a:pt x="333" y="324"/>
                    <a:pt x="335" y="327"/>
                  </a:cubicBezTo>
                  <a:cubicBezTo>
                    <a:pt x="335" y="328"/>
                    <a:pt x="336" y="330"/>
                    <a:pt x="336" y="331"/>
                  </a:cubicBezTo>
                  <a:cubicBezTo>
                    <a:pt x="337" y="333"/>
                    <a:pt x="336" y="334"/>
                    <a:pt x="333" y="337"/>
                  </a:cubicBezTo>
                  <a:cubicBezTo>
                    <a:pt x="332" y="338"/>
                    <a:pt x="330" y="339"/>
                    <a:pt x="329" y="340"/>
                  </a:cubicBezTo>
                  <a:cubicBezTo>
                    <a:pt x="320" y="350"/>
                    <a:pt x="321" y="361"/>
                    <a:pt x="321" y="372"/>
                  </a:cubicBezTo>
                  <a:cubicBezTo>
                    <a:pt x="321" y="372"/>
                    <a:pt x="322" y="377"/>
                    <a:pt x="322" y="378"/>
                  </a:cubicBezTo>
                  <a:cubicBezTo>
                    <a:pt x="322" y="383"/>
                    <a:pt x="322" y="386"/>
                    <a:pt x="319" y="387"/>
                  </a:cubicBezTo>
                  <a:cubicBezTo>
                    <a:pt x="319" y="388"/>
                    <a:pt x="318" y="388"/>
                    <a:pt x="316" y="388"/>
                  </a:cubicBezTo>
                  <a:cubicBezTo>
                    <a:pt x="315" y="388"/>
                    <a:pt x="315" y="388"/>
                    <a:pt x="314" y="388"/>
                  </a:cubicBezTo>
                  <a:cubicBezTo>
                    <a:pt x="313" y="388"/>
                    <a:pt x="312" y="387"/>
                    <a:pt x="311" y="387"/>
                  </a:cubicBezTo>
                  <a:cubicBezTo>
                    <a:pt x="309" y="387"/>
                    <a:pt x="305" y="388"/>
                    <a:pt x="303" y="390"/>
                  </a:cubicBezTo>
                  <a:cubicBezTo>
                    <a:pt x="300" y="393"/>
                    <a:pt x="299" y="396"/>
                    <a:pt x="300" y="399"/>
                  </a:cubicBezTo>
                  <a:cubicBezTo>
                    <a:pt x="300" y="403"/>
                    <a:pt x="303" y="406"/>
                    <a:pt x="306" y="407"/>
                  </a:cubicBezTo>
                  <a:cubicBezTo>
                    <a:pt x="308" y="408"/>
                    <a:pt x="310" y="408"/>
                    <a:pt x="312" y="408"/>
                  </a:cubicBezTo>
                  <a:cubicBezTo>
                    <a:pt x="315" y="408"/>
                    <a:pt x="318" y="407"/>
                    <a:pt x="321" y="406"/>
                  </a:cubicBezTo>
                  <a:cubicBezTo>
                    <a:pt x="323" y="406"/>
                    <a:pt x="323" y="406"/>
                    <a:pt x="323" y="406"/>
                  </a:cubicBezTo>
                  <a:cubicBezTo>
                    <a:pt x="336" y="402"/>
                    <a:pt x="337" y="393"/>
                    <a:pt x="338" y="384"/>
                  </a:cubicBezTo>
                  <a:cubicBezTo>
                    <a:pt x="339" y="381"/>
                    <a:pt x="339" y="381"/>
                    <a:pt x="339" y="381"/>
                  </a:cubicBezTo>
                  <a:cubicBezTo>
                    <a:pt x="340" y="376"/>
                    <a:pt x="341" y="369"/>
                    <a:pt x="343" y="365"/>
                  </a:cubicBezTo>
                  <a:cubicBezTo>
                    <a:pt x="345" y="363"/>
                    <a:pt x="347" y="361"/>
                    <a:pt x="349" y="361"/>
                  </a:cubicBezTo>
                  <a:cubicBezTo>
                    <a:pt x="350" y="361"/>
                    <a:pt x="350" y="362"/>
                    <a:pt x="351" y="363"/>
                  </a:cubicBezTo>
                  <a:cubicBezTo>
                    <a:pt x="351" y="363"/>
                    <a:pt x="351" y="365"/>
                    <a:pt x="352" y="367"/>
                  </a:cubicBezTo>
                  <a:cubicBezTo>
                    <a:pt x="352" y="368"/>
                    <a:pt x="352" y="370"/>
                    <a:pt x="352" y="372"/>
                  </a:cubicBezTo>
                  <a:cubicBezTo>
                    <a:pt x="353" y="374"/>
                    <a:pt x="354" y="376"/>
                    <a:pt x="355" y="378"/>
                  </a:cubicBezTo>
                  <a:cubicBezTo>
                    <a:pt x="358" y="384"/>
                    <a:pt x="359" y="386"/>
                    <a:pt x="355" y="394"/>
                  </a:cubicBezTo>
                  <a:cubicBezTo>
                    <a:pt x="354" y="397"/>
                    <a:pt x="354" y="401"/>
                    <a:pt x="354" y="404"/>
                  </a:cubicBezTo>
                  <a:cubicBezTo>
                    <a:pt x="354" y="410"/>
                    <a:pt x="354" y="413"/>
                    <a:pt x="351" y="415"/>
                  </a:cubicBezTo>
                  <a:cubicBezTo>
                    <a:pt x="351" y="415"/>
                    <a:pt x="351" y="415"/>
                    <a:pt x="349" y="415"/>
                  </a:cubicBezTo>
                  <a:cubicBezTo>
                    <a:pt x="347" y="415"/>
                    <a:pt x="347" y="415"/>
                    <a:pt x="347" y="415"/>
                  </a:cubicBezTo>
                  <a:cubicBezTo>
                    <a:pt x="345" y="415"/>
                    <a:pt x="342" y="415"/>
                    <a:pt x="340" y="418"/>
                  </a:cubicBezTo>
                  <a:cubicBezTo>
                    <a:pt x="338" y="421"/>
                    <a:pt x="339" y="423"/>
                    <a:pt x="339" y="425"/>
                  </a:cubicBezTo>
                  <a:cubicBezTo>
                    <a:pt x="340" y="425"/>
                    <a:pt x="340" y="426"/>
                    <a:pt x="340" y="426"/>
                  </a:cubicBezTo>
                  <a:cubicBezTo>
                    <a:pt x="339" y="426"/>
                    <a:pt x="338" y="426"/>
                    <a:pt x="337" y="425"/>
                  </a:cubicBezTo>
                  <a:cubicBezTo>
                    <a:pt x="336" y="425"/>
                    <a:pt x="336" y="425"/>
                    <a:pt x="336" y="425"/>
                  </a:cubicBezTo>
                  <a:cubicBezTo>
                    <a:pt x="331" y="425"/>
                    <a:pt x="329" y="425"/>
                    <a:pt x="326" y="422"/>
                  </a:cubicBezTo>
                  <a:cubicBezTo>
                    <a:pt x="324" y="419"/>
                    <a:pt x="321" y="418"/>
                    <a:pt x="317" y="418"/>
                  </a:cubicBezTo>
                  <a:cubicBezTo>
                    <a:pt x="314" y="418"/>
                    <a:pt x="311" y="419"/>
                    <a:pt x="307" y="420"/>
                  </a:cubicBezTo>
                  <a:cubicBezTo>
                    <a:pt x="305" y="421"/>
                    <a:pt x="302" y="422"/>
                    <a:pt x="299" y="422"/>
                  </a:cubicBezTo>
                  <a:cubicBezTo>
                    <a:pt x="298" y="422"/>
                    <a:pt x="298" y="422"/>
                    <a:pt x="298" y="422"/>
                  </a:cubicBezTo>
                  <a:cubicBezTo>
                    <a:pt x="294" y="423"/>
                    <a:pt x="287" y="423"/>
                    <a:pt x="286" y="430"/>
                  </a:cubicBezTo>
                  <a:cubicBezTo>
                    <a:pt x="285" y="435"/>
                    <a:pt x="290" y="445"/>
                    <a:pt x="296" y="446"/>
                  </a:cubicBezTo>
                  <a:cubicBezTo>
                    <a:pt x="296" y="446"/>
                    <a:pt x="297" y="446"/>
                    <a:pt x="297" y="446"/>
                  </a:cubicBezTo>
                  <a:cubicBezTo>
                    <a:pt x="300" y="446"/>
                    <a:pt x="303" y="444"/>
                    <a:pt x="305" y="443"/>
                  </a:cubicBezTo>
                  <a:cubicBezTo>
                    <a:pt x="306" y="442"/>
                    <a:pt x="308" y="441"/>
                    <a:pt x="310" y="441"/>
                  </a:cubicBezTo>
                  <a:cubicBezTo>
                    <a:pt x="310" y="441"/>
                    <a:pt x="310" y="441"/>
                    <a:pt x="310" y="441"/>
                  </a:cubicBezTo>
                  <a:cubicBezTo>
                    <a:pt x="311" y="441"/>
                    <a:pt x="313" y="442"/>
                    <a:pt x="314" y="443"/>
                  </a:cubicBezTo>
                  <a:cubicBezTo>
                    <a:pt x="317" y="444"/>
                    <a:pt x="319" y="446"/>
                    <a:pt x="322" y="446"/>
                  </a:cubicBezTo>
                  <a:cubicBezTo>
                    <a:pt x="322" y="446"/>
                    <a:pt x="323" y="446"/>
                    <a:pt x="323" y="446"/>
                  </a:cubicBezTo>
                  <a:cubicBezTo>
                    <a:pt x="327" y="445"/>
                    <a:pt x="329" y="441"/>
                    <a:pt x="330" y="439"/>
                  </a:cubicBezTo>
                  <a:cubicBezTo>
                    <a:pt x="330" y="437"/>
                    <a:pt x="331" y="436"/>
                    <a:pt x="332" y="436"/>
                  </a:cubicBezTo>
                  <a:cubicBezTo>
                    <a:pt x="332" y="435"/>
                    <a:pt x="332" y="435"/>
                    <a:pt x="332" y="435"/>
                  </a:cubicBezTo>
                  <a:cubicBezTo>
                    <a:pt x="333" y="435"/>
                    <a:pt x="335" y="436"/>
                    <a:pt x="336" y="437"/>
                  </a:cubicBezTo>
                  <a:cubicBezTo>
                    <a:pt x="338" y="438"/>
                    <a:pt x="339" y="439"/>
                    <a:pt x="341" y="439"/>
                  </a:cubicBezTo>
                  <a:cubicBezTo>
                    <a:pt x="341" y="439"/>
                    <a:pt x="341" y="439"/>
                    <a:pt x="341" y="439"/>
                  </a:cubicBezTo>
                  <a:cubicBezTo>
                    <a:pt x="342" y="439"/>
                    <a:pt x="344" y="439"/>
                    <a:pt x="346" y="436"/>
                  </a:cubicBezTo>
                  <a:cubicBezTo>
                    <a:pt x="347" y="433"/>
                    <a:pt x="346" y="430"/>
                    <a:pt x="345" y="429"/>
                  </a:cubicBezTo>
                  <a:cubicBezTo>
                    <a:pt x="345" y="429"/>
                    <a:pt x="345" y="429"/>
                    <a:pt x="345" y="428"/>
                  </a:cubicBezTo>
                  <a:cubicBezTo>
                    <a:pt x="348" y="429"/>
                    <a:pt x="351" y="429"/>
                    <a:pt x="353" y="429"/>
                  </a:cubicBezTo>
                  <a:cubicBezTo>
                    <a:pt x="354" y="429"/>
                    <a:pt x="354" y="429"/>
                    <a:pt x="355" y="429"/>
                  </a:cubicBezTo>
                  <a:cubicBezTo>
                    <a:pt x="361" y="429"/>
                    <a:pt x="366" y="425"/>
                    <a:pt x="370" y="421"/>
                  </a:cubicBezTo>
                  <a:cubicBezTo>
                    <a:pt x="373" y="418"/>
                    <a:pt x="376" y="416"/>
                    <a:pt x="379" y="415"/>
                  </a:cubicBezTo>
                  <a:cubicBezTo>
                    <a:pt x="380" y="414"/>
                    <a:pt x="381" y="414"/>
                    <a:pt x="382" y="414"/>
                  </a:cubicBezTo>
                  <a:cubicBezTo>
                    <a:pt x="383" y="414"/>
                    <a:pt x="387" y="415"/>
                    <a:pt x="387" y="419"/>
                  </a:cubicBezTo>
                  <a:cubicBezTo>
                    <a:pt x="387" y="420"/>
                    <a:pt x="387" y="421"/>
                    <a:pt x="386" y="423"/>
                  </a:cubicBezTo>
                  <a:cubicBezTo>
                    <a:pt x="386" y="424"/>
                    <a:pt x="385" y="426"/>
                    <a:pt x="385" y="427"/>
                  </a:cubicBezTo>
                  <a:cubicBezTo>
                    <a:pt x="384" y="432"/>
                    <a:pt x="386" y="436"/>
                    <a:pt x="388" y="441"/>
                  </a:cubicBezTo>
                  <a:cubicBezTo>
                    <a:pt x="389" y="443"/>
                    <a:pt x="391" y="445"/>
                    <a:pt x="392" y="448"/>
                  </a:cubicBezTo>
                  <a:cubicBezTo>
                    <a:pt x="397" y="457"/>
                    <a:pt x="403" y="466"/>
                    <a:pt x="399" y="476"/>
                  </a:cubicBezTo>
                  <a:cubicBezTo>
                    <a:pt x="399" y="477"/>
                    <a:pt x="398" y="477"/>
                    <a:pt x="398" y="478"/>
                  </a:cubicBezTo>
                  <a:cubicBezTo>
                    <a:pt x="396" y="482"/>
                    <a:pt x="395" y="486"/>
                    <a:pt x="397" y="491"/>
                  </a:cubicBezTo>
                  <a:cubicBezTo>
                    <a:pt x="398" y="494"/>
                    <a:pt x="400" y="496"/>
                    <a:pt x="402" y="498"/>
                  </a:cubicBezTo>
                  <a:cubicBezTo>
                    <a:pt x="403" y="500"/>
                    <a:pt x="404" y="502"/>
                    <a:pt x="405" y="504"/>
                  </a:cubicBezTo>
                  <a:cubicBezTo>
                    <a:pt x="407" y="507"/>
                    <a:pt x="408" y="510"/>
                    <a:pt x="409" y="513"/>
                  </a:cubicBezTo>
                  <a:cubicBezTo>
                    <a:pt x="410" y="516"/>
                    <a:pt x="412" y="519"/>
                    <a:pt x="413" y="521"/>
                  </a:cubicBezTo>
                  <a:cubicBezTo>
                    <a:pt x="413" y="523"/>
                    <a:pt x="414" y="524"/>
                    <a:pt x="415" y="526"/>
                  </a:cubicBezTo>
                  <a:cubicBezTo>
                    <a:pt x="417" y="529"/>
                    <a:pt x="418" y="531"/>
                    <a:pt x="418" y="534"/>
                  </a:cubicBezTo>
                  <a:cubicBezTo>
                    <a:pt x="419" y="538"/>
                    <a:pt x="419" y="538"/>
                    <a:pt x="419" y="538"/>
                  </a:cubicBezTo>
                  <a:cubicBezTo>
                    <a:pt x="422" y="537"/>
                    <a:pt x="422" y="537"/>
                    <a:pt x="422" y="537"/>
                  </a:cubicBezTo>
                  <a:cubicBezTo>
                    <a:pt x="423" y="537"/>
                    <a:pt x="425" y="536"/>
                    <a:pt x="426" y="536"/>
                  </a:cubicBezTo>
                  <a:cubicBezTo>
                    <a:pt x="428" y="536"/>
                    <a:pt x="429" y="537"/>
                    <a:pt x="431" y="537"/>
                  </a:cubicBezTo>
                  <a:cubicBezTo>
                    <a:pt x="433" y="538"/>
                    <a:pt x="434" y="538"/>
                    <a:pt x="436" y="538"/>
                  </a:cubicBezTo>
                  <a:cubicBezTo>
                    <a:pt x="436" y="538"/>
                    <a:pt x="437" y="538"/>
                    <a:pt x="437" y="538"/>
                  </a:cubicBezTo>
                  <a:cubicBezTo>
                    <a:pt x="438" y="535"/>
                    <a:pt x="438" y="535"/>
                    <a:pt x="438" y="535"/>
                  </a:cubicBezTo>
                  <a:cubicBezTo>
                    <a:pt x="438" y="538"/>
                    <a:pt x="438" y="538"/>
                    <a:pt x="438" y="538"/>
                  </a:cubicBezTo>
                  <a:cubicBezTo>
                    <a:pt x="441" y="538"/>
                    <a:pt x="441" y="538"/>
                    <a:pt x="441" y="538"/>
                  </a:cubicBezTo>
                  <a:cubicBezTo>
                    <a:pt x="475" y="10"/>
                    <a:pt x="475" y="10"/>
                    <a:pt x="475" y="10"/>
                  </a:cubicBezTo>
                  <a:lnTo>
                    <a:pt x="472" y="9"/>
                  </a:lnTo>
                  <a:close/>
                  <a:moveTo>
                    <a:pt x="413" y="222"/>
                  </a:moveTo>
                  <a:cubicBezTo>
                    <a:pt x="411" y="220"/>
                    <a:pt x="409" y="219"/>
                    <a:pt x="408" y="219"/>
                  </a:cubicBezTo>
                  <a:cubicBezTo>
                    <a:pt x="407" y="219"/>
                    <a:pt x="406" y="218"/>
                    <a:pt x="406" y="218"/>
                  </a:cubicBezTo>
                  <a:cubicBezTo>
                    <a:pt x="406" y="218"/>
                    <a:pt x="405" y="216"/>
                    <a:pt x="411" y="209"/>
                  </a:cubicBezTo>
                  <a:cubicBezTo>
                    <a:pt x="413" y="207"/>
                    <a:pt x="415" y="206"/>
                    <a:pt x="416" y="204"/>
                  </a:cubicBezTo>
                  <a:cubicBezTo>
                    <a:pt x="418" y="202"/>
                    <a:pt x="421" y="200"/>
                    <a:pt x="423" y="197"/>
                  </a:cubicBezTo>
                  <a:cubicBezTo>
                    <a:pt x="424" y="199"/>
                    <a:pt x="423" y="201"/>
                    <a:pt x="422" y="203"/>
                  </a:cubicBezTo>
                  <a:cubicBezTo>
                    <a:pt x="421" y="206"/>
                    <a:pt x="421" y="209"/>
                    <a:pt x="420" y="211"/>
                  </a:cubicBezTo>
                  <a:cubicBezTo>
                    <a:pt x="419" y="216"/>
                    <a:pt x="418" y="220"/>
                    <a:pt x="415" y="224"/>
                  </a:cubicBezTo>
                  <a:cubicBezTo>
                    <a:pt x="415" y="224"/>
                    <a:pt x="415" y="224"/>
                    <a:pt x="415" y="224"/>
                  </a:cubicBezTo>
                  <a:cubicBezTo>
                    <a:pt x="415" y="224"/>
                    <a:pt x="415" y="224"/>
                    <a:pt x="414" y="223"/>
                  </a:cubicBezTo>
                  <a:cubicBezTo>
                    <a:pt x="414" y="223"/>
                    <a:pt x="413" y="222"/>
                    <a:pt x="413" y="222"/>
                  </a:cubicBezTo>
                  <a:close/>
                  <a:moveTo>
                    <a:pt x="340" y="246"/>
                  </a:moveTo>
                  <a:cubicBezTo>
                    <a:pt x="339" y="247"/>
                    <a:pt x="339" y="248"/>
                    <a:pt x="338" y="248"/>
                  </a:cubicBezTo>
                  <a:cubicBezTo>
                    <a:pt x="339" y="247"/>
                    <a:pt x="339" y="246"/>
                    <a:pt x="339" y="244"/>
                  </a:cubicBezTo>
                  <a:cubicBezTo>
                    <a:pt x="339" y="239"/>
                    <a:pt x="339" y="235"/>
                    <a:pt x="336" y="230"/>
                  </a:cubicBezTo>
                  <a:cubicBezTo>
                    <a:pt x="336" y="230"/>
                    <a:pt x="335" y="229"/>
                    <a:pt x="334" y="228"/>
                  </a:cubicBezTo>
                  <a:cubicBezTo>
                    <a:pt x="334" y="228"/>
                    <a:pt x="332" y="226"/>
                    <a:pt x="332" y="225"/>
                  </a:cubicBezTo>
                  <a:cubicBezTo>
                    <a:pt x="333" y="225"/>
                    <a:pt x="333" y="224"/>
                    <a:pt x="334" y="224"/>
                  </a:cubicBezTo>
                  <a:cubicBezTo>
                    <a:pt x="336" y="223"/>
                    <a:pt x="338" y="221"/>
                    <a:pt x="338" y="218"/>
                  </a:cubicBezTo>
                  <a:cubicBezTo>
                    <a:pt x="338" y="215"/>
                    <a:pt x="336" y="212"/>
                    <a:pt x="334" y="208"/>
                  </a:cubicBezTo>
                  <a:cubicBezTo>
                    <a:pt x="333" y="207"/>
                    <a:pt x="333" y="206"/>
                    <a:pt x="333" y="206"/>
                  </a:cubicBezTo>
                  <a:cubicBezTo>
                    <a:pt x="331" y="203"/>
                    <a:pt x="329" y="200"/>
                    <a:pt x="326" y="197"/>
                  </a:cubicBezTo>
                  <a:cubicBezTo>
                    <a:pt x="324" y="194"/>
                    <a:pt x="322" y="190"/>
                    <a:pt x="323" y="188"/>
                  </a:cubicBezTo>
                  <a:cubicBezTo>
                    <a:pt x="324" y="189"/>
                    <a:pt x="327" y="193"/>
                    <a:pt x="329" y="194"/>
                  </a:cubicBezTo>
                  <a:cubicBezTo>
                    <a:pt x="330" y="195"/>
                    <a:pt x="331" y="196"/>
                    <a:pt x="331" y="197"/>
                  </a:cubicBezTo>
                  <a:cubicBezTo>
                    <a:pt x="333" y="198"/>
                    <a:pt x="334" y="199"/>
                    <a:pt x="336" y="200"/>
                  </a:cubicBezTo>
                  <a:cubicBezTo>
                    <a:pt x="337" y="201"/>
                    <a:pt x="338" y="201"/>
                    <a:pt x="339" y="201"/>
                  </a:cubicBezTo>
                  <a:cubicBezTo>
                    <a:pt x="339" y="201"/>
                    <a:pt x="340" y="202"/>
                    <a:pt x="341" y="202"/>
                  </a:cubicBezTo>
                  <a:cubicBezTo>
                    <a:pt x="341" y="202"/>
                    <a:pt x="342" y="205"/>
                    <a:pt x="342" y="206"/>
                  </a:cubicBezTo>
                  <a:cubicBezTo>
                    <a:pt x="343" y="207"/>
                    <a:pt x="343" y="208"/>
                    <a:pt x="343" y="208"/>
                  </a:cubicBezTo>
                  <a:cubicBezTo>
                    <a:pt x="344" y="210"/>
                    <a:pt x="344" y="212"/>
                    <a:pt x="345" y="214"/>
                  </a:cubicBezTo>
                  <a:cubicBezTo>
                    <a:pt x="347" y="218"/>
                    <a:pt x="348" y="222"/>
                    <a:pt x="349" y="226"/>
                  </a:cubicBezTo>
                  <a:cubicBezTo>
                    <a:pt x="350" y="234"/>
                    <a:pt x="348" y="239"/>
                    <a:pt x="340" y="246"/>
                  </a:cubicBezTo>
                  <a:close/>
                  <a:moveTo>
                    <a:pt x="310" y="113"/>
                  </a:moveTo>
                  <a:cubicBezTo>
                    <a:pt x="309" y="111"/>
                    <a:pt x="309" y="110"/>
                    <a:pt x="309" y="110"/>
                  </a:cubicBezTo>
                  <a:cubicBezTo>
                    <a:pt x="309" y="110"/>
                    <a:pt x="309" y="109"/>
                    <a:pt x="311" y="108"/>
                  </a:cubicBezTo>
                  <a:cubicBezTo>
                    <a:pt x="312" y="108"/>
                    <a:pt x="312" y="108"/>
                    <a:pt x="312" y="108"/>
                  </a:cubicBezTo>
                  <a:cubicBezTo>
                    <a:pt x="316" y="106"/>
                    <a:pt x="318" y="104"/>
                    <a:pt x="317" y="98"/>
                  </a:cubicBezTo>
                  <a:cubicBezTo>
                    <a:pt x="316" y="95"/>
                    <a:pt x="315" y="94"/>
                    <a:pt x="313" y="92"/>
                  </a:cubicBezTo>
                  <a:cubicBezTo>
                    <a:pt x="312" y="90"/>
                    <a:pt x="311" y="89"/>
                    <a:pt x="311" y="88"/>
                  </a:cubicBezTo>
                  <a:cubicBezTo>
                    <a:pt x="311" y="88"/>
                    <a:pt x="312" y="86"/>
                    <a:pt x="315" y="86"/>
                  </a:cubicBezTo>
                  <a:cubicBezTo>
                    <a:pt x="318" y="86"/>
                    <a:pt x="321" y="87"/>
                    <a:pt x="322" y="88"/>
                  </a:cubicBezTo>
                  <a:cubicBezTo>
                    <a:pt x="326" y="91"/>
                    <a:pt x="329" y="94"/>
                    <a:pt x="332" y="98"/>
                  </a:cubicBezTo>
                  <a:cubicBezTo>
                    <a:pt x="333" y="99"/>
                    <a:pt x="334" y="100"/>
                    <a:pt x="335" y="102"/>
                  </a:cubicBezTo>
                  <a:cubicBezTo>
                    <a:pt x="338" y="104"/>
                    <a:pt x="338" y="106"/>
                    <a:pt x="337" y="110"/>
                  </a:cubicBezTo>
                  <a:cubicBezTo>
                    <a:pt x="337" y="112"/>
                    <a:pt x="336" y="115"/>
                    <a:pt x="337" y="118"/>
                  </a:cubicBezTo>
                  <a:cubicBezTo>
                    <a:pt x="337" y="119"/>
                    <a:pt x="338" y="121"/>
                    <a:pt x="338" y="123"/>
                  </a:cubicBezTo>
                  <a:cubicBezTo>
                    <a:pt x="339" y="125"/>
                    <a:pt x="340" y="128"/>
                    <a:pt x="339" y="129"/>
                  </a:cubicBezTo>
                  <a:cubicBezTo>
                    <a:pt x="339" y="130"/>
                    <a:pt x="338" y="130"/>
                    <a:pt x="337" y="131"/>
                  </a:cubicBezTo>
                  <a:cubicBezTo>
                    <a:pt x="336" y="131"/>
                    <a:pt x="335" y="131"/>
                    <a:pt x="334" y="131"/>
                  </a:cubicBezTo>
                  <a:cubicBezTo>
                    <a:pt x="330" y="131"/>
                    <a:pt x="326" y="129"/>
                    <a:pt x="322" y="126"/>
                  </a:cubicBezTo>
                  <a:cubicBezTo>
                    <a:pt x="319" y="125"/>
                    <a:pt x="319" y="125"/>
                    <a:pt x="319" y="125"/>
                  </a:cubicBezTo>
                  <a:cubicBezTo>
                    <a:pt x="318" y="127"/>
                    <a:pt x="318" y="127"/>
                    <a:pt x="318" y="127"/>
                  </a:cubicBezTo>
                  <a:cubicBezTo>
                    <a:pt x="316" y="130"/>
                    <a:pt x="314" y="131"/>
                    <a:pt x="314" y="131"/>
                  </a:cubicBezTo>
                  <a:cubicBezTo>
                    <a:pt x="313" y="131"/>
                    <a:pt x="312" y="130"/>
                    <a:pt x="312" y="128"/>
                  </a:cubicBezTo>
                  <a:cubicBezTo>
                    <a:pt x="312" y="127"/>
                    <a:pt x="312" y="125"/>
                    <a:pt x="312" y="123"/>
                  </a:cubicBezTo>
                  <a:cubicBezTo>
                    <a:pt x="313" y="120"/>
                    <a:pt x="313" y="116"/>
                    <a:pt x="310" y="113"/>
                  </a:cubicBezTo>
                  <a:close/>
                  <a:moveTo>
                    <a:pt x="332" y="146"/>
                  </a:moveTo>
                  <a:cubicBezTo>
                    <a:pt x="333" y="146"/>
                    <a:pt x="333" y="146"/>
                    <a:pt x="333" y="146"/>
                  </a:cubicBezTo>
                  <a:cubicBezTo>
                    <a:pt x="334" y="145"/>
                    <a:pt x="335" y="145"/>
                    <a:pt x="336" y="144"/>
                  </a:cubicBezTo>
                  <a:cubicBezTo>
                    <a:pt x="336" y="144"/>
                    <a:pt x="336" y="144"/>
                    <a:pt x="336" y="144"/>
                  </a:cubicBezTo>
                  <a:cubicBezTo>
                    <a:pt x="336" y="146"/>
                    <a:pt x="336" y="147"/>
                    <a:pt x="336" y="148"/>
                  </a:cubicBezTo>
                  <a:cubicBezTo>
                    <a:pt x="336" y="148"/>
                    <a:pt x="336" y="148"/>
                    <a:pt x="336" y="148"/>
                  </a:cubicBezTo>
                  <a:cubicBezTo>
                    <a:pt x="335" y="147"/>
                    <a:pt x="334" y="146"/>
                    <a:pt x="332" y="146"/>
                  </a:cubicBezTo>
                  <a:close/>
                  <a:moveTo>
                    <a:pt x="329" y="146"/>
                  </a:moveTo>
                  <a:cubicBezTo>
                    <a:pt x="330" y="146"/>
                    <a:pt x="330" y="146"/>
                    <a:pt x="331" y="146"/>
                  </a:cubicBezTo>
                  <a:cubicBezTo>
                    <a:pt x="329" y="147"/>
                    <a:pt x="328" y="149"/>
                    <a:pt x="328" y="150"/>
                  </a:cubicBezTo>
                  <a:cubicBezTo>
                    <a:pt x="327" y="150"/>
                    <a:pt x="327" y="151"/>
                    <a:pt x="327" y="151"/>
                  </a:cubicBezTo>
                  <a:cubicBezTo>
                    <a:pt x="326" y="152"/>
                    <a:pt x="325" y="152"/>
                    <a:pt x="324" y="152"/>
                  </a:cubicBezTo>
                  <a:cubicBezTo>
                    <a:pt x="322" y="152"/>
                    <a:pt x="320" y="151"/>
                    <a:pt x="319" y="151"/>
                  </a:cubicBezTo>
                  <a:cubicBezTo>
                    <a:pt x="319" y="150"/>
                    <a:pt x="318" y="150"/>
                    <a:pt x="318" y="149"/>
                  </a:cubicBezTo>
                  <a:cubicBezTo>
                    <a:pt x="318" y="148"/>
                    <a:pt x="319" y="147"/>
                    <a:pt x="320" y="146"/>
                  </a:cubicBezTo>
                  <a:cubicBezTo>
                    <a:pt x="321" y="146"/>
                    <a:pt x="321" y="146"/>
                    <a:pt x="323" y="146"/>
                  </a:cubicBezTo>
                  <a:cubicBezTo>
                    <a:pt x="324" y="146"/>
                    <a:pt x="325" y="146"/>
                    <a:pt x="326" y="146"/>
                  </a:cubicBezTo>
                  <a:cubicBezTo>
                    <a:pt x="327" y="146"/>
                    <a:pt x="328" y="146"/>
                    <a:pt x="329" y="146"/>
                  </a:cubicBezTo>
                  <a:close/>
                  <a:moveTo>
                    <a:pt x="272" y="268"/>
                  </a:moveTo>
                  <a:cubicBezTo>
                    <a:pt x="271" y="267"/>
                    <a:pt x="272" y="263"/>
                    <a:pt x="272" y="262"/>
                  </a:cubicBezTo>
                  <a:cubicBezTo>
                    <a:pt x="272" y="261"/>
                    <a:pt x="272" y="261"/>
                    <a:pt x="272" y="261"/>
                  </a:cubicBezTo>
                  <a:cubicBezTo>
                    <a:pt x="274" y="255"/>
                    <a:pt x="272" y="250"/>
                    <a:pt x="267" y="246"/>
                  </a:cubicBezTo>
                  <a:cubicBezTo>
                    <a:pt x="267" y="245"/>
                    <a:pt x="266" y="245"/>
                    <a:pt x="265" y="244"/>
                  </a:cubicBezTo>
                  <a:cubicBezTo>
                    <a:pt x="263" y="243"/>
                    <a:pt x="262" y="242"/>
                    <a:pt x="261" y="241"/>
                  </a:cubicBezTo>
                  <a:cubicBezTo>
                    <a:pt x="261" y="240"/>
                    <a:pt x="261" y="239"/>
                    <a:pt x="260" y="237"/>
                  </a:cubicBezTo>
                  <a:cubicBezTo>
                    <a:pt x="260" y="235"/>
                    <a:pt x="259" y="233"/>
                    <a:pt x="258" y="231"/>
                  </a:cubicBezTo>
                  <a:cubicBezTo>
                    <a:pt x="258" y="231"/>
                    <a:pt x="258" y="231"/>
                    <a:pt x="258" y="231"/>
                  </a:cubicBezTo>
                  <a:cubicBezTo>
                    <a:pt x="259" y="231"/>
                    <a:pt x="260" y="232"/>
                    <a:pt x="262" y="232"/>
                  </a:cubicBezTo>
                  <a:cubicBezTo>
                    <a:pt x="264" y="232"/>
                    <a:pt x="266" y="231"/>
                    <a:pt x="267" y="231"/>
                  </a:cubicBezTo>
                  <a:cubicBezTo>
                    <a:pt x="268" y="230"/>
                    <a:pt x="270" y="230"/>
                    <a:pt x="270" y="230"/>
                  </a:cubicBezTo>
                  <a:cubicBezTo>
                    <a:pt x="271" y="230"/>
                    <a:pt x="271" y="230"/>
                    <a:pt x="272" y="231"/>
                  </a:cubicBezTo>
                  <a:cubicBezTo>
                    <a:pt x="273" y="233"/>
                    <a:pt x="273" y="235"/>
                    <a:pt x="273" y="238"/>
                  </a:cubicBezTo>
                  <a:cubicBezTo>
                    <a:pt x="274" y="240"/>
                    <a:pt x="274" y="242"/>
                    <a:pt x="275" y="245"/>
                  </a:cubicBezTo>
                  <a:cubicBezTo>
                    <a:pt x="275" y="246"/>
                    <a:pt x="276" y="247"/>
                    <a:pt x="277" y="249"/>
                  </a:cubicBezTo>
                  <a:cubicBezTo>
                    <a:pt x="278" y="252"/>
                    <a:pt x="279" y="254"/>
                    <a:pt x="280" y="257"/>
                  </a:cubicBezTo>
                  <a:cubicBezTo>
                    <a:pt x="281" y="264"/>
                    <a:pt x="279" y="266"/>
                    <a:pt x="274" y="267"/>
                  </a:cubicBezTo>
                  <a:cubicBezTo>
                    <a:pt x="273" y="268"/>
                    <a:pt x="273" y="268"/>
                    <a:pt x="272" y="268"/>
                  </a:cubicBezTo>
                  <a:cubicBezTo>
                    <a:pt x="272" y="268"/>
                    <a:pt x="272" y="268"/>
                    <a:pt x="272" y="268"/>
                  </a:cubicBezTo>
                  <a:cubicBezTo>
                    <a:pt x="272" y="268"/>
                    <a:pt x="272" y="268"/>
                    <a:pt x="272" y="268"/>
                  </a:cubicBezTo>
                  <a:close/>
                  <a:moveTo>
                    <a:pt x="233" y="243"/>
                  </a:moveTo>
                  <a:cubicBezTo>
                    <a:pt x="233" y="242"/>
                    <a:pt x="234" y="241"/>
                    <a:pt x="234" y="240"/>
                  </a:cubicBezTo>
                  <a:cubicBezTo>
                    <a:pt x="235" y="238"/>
                    <a:pt x="236" y="236"/>
                    <a:pt x="237" y="235"/>
                  </a:cubicBezTo>
                  <a:cubicBezTo>
                    <a:pt x="237" y="236"/>
                    <a:pt x="238" y="237"/>
                    <a:pt x="239" y="238"/>
                  </a:cubicBezTo>
                  <a:cubicBezTo>
                    <a:pt x="236" y="238"/>
                    <a:pt x="234" y="241"/>
                    <a:pt x="233" y="243"/>
                  </a:cubicBezTo>
                  <a:close/>
                  <a:moveTo>
                    <a:pt x="245" y="223"/>
                  </a:moveTo>
                  <a:cubicBezTo>
                    <a:pt x="244" y="223"/>
                    <a:pt x="243" y="223"/>
                    <a:pt x="241" y="224"/>
                  </a:cubicBezTo>
                  <a:cubicBezTo>
                    <a:pt x="243" y="220"/>
                    <a:pt x="244" y="220"/>
                    <a:pt x="245" y="220"/>
                  </a:cubicBezTo>
                  <a:cubicBezTo>
                    <a:pt x="246" y="220"/>
                    <a:pt x="246" y="220"/>
                    <a:pt x="246" y="220"/>
                  </a:cubicBezTo>
                  <a:cubicBezTo>
                    <a:pt x="248" y="220"/>
                    <a:pt x="250" y="222"/>
                    <a:pt x="252" y="225"/>
                  </a:cubicBezTo>
                  <a:cubicBezTo>
                    <a:pt x="252" y="225"/>
                    <a:pt x="252" y="225"/>
                    <a:pt x="252" y="225"/>
                  </a:cubicBezTo>
                  <a:cubicBezTo>
                    <a:pt x="250" y="224"/>
                    <a:pt x="248" y="223"/>
                    <a:pt x="245" y="223"/>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8" name="Freeform 15">
              <a:extLst>
                <a:ext uri="{FF2B5EF4-FFF2-40B4-BE49-F238E27FC236}">
                  <a16:creationId xmlns:a16="http://schemas.microsoft.com/office/drawing/2014/main" id="{06397EDA-40C2-4EE9-9622-13BDF129A811}"/>
                </a:ext>
              </a:extLst>
            </p:cNvPr>
            <p:cNvSpPr>
              <a:spLocks/>
            </p:cNvSpPr>
            <p:nvPr/>
          </p:nvSpPr>
          <p:spPr bwMode="auto">
            <a:xfrm>
              <a:off x="749" y="1478"/>
              <a:ext cx="40" cy="46"/>
            </a:xfrm>
            <a:custGeom>
              <a:avLst/>
              <a:gdLst>
                <a:gd name="T0" fmla="*/ 3 w 14"/>
                <a:gd name="T1" fmla="*/ 15 h 16"/>
                <a:gd name="T2" fmla="*/ 7 w 14"/>
                <a:gd name="T3" fmla="*/ 16 h 16"/>
                <a:gd name="T4" fmla="*/ 11 w 14"/>
                <a:gd name="T5" fmla="*/ 15 h 16"/>
                <a:gd name="T6" fmla="*/ 14 w 14"/>
                <a:gd name="T7" fmla="*/ 5 h 16"/>
                <a:gd name="T8" fmla="*/ 10 w 14"/>
                <a:gd name="T9" fmla="*/ 0 h 16"/>
                <a:gd name="T10" fmla="*/ 9 w 14"/>
                <a:gd name="T11" fmla="*/ 0 h 16"/>
                <a:gd name="T12" fmla="*/ 4 w 14"/>
                <a:gd name="T13" fmla="*/ 4 h 16"/>
                <a:gd name="T14" fmla="*/ 2 w 14"/>
                <a:gd name="T15" fmla="*/ 7 h 16"/>
                <a:gd name="T16" fmla="*/ 1 w 14"/>
                <a:gd name="T17" fmla="*/ 13 h 16"/>
                <a:gd name="T18" fmla="*/ 3 w 14"/>
                <a:gd name="T1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6">
                  <a:moveTo>
                    <a:pt x="3" y="15"/>
                  </a:moveTo>
                  <a:cubicBezTo>
                    <a:pt x="4" y="16"/>
                    <a:pt x="5" y="16"/>
                    <a:pt x="7" y="16"/>
                  </a:cubicBezTo>
                  <a:cubicBezTo>
                    <a:pt x="8" y="16"/>
                    <a:pt x="10" y="16"/>
                    <a:pt x="11" y="15"/>
                  </a:cubicBezTo>
                  <a:cubicBezTo>
                    <a:pt x="13" y="12"/>
                    <a:pt x="14" y="8"/>
                    <a:pt x="14" y="5"/>
                  </a:cubicBezTo>
                  <a:cubicBezTo>
                    <a:pt x="13" y="1"/>
                    <a:pt x="12" y="0"/>
                    <a:pt x="10" y="0"/>
                  </a:cubicBezTo>
                  <a:cubicBezTo>
                    <a:pt x="9" y="0"/>
                    <a:pt x="9" y="0"/>
                    <a:pt x="9" y="0"/>
                  </a:cubicBezTo>
                  <a:cubicBezTo>
                    <a:pt x="7" y="0"/>
                    <a:pt x="5" y="2"/>
                    <a:pt x="4" y="4"/>
                  </a:cubicBezTo>
                  <a:cubicBezTo>
                    <a:pt x="3" y="5"/>
                    <a:pt x="3" y="6"/>
                    <a:pt x="2" y="7"/>
                  </a:cubicBezTo>
                  <a:cubicBezTo>
                    <a:pt x="1" y="8"/>
                    <a:pt x="0" y="10"/>
                    <a:pt x="1" y="13"/>
                  </a:cubicBezTo>
                  <a:cubicBezTo>
                    <a:pt x="1" y="14"/>
                    <a:pt x="2" y="15"/>
                    <a:pt x="3" y="15"/>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29" name="Freeform 16">
              <a:extLst>
                <a:ext uri="{FF2B5EF4-FFF2-40B4-BE49-F238E27FC236}">
                  <a16:creationId xmlns:a16="http://schemas.microsoft.com/office/drawing/2014/main" id="{64D442DF-3717-4C3A-8642-700183755630}"/>
                </a:ext>
              </a:extLst>
            </p:cNvPr>
            <p:cNvSpPr>
              <a:spLocks/>
            </p:cNvSpPr>
            <p:nvPr/>
          </p:nvSpPr>
          <p:spPr bwMode="auto">
            <a:xfrm>
              <a:off x="1609" y="699"/>
              <a:ext cx="58" cy="49"/>
            </a:xfrm>
            <a:custGeom>
              <a:avLst/>
              <a:gdLst>
                <a:gd name="T0" fmla="*/ 4 w 20"/>
                <a:gd name="T1" fmla="*/ 14 h 17"/>
                <a:gd name="T2" fmla="*/ 6 w 20"/>
                <a:gd name="T3" fmla="*/ 16 h 17"/>
                <a:gd name="T4" fmla="*/ 6 w 20"/>
                <a:gd name="T5" fmla="*/ 14 h 17"/>
                <a:gd name="T6" fmla="*/ 9 w 20"/>
                <a:gd name="T7" fmla="*/ 15 h 17"/>
                <a:gd name="T8" fmla="*/ 11 w 20"/>
                <a:gd name="T9" fmla="*/ 17 h 17"/>
                <a:gd name="T10" fmla="*/ 20 w 20"/>
                <a:gd name="T11" fmla="*/ 7 h 17"/>
                <a:gd name="T12" fmla="*/ 18 w 20"/>
                <a:gd name="T13" fmla="*/ 2 h 17"/>
                <a:gd name="T14" fmla="*/ 12 w 20"/>
                <a:gd name="T15" fmla="*/ 0 h 17"/>
                <a:gd name="T16" fmla="*/ 2 w 20"/>
                <a:gd name="T17" fmla="*/ 4 h 17"/>
                <a:gd name="T18" fmla="*/ 0 w 20"/>
                <a:gd name="T19" fmla="*/ 8 h 17"/>
                <a:gd name="T20" fmla="*/ 4 w 20"/>
                <a:gd name="T21"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7">
                  <a:moveTo>
                    <a:pt x="4" y="14"/>
                  </a:moveTo>
                  <a:cubicBezTo>
                    <a:pt x="5" y="14"/>
                    <a:pt x="6" y="15"/>
                    <a:pt x="6" y="16"/>
                  </a:cubicBezTo>
                  <a:cubicBezTo>
                    <a:pt x="6" y="16"/>
                    <a:pt x="6" y="15"/>
                    <a:pt x="6" y="14"/>
                  </a:cubicBezTo>
                  <a:cubicBezTo>
                    <a:pt x="9" y="15"/>
                    <a:pt x="9" y="15"/>
                    <a:pt x="9" y="15"/>
                  </a:cubicBezTo>
                  <a:cubicBezTo>
                    <a:pt x="11" y="17"/>
                    <a:pt x="11" y="17"/>
                    <a:pt x="11" y="17"/>
                  </a:cubicBezTo>
                  <a:cubicBezTo>
                    <a:pt x="17" y="14"/>
                    <a:pt x="20" y="10"/>
                    <a:pt x="20" y="7"/>
                  </a:cubicBezTo>
                  <a:cubicBezTo>
                    <a:pt x="20" y="5"/>
                    <a:pt x="20" y="3"/>
                    <a:pt x="18" y="2"/>
                  </a:cubicBezTo>
                  <a:cubicBezTo>
                    <a:pt x="16" y="0"/>
                    <a:pt x="14" y="0"/>
                    <a:pt x="12" y="0"/>
                  </a:cubicBezTo>
                  <a:cubicBezTo>
                    <a:pt x="9" y="0"/>
                    <a:pt x="4" y="1"/>
                    <a:pt x="2" y="4"/>
                  </a:cubicBezTo>
                  <a:cubicBezTo>
                    <a:pt x="0" y="5"/>
                    <a:pt x="0" y="6"/>
                    <a:pt x="0" y="8"/>
                  </a:cubicBezTo>
                  <a:cubicBezTo>
                    <a:pt x="0" y="10"/>
                    <a:pt x="1" y="11"/>
                    <a:pt x="4" y="1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30" name="Freeform 17">
              <a:extLst>
                <a:ext uri="{FF2B5EF4-FFF2-40B4-BE49-F238E27FC236}">
                  <a16:creationId xmlns:a16="http://schemas.microsoft.com/office/drawing/2014/main" id="{72B75DA1-3E8E-4211-A22A-C39C9250913A}"/>
                </a:ext>
              </a:extLst>
            </p:cNvPr>
            <p:cNvSpPr>
              <a:spLocks/>
            </p:cNvSpPr>
            <p:nvPr/>
          </p:nvSpPr>
          <p:spPr bwMode="auto">
            <a:xfrm>
              <a:off x="579" y="456"/>
              <a:ext cx="1855" cy="2802"/>
            </a:xfrm>
            <a:custGeom>
              <a:avLst/>
              <a:gdLst>
                <a:gd name="T0" fmla="*/ 605 w 643"/>
                <a:gd name="T1" fmla="*/ 44 h 971"/>
                <a:gd name="T2" fmla="*/ 587 w 643"/>
                <a:gd name="T3" fmla="*/ 47 h 971"/>
                <a:gd name="T4" fmla="*/ 579 w 643"/>
                <a:gd name="T5" fmla="*/ 54 h 971"/>
                <a:gd name="T6" fmla="*/ 551 w 643"/>
                <a:gd name="T7" fmla="*/ 11 h 971"/>
                <a:gd name="T8" fmla="*/ 526 w 643"/>
                <a:gd name="T9" fmla="*/ 1 h 971"/>
                <a:gd name="T10" fmla="*/ 508 w 643"/>
                <a:gd name="T11" fmla="*/ 20 h 971"/>
                <a:gd name="T12" fmla="*/ 492 w 643"/>
                <a:gd name="T13" fmla="*/ 23 h 971"/>
                <a:gd name="T14" fmla="*/ 480 w 643"/>
                <a:gd name="T15" fmla="*/ 38 h 971"/>
                <a:gd name="T16" fmla="*/ 458 w 643"/>
                <a:gd name="T17" fmla="*/ 40 h 971"/>
                <a:gd name="T18" fmla="*/ 457 w 643"/>
                <a:gd name="T19" fmla="*/ 66 h 971"/>
                <a:gd name="T20" fmla="*/ 442 w 643"/>
                <a:gd name="T21" fmla="*/ 66 h 971"/>
                <a:gd name="T22" fmla="*/ 446 w 643"/>
                <a:gd name="T23" fmla="*/ 78 h 971"/>
                <a:gd name="T24" fmla="*/ 425 w 643"/>
                <a:gd name="T25" fmla="*/ 84 h 971"/>
                <a:gd name="T26" fmla="*/ 423 w 643"/>
                <a:gd name="T27" fmla="*/ 113 h 971"/>
                <a:gd name="T28" fmla="*/ 401 w 643"/>
                <a:gd name="T29" fmla="*/ 123 h 971"/>
                <a:gd name="T30" fmla="*/ 387 w 643"/>
                <a:gd name="T31" fmla="*/ 131 h 971"/>
                <a:gd name="T32" fmla="*/ 397 w 643"/>
                <a:gd name="T33" fmla="*/ 152 h 971"/>
                <a:gd name="T34" fmla="*/ 397 w 643"/>
                <a:gd name="T35" fmla="*/ 156 h 971"/>
                <a:gd name="T36" fmla="*/ 388 w 643"/>
                <a:gd name="T37" fmla="*/ 176 h 971"/>
                <a:gd name="T38" fmla="*/ 357 w 643"/>
                <a:gd name="T39" fmla="*/ 137 h 971"/>
                <a:gd name="T40" fmla="*/ 345 w 643"/>
                <a:gd name="T41" fmla="*/ 149 h 971"/>
                <a:gd name="T42" fmla="*/ 330 w 643"/>
                <a:gd name="T43" fmla="*/ 168 h 971"/>
                <a:gd name="T44" fmla="*/ 326 w 643"/>
                <a:gd name="T45" fmla="*/ 221 h 971"/>
                <a:gd name="T46" fmla="*/ 310 w 643"/>
                <a:gd name="T47" fmla="*/ 255 h 971"/>
                <a:gd name="T48" fmla="*/ 232 w 643"/>
                <a:gd name="T49" fmla="*/ 302 h 971"/>
                <a:gd name="T50" fmla="*/ 194 w 643"/>
                <a:gd name="T51" fmla="*/ 320 h 971"/>
                <a:gd name="T52" fmla="*/ 153 w 643"/>
                <a:gd name="T53" fmla="*/ 343 h 971"/>
                <a:gd name="T54" fmla="*/ 131 w 643"/>
                <a:gd name="T55" fmla="*/ 344 h 971"/>
                <a:gd name="T56" fmla="*/ 115 w 643"/>
                <a:gd name="T57" fmla="*/ 350 h 971"/>
                <a:gd name="T58" fmla="*/ 87 w 643"/>
                <a:gd name="T59" fmla="*/ 371 h 971"/>
                <a:gd name="T60" fmla="*/ 52 w 643"/>
                <a:gd name="T61" fmla="*/ 401 h 971"/>
                <a:gd name="T62" fmla="*/ 30 w 643"/>
                <a:gd name="T63" fmla="*/ 440 h 971"/>
                <a:gd name="T64" fmla="*/ 21 w 643"/>
                <a:gd name="T65" fmla="*/ 409 h 971"/>
                <a:gd name="T66" fmla="*/ 7 w 643"/>
                <a:gd name="T67" fmla="*/ 455 h 971"/>
                <a:gd name="T68" fmla="*/ 16 w 643"/>
                <a:gd name="T69" fmla="*/ 490 h 971"/>
                <a:gd name="T70" fmla="*/ 28 w 643"/>
                <a:gd name="T71" fmla="*/ 561 h 971"/>
                <a:gd name="T72" fmla="*/ 53 w 643"/>
                <a:gd name="T73" fmla="*/ 601 h 971"/>
                <a:gd name="T74" fmla="*/ 43 w 643"/>
                <a:gd name="T75" fmla="*/ 598 h 971"/>
                <a:gd name="T76" fmla="*/ 27 w 643"/>
                <a:gd name="T77" fmla="*/ 577 h 971"/>
                <a:gd name="T78" fmla="*/ 34 w 643"/>
                <a:gd name="T79" fmla="*/ 602 h 971"/>
                <a:gd name="T80" fmla="*/ 40 w 643"/>
                <a:gd name="T81" fmla="*/ 613 h 971"/>
                <a:gd name="T82" fmla="*/ 29 w 643"/>
                <a:gd name="T83" fmla="*/ 604 h 971"/>
                <a:gd name="T84" fmla="*/ 29 w 643"/>
                <a:gd name="T85" fmla="*/ 627 h 971"/>
                <a:gd name="T86" fmla="*/ 59 w 643"/>
                <a:gd name="T87" fmla="*/ 667 h 971"/>
                <a:gd name="T88" fmla="*/ 103 w 643"/>
                <a:gd name="T89" fmla="*/ 729 h 971"/>
                <a:gd name="T90" fmla="*/ 128 w 643"/>
                <a:gd name="T91" fmla="*/ 809 h 971"/>
                <a:gd name="T92" fmla="*/ 149 w 643"/>
                <a:gd name="T93" fmla="*/ 866 h 971"/>
                <a:gd name="T94" fmla="*/ 141 w 643"/>
                <a:gd name="T95" fmla="*/ 913 h 971"/>
                <a:gd name="T96" fmla="*/ 133 w 643"/>
                <a:gd name="T97" fmla="*/ 931 h 971"/>
                <a:gd name="T98" fmla="*/ 156 w 643"/>
                <a:gd name="T99" fmla="*/ 950 h 971"/>
                <a:gd name="T100" fmla="*/ 208 w 643"/>
                <a:gd name="T101" fmla="*/ 971 h 971"/>
                <a:gd name="T102" fmla="*/ 284 w 643"/>
                <a:gd name="T103" fmla="*/ 937 h 971"/>
                <a:gd name="T104" fmla="*/ 306 w 643"/>
                <a:gd name="T105" fmla="*/ 926 h 971"/>
                <a:gd name="T106" fmla="*/ 336 w 643"/>
                <a:gd name="T107" fmla="*/ 912 h 971"/>
                <a:gd name="T108" fmla="*/ 385 w 643"/>
                <a:gd name="T109" fmla="*/ 902 h 971"/>
                <a:gd name="T110" fmla="*/ 426 w 643"/>
                <a:gd name="T111" fmla="*/ 897 h 971"/>
                <a:gd name="T112" fmla="*/ 448 w 643"/>
                <a:gd name="T113" fmla="*/ 896 h 971"/>
                <a:gd name="T114" fmla="*/ 477 w 643"/>
                <a:gd name="T115" fmla="*/ 853 h 971"/>
                <a:gd name="T116" fmla="*/ 507 w 643"/>
                <a:gd name="T117" fmla="*/ 837 h 971"/>
                <a:gd name="T118" fmla="*/ 570 w 643"/>
                <a:gd name="T119" fmla="*/ 819 h 971"/>
                <a:gd name="T120" fmla="*/ 624 w 643"/>
                <a:gd name="T121" fmla="*/ 797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43" h="971">
                  <a:moveTo>
                    <a:pt x="616" y="45"/>
                  </a:moveTo>
                  <a:cubicBezTo>
                    <a:pt x="614" y="44"/>
                    <a:pt x="614" y="44"/>
                    <a:pt x="614" y="44"/>
                  </a:cubicBezTo>
                  <a:cubicBezTo>
                    <a:pt x="613" y="44"/>
                    <a:pt x="612" y="44"/>
                    <a:pt x="611" y="44"/>
                  </a:cubicBezTo>
                  <a:cubicBezTo>
                    <a:pt x="610" y="44"/>
                    <a:pt x="609" y="44"/>
                    <a:pt x="608" y="44"/>
                  </a:cubicBezTo>
                  <a:cubicBezTo>
                    <a:pt x="608" y="44"/>
                    <a:pt x="605" y="44"/>
                    <a:pt x="605" y="44"/>
                  </a:cubicBezTo>
                  <a:cubicBezTo>
                    <a:pt x="604" y="44"/>
                    <a:pt x="603" y="44"/>
                    <a:pt x="602" y="44"/>
                  </a:cubicBezTo>
                  <a:cubicBezTo>
                    <a:pt x="602" y="44"/>
                    <a:pt x="601" y="43"/>
                    <a:pt x="600" y="43"/>
                  </a:cubicBezTo>
                  <a:cubicBezTo>
                    <a:pt x="599" y="42"/>
                    <a:pt x="597" y="41"/>
                    <a:pt x="595" y="41"/>
                  </a:cubicBezTo>
                  <a:cubicBezTo>
                    <a:pt x="594" y="41"/>
                    <a:pt x="593" y="42"/>
                    <a:pt x="593" y="42"/>
                  </a:cubicBezTo>
                  <a:cubicBezTo>
                    <a:pt x="590" y="43"/>
                    <a:pt x="589" y="45"/>
                    <a:pt x="587" y="47"/>
                  </a:cubicBezTo>
                  <a:cubicBezTo>
                    <a:pt x="587" y="48"/>
                    <a:pt x="586" y="49"/>
                    <a:pt x="586" y="49"/>
                  </a:cubicBezTo>
                  <a:cubicBezTo>
                    <a:pt x="585" y="50"/>
                    <a:pt x="585" y="50"/>
                    <a:pt x="584" y="50"/>
                  </a:cubicBezTo>
                  <a:cubicBezTo>
                    <a:pt x="583" y="52"/>
                    <a:pt x="581" y="53"/>
                    <a:pt x="580" y="56"/>
                  </a:cubicBezTo>
                  <a:cubicBezTo>
                    <a:pt x="580" y="57"/>
                    <a:pt x="580" y="58"/>
                    <a:pt x="580" y="59"/>
                  </a:cubicBezTo>
                  <a:cubicBezTo>
                    <a:pt x="579" y="57"/>
                    <a:pt x="579" y="55"/>
                    <a:pt x="579" y="54"/>
                  </a:cubicBezTo>
                  <a:cubicBezTo>
                    <a:pt x="580" y="53"/>
                    <a:pt x="581" y="51"/>
                    <a:pt x="581" y="50"/>
                  </a:cubicBezTo>
                  <a:cubicBezTo>
                    <a:pt x="583" y="48"/>
                    <a:pt x="584" y="46"/>
                    <a:pt x="583" y="43"/>
                  </a:cubicBezTo>
                  <a:cubicBezTo>
                    <a:pt x="583" y="40"/>
                    <a:pt x="580" y="39"/>
                    <a:pt x="577" y="38"/>
                  </a:cubicBezTo>
                  <a:cubicBezTo>
                    <a:pt x="571" y="36"/>
                    <a:pt x="567" y="30"/>
                    <a:pt x="563" y="24"/>
                  </a:cubicBezTo>
                  <a:cubicBezTo>
                    <a:pt x="560" y="20"/>
                    <a:pt x="556" y="15"/>
                    <a:pt x="551" y="11"/>
                  </a:cubicBezTo>
                  <a:cubicBezTo>
                    <a:pt x="547" y="9"/>
                    <a:pt x="543" y="8"/>
                    <a:pt x="540" y="7"/>
                  </a:cubicBezTo>
                  <a:cubicBezTo>
                    <a:pt x="539" y="7"/>
                    <a:pt x="538" y="7"/>
                    <a:pt x="537" y="7"/>
                  </a:cubicBezTo>
                  <a:cubicBezTo>
                    <a:pt x="535" y="7"/>
                    <a:pt x="534" y="7"/>
                    <a:pt x="533" y="6"/>
                  </a:cubicBezTo>
                  <a:cubicBezTo>
                    <a:pt x="533" y="6"/>
                    <a:pt x="532" y="5"/>
                    <a:pt x="532" y="5"/>
                  </a:cubicBezTo>
                  <a:cubicBezTo>
                    <a:pt x="531" y="3"/>
                    <a:pt x="529" y="1"/>
                    <a:pt x="526" y="1"/>
                  </a:cubicBezTo>
                  <a:cubicBezTo>
                    <a:pt x="526" y="1"/>
                    <a:pt x="525" y="0"/>
                    <a:pt x="524" y="0"/>
                  </a:cubicBezTo>
                  <a:cubicBezTo>
                    <a:pt x="517" y="0"/>
                    <a:pt x="517" y="8"/>
                    <a:pt x="517" y="11"/>
                  </a:cubicBezTo>
                  <a:cubicBezTo>
                    <a:pt x="517" y="12"/>
                    <a:pt x="517" y="13"/>
                    <a:pt x="517" y="14"/>
                  </a:cubicBezTo>
                  <a:cubicBezTo>
                    <a:pt x="516" y="16"/>
                    <a:pt x="513" y="21"/>
                    <a:pt x="511" y="22"/>
                  </a:cubicBezTo>
                  <a:cubicBezTo>
                    <a:pt x="510" y="21"/>
                    <a:pt x="509" y="20"/>
                    <a:pt x="508" y="20"/>
                  </a:cubicBezTo>
                  <a:cubicBezTo>
                    <a:pt x="504" y="16"/>
                    <a:pt x="502" y="15"/>
                    <a:pt x="500" y="15"/>
                  </a:cubicBezTo>
                  <a:cubicBezTo>
                    <a:pt x="499" y="15"/>
                    <a:pt x="498" y="16"/>
                    <a:pt x="497" y="17"/>
                  </a:cubicBezTo>
                  <a:cubicBezTo>
                    <a:pt x="497" y="18"/>
                    <a:pt x="497" y="19"/>
                    <a:pt x="496" y="20"/>
                  </a:cubicBezTo>
                  <a:cubicBezTo>
                    <a:pt x="496" y="22"/>
                    <a:pt x="496" y="22"/>
                    <a:pt x="495" y="23"/>
                  </a:cubicBezTo>
                  <a:cubicBezTo>
                    <a:pt x="494" y="23"/>
                    <a:pt x="493" y="23"/>
                    <a:pt x="492" y="23"/>
                  </a:cubicBezTo>
                  <a:cubicBezTo>
                    <a:pt x="490" y="24"/>
                    <a:pt x="487" y="24"/>
                    <a:pt x="485" y="29"/>
                  </a:cubicBezTo>
                  <a:cubicBezTo>
                    <a:pt x="485" y="31"/>
                    <a:pt x="485" y="33"/>
                    <a:pt x="485" y="35"/>
                  </a:cubicBezTo>
                  <a:cubicBezTo>
                    <a:pt x="485" y="36"/>
                    <a:pt x="484" y="40"/>
                    <a:pt x="484" y="41"/>
                  </a:cubicBezTo>
                  <a:cubicBezTo>
                    <a:pt x="484" y="41"/>
                    <a:pt x="483" y="41"/>
                    <a:pt x="483" y="40"/>
                  </a:cubicBezTo>
                  <a:cubicBezTo>
                    <a:pt x="482" y="40"/>
                    <a:pt x="481" y="39"/>
                    <a:pt x="480" y="38"/>
                  </a:cubicBezTo>
                  <a:cubicBezTo>
                    <a:pt x="478" y="36"/>
                    <a:pt x="474" y="33"/>
                    <a:pt x="470" y="33"/>
                  </a:cubicBezTo>
                  <a:cubicBezTo>
                    <a:pt x="469" y="33"/>
                    <a:pt x="468" y="34"/>
                    <a:pt x="466" y="34"/>
                  </a:cubicBezTo>
                  <a:cubicBezTo>
                    <a:pt x="465" y="35"/>
                    <a:pt x="464" y="36"/>
                    <a:pt x="463" y="37"/>
                  </a:cubicBezTo>
                  <a:cubicBezTo>
                    <a:pt x="462" y="38"/>
                    <a:pt x="462" y="39"/>
                    <a:pt x="461" y="39"/>
                  </a:cubicBezTo>
                  <a:cubicBezTo>
                    <a:pt x="460" y="39"/>
                    <a:pt x="459" y="40"/>
                    <a:pt x="458" y="40"/>
                  </a:cubicBezTo>
                  <a:cubicBezTo>
                    <a:pt x="457" y="40"/>
                    <a:pt x="454" y="41"/>
                    <a:pt x="452" y="42"/>
                  </a:cubicBezTo>
                  <a:cubicBezTo>
                    <a:pt x="444" y="49"/>
                    <a:pt x="448" y="55"/>
                    <a:pt x="451" y="60"/>
                  </a:cubicBezTo>
                  <a:cubicBezTo>
                    <a:pt x="452" y="61"/>
                    <a:pt x="452" y="61"/>
                    <a:pt x="452" y="61"/>
                  </a:cubicBezTo>
                  <a:cubicBezTo>
                    <a:pt x="452" y="61"/>
                    <a:pt x="453" y="62"/>
                    <a:pt x="454" y="63"/>
                  </a:cubicBezTo>
                  <a:cubicBezTo>
                    <a:pt x="455" y="64"/>
                    <a:pt x="456" y="66"/>
                    <a:pt x="457" y="66"/>
                  </a:cubicBezTo>
                  <a:cubicBezTo>
                    <a:pt x="456" y="66"/>
                    <a:pt x="456" y="66"/>
                    <a:pt x="456" y="66"/>
                  </a:cubicBezTo>
                  <a:cubicBezTo>
                    <a:pt x="455" y="66"/>
                    <a:pt x="455" y="65"/>
                    <a:pt x="454" y="65"/>
                  </a:cubicBezTo>
                  <a:cubicBezTo>
                    <a:pt x="453" y="64"/>
                    <a:pt x="451" y="62"/>
                    <a:pt x="448" y="62"/>
                  </a:cubicBezTo>
                  <a:cubicBezTo>
                    <a:pt x="448" y="62"/>
                    <a:pt x="447" y="62"/>
                    <a:pt x="447" y="62"/>
                  </a:cubicBezTo>
                  <a:cubicBezTo>
                    <a:pt x="444" y="63"/>
                    <a:pt x="442" y="64"/>
                    <a:pt x="442" y="66"/>
                  </a:cubicBezTo>
                  <a:cubicBezTo>
                    <a:pt x="441" y="68"/>
                    <a:pt x="442" y="71"/>
                    <a:pt x="444" y="74"/>
                  </a:cubicBezTo>
                  <a:cubicBezTo>
                    <a:pt x="444" y="75"/>
                    <a:pt x="445" y="76"/>
                    <a:pt x="446" y="76"/>
                  </a:cubicBezTo>
                  <a:cubicBezTo>
                    <a:pt x="447" y="77"/>
                    <a:pt x="448" y="78"/>
                    <a:pt x="448" y="80"/>
                  </a:cubicBezTo>
                  <a:cubicBezTo>
                    <a:pt x="449" y="80"/>
                    <a:pt x="448" y="82"/>
                    <a:pt x="448" y="82"/>
                  </a:cubicBezTo>
                  <a:cubicBezTo>
                    <a:pt x="447" y="82"/>
                    <a:pt x="446" y="80"/>
                    <a:pt x="446" y="78"/>
                  </a:cubicBezTo>
                  <a:cubicBezTo>
                    <a:pt x="444" y="75"/>
                    <a:pt x="442" y="71"/>
                    <a:pt x="437" y="71"/>
                  </a:cubicBezTo>
                  <a:cubicBezTo>
                    <a:pt x="436" y="71"/>
                    <a:pt x="436" y="71"/>
                    <a:pt x="435" y="71"/>
                  </a:cubicBezTo>
                  <a:cubicBezTo>
                    <a:pt x="430" y="72"/>
                    <a:pt x="429" y="76"/>
                    <a:pt x="428" y="79"/>
                  </a:cubicBezTo>
                  <a:cubicBezTo>
                    <a:pt x="428" y="81"/>
                    <a:pt x="428" y="82"/>
                    <a:pt x="427" y="83"/>
                  </a:cubicBezTo>
                  <a:cubicBezTo>
                    <a:pt x="426" y="83"/>
                    <a:pt x="426" y="84"/>
                    <a:pt x="425" y="84"/>
                  </a:cubicBezTo>
                  <a:cubicBezTo>
                    <a:pt x="423" y="84"/>
                    <a:pt x="422" y="85"/>
                    <a:pt x="420" y="87"/>
                  </a:cubicBezTo>
                  <a:cubicBezTo>
                    <a:pt x="418" y="90"/>
                    <a:pt x="416" y="97"/>
                    <a:pt x="417" y="101"/>
                  </a:cubicBezTo>
                  <a:cubicBezTo>
                    <a:pt x="418" y="104"/>
                    <a:pt x="420" y="106"/>
                    <a:pt x="422" y="107"/>
                  </a:cubicBezTo>
                  <a:cubicBezTo>
                    <a:pt x="424" y="108"/>
                    <a:pt x="424" y="109"/>
                    <a:pt x="425" y="110"/>
                  </a:cubicBezTo>
                  <a:cubicBezTo>
                    <a:pt x="425" y="112"/>
                    <a:pt x="425" y="112"/>
                    <a:pt x="423" y="113"/>
                  </a:cubicBezTo>
                  <a:cubicBezTo>
                    <a:pt x="422" y="114"/>
                    <a:pt x="419" y="115"/>
                    <a:pt x="418" y="118"/>
                  </a:cubicBezTo>
                  <a:cubicBezTo>
                    <a:pt x="417" y="119"/>
                    <a:pt x="417" y="121"/>
                    <a:pt x="417" y="122"/>
                  </a:cubicBezTo>
                  <a:cubicBezTo>
                    <a:pt x="416" y="121"/>
                    <a:pt x="413" y="119"/>
                    <a:pt x="410" y="119"/>
                  </a:cubicBezTo>
                  <a:cubicBezTo>
                    <a:pt x="409" y="119"/>
                    <a:pt x="408" y="119"/>
                    <a:pt x="408" y="120"/>
                  </a:cubicBezTo>
                  <a:cubicBezTo>
                    <a:pt x="405" y="120"/>
                    <a:pt x="403" y="122"/>
                    <a:pt x="401" y="123"/>
                  </a:cubicBezTo>
                  <a:cubicBezTo>
                    <a:pt x="401" y="124"/>
                    <a:pt x="400" y="124"/>
                    <a:pt x="400" y="124"/>
                  </a:cubicBezTo>
                  <a:cubicBezTo>
                    <a:pt x="398" y="120"/>
                    <a:pt x="394" y="115"/>
                    <a:pt x="390" y="115"/>
                  </a:cubicBezTo>
                  <a:cubicBezTo>
                    <a:pt x="388" y="115"/>
                    <a:pt x="386" y="116"/>
                    <a:pt x="384" y="118"/>
                  </a:cubicBezTo>
                  <a:cubicBezTo>
                    <a:pt x="379" y="124"/>
                    <a:pt x="384" y="129"/>
                    <a:pt x="387" y="131"/>
                  </a:cubicBezTo>
                  <a:cubicBezTo>
                    <a:pt x="387" y="131"/>
                    <a:pt x="387" y="131"/>
                    <a:pt x="387" y="131"/>
                  </a:cubicBezTo>
                  <a:cubicBezTo>
                    <a:pt x="385" y="133"/>
                    <a:pt x="383" y="136"/>
                    <a:pt x="384" y="139"/>
                  </a:cubicBezTo>
                  <a:cubicBezTo>
                    <a:pt x="385" y="141"/>
                    <a:pt x="387" y="142"/>
                    <a:pt x="389" y="143"/>
                  </a:cubicBezTo>
                  <a:cubicBezTo>
                    <a:pt x="389" y="144"/>
                    <a:pt x="391" y="144"/>
                    <a:pt x="391" y="145"/>
                  </a:cubicBezTo>
                  <a:cubicBezTo>
                    <a:pt x="391" y="145"/>
                    <a:pt x="391" y="145"/>
                    <a:pt x="391" y="145"/>
                  </a:cubicBezTo>
                  <a:cubicBezTo>
                    <a:pt x="393" y="148"/>
                    <a:pt x="395" y="150"/>
                    <a:pt x="397" y="152"/>
                  </a:cubicBezTo>
                  <a:cubicBezTo>
                    <a:pt x="398" y="152"/>
                    <a:pt x="398" y="152"/>
                    <a:pt x="398" y="152"/>
                  </a:cubicBezTo>
                  <a:cubicBezTo>
                    <a:pt x="399" y="153"/>
                    <a:pt x="399" y="153"/>
                    <a:pt x="399" y="155"/>
                  </a:cubicBezTo>
                  <a:cubicBezTo>
                    <a:pt x="399" y="157"/>
                    <a:pt x="399" y="158"/>
                    <a:pt x="399" y="159"/>
                  </a:cubicBezTo>
                  <a:cubicBezTo>
                    <a:pt x="399" y="159"/>
                    <a:pt x="399" y="159"/>
                    <a:pt x="399" y="158"/>
                  </a:cubicBezTo>
                  <a:cubicBezTo>
                    <a:pt x="398" y="158"/>
                    <a:pt x="398" y="157"/>
                    <a:pt x="397" y="156"/>
                  </a:cubicBezTo>
                  <a:cubicBezTo>
                    <a:pt x="395" y="153"/>
                    <a:pt x="394" y="152"/>
                    <a:pt x="392" y="152"/>
                  </a:cubicBezTo>
                  <a:cubicBezTo>
                    <a:pt x="390" y="152"/>
                    <a:pt x="389" y="153"/>
                    <a:pt x="388" y="154"/>
                  </a:cubicBezTo>
                  <a:cubicBezTo>
                    <a:pt x="386" y="156"/>
                    <a:pt x="386" y="159"/>
                    <a:pt x="386" y="162"/>
                  </a:cubicBezTo>
                  <a:cubicBezTo>
                    <a:pt x="386" y="163"/>
                    <a:pt x="387" y="164"/>
                    <a:pt x="387" y="165"/>
                  </a:cubicBezTo>
                  <a:cubicBezTo>
                    <a:pt x="387" y="167"/>
                    <a:pt x="389" y="174"/>
                    <a:pt x="388" y="176"/>
                  </a:cubicBezTo>
                  <a:cubicBezTo>
                    <a:pt x="388" y="175"/>
                    <a:pt x="386" y="174"/>
                    <a:pt x="383" y="169"/>
                  </a:cubicBezTo>
                  <a:cubicBezTo>
                    <a:pt x="383" y="169"/>
                    <a:pt x="382" y="168"/>
                    <a:pt x="382" y="168"/>
                  </a:cubicBezTo>
                  <a:cubicBezTo>
                    <a:pt x="380" y="165"/>
                    <a:pt x="379" y="162"/>
                    <a:pt x="377" y="158"/>
                  </a:cubicBezTo>
                  <a:cubicBezTo>
                    <a:pt x="374" y="151"/>
                    <a:pt x="371" y="144"/>
                    <a:pt x="366" y="140"/>
                  </a:cubicBezTo>
                  <a:cubicBezTo>
                    <a:pt x="365" y="139"/>
                    <a:pt x="361" y="137"/>
                    <a:pt x="357" y="137"/>
                  </a:cubicBezTo>
                  <a:cubicBezTo>
                    <a:pt x="356" y="137"/>
                    <a:pt x="355" y="137"/>
                    <a:pt x="354" y="137"/>
                  </a:cubicBezTo>
                  <a:cubicBezTo>
                    <a:pt x="352" y="139"/>
                    <a:pt x="351" y="141"/>
                    <a:pt x="351" y="143"/>
                  </a:cubicBezTo>
                  <a:cubicBezTo>
                    <a:pt x="350" y="143"/>
                    <a:pt x="350" y="144"/>
                    <a:pt x="350" y="145"/>
                  </a:cubicBezTo>
                  <a:cubicBezTo>
                    <a:pt x="349" y="145"/>
                    <a:pt x="349" y="145"/>
                    <a:pt x="348" y="146"/>
                  </a:cubicBezTo>
                  <a:cubicBezTo>
                    <a:pt x="347" y="147"/>
                    <a:pt x="346" y="147"/>
                    <a:pt x="345" y="149"/>
                  </a:cubicBezTo>
                  <a:cubicBezTo>
                    <a:pt x="344" y="150"/>
                    <a:pt x="344" y="152"/>
                    <a:pt x="344" y="154"/>
                  </a:cubicBezTo>
                  <a:cubicBezTo>
                    <a:pt x="343" y="155"/>
                    <a:pt x="343" y="155"/>
                    <a:pt x="343" y="156"/>
                  </a:cubicBezTo>
                  <a:cubicBezTo>
                    <a:pt x="343" y="156"/>
                    <a:pt x="342" y="157"/>
                    <a:pt x="341" y="157"/>
                  </a:cubicBezTo>
                  <a:cubicBezTo>
                    <a:pt x="340" y="157"/>
                    <a:pt x="338" y="158"/>
                    <a:pt x="337" y="159"/>
                  </a:cubicBezTo>
                  <a:cubicBezTo>
                    <a:pt x="334" y="161"/>
                    <a:pt x="332" y="164"/>
                    <a:pt x="330" y="168"/>
                  </a:cubicBezTo>
                  <a:cubicBezTo>
                    <a:pt x="329" y="174"/>
                    <a:pt x="330" y="180"/>
                    <a:pt x="331" y="185"/>
                  </a:cubicBezTo>
                  <a:cubicBezTo>
                    <a:pt x="331" y="187"/>
                    <a:pt x="331" y="188"/>
                    <a:pt x="331" y="189"/>
                  </a:cubicBezTo>
                  <a:cubicBezTo>
                    <a:pt x="332" y="193"/>
                    <a:pt x="334" y="197"/>
                    <a:pt x="336" y="200"/>
                  </a:cubicBezTo>
                  <a:cubicBezTo>
                    <a:pt x="337" y="201"/>
                    <a:pt x="338" y="203"/>
                    <a:pt x="338" y="205"/>
                  </a:cubicBezTo>
                  <a:cubicBezTo>
                    <a:pt x="341" y="210"/>
                    <a:pt x="332" y="218"/>
                    <a:pt x="326" y="221"/>
                  </a:cubicBezTo>
                  <a:cubicBezTo>
                    <a:pt x="320" y="225"/>
                    <a:pt x="319" y="226"/>
                    <a:pt x="317" y="232"/>
                  </a:cubicBezTo>
                  <a:cubicBezTo>
                    <a:pt x="317" y="233"/>
                    <a:pt x="317" y="233"/>
                    <a:pt x="317" y="233"/>
                  </a:cubicBezTo>
                  <a:cubicBezTo>
                    <a:pt x="317" y="234"/>
                    <a:pt x="316" y="235"/>
                    <a:pt x="315" y="237"/>
                  </a:cubicBezTo>
                  <a:cubicBezTo>
                    <a:pt x="314" y="239"/>
                    <a:pt x="312" y="241"/>
                    <a:pt x="312" y="245"/>
                  </a:cubicBezTo>
                  <a:cubicBezTo>
                    <a:pt x="312" y="249"/>
                    <a:pt x="311" y="251"/>
                    <a:pt x="310" y="255"/>
                  </a:cubicBezTo>
                  <a:cubicBezTo>
                    <a:pt x="307" y="263"/>
                    <a:pt x="302" y="269"/>
                    <a:pt x="294" y="275"/>
                  </a:cubicBezTo>
                  <a:cubicBezTo>
                    <a:pt x="283" y="284"/>
                    <a:pt x="269" y="290"/>
                    <a:pt x="256" y="297"/>
                  </a:cubicBezTo>
                  <a:cubicBezTo>
                    <a:pt x="252" y="298"/>
                    <a:pt x="248" y="300"/>
                    <a:pt x="244" y="302"/>
                  </a:cubicBezTo>
                  <a:cubicBezTo>
                    <a:pt x="242" y="303"/>
                    <a:pt x="241" y="303"/>
                    <a:pt x="239" y="303"/>
                  </a:cubicBezTo>
                  <a:cubicBezTo>
                    <a:pt x="237" y="303"/>
                    <a:pt x="235" y="303"/>
                    <a:pt x="232" y="302"/>
                  </a:cubicBezTo>
                  <a:cubicBezTo>
                    <a:pt x="230" y="302"/>
                    <a:pt x="227" y="301"/>
                    <a:pt x="224" y="301"/>
                  </a:cubicBezTo>
                  <a:cubicBezTo>
                    <a:pt x="222" y="301"/>
                    <a:pt x="220" y="301"/>
                    <a:pt x="218" y="302"/>
                  </a:cubicBezTo>
                  <a:cubicBezTo>
                    <a:pt x="213" y="304"/>
                    <a:pt x="210" y="308"/>
                    <a:pt x="207" y="312"/>
                  </a:cubicBezTo>
                  <a:cubicBezTo>
                    <a:pt x="204" y="314"/>
                    <a:pt x="202" y="317"/>
                    <a:pt x="199" y="319"/>
                  </a:cubicBezTo>
                  <a:cubicBezTo>
                    <a:pt x="198" y="319"/>
                    <a:pt x="196" y="320"/>
                    <a:pt x="194" y="320"/>
                  </a:cubicBezTo>
                  <a:cubicBezTo>
                    <a:pt x="192" y="320"/>
                    <a:pt x="190" y="320"/>
                    <a:pt x="187" y="321"/>
                  </a:cubicBezTo>
                  <a:cubicBezTo>
                    <a:pt x="182" y="323"/>
                    <a:pt x="177" y="326"/>
                    <a:pt x="173" y="330"/>
                  </a:cubicBezTo>
                  <a:cubicBezTo>
                    <a:pt x="172" y="331"/>
                    <a:pt x="171" y="332"/>
                    <a:pt x="170" y="333"/>
                  </a:cubicBezTo>
                  <a:cubicBezTo>
                    <a:pt x="166" y="337"/>
                    <a:pt x="162" y="340"/>
                    <a:pt x="157" y="342"/>
                  </a:cubicBezTo>
                  <a:cubicBezTo>
                    <a:pt x="156" y="343"/>
                    <a:pt x="154" y="343"/>
                    <a:pt x="153" y="343"/>
                  </a:cubicBezTo>
                  <a:cubicBezTo>
                    <a:pt x="151" y="343"/>
                    <a:pt x="149" y="343"/>
                    <a:pt x="147" y="342"/>
                  </a:cubicBezTo>
                  <a:cubicBezTo>
                    <a:pt x="145" y="342"/>
                    <a:pt x="143" y="341"/>
                    <a:pt x="140" y="341"/>
                  </a:cubicBezTo>
                  <a:cubicBezTo>
                    <a:pt x="140" y="341"/>
                    <a:pt x="140" y="341"/>
                    <a:pt x="139" y="341"/>
                  </a:cubicBezTo>
                  <a:cubicBezTo>
                    <a:pt x="137" y="341"/>
                    <a:pt x="135" y="342"/>
                    <a:pt x="133" y="343"/>
                  </a:cubicBezTo>
                  <a:cubicBezTo>
                    <a:pt x="132" y="343"/>
                    <a:pt x="132" y="344"/>
                    <a:pt x="131" y="344"/>
                  </a:cubicBezTo>
                  <a:cubicBezTo>
                    <a:pt x="130" y="344"/>
                    <a:pt x="129" y="345"/>
                    <a:pt x="128" y="345"/>
                  </a:cubicBezTo>
                  <a:cubicBezTo>
                    <a:pt x="125" y="345"/>
                    <a:pt x="122" y="346"/>
                    <a:pt x="120" y="348"/>
                  </a:cubicBezTo>
                  <a:cubicBezTo>
                    <a:pt x="119" y="348"/>
                    <a:pt x="118" y="349"/>
                    <a:pt x="118" y="349"/>
                  </a:cubicBezTo>
                  <a:cubicBezTo>
                    <a:pt x="117" y="350"/>
                    <a:pt x="117" y="350"/>
                    <a:pt x="116" y="350"/>
                  </a:cubicBezTo>
                  <a:cubicBezTo>
                    <a:pt x="116" y="350"/>
                    <a:pt x="116" y="350"/>
                    <a:pt x="115" y="350"/>
                  </a:cubicBezTo>
                  <a:cubicBezTo>
                    <a:pt x="114" y="350"/>
                    <a:pt x="114" y="350"/>
                    <a:pt x="114" y="350"/>
                  </a:cubicBezTo>
                  <a:cubicBezTo>
                    <a:pt x="113" y="350"/>
                    <a:pt x="112" y="350"/>
                    <a:pt x="112" y="351"/>
                  </a:cubicBezTo>
                  <a:cubicBezTo>
                    <a:pt x="108" y="352"/>
                    <a:pt x="104" y="354"/>
                    <a:pt x="101" y="357"/>
                  </a:cubicBezTo>
                  <a:cubicBezTo>
                    <a:pt x="100" y="358"/>
                    <a:pt x="99" y="358"/>
                    <a:pt x="99" y="359"/>
                  </a:cubicBezTo>
                  <a:cubicBezTo>
                    <a:pt x="94" y="362"/>
                    <a:pt x="91" y="366"/>
                    <a:pt x="87" y="371"/>
                  </a:cubicBezTo>
                  <a:cubicBezTo>
                    <a:pt x="85" y="374"/>
                    <a:pt x="83" y="377"/>
                    <a:pt x="80" y="380"/>
                  </a:cubicBezTo>
                  <a:cubicBezTo>
                    <a:pt x="78" y="382"/>
                    <a:pt x="76" y="384"/>
                    <a:pt x="74" y="387"/>
                  </a:cubicBezTo>
                  <a:cubicBezTo>
                    <a:pt x="70" y="392"/>
                    <a:pt x="66" y="396"/>
                    <a:pt x="61" y="399"/>
                  </a:cubicBezTo>
                  <a:cubicBezTo>
                    <a:pt x="60" y="399"/>
                    <a:pt x="58" y="399"/>
                    <a:pt x="57" y="400"/>
                  </a:cubicBezTo>
                  <a:cubicBezTo>
                    <a:pt x="55" y="400"/>
                    <a:pt x="54" y="400"/>
                    <a:pt x="52" y="401"/>
                  </a:cubicBezTo>
                  <a:cubicBezTo>
                    <a:pt x="47" y="403"/>
                    <a:pt x="44" y="407"/>
                    <a:pt x="42" y="411"/>
                  </a:cubicBezTo>
                  <a:cubicBezTo>
                    <a:pt x="40" y="414"/>
                    <a:pt x="39" y="417"/>
                    <a:pt x="39" y="420"/>
                  </a:cubicBezTo>
                  <a:cubicBezTo>
                    <a:pt x="39" y="421"/>
                    <a:pt x="39" y="423"/>
                    <a:pt x="39" y="424"/>
                  </a:cubicBezTo>
                  <a:cubicBezTo>
                    <a:pt x="38" y="428"/>
                    <a:pt x="36" y="436"/>
                    <a:pt x="32" y="439"/>
                  </a:cubicBezTo>
                  <a:cubicBezTo>
                    <a:pt x="31" y="440"/>
                    <a:pt x="30" y="440"/>
                    <a:pt x="30" y="440"/>
                  </a:cubicBezTo>
                  <a:cubicBezTo>
                    <a:pt x="30" y="440"/>
                    <a:pt x="29" y="440"/>
                    <a:pt x="29" y="438"/>
                  </a:cubicBezTo>
                  <a:cubicBezTo>
                    <a:pt x="27" y="433"/>
                    <a:pt x="26" y="427"/>
                    <a:pt x="27" y="422"/>
                  </a:cubicBezTo>
                  <a:cubicBezTo>
                    <a:pt x="27" y="422"/>
                    <a:pt x="27" y="421"/>
                    <a:pt x="27" y="420"/>
                  </a:cubicBezTo>
                  <a:cubicBezTo>
                    <a:pt x="28" y="417"/>
                    <a:pt x="29" y="412"/>
                    <a:pt x="23" y="410"/>
                  </a:cubicBezTo>
                  <a:cubicBezTo>
                    <a:pt x="23" y="409"/>
                    <a:pt x="22" y="409"/>
                    <a:pt x="21" y="409"/>
                  </a:cubicBezTo>
                  <a:cubicBezTo>
                    <a:pt x="15" y="409"/>
                    <a:pt x="12" y="418"/>
                    <a:pt x="12" y="423"/>
                  </a:cubicBezTo>
                  <a:cubicBezTo>
                    <a:pt x="12" y="424"/>
                    <a:pt x="12" y="426"/>
                    <a:pt x="12" y="427"/>
                  </a:cubicBezTo>
                  <a:cubicBezTo>
                    <a:pt x="12" y="431"/>
                    <a:pt x="12" y="435"/>
                    <a:pt x="10" y="438"/>
                  </a:cubicBezTo>
                  <a:cubicBezTo>
                    <a:pt x="10" y="439"/>
                    <a:pt x="10" y="440"/>
                    <a:pt x="9" y="441"/>
                  </a:cubicBezTo>
                  <a:cubicBezTo>
                    <a:pt x="7" y="445"/>
                    <a:pt x="4" y="451"/>
                    <a:pt x="7" y="455"/>
                  </a:cubicBezTo>
                  <a:cubicBezTo>
                    <a:pt x="8" y="457"/>
                    <a:pt x="9" y="459"/>
                    <a:pt x="11" y="460"/>
                  </a:cubicBezTo>
                  <a:cubicBezTo>
                    <a:pt x="13" y="462"/>
                    <a:pt x="14" y="462"/>
                    <a:pt x="14" y="464"/>
                  </a:cubicBezTo>
                  <a:cubicBezTo>
                    <a:pt x="15" y="466"/>
                    <a:pt x="15" y="469"/>
                    <a:pt x="15" y="471"/>
                  </a:cubicBezTo>
                  <a:cubicBezTo>
                    <a:pt x="16" y="474"/>
                    <a:pt x="16" y="476"/>
                    <a:pt x="16" y="478"/>
                  </a:cubicBezTo>
                  <a:cubicBezTo>
                    <a:pt x="17" y="483"/>
                    <a:pt x="18" y="487"/>
                    <a:pt x="16" y="490"/>
                  </a:cubicBezTo>
                  <a:cubicBezTo>
                    <a:pt x="12" y="499"/>
                    <a:pt x="0" y="523"/>
                    <a:pt x="11" y="534"/>
                  </a:cubicBezTo>
                  <a:cubicBezTo>
                    <a:pt x="13" y="535"/>
                    <a:pt x="14" y="536"/>
                    <a:pt x="16" y="537"/>
                  </a:cubicBezTo>
                  <a:cubicBezTo>
                    <a:pt x="18" y="539"/>
                    <a:pt x="19" y="540"/>
                    <a:pt x="20" y="542"/>
                  </a:cubicBezTo>
                  <a:cubicBezTo>
                    <a:pt x="22" y="544"/>
                    <a:pt x="23" y="547"/>
                    <a:pt x="23" y="550"/>
                  </a:cubicBezTo>
                  <a:cubicBezTo>
                    <a:pt x="24" y="553"/>
                    <a:pt x="25" y="557"/>
                    <a:pt x="28" y="561"/>
                  </a:cubicBezTo>
                  <a:cubicBezTo>
                    <a:pt x="30" y="563"/>
                    <a:pt x="32" y="566"/>
                    <a:pt x="34" y="568"/>
                  </a:cubicBezTo>
                  <a:cubicBezTo>
                    <a:pt x="37" y="571"/>
                    <a:pt x="39" y="573"/>
                    <a:pt x="41" y="576"/>
                  </a:cubicBezTo>
                  <a:cubicBezTo>
                    <a:pt x="42" y="578"/>
                    <a:pt x="44" y="580"/>
                    <a:pt x="46" y="582"/>
                  </a:cubicBezTo>
                  <a:cubicBezTo>
                    <a:pt x="48" y="583"/>
                    <a:pt x="50" y="585"/>
                    <a:pt x="51" y="588"/>
                  </a:cubicBezTo>
                  <a:cubicBezTo>
                    <a:pt x="53" y="591"/>
                    <a:pt x="53" y="597"/>
                    <a:pt x="53" y="601"/>
                  </a:cubicBezTo>
                  <a:cubicBezTo>
                    <a:pt x="53" y="603"/>
                    <a:pt x="53" y="603"/>
                    <a:pt x="53" y="603"/>
                  </a:cubicBezTo>
                  <a:cubicBezTo>
                    <a:pt x="53" y="606"/>
                    <a:pt x="52" y="607"/>
                    <a:pt x="52" y="607"/>
                  </a:cubicBezTo>
                  <a:cubicBezTo>
                    <a:pt x="52" y="607"/>
                    <a:pt x="52" y="607"/>
                    <a:pt x="50" y="605"/>
                  </a:cubicBezTo>
                  <a:cubicBezTo>
                    <a:pt x="50" y="605"/>
                    <a:pt x="49" y="604"/>
                    <a:pt x="49" y="604"/>
                  </a:cubicBezTo>
                  <a:cubicBezTo>
                    <a:pt x="48" y="602"/>
                    <a:pt x="46" y="599"/>
                    <a:pt x="43" y="598"/>
                  </a:cubicBezTo>
                  <a:cubicBezTo>
                    <a:pt x="43" y="598"/>
                    <a:pt x="42" y="598"/>
                    <a:pt x="41" y="598"/>
                  </a:cubicBezTo>
                  <a:cubicBezTo>
                    <a:pt x="40" y="598"/>
                    <a:pt x="38" y="598"/>
                    <a:pt x="37" y="599"/>
                  </a:cubicBezTo>
                  <a:cubicBezTo>
                    <a:pt x="37" y="599"/>
                    <a:pt x="37" y="598"/>
                    <a:pt x="37" y="598"/>
                  </a:cubicBezTo>
                  <a:cubicBezTo>
                    <a:pt x="37" y="595"/>
                    <a:pt x="37" y="590"/>
                    <a:pt x="36" y="586"/>
                  </a:cubicBezTo>
                  <a:cubicBezTo>
                    <a:pt x="34" y="579"/>
                    <a:pt x="30" y="577"/>
                    <a:pt x="27" y="577"/>
                  </a:cubicBezTo>
                  <a:cubicBezTo>
                    <a:pt x="27" y="580"/>
                    <a:pt x="27" y="580"/>
                    <a:pt x="27" y="580"/>
                  </a:cubicBezTo>
                  <a:cubicBezTo>
                    <a:pt x="26" y="580"/>
                    <a:pt x="26" y="580"/>
                    <a:pt x="25" y="580"/>
                  </a:cubicBezTo>
                  <a:cubicBezTo>
                    <a:pt x="18" y="583"/>
                    <a:pt x="25" y="597"/>
                    <a:pt x="31" y="601"/>
                  </a:cubicBezTo>
                  <a:cubicBezTo>
                    <a:pt x="31" y="602"/>
                    <a:pt x="31" y="602"/>
                    <a:pt x="31" y="602"/>
                  </a:cubicBezTo>
                  <a:cubicBezTo>
                    <a:pt x="34" y="602"/>
                    <a:pt x="34" y="602"/>
                    <a:pt x="34" y="602"/>
                  </a:cubicBezTo>
                  <a:cubicBezTo>
                    <a:pt x="34" y="605"/>
                    <a:pt x="34" y="605"/>
                    <a:pt x="34" y="605"/>
                  </a:cubicBezTo>
                  <a:cubicBezTo>
                    <a:pt x="35" y="605"/>
                    <a:pt x="35" y="605"/>
                    <a:pt x="35" y="605"/>
                  </a:cubicBezTo>
                  <a:cubicBezTo>
                    <a:pt x="35" y="605"/>
                    <a:pt x="35" y="606"/>
                    <a:pt x="36" y="606"/>
                  </a:cubicBezTo>
                  <a:cubicBezTo>
                    <a:pt x="36" y="608"/>
                    <a:pt x="37" y="609"/>
                    <a:pt x="38" y="610"/>
                  </a:cubicBezTo>
                  <a:cubicBezTo>
                    <a:pt x="39" y="611"/>
                    <a:pt x="40" y="612"/>
                    <a:pt x="40" y="613"/>
                  </a:cubicBezTo>
                  <a:cubicBezTo>
                    <a:pt x="40" y="616"/>
                    <a:pt x="40" y="618"/>
                    <a:pt x="39" y="619"/>
                  </a:cubicBezTo>
                  <a:cubicBezTo>
                    <a:pt x="39" y="619"/>
                    <a:pt x="38" y="619"/>
                    <a:pt x="38" y="619"/>
                  </a:cubicBezTo>
                  <a:cubicBezTo>
                    <a:pt x="36" y="618"/>
                    <a:pt x="33" y="612"/>
                    <a:pt x="32" y="610"/>
                  </a:cubicBezTo>
                  <a:cubicBezTo>
                    <a:pt x="31" y="608"/>
                    <a:pt x="30" y="607"/>
                    <a:pt x="29" y="606"/>
                  </a:cubicBezTo>
                  <a:cubicBezTo>
                    <a:pt x="29" y="605"/>
                    <a:pt x="29" y="605"/>
                    <a:pt x="29" y="604"/>
                  </a:cubicBezTo>
                  <a:cubicBezTo>
                    <a:pt x="27" y="601"/>
                    <a:pt x="25" y="597"/>
                    <a:pt x="22" y="597"/>
                  </a:cubicBezTo>
                  <a:cubicBezTo>
                    <a:pt x="21" y="597"/>
                    <a:pt x="21" y="597"/>
                    <a:pt x="21" y="597"/>
                  </a:cubicBezTo>
                  <a:cubicBezTo>
                    <a:pt x="20" y="597"/>
                    <a:pt x="18" y="598"/>
                    <a:pt x="17" y="599"/>
                  </a:cubicBezTo>
                  <a:cubicBezTo>
                    <a:pt x="15" y="601"/>
                    <a:pt x="14" y="605"/>
                    <a:pt x="14" y="607"/>
                  </a:cubicBezTo>
                  <a:cubicBezTo>
                    <a:pt x="15" y="616"/>
                    <a:pt x="23" y="622"/>
                    <a:pt x="29" y="627"/>
                  </a:cubicBezTo>
                  <a:cubicBezTo>
                    <a:pt x="29" y="627"/>
                    <a:pt x="32" y="629"/>
                    <a:pt x="33" y="630"/>
                  </a:cubicBezTo>
                  <a:cubicBezTo>
                    <a:pt x="38" y="633"/>
                    <a:pt x="41" y="636"/>
                    <a:pt x="45" y="640"/>
                  </a:cubicBezTo>
                  <a:cubicBezTo>
                    <a:pt x="46" y="642"/>
                    <a:pt x="48" y="644"/>
                    <a:pt x="49" y="645"/>
                  </a:cubicBezTo>
                  <a:cubicBezTo>
                    <a:pt x="53" y="650"/>
                    <a:pt x="57" y="654"/>
                    <a:pt x="58" y="659"/>
                  </a:cubicBezTo>
                  <a:cubicBezTo>
                    <a:pt x="58" y="662"/>
                    <a:pt x="58" y="664"/>
                    <a:pt x="59" y="667"/>
                  </a:cubicBezTo>
                  <a:cubicBezTo>
                    <a:pt x="59" y="675"/>
                    <a:pt x="60" y="682"/>
                    <a:pt x="70" y="690"/>
                  </a:cubicBezTo>
                  <a:cubicBezTo>
                    <a:pt x="74" y="693"/>
                    <a:pt x="77" y="697"/>
                    <a:pt x="80" y="702"/>
                  </a:cubicBezTo>
                  <a:cubicBezTo>
                    <a:pt x="81" y="703"/>
                    <a:pt x="81" y="704"/>
                    <a:pt x="82" y="706"/>
                  </a:cubicBezTo>
                  <a:cubicBezTo>
                    <a:pt x="87" y="712"/>
                    <a:pt x="93" y="715"/>
                    <a:pt x="99" y="718"/>
                  </a:cubicBezTo>
                  <a:cubicBezTo>
                    <a:pt x="102" y="720"/>
                    <a:pt x="103" y="723"/>
                    <a:pt x="103" y="729"/>
                  </a:cubicBezTo>
                  <a:cubicBezTo>
                    <a:pt x="102" y="735"/>
                    <a:pt x="103" y="740"/>
                    <a:pt x="104" y="744"/>
                  </a:cubicBezTo>
                  <a:cubicBezTo>
                    <a:pt x="105" y="747"/>
                    <a:pt x="106" y="749"/>
                    <a:pt x="106" y="752"/>
                  </a:cubicBezTo>
                  <a:cubicBezTo>
                    <a:pt x="106" y="755"/>
                    <a:pt x="106" y="755"/>
                    <a:pt x="106" y="755"/>
                  </a:cubicBezTo>
                  <a:cubicBezTo>
                    <a:pt x="109" y="771"/>
                    <a:pt x="111" y="790"/>
                    <a:pt x="123" y="802"/>
                  </a:cubicBezTo>
                  <a:cubicBezTo>
                    <a:pt x="126" y="804"/>
                    <a:pt x="127" y="806"/>
                    <a:pt x="128" y="809"/>
                  </a:cubicBezTo>
                  <a:cubicBezTo>
                    <a:pt x="130" y="811"/>
                    <a:pt x="131" y="813"/>
                    <a:pt x="132" y="815"/>
                  </a:cubicBezTo>
                  <a:cubicBezTo>
                    <a:pt x="134" y="817"/>
                    <a:pt x="135" y="819"/>
                    <a:pt x="137" y="821"/>
                  </a:cubicBezTo>
                  <a:cubicBezTo>
                    <a:pt x="139" y="824"/>
                    <a:pt x="142" y="827"/>
                    <a:pt x="143" y="830"/>
                  </a:cubicBezTo>
                  <a:cubicBezTo>
                    <a:pt x="148" y="838"/>
                    <a:pt x="150" y="848"/>
                    <a:pt x="150" y="859"/>
                  </a:cubicBezTo>
                  <a:cubicBezTo>
                    <a:pt x="150" y="861"/>
                    <a:pt x="149" y="863"/>
                    <a:pt x="149" y="866"/>
                  </a:cubicBezTo>
                  <a:cubicBezTo>
                    <a:pt x="148" y="873"/>
                    <a:pt x="148" y="879"/>
                    <a:pt x="151" y="887"/>
                  </a:cubicBezTo>
                  <a:cubicBezTo>
                    <a:pt x="155" y="894"/>
                    <a:pt x="156" y="905"/>
                    <a:pt x="151" y="911"/>
                  </a:cubicBezTo>
                  <a:cubicBezTo>
                    <a:pt x="148" y="913"/>
                    <a:pt x="146" y="915"/>
                    <a:pt x="144" y="915"/>
                  </a:cubicBezTo>
                  <a:cubicBezTo>
                    <a:pt x="144" y="915"/>
                    <a:pt x="143" y="915"/>
                    <a:pt x="143" y="915"/>
                  </a:cubicBezTo>
                  <a:cubicBezTo>
                    <a:pt x="142" y="915"/>
                    <a:pt x="141" y="913"/>
                    <a:pt x="141" y="913"/>
                  </a:cubicBezTo>
                  <a:cubicBezTo>
                    <a:pt x="139" y="911"/>
                    <a:pt x="137" y="909"/>
                    <a:pt x="134" y="909"/>
                  </a:cubicBezTo>
                  <a:cubicBezTo>
                    <a:pt x="134" y="909"/>
                    <a:pt x="133" y="910"/>
                    <a:pt x="132" y="910"/>
                  </a:cubicBezTo>
                  <a:cubicBezTo>
                    <a:pt x="128" y="912"/>
                    <a:pt x="130" y="918"/>
                    <a:pt x="131" y="921"/>
                  </a:cubicBezTo>
                  <a:cubicBezTo>
                    <a:pt x="131" y="922"/>
                    <a:pt x="131" y="922"/>
                    <a:pt x="131" y="922"/>
                  </a:cubicBezTo>
                  <a:cubicBezTo>
                    <a:pt x="132" y="925"/>
                    <a:pt x="133" y="928"/>
                    <a:pt x="133" y="931"/>
                  </a:cubicBezTo>
                  <a:cubicBezTo>
                    <a:pt x="134" y="934"/>
                    <a:pt x="135" y="938"/>
                    <a:pt x="136" y="941"/>
                  </a:cubicBezTo>
                  <a:cubicBezTo>
                    <a:pt x="138" y="949"/>
                    <a:pt x="144" y="950"/>
                    <a:pt x="148" y="950"/>
                  </a:cubicBezTo>
                  <a:cubicBezTo>
                    <a:pt x="149" y="950"/>
                    <a:pt x="150" y="950"/>
                    <a:pt x="151" y="950"/>
                  </a:cubicBezTo>
                  <a:cubicBezTo>
                    <a:pt x="151" y="949"/>
                    <a:pt x="152" y="949"/>
                    <a:pt x="153" y="949"/>
                  </a:cubicBezTo>
                  <a:cubicBezTo>
                    <a:pt x="154" y="949"/>
                    <a:pt x="155" y="949"/>
                    <a:pt x="156" y="950"/>
                  </a:cubicBezTo>
                  <a:cubicBezTo>
                    <a:pt x="161" y="950"/>
                    <a:pt x="164" y="954"/>
                    <a:pt x="167" y="958"/>
                  </a:cubicBezTo>
                  <a:cubicBezTo>
                    <a:pt x="169" y="960"/>
                    <a:pt x="171" y="963"/>
                    <a:pt x="174" y="965"/>
                  </a:cubicBezTo>
                  <a:cubicBezTo>
                    <a:pt x="179" y="969"/>
                    <a:pt x="188" y="970"/>
                    <a:pt x="195" y="970"/>
                  </a:cubicBezTo>
                  <a:cubicBezTo>
                    <a:pt x="196" y="970"/>
                    <a:pt x="198" y="971"/>
                    <a:pt x="199" y="971"/>
                  </a:cubicBezTo>
                  <a:cubicBezTo>
                    <a:pt x="202" y="971"/>
                    <a:pt x="205" y="971"/>
                    <a:pt x="208" y="971"/>
                  </a:cubicBezTo>
                  <a:cubicBezTo>
                    <a:pt x="215" y="971"/>
                    <a:pt x="222" y="970"/>
                    <a:pt x="229" y="969"/>
                  </a:cubicBezTo>
                  <a:cubicBezTo>
                    <a:pt x="232" y="969"/>
                    <a:pt x="235" y="969"/>
                    <a:pt x="238" y="969"/>
                  </a:cubicBezTo>
                  <a:cubicBezTo>
                    <a:pt x="245" y="969"/>
                    <a:pt x="253" y="968"/>
                    <a:pt x="260" y="965"/>
                  </a:cubicBezTo>
                  <a:cubicBezTo>
                    <a:pt x="265" y="962"/>
                    <a:pt x="269" y="956"/>
                    <a:pt x="272" y="950"/>
                  </a:cubicBezTo>
                  <a:cubicBezTo>
                    <a:pt x="275" y="945"/>
                    <a:pt x="278" y="939"/>
                    <a:pt x="284" y="937"/>
                  </a:cubicBezTo>
                  <a:cubicBezTo>
                    <a:pt x="284" y="937"/>
                    <a:pt x="285" y="937"/>
                    <a:pt x="285" y="937"/>
                  </a:cubicBezTo>
                  <a:cubicBezTo>
                    <a:pt x="287" y="937"/>
                    <a:pt x="288" y="938"/>
                    <a:pt x="290" y="938"/>
                  </a:cubicBezTo>
                  <a:cubicBezTo>
                    <a:pt x="292" y="939"/>
                    <a:pt x="294" y="940"/>
                    <a:pt x="296" y="940"/>
                  </a:cubicBezTo>
                  <a:cubicBezTo>
                    <a:pt x="299" y="940"/>
                    <a:pt x="301" y="939"/>
                    <a:pt x="303" y="936"/>
                  </a:cubicBezTo>
                  <a:cubicBezTo>
                    <a:pt x="305" y="934"/>
                    <a:pt x="306" y="930"/>
                    <a:pt x="306" y="926"/>
                  </a:cubicBezTo>
                  <a:cubicBezTo>
                    <a:pt x="306" y="924"/>
                    <a:pt x="307" y="922"/>
                    <a:pt x="307" y="921"/>
                  </a:cubicBezTo>
                  <a:cubicBezTo>
                    <a:pt x="309" y="918"/>
                    <a:pt x="313" y="910"/>
                    <a:pt x="319" y="910"/>
                  </a:cubicBezTo>
                  <a:cubicBezTo>
                    <a:pt x="319" y="910"/>
                    <a:pt x="320" y="910"/>
                    <a:pt x="320" y="910"/>
                  </a:cubicBezTo>
                  <a:cubicBezTo>
                    <a:pt x="322" y="910"/>
                    <a:pt x="324" y="911"/>
                    <a:pt x="325" y="911"/>
                  </a:cubicBezTo>
                  <a:cubicBezTo>
                    <a:pt x="329" y="912"/>
                    <a:pt x="332" y="912"/>
                    <a:pt x="336" y="912"/>
                  </a:cubicBezTo>
                  <a:cubicBezTo>
                    <a:pt x="337" y="912"/>
                    <a:pt x="337" y="912"/>
                    <a:pt x="337" y="912"/>
                  </a:cubicBezTo>
                  <a:cubicBezTo>
                    <a:pt x="342" y="912"/>
                    <a:pt x="345" y="910"/>
                    <a:pt x="348" y="908"/>
                  </a:cubicBezTo>
                  <a:cubicBezTo>
                    <a:pt x="349" y="907"/>
                    <a:pt x="350" y="907"/>
                    <a:pt x="351" y="906"/>
                  </a:cubicBezTo>
                  <a:cubicBezTo>
                    <a:pt x="356" y="903"/>
                    <a:pt x="363" y="901"/>
                    <a:pt x="371" y="901"/>
                  </a:cubicBezTo>
                  <a:cubicBezTo>
                    <a:pt x="375" y="901"/>
                    <a:pt x="380" y="901"/>
                    <a:pt x="385" y="902"/>
                  </a:cubicBezTo>
                  <a:cubicBezTo>
                    <a:pt x="387" y="903"/>
                    <a:pt x="389" y="903"/>
                    <a:pt x="390" y="903"/>
                  </a:cubicBezTo>
                  <a:cubicBezTo>
                    <a:pt x="394" y="904"/>
                    <a:pt x="397" y="905"/>
                    <a:pt x="400" y="905"/>
                  </a:cubicBezTo>
                  <a:cubicBezTo>
                    <a:pt x="403" y="905"/>
                    <a:pt x="406" y="904"/>
                    <a:pt x="409" y="903"/>
                  </a:cubicBezTo>
                  <a:cubicBezTo>
                    <a:pt x="414" y="902"/>
                    <a:pt x="418" y="900"/>
                    <a:pt x="423" y="898"/>
                  </a:cubicBezTo>
                  <a:cubicBezTo>
                    <a:pt x="424" y="897"/>
                    <a:pt x="425" y="897"/>
                    <a:pt x="426" y="897"/>
                  </a:cubicBezTo>
                  <a:cubicBezTo>
                    <a:pt x="430" y="900"/>
                    <a:pt x="434" y="903"/>
                    <a:pt x="438" y="903"/>
                  </a:cubicBezTo>
                  <a:cubicBezTo>
                    <a:pt x="438" y="903"/>
                    <a:pt x="439" y="903"/>
                    <a:pt x="439" y="903"/>
                  </a:cubicBezTo>
                  <a:cubicBezTo>
                    <a:pt x="442" y="902"/>
                    <a:pt x="443" y="900"/>
                    <a:pt x="444" y="898"/>
                  </a:cubicBezTo>
                  <a:cubicBezTo>
                    <a:pt x="444" y="898"/>
                    <a:pt x="444" y="898"/>
                    <a:pt x="445" y="897"/>
                  </a:cubicBezTo>
                  <a:cubicBezTo>
                    <a:pt x="445" y="897"/>
                    <a:pt x="447" y="896"/>
                    <a:pt x="448" y="896"/>
                  </a:cubicBezTo>
                  <a:cubicBezTo>
                    <a:pt x="450" y="895"/>
                    <a:pt x="452" y="895"/>
                    <a:pt x="454" y="893"/>
                  </a:cubicBezTo>
                  <a:cubicBezTo>
                    <a:pt x="460" y="887"/>
                    <a:pt x="467" y="877"/>
                    <a:pt x="468" y="867"/>
                  </a:cubicBezTo>
                  <a:cubicBezTo>
                    <a:pt x="468" y="866"/>
                    <a:pt x="468" y="864"/>
                    <a:pt x="468" y="863"/>
                  </a:cubicBezTo>
                  <a:cubicBezTo>
                    <a:pt x="468" y="860"/>
                    <a:pt x="468" y="858"/>
                    <a:pt x="470" y="855"/>
                  </a:cubicBezTo>
                  <a:cubicBezTo>
                    <a:pt x="472" y="853"/>
                    <a:pt x="474" y="853"/>
                    <a:pt x="477" y="853"/>
                  </a:cubicBezTo>
                  <a:cubicBezTo>
                    <a:pt x="480" y="853"/>
                    <a:pt x="480" y="853"/>
                    <a:pt x="480" y="853"/>
                  </a:cubicBezTo>
                  <a:cubicBezTo>
                    <a:pt x="481" y="853"/>
                    <a:pt x="482" y="853"/>
                    <a:pt x="483" y="853"/>
                  </a:cubicBezTo>
                  <a:cubicBezTo>
                    <a:pt x="485" y="853"/>
                    <a:pt x="485" y="853"/>
                    <a:pt x="485" y="853"/>
                  </a:cubicBezTo>
                  <a:cubicBezTo>
                    <a:pt x="489" y="853"/>
                    <a:pt x="494" y="852"/>
                    <a:pt x="498" y="846"/>
                  </a:cubicBezTo>
                  <a:cubicBezTo>
                    <a:pt x="501" y="840"/>
                    <a:pt x="501" y="840"/>
                    <a:pt x="507" y="837"/>
                  </a:cubicBezTo>
                  <a:cubicBezTo>
                    <a:pt x="512" y="835"/>
                    <a:pt x="516" y="831"/>
                    <a:pt x="520" y="828"/>
                  </a:cubicBezTo>
                  <a:cubicBezTo>
                    <a:pt x="527" y="823"/>
                    <a:pt x="533" y="818"/>
                    <a:pt x="540" y="817"/>
                  </a:cubicBezTo>
                  <a:cubicBezTo>
                    <a:pt x="542" y="817"/>
                    <a:pt x="543" y="817"/>
                    <a:pt x="545" y="817"/>
                  </a:cubicBezTo>
                  <a:cubicBezTo>
                    <a:pt x="549" y="817"/>
                    <a:pt x="553" y="818"/>
                    <a:pt x="557" y="818"/>
                  </a:cubicBezTo>
                  <a:cubicBezTo>
                    <a:pt x="561" y="818"/>
                    <a:pt x="566" y="819"/>
                    <a:pt x="570" y="819"/>
                  </a:cubicBezTo>
                  <a:cubicBezTo>
                    <a:pt x="570" y="819"/>
                    <a:pt x="570" y="819"/>
                    <a:pt x="570" y="819"/>
                  </a:cubicBezTo>
                  <a:cubicBezTo>
                    <a:pt x="575" y="819"/>
                    <a:pt x="579" y="818"/>
                    <a:pt x="583" y="817"/>
                  </a:cubicBezTo>
                  <a:cubicBezTo>
                    <a:pt x="588" y="815"/>
                    <a:pt x="591" y="813"/>
                    <a:pt x="595" y="811"/>
                  </a:cubicBezTo>
                  <a:cubicBezTo>
                    <a:pt x="599" y="808"/>
                    <a:pt x="602" y="806"/>
                    <a:pt x="606" y="805"/>
                  </a:cubicBezTo>
                  <a:cubicBezTo>
                    <a:pt x="613" y="803"/>
                    <a:pt x="619" y="800"/>
                    <a:pt x="624" y="797"/>
                  </a:cubicBezTo>
                  <a:cubicBezTo>
                    <a:pt x="626" y="796"/>
                    <a:pt x="627" y="795"/>
                    <a:pt x="629" y="794"/>
                  </a:cubicBezTo>
                  <a:cubicBezTo>
                    <a:pt x="633" y="793"/>
                    <a:pt x="637" y="791"/>
                    <a:pt x="641" y="789"/>
                  </a:cubicBezTo>
                  <a:cubicBezTo>
                    <a:pt x="643" y="788"/>
                    <a:pt x="643" y="788"/>
                    <a:pt x="643" y="788"/>
                  </a:cubicBezTo>
                  <a:lnTo>
                    <a:pt x="616" y="45"/>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31" name="Freeform 18">
              <a:extLst>
                <a:ext uri="{FF2B5EF4-FFF2-40B4-BE49-F238E27FC236}">
                  <a16:creationId xmlns:a16="http://schemas.microsoft.com/office/drawing/2014/main" id="{ABC0F806-AB94-441A-9337-82B6005026EF}"/>
                </a:ext>
              </a:extLst>
            </p:cNvPr>
            <p:cNvSpPr>
              <a:spLocks/>
            </p:cNvSpPr>
            <p:nvPr/>
          </p:nvSpPr>
          <p:spPr bwMode="auto">
            <a:xfrm>
              <a:off x="564" y="2121"/>
              <a:ext cx="61" cy="69"/>
            </a:xfrm>
            <a:custGeom>
              <a:avLst/>
              <a:gdLst>
                <a:gd name="T0" fmla="*/ 20 w 21"/>
                <a:gd name="T1" fmla="*/ 16 h 24"/>
                <a:gd name="T2" fmla="*/ 8 w 21"/>
                <a:gd name="T3" fmla="*/ 0 h 24"/>
                <a:gd name="T4" fmla="*/ 4 w 21"/>
                <a:gd name="T5" fmla="*/ 2 h 24"/>
                <a:gd name="T6" fmla="*/ 8 w 21"/>
                <a:gd name="T7" fmla="*/ 19 h 24"/>
                <a:gd name="T8" fmla="*/ 15 w 21"/>
                <a:gd name="T9" fmla="*/ 24 h 24"/>
                <a:gd name="T10" fmla="*/ 19 w 21"/>
                <a:gd name="T11" fmla="*/ 22 h 24"/>
                <a:gd name="T12" fmla="*/ 20 w 21"/>
                <a:gd name="T13" fmla="*/ 16 h 24"/>
              </a:gdLst>
              <a:ahLst/>
              <a:cxnLst>
                <a:cxn ang="0">
                  <a:pos x="T0" y="T1"/>
                </a:cxn>
                <a:cxn ang="0">
                  <a:pos x="T2" y="T3"/>
                </a:cxn>
                <a:cxn ang="0">
                  <a:pos x="T4" y="T5"/>
                </a:cxn>
                <a:cxn ang="0">
                  <a:pos x="T6" y="T7"/>
                </a:cxn>
                <a:cxn ang="0">
                  <a:pos x="T8" y="T9"/>
                </a:cxn>
                <a:cxn ang="0">
                  <a:pos x="T10" y="T11"/>
                </a:cxn>
                <a:cxn ang="0">
                  <a:pos x="T12" y="T13"/>
                </a:cxn>
              </a:cxnLst>
              <a:rect l="0" t="0" r="r" b="b"/>
              <a:pathLst>
                <a:path w="21" h="24">
                  <a:moveTo>
                    <a:pt x="20" y="16"/>
                  </a:moveTo>
                  <a:cubicBezTo>
                    <a:pt x="20" y="15"/>
                    <a:pt x="15" y="0"/>
                    <a:pt x="8" y="0"/>
                  </a:cubicBezTo>
                  <a:cubicBezTo>
                    <a:pt x="7" y="0"/>
                    <a:pt x="5" y="1"/>
                    <a:pt x="4" y="2"/>
                  </a:cubicBezTo>
                  <a:cubicBezTo>
                    <a:pt x="0" y="7"/>
                    <a:pt x="4" y="15"/>
                    <a:pt x="8" y="19"/>
                  </a:cubicBezTo>
                  <a:cubicBezTo>
                    <a:pt x="9" y="21"/>
                    <a:pt x="12" y="24"/>
                    <a:pt x="15" y="24"/>
                  </a:cubicBezTo>
                  <a:cubicBezTo>
                    <a:pt x="17" y="24"/>
                    <a:pt x="18" y="23"/>
                    <a:pt x="19" y="22"/>
                  </a:cubicBezTo>
                  <a:cubicBezTo>
                    <a:pt x="20" y="21"/>
                    <a:pt x="21" y="18"/>
                    <a:pt x="20" y="16"/>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32" name="Freeform 19">
              <a:extLst>
                <a:ext uri="{FF2B5EF4-FFF2-40B4-BE49-F238E27FC236}">
                  <a16:creationId xmlns:a16="http://schemas.microsoft.com/office/drawing/2014/main" id="{A25A361F-934B-4BAB-A9C2-FA4C09746636}"/>
                </a:ext>
              </a:extLst>
            </p:cNvPr>
            <p:cNvSpPr>
              <a:spLocks/>
            </p:cNvSpPr>
            <p:nvPr/>
          </p:nvSpPr>
          <p:spPr bwMode="auto">
            <a:xfrm>
              <a:off x="726" y="2499"/>
              <a:ext cx="63" cy="70"/>
            </a:xfrm>
            <a:custGeom>
              <a:avLst/>
              <a:gdLst>
                <a:gd name="T0" fmla="*/ 17 w 22"/>
                <a:gd name="T1" fmla="*/ 11 h 24"/>
                <a:gd name="T2" fmla="*/ 14 w 22"/>
                <a:gd name="T3" fmla="*/ 10 h 24"/>
                <a:gd name="T4" fmla="*/ 12 w 22"/>
                <a:gd name="T5" fmla="*/ 11 h 24"/>
                <a:gd name="T6" fmla="*/ 13 w 22"/>
                <a:gd name="T7" fmla="*/ 5 h 24"/>
                <a:gd name="T8" fmla="*/ 8 w 22"/>
                <a:gd name="T9" fmla="*/ 0 h 24"/>
                <a:gd name="T10" fmla="*/ 4 w 22"/>
                <a:gd name="T11" fmla="*/ 1 h 24"/>
                <a:gd name="T12" fmla="*/ 1 w 22"/>
                <a:gd name="T13" fmla="*/ 13 h 24"/>
                <a:gd name="T14" fmla="*/ 5 w 22"/>
                <a:gd name="T15" fmla="*/ 17 h 24"/>
                <a:gd name="T16" fmla="*/ 7 w 22"/>
                <a:gd name="T17" fmla="*/ 16 h 24"/>
                <a:gd name="T18" fmla="*/ 9 w 22"/>
                <a:gd name="T19" fmla="*/ 15 h 24"/>
                <a:gd name="T20" fmla="*/ 9 w 22"/>
                <a:gd name="T21" fmla="*/ 16 h 24"/>
                <a:gd name="T22" fmla="*/ 10 w 22"/>
                <a:gd name="T23" fmla="*/ 18 h 24"/>
                <a:gd name="T24" fmla="*/ 13 w 22"/>
                <a:gd name="T25" fmla="*/ 23 h 24"/>
                <a:gd name="T26" fmla="*/ 18 w 22"/>
                <a:gd name="T27" fmla="*/ 24 h 24"/>
                <a:gd name="T28" fmla="*/ 19 w 22"/>
                <a:gd name="T29" fmla="*/ 24 h 24"/>
                <a:gd name="T30" fmla="*/ 21 w 22"/>
                <a:gd name="T31" fmla="*/ 23 h 24"/>
                <a:gd name="T32" fmla="*/ 22 w 22"/>
                <a:gd name="T33" fmla="*/ 22 h 24"/>
                <a:gd name="T34" fmla="*/ 22 w 22"/>
                <a:gd name="T35" fmla="*/ 17 h 24"/>
                <a:gd name="T36" fmla="*/ 17 w 22"/>
                <a:gd name="T37"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24">
                  <a:moveTo>
                    <a:pt x="17" y="11"/>
                  </a:moveTo>
                  <a:cubicBezTo>
                    <a:pt x="16" y="11"/>
                    <a:pt x="15" y="10"/>
                    <a:pt x="14" y="10"/>
                  </a:cubicBezTo>
                  <a:cubicBezTo>
                    <a:pt x="13" y="10"/>
                    <a:pt x="13" y="11"/>
                    <a:pt x="12" y="11"/>
                  </a:cubicBezTo>
                  <a:cubicBezTo>
                    <a:pt x="13" y="9"/>
                    <a:pt x="13" y="7"/>
                    <a:pt x="13" y="5"/>
                  </a:cubicBezTo>
                  <a:cubicBezTo>
                    <a:pt x="13" y="2"/>
                    <a:pt x="11" y="0"/>
                    <a:pt x="8" y="0"/>
                  </a:cubicBezTo>
                  <a:cubicBezTo>
                    <a:pt x="7" y="0"/>
                    <a:pt x="5" y="0"/>
                    <a:pt x="4" y="1"/>
                  </a:cubicBezTo>
                  <a:cubicBezTo>
                    <a:pt x="1" y="3"/>
                    <a:pt x="0" y="9"/>
                    <a:pt x="1" y="13"/>
                  </a:cubicBezTo>
                  <a:cubicBezTo>
                    <a:pt x="1" y="15"/>
                    <a:pt x="3" y="17"/>
                    <a:pt x="5" y="17"/>
                  </a:cubicBezTo>
                  <a:cubicBezTo>
                    <a:pt x="6" y="17"/>
                    <a:pt x="6" y="17"/>
                    <a:pt x="7" y="16"/>
                  </a:cubicBezTo>
                  <a:cubicBezTo>
                    <a:pt x="8" y="16"/>
                    <a:pt x="9" y="16"/>
                    <a:pt x="9" y="15"/>
                  </a:cubicBezTo>
                  <a:cubicBezTo>
                    <a:pt x="9" y="15"/>
                    <a:pt x="9" y="16"/>
                    <a:pt x="9" y="16"/>
                  </a:cubicBezTo>
                  <a:cubicBezTo>
                    <a:pt x="9" y="17"/>
                    <a:pt x="10" y="17"/>
                    <a:pt x="10" y="18"/>
                  </a:cubicBezTo>
                  <a:cubicBezTo>
                    <a:pt x="10" y="19"/>
                    <a:pt x="11" y="22"/>
                    <a:pt x="13" y="23"/>
                  </a:cubicBezTo>
                  <a:cubicBezTo>
                    <a:pt x="15" y="23"/>
                    <a:pt x="16" y="24"/>
                    <a:pt x="18" y="24"/>
                  </a:cubicBezTo>
                  <a:cubicBezTo>
                    <a:pt x="18" y="24"/>
                    <a:pt x="19" y="24"/>
                    <a:pt x="19" y="24"/>
                  </a:cubicBezTo>
                  <a:cubicBezTo>
                    <a:pt x="21" y="23"/>
                    <a:pt x="21" y="23"/>
                    <a:pt x="21" y="23"/>
                  </a:cubicBezTo>
                  <a:cubicBezTo>
                    <a:pt x="22" y="22"/>
                    <a:pt x="22" y="22"/>
                    <a:pt x="22" y="22"/>
                  </a:cubicBezTo>
                  <a:cubicBezTo>
                    <a:pt x="22" y="20"/>
                    <a:pt x="22" y="19"/>
                    <a:pt x="22" y="17"/>
                  </a:cubicBezTo>
                  <a:cubicBezTo>
                    <a:pt x="21" y="15"/>
                    <a:pt x="19" y="12"/>
                    <a:pt x="17" y="1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33" name="Freeform 20">
              <a:extLst>
                <a:ext uri="{FF2B5EF4-FFF2-40B4-BE49-F238E27FC236}">
                  <a16:creationId xmlns:a16="http://schemas.microsoft.com/office/drawing/2014/main" id="{A22A6703-7FFA-4B09-961F-28682B53441E}"/>
                </a:ext>
              </a:extLst>
            </p:cNvPr>
            <p:cNvSpPr>
              <a:spLocks/>
            </p:cNvSpPr>
            <p:nvPr/>
          </p:nvSpPr>
          <p:spPr bwMode="auto">
            <a:xfrm>
              <a:off x="4013" y="-3"/>
              <a:ext cx="57" cy="110"/>
            </a:xfrm>
            <a:custGeom>
              <a:avLst/>
              <a:gdLst>
                <a:gd name="T0" fmla="*/ 4 w 20"/>
                <a:gd name="T1" fmla="*/ 27 h 38"/>
                <a:gd name="T2" fmla="*/ 1 w 20"/>
                <a:gd name="T3" fmla="*/ 33 h 38"/>
                <a:gd name="T4" fmla="*/ 7 w 20"/>
                <a:gd name="T5" fmla="*/ 38 h 38"/>
                <a:gd name="T6" fmla="*/ 15 w 20"/>
                <a:gd name="T7" fmla="*/ 34 h 38"/>
                <a:gd name="T8" fmla="*/ 18 w 20"/>
                <a:gd name="T9" fmla="*/ 24 h 38"/>
                <a:gd name="T10" fmla="*/ 15 w 20"/>
                <a:gd name="T11" fmla="*/ 21 h 38"/>
                <a:gd name="T12" fmla="*/ 15 w 20"/>
                <a:gd name="T13" fmla="*/ 13 h 38"/>
                <a:gd name="T14" fmla="*/ 15 w 20"/>
                <a:gd name="T15" fmla="*/ 3 h 38"/>
                <a:gd name="T16" fmla="*/ 15 w 20"/>
                <a:gd name="T17" fmla="*/ 1 h 38"/>
                <a:gd name="T18" fmla="*/ 13 w 20"/>
                <a:gd name="T19" fmla="*/ 0 h 38"/>
                <a:gd name="T20" fmla="*/ 10 w 20"/>
                <a:gd name="T21" fmla="*/ 0 h 38"/>
                <a:gd name="T22" fmla="*/ 7 w 20"/>
                <a:gd name="T23" fmla="*/ 0 h 38"/>
                <a:gd name="T24" fmla="*/ 5 w 20"/>
                <a:gd name="T25" fmla="*/ 1 h 38"/>
                <a:gd name="T26" fmla="*/ 4 w 20"/>
                <a:gd name="T27" fmla="*/ 3 h 38"/>
                <a:gd name="T28" fmla="*/ 5 w 20"/>
                <a:gd name="T29" fmla="*/ 9 h 38"/>
                <a:gd name="T30" fmla="*/ 5 w 20"/>
                <a:gd name="T31" fmla="*/ 17 h 38"/>
                <a:gd name="T32" fmla="*/ 4 w 20"/>
                <a:gd name="T33" fmla="*/ 17 h 38"/>
                <a:gd name="T34" fmla="*/ 1 w 20"/>
                <a:gd name="T35" fmla="*/ 24 h 38"/>
                <a:gd name="T36" fmla="*/ 4 w 20"/>
                <a:gd name="T37"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38">
                  <a:moveTo>
                    <a:pt x="4" y="27"/>
                  </a:moveTo>
                  <a:cubicBezTo>
                    <a:pt x="2" y="28"/>
                    <a:pt x="1" y="30"/>
                    <a:pt x="1" y="33"/>
                  </a:cubicBezTo>
                  <a:cubicBezTo>
                    <a:pt x="1" y="36"/>
                    <a:pt x="4" y="38"/>
                    <a:pt x="7" y="38"/>
                  </a:cubicBezTo>
                  <a:cubicBezTo>
                    <a:pt x="10" y="38"/>
                    <a:pt x="14" y="36"/>
                    <a:pt x="15" y="34"/>
                  </a:cubicBezTo>
                  <a:cubicBezTo>
                    <a:pt x="16" y="34"/>
                    <a:pt x="20" y="28"/>
                    <a:pt x="18" y="24"/>
                  </a:cubicBezTo>
                  <a:cubicBezTo>
                    <a:pt x="18" y="23"/>
                    <a:pt x="17" y="22"/>
                    <a:pt x="15" y="21"/>
                  </a:cubicBezTo>
                  <a:cubicBezTo>
                    <a:pt x="15" y="18"/>
                    <a:pt x="15" y="16"/>
                    <a:pt x="15" y="13"/>
                  </a:cubicBezTo>
                  <a:cubicBezTo>
                    <a:pt x="15" y="10"/>
                    <a:pt x="16" y="7"/>
                    <a:pt x="15" y="3"/>
                  </a:cubicBezTo>
                  <a:cubicBezTo>
                    <a:pt x="15" y="1"/>
                    <a:pt x="15" y="1"/>
                    <a:pt x="15" y="1"/>
                  </a:cubicBezTo>
                  <a:cubicBezTo>
                    <a:pt x="13" y="0"/>
                    <a:pt x="13" y="0"/>
                    <a:pt x="13" y="0"/>
                  </a:cubicBezTo>
                  <a:cubicBezTo>
                    <a:pt x="12" y="0"/>
                    <a:pt x="11" y="0"/>
                    <a:pt x="10" y="0"/>
                  </a:cubicBezTo>
                  <a:cubicBezTo>
                    <a:pt x="9" y="0"/>
                    <a:pt x="8" y="0"/>
                    <a:pt x="7" y="0"/>
                  </a:cubicBezTo>
                  <a:cubicBezTo>
                    <a:pt x="5" y="1"/>
                    <a:pt x="5" y="1"/>
                    <a:pt x="5" y="1"/>
                  </a:cubicBezTo>
                  <a:cubicBezTo>
                    <a:pt x="4" y="3"/>
                    <a:pt x="4" y="3"/>
                    <a:pt x="4" y="3"/>
                  </a:cubicBezTo>
                  <a:cubicBezTo>
                    <a:pt x="4" y="5"/>
                    <a:pt x="5" y="7"/>
                    <a:pt x="5" y="9"/>
                  </a:cubicBezTo>
                  <a:cubicBezTo>
                    <a:pt x="5" y="12"/>
                    <a:pt x="5" y="15"/>
                    <a:pt x="5" y="17"/>
                  </a:cubicBezTo>
                  <a:cubicBezTo>
                    <a:pt x="4" y="17"/>
                    <a:pt x="4" y="17"/>
                    <a:pt x="4" y="17"/>
                  </a:cubicBezTo>
                  <a:cubicBezTo>
                    <a:pt x="3" y="18"/>
                    <a:pt x="0" y="20"/>
                    <a:pt x="1" y="24"/>
                  </a:cubicBezTo>
                  <a:cubicBezTo>
                    <a:pt x="2" y="25"/>
                    <a:pt x="2" y="26"/>
                    <a:pt x="4" y="27"/>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34" name="Freeform 21">
              <a:extLst>
                <a:ext uri="{FF2B5EF4-FFF2-40B4-BE49-F238E27FC236}">
                  <a16:creationId xmlns:a16="http://schemas.microsoft.com/office/drawing/2014/main" id="{B6FFB845-AE83-4BFF-AD9F-61E90822375C}"/>
                </a:ext>
              </a:extLst>
            </p:cNvPr>
            <p:cNvSpPr>
              <a:spLocks/>
            </p:cNvSpPr>
            <p:nvPr/>
          </p:nvSpPr>
          <p:spPr bwMode="auto">
            <a:xfrm>
              <a:off x="3436" y="78"/>
              <a:ext cx="1754" cy="2467"/>
            </a:xfrm>
            <a:custGeom>
              <a:avLst/>
              <a:gdLst>
                <a:gd name="T0" fmla="*/ 599 w 608"/>
                <a:gd name="T1" fmla="*/ 670 h 855"/>
                <a:gd name="T2" fmla="*/ 590 w 608"/>
                <a:gd name="T3" fmla="*/ 689 h 855"/>
                <a:gd name="T4" fmla="*/ 577 w 608"/>
                <a:gd name="T5" fmla="*/ 684 h 855"/>
                <a:gd name="T6" fmla="*/ 559 w 608"/>
                <a:gd name="T7" fmla="*/ 650 h 855"/>
                <a:gd name="T8" fmla="*/ 535 w 608"/>
                <a:gd name="T9" fmla="*/ 618 h 855"/>
                <a:gd name="T10" fmla="*/ 520 w 608"/>
                <a:gd name="T11" fmla="*/ 606 h 855"/>
                <a:gd name="T12" fmla="*/ 515 w 608"/>
                <a:gd name="T13" fmla="*/ 603 h 855"/>
                <a:gd name="T14" fmla="*/ 521 w 608"/>
                <a:gd name="T15" fmla="*/ 562 h 855"/>
                <a:gd name="T16" fmla="*/ 506 w 608"/>
                <a:gd name="T17" fmla="*/ 561 h 855"/>
                <a:gd name="T18" fmla="*/ 500 w 608"/>
                <a:gd name="T19" fmla="*/ 549 h 855"/>
                <a:gd name="T20" fmla="*/ 484 w 608"/>
                <a:gd name="T21" fmla="*/ 550 h 855"/>
                <a:gd name="T22" fmla="*/ 476 w 608"/>
                <a:gd name="T23" fmla="*/ 549 h 855"/>
                <a:gd name="T24" fmla="*/ 467 w 608"/>
                <a:gd name="T25" fmla="*/ 495 h 855"/>
                <a:gd name="T26" fmla="*/ 454 w 608"/>
                <a:gd name="T27" fmla="*/ 467 h 855"/>
                <a:gd name="T28" fmla="*/ 447 w 608"/>
                <a:gd name="T29" fmla="*/ 448 h 855"/>
                <a:gd name="T30" fmla="*/ 418 w 608"/>
                <a:gd name="T31" fmla="*/ 430 h 855"/>
                <a:gd name="T32" fmla="*/ 399 w 608"/>
                <a:gd name="T33" fmla="*/ 409 h 855"/>
                <a:gd name="T34" fmla="*/ 383 w 608"/>
                <a:gd name="T35" fmla="*/ 401 h 855"/>
                <a:gd name="T36" fmla="*/ 358 w 608"/>
                <a:gd name="T37" fmla="*/ 384 h 855"/>
                <a:gd name="T38" fmla="*/ 350 w 608"/>
                <a:gd name="T39" fmla="*/ 351 h 855"/>
                <a:gd name="T40" fmla="*/ 352 w 608"/>
                <a:gd name="T41" fmla="*/ 312 h 855"/>
                <a:gd name="T42" fmla="*/ 334 w 608"/>
                <a:gd name="T43" fmla="*/ 270 h 855"/>
                <a:gd name="T44" fmla="*/ 330 w 608"/>
                <a:gd name="T45" fmla="*/ 231 h 855"/>
                <a:gd name="T46" fmla="*/ 317 w 608"/>
                <a:gd name="T47" fmla="*/ 188 h 855"/>
                <a:gd name="T48" fmla="*/ 297 w 608"/>
                <a:gd name="T49" fmla="*/ 166 h 855"/>
                <a:gd name="T50" fmla="*/ 262 w 608"/>
                <a:gd name="T51" fmla="*/ 127 h 855"/>
                <a:gd name="T52" fmla="*/ 251 w 608"/>
                <a:gd name="T53" fmla="*/ 74 h 855"/>
                <a:gd name="T54" fmla="*/ 238 w 608"/>
                <a:gd name="T55" fmla="*/ 30 h 855"/>
                <a:gd name="T56" fmla="*/ 226 w 608"/>
                <a:gd name="T57" fmla="*/ 0 h 855"/>
                <a:gd name="T58" fmla="*/ 211 w 608"/>
                <a:gd name="T59" fmla="*/ 13 h 855"/>
                <a:gd name="T60" fmla="*/ 182 w 608"/>
                <a:gd name="T61" fmla="*/ 65 h 855"/>
                <a:gd name="T62" fmla="*/ 178 w 608"/>
                <a:gd name="T63" fmla="*/ 99 h 855"/>
                <a:gd name="T64" fmla="*/ 174 w 608"/>
                <a:gd name="T65" fmla="*/ 119 h 855"/>
                <a:gd name="T66" fmla="*/ 164 w 608"/>
                <a:gd name="T67" fmla="*/ 172 h 855"/>
                <a:gd name="T68" fmla="*/ 165 w 608"/>
                <a:gd name="T69" fmla="*/ 207 h 855"/>
                <a:gd name="T70" fmla="*/ 132 w 608"/>
                <a:gd name="T71" fmla="*/ 296 h 855"/>
                <a:gd name="T72" fmla="*/ 114 w 608"/>
                <a:gd name="T73" fmla="*/ 307 h 855"/>
                <a:gd name="T74" fmla="*/ 68 w 608"/>
                <a:gd name="T75" fmla="*/ 287 h 855"/>
                <a:gd name="T76" fmla="*/ 36 w 608"/>
                <a:gd name="T77" fmla="*/ 264 h 855"/>
                <a:gd name="T78" fmla="*/ 3 w 608"/>
                <a:gd name="T79" fmla="*/ 668 h 855"/>
                <a:gd name="T80" fmla="*/ 184 w 608"/>
                <a:gd name="T81" fmla="*/ 812 h 855"/>
                <a:gd name="T82" fmla="*/ 369 w 608"/>
                <a:gd name="T83" fmla="*/ 830 h 855"/>
                <a:gd name="T84" fmla="*/ 403 w 608"/>
                <a:gd name="T85" fmla="*/ 833 h 855"/>
                <a:gd name="T86" fmla="*/ 462 w 608"/>
                <a:gd name="T87" fmla="*/ 825 h 855"/>
                <a:gd name="T88" fmla="*/ 497 w 608"/>
                <a:gd name="T89" fmla="*/ 848 h 855"/>
                <a:gd name="T90" fmla="*/ 500 w 608"/>
                <a:gd name="T91" fmla="*/ 855 h 855"/>
                <a:gd name="T92" fmla="*/ 515 w 608"/>
                <a:gd name="T93" fmla="*/ 847 h 855"/>
                <a:gd name="T94" fmla="*/ 528 w 608"/>
                <a:gd name="T95" fmla="*/ 841 h 855"/>
                <a:gd name="T96" fmla="*/ 558 w 608"/>
                <a:gd name="T97" fmla="*/ 826 h 855"/>
                <a:gd name="T98" fmla="*/ 589 w 608"/>
                <a:gd name="T99" fmla="*/ 821 h 855"/>
                <a:gd name="T100" fmla="*/ 580 w 608"/>
                <a:gd name="T101" fmla="*/ 784 h 855"/>
                <a:gd name="T102" fmla="*/ 587 w 608"/>
                <a:gd name="T103" fmla="*/ 754 h 855"/>
                <a:gd name="T104" fmla="*/ 593 w 608"/>
                <a:gd name="T105" fmla="*/ 727 h 855"/>
                <a:gd name="T106" fmla="*/ 605 w 608"/>
                <a:gd name="T107" fmla="*/ 695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855">
                  <a:moveTo>
                    <a:pt x="606" y="684"/>
                  </a:moveTo>
                  <a:cubicBezTo>
                    <a:pt x="606" y="683"/>
                    <a:pt x="606" y="683"/>
                    <a:pt x="606" y="682"/>
                  </a:cubicBezTo>
                  <a:cubicBezTo>
                    <a:pt x="605" y="681"/>
                    <a:pt x="605" y="680"/>
                    <a:pt x="605" y="680"/>
                  </a:cubicBezTo>
                  <a:cubicBezTo>
                    <a:pt x="605" y="677"/>
                    <a:pt x="605" y="670"/>
                    <a:pt x="599" y="670"/>
                  </a:cubicBezTo>
                  <a:cubicBezTo>
                    <a:pt x="599" y="670"/>
                    <a:pt x="596" y="670"/>
                    <a:pt x="596" y="670"/>
                  </a:cubicBezTo>
                  <a:cubicBezTo>
                    <a:pt x="596" y="674"/>
                    <a:pt x="596" y="674"/>
                    <a:pt x="596" y="674"/>
                  </a:cubicBezTo>
                  <a:cubicBezTo>
                    <a:pt x="595" y="684"/>
                    <a:pt x="594" y="689"/>
                    <a:pt x="591" y="689"/>
                  </a:cubicBezTo>
                  <a:cubicBezTo>
                    <a:pt x="590" y="689"/>
                    <a:pt x="590" y="689"/>
                    <a:pt x="590" y="689"/>
                  </a:cubicBezTo>
                  <a:cubicBezTo>
                    <a:pt x="587" y="689"/>
                    <a:pt x="586" y="694"/>
                    <a:pt x="585" y="698"/>
                  </a:cubicBezTo>
                  <a:cubicBezTo>
                    <a:pt x="584" y="696"/>
                    <a:pt x="582" y="695"/>
                    <a:pt x="581" y="693"/>
                  </a:cubicBezTo>
                  <a:cubicBezTo>
                    <a:pt x="580" y="693"/>
                    <a:pt x="580" y="692"/>
                    <a:pt x="579" y="691"/>
                  </a:cubicBezTo>
                  <a:cubicBezTo>
                    <a:pt x="577" y="689"/>
                    <a:pt x="577" y="687"/>
                    <a:pt x="577" y="684"/>
                  </a:cubicBezTo>
                  <a:cubicBezTo>
                    <a:pt x="577" y="682"/>
                    <a:pt x="576" y="680"/>
                    <a:pt x="576" y="678"/>
                  </a:cubicBezTo>
                  <a:cubicBezTo>
                    <a:pt x="574" y="673"/>
                    <a:pt x="571" y="670"/>
                    <a:pt x="567" y="667"/>
                  </a:cubicBezTo>
                  <a:cubicBezTo>
                    <a:pt x="565" y="665"/>
                    <a:pt x="563" y="664"/>
                    <a:pt x="561" y="661"/>
                  </a:cubicBezTo>
                  <a:cubicBezTo>
                    <a:pt x="559" y="658"/>
                    <a:pt x="559" y="654"/>
                    <a:pt x="559" y="650"/>
                  </a:cubicBezTo>
                  <a:cubicBezTo>
                    <a:pt x="558" y="647"/>
                    <a:pt x="558" y="643"/>
                    <a:pt x="556" y="639"/>
                  </a:cubicBezTo>
                  <a:cubicBezTo>
                    <a:pt x="554" y="634"/>
                    <a:pt x="550" y="632"/>
                    <a:pt x="547" y="631"/>
                  </a:cubicBezTo>
                  <a:cubicBezTo>
                    <a:pt x="545" y="631"/>
                    <a:pt x="543" y="630"/>
                    <a:pt x="542" y="629"/>
                  </a:cubicBezTo>
                  <a:cubicBezTo>
                    <a:pt x="538" y="625"/>
                    <a:pt x="535" y="622"/>
                    <a:pt x="535" y="618"/>
                  </a:cubicBezTo>
                  <a:cubicBezTo>
                    <a:pt x="535" y="616"/>
                    <a:pt x="535" y="616"/>
                    <a:pt x="535" y="616"/>
                  </a:cubicBezTo>
                  <a:cubicBezTo>
                    <a:pt x="534" y="612"/>
                    <a:pt x="534" y="603"/>
                    <a:pt x="526" y="603"/>
                  </a:cubicBezTo>
                  <a:cubicBezTo>
                    <a:pt x="525" y="603"/>
                    <a:pt x="525" y="604"/>
                    <a:pt x="524" y="604"/>
                  </a:cubicBezTo>
                  <a:cubicBezTo>
                    <a:pt x="522" y="604"/>
                    <a:pt x="521" y="605"/>
                    <a:pt x="520" y="606"/>
                  </a:cubicBezTo>
                  <a:cubicBezTo>
                    <a:pt x="519" y="606"/>
                    <a:pt x="519" y="606"/>
                    <a:pt x="519" y="606"/>
                  </a:cubicBezTo>
                  <a:cubicBezTo>
                    <a:pt x="519" y="606"/>
                    <a:pt x="519" y="606"/>
                    <a:pt x="519" y="606"/>
                  </a:cubicBezTo>
                  <a:cubicBezTo>
                    <a:pt x="518" y="606"/>
                    <a:pt x="516" y="604"/>
                    <a:pt x="516" y="604"/>
                  </a:cubicBezTo>
                  <a:cubicBezTo>
                    <a:pt x="515" y="603"/>
                    <a:pt x="515" y="603"/>
                    <a:pt x="515" y="603"/>
                  </a:cubicBezTo>
                  <a:cubicBezTo>
                    <a:pt x="510" y="598"/>
                    <a:pt x="511" y="595"/>
                    <a:pt x="512" y="592"/>
                  </a:cubicBezTo>
                  <a:cubicBezTo>
                    <a:pt x="513" y="590"/>
                    <a:pt x="515" y="589"/>
                    <a:pt x="516" y="588"/>
                  </a:cubicBezTo>
                  <a:cubicBezTo>
                    <a:pt x="519" y="587"/>
                    <a:pt x="522" y="585"/>
                    <a:pt x="523" y="580"/>
                  </a:cubicBezTo>
                  <a:cubicBezTo>
                    <a:pt x="525" y="575"/>
                    <a:pt x="524" y="567"/>
                    <a:pt x="521" y="562"/>
                  </a:cubicBezTo>
                  <a:cubicBezTo>
                    <a:pt x="521" y="562"/>
                    <a:pt x="516" y="554"/>
                    <a:pt x="511" y="554"/>
                  </a:cubicBezTo>
                  <a:cubicBezTo>
                    <a:pt x="511" y="554"/>
                    <a:pt x="511" y="554"/>
                    <a:pt x="511" y="554"/>
                  </a:cubicBezTo>
                  <a:cubicBezTo>
                    <a:pt x="510" y="555"/>
                    <a:pt x="510" y="555"/>
                    <a:pt x="510" y="555"/>
                  </a:cubicBezTo>
                  <a:cubicBezTo>
                    <a:pt x="507" y="555"/>
                    <a:pt x="506" y="557"/>
                    <a:pt x="506" y="561"/>
                  </a:cubicBezTo>
                  <a:cubicBezTo>
                    <a:pt x="506" y="561"/>
                    <a:pt x="506" y="561"/>
                    <a:pt x="506" y="561"/>
                  </a:cubicBezTo>
                  <a:cubicBezTo>
                    <a:pt x="506" y="561"/>
                    <a:pt x="506" y="561"/>
                    <a:pt x="506" y="561"/>
                  </a:cubicBezTo>
                  <a:cubicBezTo>
                    <a:pt x="504" y="561"/>
                    <a:pt x="501" y="555"/>
                    <a:pt x="500" y="551"/>
                  </a:cubicBezTo>
                  <a:cubicBezTo>
                    <a:pt x="500" y="550"/>
                    <a:pt x="500" y="550"/>
                    <a:pt x="500" y="549"/>
                  </a:cubicBezTo>
                  <a:cubicBezTo>
                    <a:pt x="499" y="547"/>
                    <a:pt x="499" y="543"/>
                    <a:pt x="494" y="542"/>
                  </a:cubicBezTo>
                  <a:cubicBezTo>
                    <a:pt x="493" y="541"/>
                    <a:pt x="492" y="541"/>
                    <a:pt x="491" y="541"/>
                  </a:cubicBezTo>
                  <a:cubicBezTo>
                    <a:pt x="487" y="541"/>
                    <a:pt x="485" y="543"/>
                    <a:pt x="484" y="547"/>
                  </a:cubicBezTo>
                  <a:cubicBezTo>
                    <a:pt x="484" y="548"/>
                    <a:pt x="484" y="549"/>
                    <a:pt x="484" y="550"/>
                  </a:cubicBezTo>
                  <a:cubicBezTo>
                    <a:pt x="483" y="549"/>
                    <a:pt x="481" y="548"/>
                    <a:pt x="479" y="548"/>
                  </a:cubicBezTo>
                  <a:cubicBezTo>
                    <a:pt x="479" y="548"/>
                    <a:pt x="479" y="548"/>
                    <a:pt x="478" y="548"/>
                  </a:cubicBezTo>
                  <a:cubicBezTo>
                    <a:pt x="477" y="548"/>
                    <a:pt x="477" y="548"/>
                    <a:pt x="477" y="548"/>
                  </a:cubicBezTo>
                  <a:cubicBezTo>
                    <a:pt x="476" y="549"/>
                    <a:pt x="476" y="549"/>
                    <a:pt x="476" y="549"/>
                  </a:cubicBezTo>
                  <a:cubicBezTo>
                    <a:pt x="476" y="545"/>
                    <a:pt x="476" y="540"/>
                    <a:pt x="474" y="535"/>
                  </a:cubicBezTo>
                  <a:cubicBezTo>
                    <a:pt x="472" y="528"/>
                    <a:pt x="472" y="521"/>
                    <a:pt x="472" y="516"/>
                  </a:cubicBezTo>
                  <a:cubicBezTo>
                    <a:pt x="472" y="510"/>
                    <a:pt x="470" y="506"/>
                    <a:pt x="469" y="501"/>
                  </a:cubicBezTo>
                  <a:cubicBezTo>
                    <a:pt x="468" y="499"/>
                    <a:pt x="467" y="497"/>
                    <a:pt x="467" y="495"/>
                  </a:cubicBezTo>
                  <a:cubicBezTo>
                    <a:pt x="465" y="490"/>
                    <a:pt x="461" y="485"/>
                    <a:pt x="457" y="481"/>
                  </a:cubicBezTo>
                  <a:cubicBezTo>
                    <a:pt x="453" y="477"/>
                    <a:pt x="449" y="473"/>
                    <a:pt x="449" y="469"/>
                  </a:cubicBezTo>
                  <a:cubicBezTo>
                    <a:pt x="449" y="468"/>
                    <a:pt x="449" y="468"/>
                    <a:pt x="449" y="468"/>
                  </a:cubicBezTo>
                  <a:cubicBezTo>
                    <a:pt x="451" y="468"/>
                    <a:pt x="452" y="467"/>
                    <a:pt x="454" y="467"/>
                  </a:cubicBezTo>
                  <a:cubicBezTo>
                    <a:pt x="457" y="467"/>
                    <a:pt x="457" y="467"/>
                    <a:pt x="457" y="467"/>
                  </a:cubicBezTo>
                  <a:cubicBezTo>
                    <a:pt x="456" y="464"/>
                    <a:pt x="456" y="464"/>
                    <a:pt x="456" y="464"/>
                  </a:cubicBezTo>
                  <a:cubicBezTo>
                    <a:pt x="455" y="457"/>
                    <a:pt x="452" y="454"/>
                    <a:pt x="449" y="450"/>
                  </a:cubicBezTo>
                  <a:cubicBezTo>
                    <a:pt x="448" y="450"/>
                    <a:pt x="447" y="449"/>
                    <a:pt x="447" y="448"/>
                  </a:cubicBezTo>
                  <a:cubicBezTo>
                    <a:pt x="445" y="445"/>
                    <a:pt x="442" y="442"/>
                    <a:pt x="438" y="441"/>
                  </a:cubicBezTo>
                  <a:cubicBezTo>
                    <a:pt x="436" y="441"/>
                    <a:pt x="436" y="441"/>
                    <a:pt x="436" y="441"/>
                  </a:cubicBezTo>
                  <a:cubicBezTo>
                    <a:pt x="432" y="438"/>
                    <a:pt x="428" y="435"/>
                    <a:pt x="423" y="432"/>
                  </a:cubicBezTo>
                  <a:cubicBezTo>
                    <a:pt x="421" y="431"/>
                    <a:pt x="420" y="431"/>
                    <a:pt x="418" y="430"/>
                  </a:cubicBezTo>
                  <a:cubicBezTo>
                    <a:pt x="414" y="428"/>
                    <a:pt x="411" y="427"/>
                    <a:pt x="409" y="423"/>
                  </a:cubicBezTo>
                  <a:cubicBezTo>
                    <a:pt x="409" y="422"/>
                    <a:pt x="409" y="420"/>
                    <a:pt x="408" y="419"/>
                  </a:cubicBezTo>
                  <a:cubicBezTo>
                    <a:pt x="408" y="418"/>
                    <a:pt x="408" y="416"/>
                    <a:pt x="407" y="415"/>
                  </a:cubicBezTo>
                  <a:cubicBezTo>
                    <a:pt x="405" y="411"/>
                    <a:pt x="403" y="409"/>
                    <a:pt x="399" y="409"/>
                  </a:cubicBezTo>
                  <a:cubicBezTo>
                    <a:pt x="398" y="409"/>
                    <a:pt x="396" y="409"/>
                    <a:pt x="395" y="410"/>
                  </a:cubicBezTo>
                  <a:cubicBezTo>
                    <a:pt x="394" y="410"/>
                    <a:pt x="393" y="410"/>
                    <a:pt x="392" y="410"/>
                  </a:cubicBezTo>
                  <a:cubicBezTo>
                    <a:pt x="391" y="408"/>
                    <a:pt x="389" y="406"/>
                    <a:pt x="387" y="405"/>
                  </a:cubicBezTo>
                  <a:cubicBezTo>
                    <a:pt x="385" y="404"/>
                    <a:pt x="383" y="403"/>
                    <a:pt x="383" y="401"/>
                  </a:cubicBezTo>
                  <a:cubicBezTo>
                    <a:pt x="379" y="397"/>
                    <a:pt x="376" y="396"/>
                    <a:pt x="373" y="395"/>
                  </a:cubicBezTo>
                  <a:cubicBezTo>
                    <a:pt x="372" y="394"/>
                    <a:pt x="370" y="394"/>
                    <a:pt x="369" y="393"/>
                  </a:cubicBezTo>
                  <a:cubicBezTo>
                    <a:pt x="365" y="391"/>
                    <a:pt x="363" y="389"/>
                    <a:pt x="360" y="386"/>
                  </a:cubicBezTo>
                  <a:cubicBezTo>
                    <a:pt x="358" y="384"/>
                    <a:pt x="358" y="384"/>
                    <a:pt x="358" y="384"/>
                  </a:cubicBezTo>
                  <a:cubicBezTo>
                    <a:pt x="356" y="381"/>
                    <a:pt x="356" y="378"/>
                    <a:pt x="356" y="375"/>
                  </a:cubicBezTo>
                  <a:cubicBezTo>
                    <a:pt x="356" y="373"/>
                    <a:pt x="356" y="372"/>
                    <a:pt x="356" y="370"/>
                  </a:cubicBezTo>
                  <a:cubicBezTo>
                    <a:pt x="356" y="364"/>
                    <a:pt x="353" y="358"/>
                    <a:pt x="350" y="353"/>
                  </a:cubicBezTo>
                  <a:cubicBezTo>
                    <a:pt x="350" y="351"/>
                    <a:pt x="350" y="351"/>
                    <a:pt x="350" y="351"/>
                  </a:cubicBezTo>
                  <a:cubicBezTo>
                    <a:pt x="348" y="348"/>
                    <a:pt x="350" y="344"/>
                    <a:pt x="352" y="340"/>
                  </a:cubicBezTo>
                  <a:cubicBezTo>
                    <a:pt x="352" y="338"/>
                    <a:pt x="353" y="336"/>
                    <a:pt x="354" y="334"/>
                  </a:cubicBezTo>
                  <a:cubicBezTo>
                    <a:pt x="355" y="329"/>
                    <a:pt x="354" y="325"/>
                    <a:pt x="353" y="321"/>
                  </a:cubicBezTo>
                  <a:cubicBezTo>
                    <a:pt x="352" y="318"/>
                    <a:pt x="352" y="315"/>
                    <a:pt x="352" y="312"/>
                  </a:cubicBezTo>
                  <a:cubicBezTo>
                    <a:pt x="352" y="301"/>
                    <a:pt x="351" y="298"/>
                    <a:pt x="345" y="290"/>
                  </a:cubicBezTo>
                  <a:cubicBezTo>
                    <a:pt x="343" y="287"/>
                    <a:pt x="343" y="287"/>
                    <a:pt x="343" y="287"/>
                  </a:cubicBezTo>
                  <a:cubicBezTo>
                    <a:pt x="340" y="284"/>
                    <a:pt x="337" y="280"/>
                    <a:pt x="335" y="277"/>
                  </a:cubicBezTo>
                  <a:cubicBezTo>
                    <a:pt x="334" y="274"/>
                    <a:pt x="334" y="273"/>
                    <a:pt x="334" y="270"/>
                  </a:cubicBezTo>
                  <a:cubicBezTo>
                    <a:pt x="334" y="269"/>
                    <a:pt x="334" y="267"/>
                    <a:pt x="334" y="266"/>
                  </a:cubicBezTo>
                  <a:cubicBezTo>
                    <a:pt x="334" y="261"/>
                    <a:pt x="333" y="255"/>
                    <a:pt x="332" y="250"/>
                  </a:cubicBezTo>
                  <a:cubicBezTo>
                    <a:pt x="331" y="245"/>
                    <a:pt x="331" y="241"/>
                    <a:pt x="330" y="236"/>
                  </a:cubicBezTo>
                  <a:cubicBezTo>
                    <a:pt x="330" y="234"/>
                    <a:pt x="330" y="233"/>
                    <a:pt x="330" y="231"/>
                  </a:cubicBezTo>
                  <a:cubicBezTo>
                    <a:pt x="330" y="227"/>
                    <a:pt x="330" y="223"/>
                    <a:pt x="331" y="219"/>
                  </a:cubicBezTo>
                  <a:cubicBezTo>
                    <a:pt x="331" y="218"/>
                    <a:pt x="331" y="217"/>
                    <a:pt x="331" y="216"/>
                  </a:cubicBezTo>
                  <a:cubicBezTo>
                    <a:pt x="332" y="212"/>
                    <a:pt x="333" y="207"/>
                    <a:pt x="330" y="202"/>
                  </a:cubicBezTo>
                  <a:cubicBezTo>
                    <a:pt x="327" y="197"/>
                    <a:pt x="321" y="192"/>
                    <a:pt x="317" y="188"/>
                  </a:cubicBezTo>
                  <a:cubicBezTo>
                    <a:pt x="315" y="187"/>
                    <a:pt x="313" y="186"/>
                    <a:pt x="312" y="186"/>
                  </a:cubicBezTo>
                  <a:cubicBezTo>
                    <a:pt x="308" y="184"/>
                    <a:pt x="307" y="183"/>
                    <a:pt x="306" y="181"/>
                  </a:cubicBezTo>
                  <a:cubicBezTo>
                    <a:pt x="306" y="179"/>
                    <a:pt x="306" y="178"/>
                    <a:pt x="306" y="176"/>
                  </a:cubicBezTo>
                  <a:cubicBezTo>
                    <a:pt x="306" y="173"/>
                    <a:pt x="306" y="167"/>
                    <a:pt x="297" y="166"/>
                  </a:cubicBezTo>
                  <a:cubicBezTo>
                    <a:pt x="292" y="166"/>
                    <a:pt x="286" y="169"/>
                    <a:pt x="281" y="173"/>
                  </a:cubicBezTo>
                  <a:cubicBezTo>
                    <a:pt x="279" y="174"/>
                    <a:pt x="277" y="175"/>
                    <a:pt x="275" y="175"/>
                  </a:cubicBezTo>
                  <a:cubicBezTo>
                    <a:pt x="272" y="175"/>
                    <a:pt x="269" y="172"/>
                    <a:pt x="266" y="163"/>
                  </a:cubicBezTo>
                  <a:cubicBezTo>
                    <a:pt x="263" y="152"/>
                    <a:pt x="261" y="140"/>
                    <a:pt x="262" y="127"/>
                  </a:cubicBezTo>
                  <a:cubicBezTo>
                    <a:pt x="262" y="118"/>
                    <a:pt x="262" y="110"/>
                    <a:pt x="259" y="103"/>
                  </a:cubicBezTo>
                  <a:cubicBezTo>
                    <a:pt x="259" y="102"/>
                    <a:pt x="258" y="100"/>
                    <a:pt x="258" y="98"/>
                  </a:cubicBezTo>
                  <a:cubicBezTo>
                    <a:pt x="257" y="94"/>
                    <a:pt x="255" y="89"/>
                    <a:pt x="252" y="86"/>
                  </a:cubicBezTo>
                  <a:cubicBezTo>
                    <a:pt x="248" y="81"/>
                    <a:pt x="248" y="81"/>
                    <a:pt x="251" y="74"/>
                  </a:cubicBezTo>
                  <a:cubicBezTo>
                    <a:pt x="253" y="66"/>
                    <a:pt x="251" y="64"/>
                    <a:pt x="246" y="60"/>
                  </a:cubicBezTo>
                  <a:cubicBezTo>
                    <a:pt x="245" y="60"/>
                    <a:pt x="244" y="59"/>
                    <a:pt x="243" y="58"/>
                  </a:cubicBezTo>
                  <a:cubicBezTo>
                    <a:pt x="238" y="54"/>
                    <a:pt x="238" y="44"/>
                    <a:pt x="238" y="36"/>
                  </a:cubicBezTo>
                  <a:cubicBezTo>
                    <a:pt x="238" y="34"/>
                    <a:pt x="238" y="32"/>
                    <a:pt x="238" y="30"/>
                  </a:cubicBezTo>
                  <a:cubicBezTo>
                    <a:pt x="238" y="25"/>
                    <a:pt x="235" y="22"/>
                    <a:pt x="233" y="18"/>
                  </a:cubicBezTo>
                  <a:cubicBezTo>
                    <a:pt x="233" y="17"/>
                    <a:pt x="233" y="17"/>
                    <a:pt x="233" y="17"/>
                  </a:cubicBezTo>
                  <a:cubicBezTo>
                    <a:pt x="232" y="16"/>
                    <a:pt x="232" y="14"/>
                    <a:pt x="232" y="12"/>
                  </a:cubicBezTo>
                  <a:cubicBezTo>
                    <a:pt x="232" y="8"/>
                    <a:pt x="232" y="1"/>
                    <a:pt x="226" y="0"/>
                  </a:cubicBezTo>
                  <a:cubicBezTo>
                    <a:pt x="225" y="0"/>
                    <a:pt x="225" y="0"/>
                    <a:pt x="225" y="0"/>
                  </a:cubicBezTo>
                  <a:cubicBezTo>
                    <a:pt x="220" y="0"/>
                    <a:pt x="217" y="4"/>
                    <a:pt x="216" y="7"/>
                  </a:cubicBezTo>
                  <a:cubicBezTo>
                    <a:pt x="215" y="9"/>
                    <a:pt x="214" y="11"/>
                    <a:pt x="213" y="12"/>
                  </a:cubicBezTo>
                  <a:cubicBezTo>
                    <a:pt x="212" y="12"/>
                    <a:pt x="211" y="12"/>
                    <a:pt x="211" y="13"/>
                  </a:cubicBezTo>
                  <a:cubicBezTo>
                    <a:pt x="208" y="14"/>
                    <a:pt x="204" y="15"/>
                    <a:pt x="202" y="19"/>
                  </a:cubicBezTo>
                  <a:cubicBezTo>
                    <a:pt x="201" y="22"/>
                    <a:pt x="201" y="24"/>
                    <a:pt x="202" y="27"/>
                  </a:cubicBezTo>
                  <a:cubicBezTo>
                    <a:pt x="202" y="29"/>
                    <a:pt x="202" y="31"/>
                    <a:pt x="202" y="32"/>
                  </a:cubicBezTo>
                  <a:cubicBezTo>
                    <a:pt x="199" y="44"/>
                    <a:pt x="192" y="55"/>
                    <a:pt x="182" y="65"/>
                  </a:cubicBezTo>
                  <a:cubicBezTo>
                    <a:pt x="176" y="70"/>
                    <a:pt x="178" y="75"/>
                    <a:pt x="181" y="80"/>
                  </a:cubicBezTo>
                  <a:cubicBezTo>
                    <a:pt x="184" y="87"/>
                    <a:pt x="184" y="88"/>
                    <a:pt x="181" y="94"/>
                  </a:cubicBezTo>
                  <a:cubicBezTo>
                    <a:pt x="180" y="95"/>
                    <a:pt x="180" y="95"/>
                    <a:pt x="180" y="95"/>
                  </a:cubicBezTo>
                  <a:cubicBezTo>
                    <a:pt x="180" y="97"/>
                    <a:pt x="179" y="98"/>
                    <a:pt x="178" y="99"/>
                  </a:cubicBezTo>
                  <a:cubicBezTo>
                    <a:pt x="178" y="99"/>
                    <a:pt x="177" y="100"/>
                    <a:pt x="177" y="100"/>
                  </a:cubicBezTo>
                  <a:cubicBezTo>
                    <a:pt x="175" y="101"/>
                    <a:pt x="173" y="102"/>
                    <a:pt x="173" y="106"/>
                  </a:cubicBezTo>
                  <a:cubicBezTo>
                    <a:pt x="173" y="108"/>
                    <a:pt x="173" y="111"/>
                    <a:pt x="174" y="113"/>
                  </a:cubicBezTo>
                  <a:cubicBezTo>
                    <a:pt x="174" y="115"/>
                    <a:pt x="175" y="117"/>
                    <a:pt x="174" y="119"/>
                  </a:cubicBezTo>
                  <a:cubicBezTo>
                    <a:pt x="174" y="121"/>
                    <a:pt x="172" y="125"/>
                    <a:pt x="170" y="130"/>
                  </a:cubicBezTo>
                  <a:cubicBezTo>
                    <a:pt x="166" y="137"/>
                    <a:pt x="161" y="145"/>
                    <a:pt x="168" y="154"/>
                  </a:cubicBezTo>
                  <a:cubicBezTo>
                    <a:pt x="170" y="157"/>
                    <a:pt x="170" y="158"/>
                    <a:pt x="167" y="162"/>
                  </a:cubicBezTo>
                  <a:cubicBezTo>
                    <a:pt x="166" y="165"/>
                    <a:pt x="164" y="168"/>
                    <a:pt x="164" y="172"/>
                  </a:cubicBezTo>
                  <a:cubicBezTo>
                    <a:pt x="163" y="177"/>
                    <a:pt x="164" y="182"/>
                    <a:pt x="165" y="185"/>
                  </a:cubicBezTo>
                  <a:cubicBezTo>
                    <a:pt x="166" y="187"/>
                    <a:pt x="167" y="188"/>
                    <a:pt x="168" y="189"/>
                  </a:cubicBezTo>
                  <a:cubicBezTo>
                    <a:pt x="169" y="191"/>
                    <a:pt x="170" y="193"/>
                    <a:pt x="170" y="194"/>
                  </a:cubicBezTo>
                  <a:cubicBezTo>
                    <a:pt x="170" y="199"/>
                    <a:pt x="167" y="203"/>
                    <a:pt x="165" y="207"/>
                  </a:cubicBezTo>
                  <a:cubicBezTo>
                    <a:pt x="163" y="212"/>
                    <a:pt x="160" y="217"/>
                    <a:pt x="160" y="223"/>
                  </a:cubicBezTo>
                  <a:cubicBezTo>
                    <a:pt x="158" y="240"/>
                    <a:pt x="151" y="259"/>
                    <a:pt x="139" y="274"/>
                  </a:cubicBezTo>
                  <a:cubicBezTo>
                    <a:pt x="136" y="278"/>
                    <a:pt x="136" y="282"/>
                    <a:pt x="135" y="286"/>
                  </a:cubicBezTo>
                  <a:cubicBezTo>
                    <a:pt x="135" y="290"/>
                    <a:pt x="134" y="294"/>
                    <a:pt x="132" y="296"/>
                  </a:cubicBezTo>
                  <a:cubicBezTo>
                    <a:pt x="131" y="296"/>
                    <a:pt x="130" y="297"/>
                    <a:pt x="129" y="297"/>
                  </a:cubicBezTo>
                  <a:cubicBezTo>
                    <a:pt x="128" y="298"/>
                    <a:pt x="126" y="298"/>
                    <a:pt x="125" y="299"/>
                  </a:cubicBezTo>
                  <a:cubicBezTo>
                    <a:pt x="124" y="300"/>
                    <a:pt x="123" y="301"/>
                    <a:pt x="122" y="302"/>
                  </a:cubicBezTo>
                  <a:cubicBezTo>
                    <a:pt x="119" y="304"/>
                    <a:pt x="117" y="306"/>
                    <a:pt x="114" y="307"/>
                  </a:cubicBezTo>
                  <a:cubicBezTo>
                    <a:pt x="112" y="307"/>
                    <a:pt x="110" y="308"/>
                    <a:pt x="108" y="308"/>
                  </a:cubicBezTo>
                  <a:cubicBezTo>
                    <a:pt x="97" y="308"/>
                    <a:pt x="88" y="301"/>
                    <a:pt x="79" y="294"/>
                  </a:cubicBezTo>
                  <a:cubicBezTo>
                    <a:pt x="76" y="292"/>
                    <a:pt x="74" y="290"/>
                    <a:pt x="72" y="289"/>
                  </a:cubicBezTo>
                  <a:cubicBezTo>
                    <a:pt x="70" y="288"/>
                    <a:pt x="69" y="287"/>
                    <a:pt x="68" y="287"/>
                  </a:cubicBezTo>
                  <a:cubicBezTo>
                    <a:pt x="66" y="285"/>
                    <a:pt x="64" y="285"/>
                    <a:pt x="63" y="282"/>
                  </a:cubicBezTo>
                  <a:cubicBezTo>
                    <a:pt x="62" y="281"/>
                    <a:pt x="62" y="280"/>
                    <a:pt x="62" y="279"/>
                  </a:cubicBezTo>
                  <a:cubicBezTo>
                    <a:pt x="60" y="274"/>
                    <a:pt x="58" y="271"/>
                    <a:pt x="52" y="267"/>
                  </a:cubicBezTo>
                  <a:cubicBezTo>
                    <a:pt x="47" y="265"/>
                    <a:pt x="41" y="264"/>
                    <a:pt x="36" y="264"/>
                  </a:cubicBezTo>
                  <a:cubicBezTo>
                    <a:pt x="30" y="263"/>
                    <a:pt x="25" y="263"/>
                    <a:pt x="20" y="260"/>
                  </a:cubicBezTo>
                  <a:cubicBezTo>
                    <a:pt x="16" y="257"/>
                    <a:pt x="16" y="257"/>
                    <a:pt x="16" y="257"/>
                  </a:cubicBezTo>
                  <a:cubicBezTo>
                    <a:pt x="0" y="668"/>
                    <a:pt x="0" y="668"/>
                    <a:pt x="0" y="668"/>
                  </a:cubicBezTo>
                  <a:cubicBezTo>
                    <a:pt x="3" y="668"/>
                    <a:pt x="3" y="668"/>
                    <a:pt x="3" y="668"/>
                  </a:cubicBezTo>
                  <a:cubicBezTo>
                    <a:pt x="60" y="670"/>
                    <a:pt x="99" y="672"/>
                    <a:pt x="118" y="676"/>
                  </a:cubicBezTo>
                  <a:cubicBezTo>
                    <a:pt x="110" y="804"/>
                    <a:pt x="110" y="804"/>
                    <a:pt x="110" y="804"/>
                  </a:cubicBezTo>
                  <a:cubicBezTo>
                    <a:pt x="112" y="805"/>
                    <a:pt x="112" y="805"/>
                    <a:pt x="112" y="805"/>
                  </a:cubicBezTo>
                  <a:cubicBezTo>
                    <a:pt x="137" y="808"/>
                    <a:pt x="162" y="810"/>
                    <a:pt x="184" y="812"/>
                  </a:cubicBezTo>
                  <a:cubicBezTo>
                    <a:pt x="185" y="812"/>
                    <a:pt x="185" y="812"/>
                    <a:pt x="185" y="812"/>
                  </a:cubicBezTo>
                  <a:cubicBezTo>
                    <a:pt x="193" y="812"/>
                    <a:pt x="200" y="813"/>
                    <a:pt x="208" y="814"/>
                  </a:cubicBezTo>
                  <a:cubicBezTo>
                    <a:pt x="233" y="816"/>
                    <a:pt x="258" y="819"/>
                    <a:pt x="282" y="821"/>
                  </a:cubicBezTo>
                  <a:cubicBezTo>
                    <a:pt x="311" y="825"/>
                    <a:pt x="340" y="828"/>
                    <a:pt x="369" y="830"/>
                  </a:cubicBezTo>
                  <a:cubicBezTo>
                    <a:pt x="371" y="830"/>
                    <a:pt x="373" y="830"/>
                    <a:pt x="376" y="830"/>
                  </a:cubicBezTo>
                  <a:cubicBezTo>
                    <a:pt x="377" y="831"/>
                    <a:pt x="377" y="831"/>
                    <a:pt x="377" y="831"/>
                  </a:cubicBezTo>
                  <a:cubicBezTo>
                    <a:pt x="384" y="831"/>
                    <a:pt x="391" y="831"/>
                    <a:pt x="398" y="833"/>
                  </a:cubicBezTo>
                  <a:cubicBezTo>
                    <a:pt x="400" y="833"/>
                    <a:pt x="401" y="833"/>
                    <a:pt x="403" y="833"/>
                  </a:cubicBezTo>
                  <a:cubicBezTo>
                    <a:pt x="409" y="833"/>
                    <a:pt x="415" y="830"/>
                    <a:pt x="420" y="827"/>
                  </a:cubicBezTo>
                  <a:cubicBezTo>
                    <a:pt x="425" y="825"/>
                    <a:pt x="430" y="822"/>
                    <a:pt x="436" y="821"/>
                  </a:cubicBezTo>
                  <a:cubicBezTo>
                    <a:pt x="437" y="821"/>
                    <a:pt x="439" y="821"/>
                    <a:pt x="440" y="821"/>
                  </a:cubicBezTo>
                  <a:cubicBezTo>
                    <a:pt x="448" y="821"/>
                    <a:pt x="455" y="823"/>
                    <a:pt x="462" y="825"/>
                  </a:cubicBezTo>
                  <a:cubicBezTo>
                    <a:pt x="465" y="826"/>
                    <a:pt x="465" y="826"/>
                    <a:pt x="465" y="826"/>
                  </a:cubicBezTo>
                  <a:cubicBezTo>
                    <a:pt x="473" y="828"/>
                    <a:pt x="481" y="830"/>
                    <a:pt x="488" y="835"/>
                  </a:cubicBezTo>
                  <a:cubicBezTo>
                    <a:pt x="490" y="836"/>
                    <a:pt x="496" y="839"/>
                    <a:pt x="497" y="844"/>
                  </a:cubicBezTo>
                  <a:cubicBezTo>
                    <a:pt x="498" y="845"/>
                    <a:pt x="497" y="846"/>
                    <a:pt x="497" y="848"/>
                  </a:cubicBezTo>
                  <a:cubicBezTo>
                    <a:pt x="497" y="850"/>
                    <a:pt x="497" y="851"/>
                    <a:pt x="497" y="852"/>
                  </a:cubicBezTo>
                  <a:cubicBezTo>
                    <a:pt x="497" y="853"/>
                    <a:pt x="497" y="853"/>
                    <a:pt x="497" y="853"/>
                  </a:cubicBezTo>
                  <a:cubicBezTo>
                    <a:pt x="498" y="854"/>
                    <a:pt x="498" y="854"/>
                    <a:pt x="498" y="854"/>
                  </a:cubicBezTo>
                  <a:cubicBezTo>
                    <a:pt x="498" y="854"/>
                    <a:pt x="499" y="855"/>
                    <a:pt x="500" y="855"/>
                  </a:cubicBezTo>
                  <a:cubicBezTo>
                    <a:pt x="501" y="855"/>
                    <a:pt x="501" y="855"/>
                    <a:pt x="501" y="855"/>
                  </a:cubicBezTo>
                  <a:cubicBezTo>
                    <a:pt x="502" y="855"/>
                    <a:pt x="504" y="854"/>
                    <a:pt x="507" y="851"/>
                  </a:cubicBezTo>
                  <a:cubicBezTo>
                    <a:pt x="508" y="850"/>
                    <a:pt x="509" y="849"/>
                    <a:pt x="510" y="849"/>
                  </a:cubicBezTo>
                  <a:cubicBezTo>
                    <a:pt x="512" y="847"/>
                    <a:pt x="514" y="847"/>
                    <a:pt x="515" y="847"/>
                  </a:cubicBezTo>
                  <a:cubicBezTo>
                    <a:pt x="516" y="847"/>
                    <a:pt x="516" y="847"/>
                    <a:pt x="517" y="847"/>
                  </a:cubicBezTo>
                  <a:cubicBezTo>
                    <a:pt x="517" y="847"/>
                    <a:pt x="518" y="847"/>
                    <a:pt x="518" y="847"/>
                  </a:cubicBezTo>
                  <a:cubicBezTo>
                    <a:pt x="519" y="847"/>
                    <a:pt x="520" y="847"/>
                    <a:pt x="521" y="847"/>
                  </a:cubicBezTo>
                  <a:cubicBezTo>
                    <a:pt x="524" y="846"/>
                    <a:pt x="526" y="844"/>
                    <a:pt x="528" y="841"/>
                  </a:cubicBezTo>
                  <a:cubicBezTo>
                    <a:pt x="530" y="837"/>
                    <a:pt x="530" y="833"/>
                    <a:pt x="529" y="829"/>
                  </a:cubicBezTo>
                  <a:cubicBezTo>
                    <a:pt x="534" y="827"/>
                    <a:pt x="541" y="825"/>
                    <a:pt x="547" y="824"/>
                  </a:cubicBezTo>
                  <a:cubicBezTo>
                    <a:pt x="548" y="824"/>
                    <a:pt x="549" y="824"/>
                    <a:pt x="550" y="824"/>
                  </a:cubicBezTo>
                  <a:cubicBezTo>
                    <a:pt x="553" y="824"/>
                    <a:pt x="556" y="825"/>
                    <a:pt x="558" y="826"/>
                  </a:cubicBezTo>
                  <a:cubicBezTo>
                    <a:pt x="560" y="827"/>
                    <a:pt x="562" y="827"/>
                    <a:pt x="564" y="828"/>
                  </a:cubicBezTo>
                  <a:cubicBezTo>
                    <a:pt x="566" y="828"/>
                    <a:pt x="568" y="828"/>
                    <a:pt x="569" y="828"/>
                  </a:cubicBezTo>
                  <a:cubicBezTo>
                    <a:pt x="577" y="828"/>
                    <a:pt x="583" y="825"/>
                    <a:pt x="588" y="823"/>
                  </a:cubicBezTo>
                  <a:cubicBezTo>
                    <a:pt x="589" y="821"/>
                    <a:pt x="589" y="821"/>
                    <a:pt x="589" y="821"/>
                  </a:cubicBezTo>
                  <a:cubicBezTo>
                    <a:pt x="589" y="819"/>
                    <a:pt x="589" y="819"/>
                    <a:pt x="589" y="819"/>
                  </a:cubicBezTo>
                  <a:cubicBezTo>
                    <a:pt x="589" y="818"/>
                    <a:pt x="588" y="816"/>
                    <a:pt x="588" y="814"/>
                  </a:cubicBezTo>
                  <a:cubicBezTo>
                    <a:pt x="587" y="810"/>
                    <a:pt x="586" y="805"/>
                    <a:pt x="584" y="801"/>
                  </a:cubicBezTo>
                  <a:cubicBezTo>
                    <a:pt x="582" y="795"/>
                    <a:pt x="580" y="790"/>
                    <a:pt x="580" y="784"/>
                  </a:cubicBezTo>
                  <a:cubicBezTo>
                    <a:pt x="580" y="782"/>
                    <a:pt x="582" y="780"/>
                    <a:pt x="583" y="777"/>
                  </a:cubicBezTo>
                  <a:cubicBezTo>
                    <a:pt x="584" y="776"/>
                    <a:pt x="585" y="774"/>
                    <a:pt x="586" y="772"/>
                  </a:cubicBezTo>
                  <a:cubicBezTo>
                    <a:pt x="587" y="767"/>
                    <a:pt x="587" y="763"/>
                    <a:pt x="587" y="758"/>
                  </a:cubicBezTo>
                  <a:cubicBezTo>
                    <a:pt x="587" y="757"/>
                    <a:pt x="587" y="755"/>
                    <a:pt x="587" y="754"/>
                  </a:cubicBezTo>
                  <a:cubicBezTo>
                    <a:pt x="587" y="753"/>
                    <a:pt x="587" y="752"/>
                    <a:pt x="587" y="751"/>
                  </a:cubicBezTo>
                  <a:cubicBezTo>
                    <a:pt x="587" y="748"/>
                    <a:pt x="587" y="744"/>
                    <a:pt x="588" y="742"/>
                  </a:cubicBezTo>
                  <a:cubicBezTo>
                    <a:pt x="588" y="740"/>
                    <a:pt x="589" y="739"/>
                    <a:pt x="590" y="738"/>
                  </a:cubicBezTo>
                  <a:cubicBezTo>
                    <a:pt x="592" y="735"/>
                    <a:pt x="594" y="732"/>
                    <a:pt x="593" y="727"/>
                  </a:cubicBezTo>
                  <a:cubicBezTo>
                    <a:pt x="593" y="723"/>
                    <a:pt x="591" y="719"/>
                    <a:pt x="590" y="715"/>
                  </a:cubicBezTo>
                  <a:cubicBezTo>
                    <a:pt x="592" y="714"/>
                    <a:pt x="594" y="711"/>
                    <a:pt x="598" y="703"/>
                  </a:cubicBezTo>
                  <a:cubicBezTo>
                    <a:pt x="599" y="701"/>
                    <a:pt x="600" y="700"/>
                    <a:pt x="601" y="698"/>
                  </a:cubicBezTo>
                  <a:cubicBezTo>
                    <a:pt x="602" y="697"/>
                    <a:pt x="603" y="696"/>
                    <a:pt x="605" y="695"/>
                  </a:cubicBezTo>
                  <a:cubicBezTo>
                    <a:pt x="608" y="691"/>
                    <a:pt x="607" y="687"/>
                    <a:pt x="606" y="684"/>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35" name="Freeform 22">
              <a:extLst>
                <a:ext uri="{FF2B5EF4-FFF2-40B4-BE49-F238E27FC236}">
                  <a16:creationId xmlns:a16="http://schemas.microsoft.com/office/drawing/2014/main" id="{84762BAC-0C28-437D-B2BB-72474A5EAD40}"/>
                </a:ext>
              </a:extLst>
            </p:cNvPr>
            <p:cNvSpPr>
              <a:spLocks/>
            </p:cNvSpPr>
            <p:nvPr/>
          </p:nvSpPr>
          <p:spPr bwMode="auto">
            <a:xfrm>
              <a:off x="3606" y="788"/>
              <a:ext cx="95" cy="69"/>
            </a:xfrm>
            <a:custGeom>
              <a:avLst/>
              <a:gdLst>
                <a:gd name="T0" fmla="*/ 5 w 33"/>
                <a:gd name="T1" fmla="*/ 24 h 24"/>
                <a:gd name="T2" fmla="*/ 16 w 33"/>
                <a:gd name="T3" fmla="*/ 18 h 24"/>
                <a:gd name="T4" fmla="*/ 19 w 33"/>
                <a:gd name="T5" fmla="*/ 15 h 24"/>
                <a:gd name="T6" fmla="*/ 22 w 33"/>
                <a:gd name="T7" fmla="*/ 14 h 24"/>
                <a:gd name="T8" fmla="*/ 32 w 33"/>
                <a:gd name="T9" fmla="*/ 10 h 24"/>
                <a:gd name="T10" fmla="*/ 30 w 33"/>
                <a:gd name="T11" fmla="*/ 3 h 24"/>
                <a:gd name="T12" fmla="*/ 23 w 33"/>
                <a:gd name="T13" fmla="*/ 0 h 24"/>
                <a:gd name="T14" fmla="*/ 9 w 33"/>
                <a:gd name="T15" fmla="*/ 5 h 24"/>
                <a:gd name="T16" fmla="*/ 0 w 33"/>
                <a:gd name="T17" fmla="*/ 18 h 24"/>
                <a:gd name="T18" fmla="*/ 1 w 33"/>
                <a:gd name="T19" fmla="*/ 23 h 24"/>
                <a:gd name="T20" fmla="*/ 5 w 33"/>
                <a:gd name="T21"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5" y="24"/>
                  </a:moveTo>
                  <a:cubicBezTo>
                    <a:pt x="9" y="24"/>
                    <a:pt x="13" y="21"/>
                    <a:pt x="16" y="18"/>
                  </a:cubicBezTo>
                  <a:cubicBezTo>
                    <a:pt x="17" y="17"/>
                    <a:pt x="18" y="15"/>
                    <a:pt x="19" y="15"/>
                  </a:cubicBezTo>
                  <a:cubicBezTo>
                    <a:pt x="19" y="15"/>
                    <a:pt x="21" y="15"/>
                    <a:pt x="22" y="14"/>
                  </a:cubicBezTo>
                  <a:cubicBezTo>
                    <a:pt x="26" y="14"/>
                    <a:pt x="31" y="13"/>
                    <a:pt x="32" y="10"/>
                  </a:cubicBezTo>
                  <a:cubicBezTo>
                    <a:pt x="33" y="8"/>
                    <a:pt x="32" y="5"/>
                    <a:pt x="30" y="3"/>
                  </a:cubicBezTo>
                  <a:cubicBezTo>
                    <a:pt x="29" y="1"/>
                    <a:pt x="27" y="0"/>
                    <a:pt x="23" y="0"/>
                  </a:cubicBezTo>
                  <a:cubicBezTo>
                    <a:pt x="17" y="0"/>
                    <a:pt x="10" y="4"/>
                    <a:pt x="9" y="5"/>
                  </a:cubicBezTo>
                  <a:cubicBezTo>
                    <a:pt x="7" y="6"/>
                    <a:pt x="0" y="13"/>
                    <a:pt x="0" y="18"/>
                  </a:cubicBezTo>
                  <a:cubicBezTo>
                    <a:pt x="0" y="20"/>
                    <a:pt x="0" y="22"/>
                    <a:pt x="1" y="23"/>
                  </a:cubicBezTo>
                  <a:cubicBezTo>
                    <a:pt x="2" y="24"/>
                    <a:pt x="4" y="24"/>
                    <a:pt x="5" y="2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36" name="Freeform 23">
              <a:extLst>
                <a:ext uri="{FF2B5EF4-FFF2-40B4-BE49-F238E27FC236}">
                  <a16:creationId xmlns:a16="http://schemas.microsoft.com/office/drawing/2014/main" id="{8C803A25-0221-4445-B8CF-42FA1EB22AE9}"/>
                </a:ext>
              </a:extLst>
            </p:cNvPr>
            <p:cNvSpPr>
              <a:spLocks/>
            </p:cNvSpPr>
            <p:nvPr/>
          </p:nvSpPr>
          <p:spPr bwMode="auto">
            <a:xfrm>
              <a:off x="5121" y="2332"/>
              <a:ext cx="46" cy="66"/>
            </a:xfrm>
            <a:custGeom>
              <a:avLst/>
              <a:gdLst>
                <a:gd name="T0" fmla="*/ 13 w 16"/>
                <a:gd name="T1" fmla="*/ 11 h 23"/>
                <a:gd name="T2" fmla="*/ 13 w 16"/>
                <a:gd name="T3" fmla="*/ 9 h 23"/>
                <a:gd name="T4" fmla="*/ 11 w 16"/>
                <a:gd name="T5" fmla="*/ 2 h 23"/>
                <a:gd name="T6" fmla="*/ 8 w 16"/>
                <a:gd name="T7" fmla="*/ 0 h 23"/>
                <a:gd name="T8" fmla="*/ 2 w 16"/>
                <a:gd name="T9" fmla="*/ 9 h 23"/>
                <a:gd name="T10" fmla="*/ 3 w 16"/>
                <a:gd name="T11" fmla="*/ 21 h 23"/>
                <a:gd name="T12" fmla="*/ 7 w 16"/>
                <a:gd name="T13" fmla="*/ 23 h 23"/>
                <a:gd name="T14" fmla="*/ 9 w 16"/>
                <a:gd name="T15" fmla="*/ 22 h 23"/>
                <a:gd name="T16" fmla="*/ 13 w 16"/>
                <a:gd name="T17" fmla="*/ 12 h 23"/>
                <a:gd name="T18" fmla="*/ 13 w 16"/>
                <a:gd name="T19"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3">
                  <a:moveTo>
                    <a:pt x="13" y="11"/>
                  </a:moveTo>
                  <a:cubicBezTo>
                    <a:pt x="13" y="10"/>
                    <a:pt x="13" y="10"/>
                    <a:pt x="13" y="9"/>
                  </a:cubicBezTo>
                  <a:cubicBezTo>
                    <a:pt x="13" y="7"/>
                    <a:pt x="13" y="4"/>
                    <a:pt x="11" y="2"/>
                  </a:cubicBezTo>
                  <a:cubicBezTo>
                    <a:pt x="10" y="1"/>
                    <a:pt x="9" y="0"/>
                    <a:pt x="8" y="0"/>
                  </a:cubicBezTo>
                  <a:cubicBezTo>
                    <a:pt x="3" y="0"/>
                    <a:pt x="2" y="6"/>
                    <a:pt x="2" y="9"/>
                  </a:cubicBezTo>
                  <a:cubicBezTo>
                    <a:pt x="2" y="9"/>
                    <a:pt x="0" y="17"/>
                    <a:pt x="3" y="21"/>
                  </a:cubicBezTo>
                  <a:cubicBezTo>
                    <a:pt x="4" y="22"/>
                    <a:pt x="5" y="23"/>
                    <a:pt x="7" y="23"/>
                  </a:cubicBezTo>
                  <a:cubicBezTo>
                    <a:pt x="8" y="23"/>
                    <a:pt x="9" y="23"/>
                    <a:pt x="9" y="22"/>
                  </a:cubicBezTo>
                  <a:cubicBezTo>
                    <a:pt x="16" y="20"/>
                    <a:pt x="14" y="15"/>
                    <a:pt x="13" y="12"/>
                  </a:cubicBezTo>
                  <a:cubicBezTo>
                    <a:pt x="13" y="12"/>
                    <a:pt x="13" y="11"/>
                    <a:pt x="13" y="1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237" name="Group 4">
            <a:extLst>
              <a:ext uri="{FF2B5EF4-FFF2-40B4-BE49-F238E27FC236}">
                <a16:creationId xmlns:a16="http://schemas.microsoft.com/office/drawing/2014/main" id="{89BC4158-4534-46DC-A4D9-E4CC30ED77CE}"/>
              </a:ext>
            </a:extLst>
          </p:cNvPr>
          <p:cNvGrpSpPr>
            <a:grpSpLocks noChangeAspect="1"/>
          </p:cNvGrpSpPr>
          <p:nvPr/>
        </p:nvGrpSpPr>
        <p:grpSpPr bwMode="auto">
          <a:xfrm>
            <a:off x="5361630" y="10582612"/>
            <a:ext cx="2563491" cy="1731425"/>
            <a:chOff x="374" y="598"/>
            <a:chExt cx="5012" cy="3722"/>
          </a:xfrm>
          <a:solidFill>
            <a:schemeClr val="bg1">
              <a:lumMod val="95000"/>
            </a:schemeClr>
          </a:solidFill>
        </p:grpSpPr>
        <p:sp>
          <p:nvSpPr>
            <p:cNvPr id="238" name="Freeform 6">
              <a:extLst>
                <a:ext uri="{FF2B5EF4-FFF2-40B4-BE49-F238E27FC236}">
                  <a16:creationId xmlns:a16="http://schemas.microsoft.com/office/drawing/2014/main" id="{CB476A4D-6013-488D-839C-038DBA8D22A2}"/>
                </a:ext>
              </a:extLst>
            </p:cNvPr>
            <p:cNvSpPr>
              <a:spLocks/>
            </p:cNvSpPr>
            <p:nvPr/>
          </p:nvSpPr>
          <p:spPr bwMode="auto">
            <a:xfrm>
              <a:off x="2448" y="983"/>
              <a:ext cx="208" cy="300"/>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39" name="Freeform 7">
              <a:extLst>
                <a:ext uri="{FF2B5EF4-FFF2-40B4-BE49-F238E27FC236}">
                  <a16:creationId xmlns:a16="http://schemas.microsoft.com/office/drawing/2014/main" id="{A0702A8F-2270-4134-8FD6-81C6C78C254B}"/>
                </a:ext>
              </a:extLst>
            </p:cNvPr>
            <p:cNvSpPr>
              <a:spLocks/>
            </p:cNvSpPr>
            <p:nvPr/>
          </p:nvSpPr>
          <p:spPr bwMode="auto">
            <a:xfrm>
              <a:off x="2483" y="1421"/>
              <a:ext cx="167" cy="16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0" name="Freeform 9">
              <a:extLst>
                <a:ext uri="{FF2B5EF4-FFF2-40B4-BE49-F238E27FC236}">
                  <a16:creationId xmlns:a16="http://schemas.microsoft.com/office/drawing/2014/main" id="{6D74A182-4459-4082-ABB9-8769A05EF292}"/>
                </a:ext>
              </a:extLst>
            </p:cNvPr>
            <p:cNvSpPr>
              <a:spLocks/>
            </p:cNvSpPr>
            <p:nvPr/>
          </p:nvSpPr>
          <p:spPr bwMode="auto">
            <a:xfrm>
              <a:off x="1907" y="938"/>
              <a:ext cx="332" cy="382"/>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1" name="Freeform 10">
              <a:extLst>
                <a:ext uri="{FF2B5EF4-FFF2-40B4-BE49-F238E27FC236}">
                  <a16:creationId xmlns:a16="http://schemas.microsoft.com/office/drawing/2014/main" id="{9FE3BE88-9AE3-4C2E-B07C-4327BDDC4668}"/>
                </a:ext>
              </a:extLst>
            </p:cNvPr>
            <p:cNvSpPr>
              <a:spLocks/>
            </p:cNvSpPr>
            <p:nvPr/>
          </p:nvSpPr>
          <p:spPr bwMode="auto">
            <a:xfrm>
              <a:off x="2305" y="651"/>
              <a:ext cx="157" cy="212"/>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2" name="Freeform 11">
              <a:extLst>
                <a:ext uri="{FF2B5EF4-FFF2-40B4-BE49-F238E27FC236}">
                  <a16:creationId xmlns:a16="http://schemas.microsoft.com/office/drawing/2014/main" id="{349398E2-BB87-4F95-A2AE-2671701C7575}"/>
                </a:ext>
              </a:extLst>
            </p:cNvPr>
            <p:cNvSpPr>
              <a:spLocks/>
            </p:cNvSpPr>
            <p:nvPr/>
          </p:nvSpPr>
          <p:spPr bwMode="auto">
            <a:xfrm>
              <a:off x="2100" y="640"/>
              <a:ext cx="83" cy="6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3" name="Freeform 12">
              <a:extLst>
                <a:ext uri="{FF2B5EF4-FFF2-40B4-BE49-F238E27FC236}">
                  <a16:creationId xmlns:a16="http://schemas.microsoft.com/office/drawing/2014/main" id="{2597EAE0-E42F-45F4-A3F9-0A1E140AE736}"/>
                </a:ext>
              </a:extLst>
            </p:cNvPr>
            <p:cNvSpPr>
              <a:spLocks/>
            </p:cNvSpPr>
            <p:nvPr/>
          </p:nvSpPr>
          <p:spPr bwMode="auto">
            <a:xfrm>
              <a:off x="2690" y="603"/>
              <a:ext cx="93" cy="59"/>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4" name="Freeform 13">
              <a:extLst>
                <a:ext uri="{FF2B5EF4-FFF2-40B4-BE49-F238E27FC236}">
                  <a16:creationId xmlns:a16="http://schemas.microsoft.com/office/drawing/2014/main" id="{A6FA2735-2795-4B24-BF2E-B6985D297DD5}"/>
                </a:ext>
              </a:extLst>
            </p:cNvPr>
            <p:cNvSpPr>
              <a:spLocks/>
            </p:cNvSpPr>
            <p:nvPr/>
          </p:nvSpPr>
          <p:spPr bwMode="auto">
            <a:xfrm>
              <a:off x="3099" y="1015"/>
              <a:ext cx="173" cy="114"/>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5" name="Freeform 15">
              <a:extLst>
                <a:ext uri="{FF2B5EF4-FFF2-40B4-BE49-F238E27FC236}">
                  <a16:creationId xmlns:a16="http://schemas.microsoft.com/office/drawing/2014/main" id="{0BC8699D-25EA-4DF1-8C75-4A5067A461F6}"/>
                </a:ext>
              </a:extLst>
            </p:cNvPr>
            <p:cNvSpPr>
              <a:spLocks/>
            </p:cNvSpPr>
            <p:nvPr/>
          </p:nvSpPr>
          <p:spPr bwMode="auto">
            <a:xfrm>
              <a:off x="2807" y="632"/>
              <a:ext cx="56" cy="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6" name="Freeform 16">
              <a:extLst>
                <a:ext uri="{FF2B5EF4-FFF2-40B4-BE49-F238E27FC236}">
                  <a16:creationId xmlns:a16="http://schemas.microsoft.com/office/drawing/2014/main" id="{3217EF8A-A5F5-41D6-9C25-61607DB0DF2F}"/>
                </a:ext>
              </a:extLst>
            </p:cNvPr>
            <p:cNvSpPr>
              <a:spLocks/>
            </p:cNvSpPr>
            <p:nvPr/>
          </p:nvSpPr>
          <p:spPr bwMode="auto">
            <a:xfrm>
              <a:off x="2672" y="683"/>
              <a:ext cx="475" cy="295"/>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7" name="Freeform 17">
              <a:extLst>
                <a:ext uri="{FF2B5EF4-FFF2-40B4-BE49-F238E27FC236}">
                  <a16:creationId xmlns:a16="http://schemas.microsoft.com/office/drawing/2014/main" id="{11001C37-9CC1-4F0B-B476-11891507B262}"/>
                </a:ext>
              </a:extLst>
            </p:cNvPr>
            <p:cNvSpPr>
              <a:spLocks/>
            </p:cNvSpPr>
            <p:nvPr/>
          </p:nvSpPr>
          <p:spPr bwMode="auto">
            <a:xfrm>
              <a:off x="2658" y="840"/>
              <a:ext cx="104" cy="116"/>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8" name="Freeform 18">
              <a:extLst>
                <a:ext uri="{FF2B5EF4-FFF2-40B4-BE49-F238E27FC236}">
                  <a16:creationId xmlns:a16="http://schemas.microsoft.com/office/drawing/2014/main" id="{B62251A5-FDEF-4ED2-8B4A-4D826AC0DD7E}"/>
                </a:ext>
              </a:extLst>
            </p:cNvPr>
            <p:cNvSpPr>
              <a:spLocks/>
            </p:cNvSpPr>
            <p:nvPr/>
          </p:nvSpPr>
          <p:spPr bwMode="auto">
            <a:xfrm>
              <a:off x="2618" y="1456"/>
              <a:ext cx="40" cy="42"/>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49" name="Freeform 19">
              <a:extLst>
                <a:ext uri="{FF2B5EF4-FFF2-40B4-BE49-F238E27FC236}">
                  <a16:creationId xmlns:a16="http://schemas.microsoft.com/office/drawing/2014/main" id="{B75EA37C-F4AD-48C6-80AA-311525B97871}"/>
                </a:ext>
              </a:extLst>
            </p:cNvPr>
            <p:cNvSpPr>
              <a:spLocks/>
            </p:cNvSpPr>
            <p:nvPr/>
          </p:nvSpPr>
          <p:spPr bwMode="auto">
            <a:xfrm>
              <a:off x="2770" y="1435"/>
              <a:ext cx="32" cy="2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0" name="Freeform 20">
              <a:extLst>
                <a:ext uri="{FF2B5EF4-FFF2-40B4-BE49-F238E27FC236}">
                  <a16:creationId xmlns:a16="http://schemas.microsoft.com/office/drawing/2014/main" id="{B75C7BA9-6FB0-46BF-A3C7-89C90A9A0409}"/>
                </a:ext>
              </a:extLst>
            </p:cNvPr>
            <p:cNvSpPr>
              <a:spLocks/>
            </p:cNvSpPr>
            <p:nvPr/>
          </p:nvSpPr>
          <p:spPr bwMode="auto">
            <a:xfrm>
              <a:off x="1899" y="1007"/>
              <a:ext cx="571" cy="50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1" name="Freeform 21">
              <a:extLst>
                <a:ext uri="{FF2B5EF4-FFF2-40B4-BE49-F238E27FC236}">
                  <a16:creationId xmlns:a16="http://schemas.microsoft.com/office/drawing/2014/main" id="{DA56444C-E191-4BED-83C1-CA9E9D9301C0}"/>
                </a:ext>
              </a:extLst>
            </p:cNvPr>
            <p:cNvSpPr>
              <a:spLocks/>
            </p:cNvSpPr>
            <p:nvPr/>
          </p:nvSpPr>
          <p:spPr bwMode="auto">
            <a:xfrm>
              <a:off x="2342" y="975"/>
              <a:ext cx="88" cy="101"/>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2" name="Freeform 22">
              <a:extLst>
                <a:ext uri="{FF2B5EF4-FFF2-40B4-BE49-F238E27FC236}">
                  <a16:creationId xmlns:a16="http://schemas.microsoft.com/office/drawing/2014/main" id="{2BBCEBA2-0D6C-4E69-A91A-7470B81976D7}"/>
                </a:ext>
              </a:extLst>
            </p:cNvPr>
            <p:cNvSpPr>
              <a:spLocks/>
            </p:cNvSpPr>
            <p:nvPr/>
          </p:nvSpPr>
          <p:spPr bwMode="auto">
            <a:xfrm>
              <a:off x="2313" y="970"/>
              <a:ext cx="21" cy="32"/>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3" name="Freeform 23">
              <a:extLst>
                <a:ext uri="{FF2B5EF4-FFF2-40B4-BE49-F238E27FC236}">
                  <a16:creationId xmlns:a16="http://schemas.microsoft.com/office/drawing/2014/main" id="{D98F8685-5C1C-48C8-9019-519700BA8C63}"/>
                </a:ext>
              </a:extLst>
            </p:cNvPr>
            <p:cNvSpPr>
              <a:spLocks/>
            </p:cNvSpPr>
            <p:nvPr/>
          </p:nvSpPr>
          <p:spPr bwMode="auto">
            <a:xfrm>
              <a:off x="2440" y="1491"/>
              <a:ext cx="40" cy="47"/>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4" name="Freeform 24">
              <a:extLst>
                <a:ext uri="{FF2B5EF4-FFF2-40B4-BE49-F238E27FC236}">
                  <a16:creationId xmlns:a16="http://schemas.microsoft.com/office/drawing/2014/main" id="{A7E97C76-C9BF-4C47-8513-A7E238CAA8BE}"/>
                </a:ext>
              </a:extLst>
            </p:cNvPr>
            <p:cNvSpPr>
              <a:spLocks/>
            </p:cNvSpPr>
            <p:nvPr/>
          </p:nvSpPr>
          <p:spPr bwMode="auto">
            <a:xfrm>
              <a:off x="2462" y="1318"/>
              <a:ext cx="48" cy="45"/>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5" name="Freeform 25">
              <a:extLst>
                <a:ext uri="{FF2B5EF4-FFF2-40B4-BE49-F238E27FC236}">
                  <a16:creationId xmlns:a16="http://schemas.microsoft.com/office/drawing/2014/main" id="{98335BE7-A1E3-44D4-9952-8695C2589D5A}"/>
                </a:ext>
              </a:extLst>
            </p:cNvPr>
            <p:cNvSpPr>
              <a:spLocks/>
            </p:cNvSpPr>
            <p:nvPr/>
          </p:nvSpPr>
          <p:spPr bwMode="auto">
            <a:xfrm>
              <a:off x="2276" y="1501"/>
              <a:ext cx="37" cy="40"/>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6" name="Freeform 26">
              <a:extLst>
                <a:ext uri="{FF2B5EF4-FFF2-40B4-BE49-F238E27FC236}">
                  <a16:creationId xmlns:a16="http://schemas.microsoft.com/office/drawing/2014/main" id="{44DFBF2D-42B9-46BC-B36C-EAC6BAAB6D35}"/>
                </a:ext>
              </a:extLst>
            </p:cNvPr>
            <p:cNvSpPr>
              <a:spLocks/>
            </p:cNvSpPr>
            <p:nvPr/>
          </p:nvSpPr>
          <p:spPr bwMode="auto">
            <a:xfrm>
              <a:off x="2379" y="1509"/>
              <a:ext cx="38" cy="3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7" name="Freeform 27">
              <a:extLst>
                <a:ext uri="{FF2B5EF4-FFF2-40B4-BE49-F238E27FC236}">
                  <a16:creationId xmlns:a16="http://schemas.microsoft.com/office/drawing/2014/main" id="{BF1C43E1-FA18-4B8E-92B9-7D8BD9555DBC}"/>
                </a:ext>
              </a:extLst>
            </p:cNvPr>
            <p:cNvSpPr>
              <a:spLocks noEditPoints="1"/>
            </p:cNvSpPr>
            <p:nvPr/>
          </p:nvSpPr>
          <p:spPr bwMode="auto">
            <a:xfrm>
              <a:off x="1699" y="988"/>
              <a:ext cx="2293" cy="1454"/>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8" name="Freeform 28">
              <a:extLst>
                <a:ext uri="{FF2B5EF4-FFF2-40B4-BE49-F238E27FC236}">
                  <a16:creationId xmlns:a16="http://schemas.microsoft.com/office/drawing/2014/main" id="{C97FDC4A-AB66-4346-8A5B-7884B4F29D7A}"/>
                </a:ext>
              </a:extLst>
            </p:cNvPr>
            <p:cNvSpPr>
              <a:spLocks/>
            </p:cNvSpPr>
            <p:nvPr/>
          </p:nvSpPr>
          <p:spPr bwMode="auto">
            <a:xfrm>
              <a:off x="2650" y="834"/>
              <a:ext cx="45" cy="37"/>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59" name="Freeform 29">
              <a:extLst>
                <a:ext uri="{FF2B5EF4-FFF2-40B4-BE49-F238E27FC236}">
                  <a16:creationId xmlns:a16="http://schemas.microsoft.com/office/drawing/2014/main" id="{03C5D16A-AC0D-4514-B386-E3E492F385F1}"/>
                </a:ext>
              </a:extLst>
            </p:cNvPr>
            <p:cNvSpPr>
              <a:spLocks/>
            </p:cNvSpPr>
            <p:nvPr/>
          </p:nvSpPr>
          <p:spPr bwMode="auto">
            <a:xfrm>
              <a:off x="3899" y="2203"/>
              <a:ext cx="53" cy="55"/>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0" name="Freeform 30">
              <a:extLst>
                <a:ext uri="{FF2B5EF4-FFF2-40B4-BE49-F238E27FC236}">
                  <a16:creationId xmlns:a16="http://schemas.microsoft.com/office/drawing/2014/main" id="{0184282F-418C-46C7-99A9-FA08976F598E}"/>
                </a:ext>
              </a:extLst>
            </p:cNvPr>
            <p:cNvSpPr>
              <a:spLocks noEditPoints="1"/>
            </p:cNvSpPr>
            <p:nvPr/>
          </p:nvSpPr>
          <p:spPr bwMode="auto">
            <a:xfrm>
              <a:off x="4079" y="2149"/>
              <a:ext cx="850" cy="856"/>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1" name="Freeform 31">
              <a:extLst>
                <a:ext uri="{FF2B5EF4-FFF2-40B4-BE49-F238E27FC236}">
                  <a16:creationId xmlns:a16="http://schemas.microsoft.com/office/drawing/2014/main" id="{C7326F9A-AD70-43D3-81A4-AB306839AA5B}"/>
                </a:ext>
              </a:extLst>
            </p:cNvPr>
            <p:cNvSpPr>
              <a:spLocks/>
            </p:cNvSpPr>
            <p:nvPr/>
          </p:nvSpPr>
          <p:spPr bwMode="auto">
            <a:xfrm>
              <a:off x="3989" y="1958"/>
              <a:ext cx="27" cy="32"/>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2" name="Freeform 32">
              <a:extLst>
                <a:ext uri="{FF2B5EF4-FFF2-40B4-BE49-F238E27FC236}">
                  <a16:creationId xmlns:a16="http://schemas.microsoft.com/office/drawing/2014/main" id="{9ADED9AB-A607-4AC3-BD71-5AEE216D23AF}"/>
                </a:ext>
              </a:extLst>
            </p:cNvPr>
            <p:cNvSpPr>
              <a:spLocks/>
            </p:cNvSpPr>
            <p:nvPr/>
          </p:nvSpPr>
          <p:spPr bwMode="auto">
            <a:xfrm>
              <a:off x="5086" y="2880"/>
              <a:ext cx="45" cy="45"/>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3" name="Freeform 33">
              <a:extLst>
                <a:ext uri="{FF2B5EF4-FFF2-40B4-BE49-F238E27FC236}">
                  <a16:creationId xmlns:a16="http://schemas.microsoft.com/office/drawing/2014/main" id="{CEDBB462-654B-4BE9-8FFA-17EF7EA46F7E}"/>
                </a:ext>
              </a:extLst>
            </p:cNvPr>
            <p:cNvSpPr>
              <a:spLocks/>
            </p:cNvSpPr>
            <p:nvPr/>
          </p:nvSpPr>
          <p:spPr bwMode="auto">
            <a:xfrm>
              <a:off x="5126" y="2859"/>
              <a:ext cx="34" cy="2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4" name="Freeform 34">
              <a:extLst>
                <a:ext uri="{FF2B5EF4-FFF2-40B4-BE49-F238E27FC236}">
                  <a16:creationId xmlns:a16="http://schemas.microsoft.com/office/drawing/2014/main" id="{B2C14FD6-85EB-4E84-9085-A0B64B43BD3A}"/>
                </a:ext>
              </a:extLst>
            </p:cNvPr>
            <p:cNvSpPr>
              <a:spLocks/>
            </p:cNvSpPr>
            <p:nvPr/>
          </p:nvSpPr>
          <p:spPr bwMode="auto">
            <a:xfrm>
              <a:off x="3992" y="2025"/>
              <a:ext cx="61" cy="63"/>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5" name="Freeform 35">
              <a:extLst>
                <a:ext uri="{FF2B5EF4-FFF2-40B4-BE49-F238E27FC236}">
                  <a16:creationId xmlns:a16="http://schemas.microsoft.com/office/drawing/2014/main" id="{3B0F95B7-A8FD-4E5F-9CB9-A374A897C715}"/>
                </a:ext>
              </a:extLst>
            </p:cNvPr>
            <p:cNvSpPr>
              <a:spLocks/>
            </p:cNvSpPr>
            <p:nvPr/>
          </p:nvSpPr>
          <p:spPr bwMode="auto">
            <a:xfrm>
              <a:off x="4887" y="3111"/>
              <a:ext cx="42" cy="48"/>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6" name="Freeform 36">
              <a:extLst>
                <a:ext uri="{FF2B5EF4-FFF2-40B4-BE49-F238E27FC236}">
                  <a16:creationId xmlns:a16="http://schemas.microsoft.com/office/drawing/2014/main" id="{6F1FC7F2-A240-4118-BE53-E1FD6C63E381}"/>
                </a:ext>
              </a:extLst>
            </p:cNvPr>
            <p:cNvSpPr>
              <a:spLocks/>
            </p:cNvSpPr>
            <p:nvPr/>
          </p:nvSpPr>
          <p:spPr bwMode="auto">
            <a:xfrm>
              <a:off x="3543" y="2080"/>
              <a:ext cx="45" cy="2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7" name="Freeform 37">
              <a:extLst>
                <a:ext uri="{FF2B5EF4-FFF2-40B4-BE49-F238E27FC236}">
                  <a16:creationId xmlns:a16="http://schemas.microsoft.com/office/drawing/2014/main" id="{D9743C83-88B0-48A9-AF49-18AC018E4FDE}"/>
                </a:ext>
              </a:extLst>
            </p:cNvPr>
            <p:cNvSpPr>
              <a:spLocks/>
            </p:cNvSpPr>
            <p:nvPr/>
          </p:nvSpPr>
          <p:spPr bwMode="auto">
            <a:xfrm>
              <a:off x="3354" y="2040"/>
              <a:ext cx="64" cy="54"/>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8" name="Freeform 38">
              <a:extLst>
                <a:ext uri="{FF2B5EF4-FFF2-40B4-BE49-F238E27FC236}">
                  <a16:creationId xmlns:a16="http://schemas.microsoft.com/office/drawing/2014/main" id="{132750FB-D429-4ACC-BDBC-6FA789D52CA1}"/>
                </a:ext>
              </a:extLst>
            </p:cNvPr>
            <p:cNvSpPr>
              <a:spLocks/>
            </p:cNvSpPr>
            <p:nvPr/>
          </p:nvSpPr>
          <p:spPr bwMode="auto">
            <a:xfrm>
              <a:off x="3370" y="1985"/>
              <a:ext cx="29" cy="2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69" name="Freeform 39">
              <a:extLst>
                <a:ext uri="{FF2B5EF4-FFF2-40B4-BE49-F238E27FC236}">
                  <a16:creationId xmlns:a16="http://schemas.microsoft.com/office/drawing/2014/main" id="{13A8DF26-C547-4F1A-A72B-D5FEAFFF651C}"/>
                </a:ext>
              </a:extLst>
            </p:cNvPr>
            <p:cNvSpPr>
              <a:spLocks/>
            </p:cNvSpPr>
            <p:nvPr/>
          </p:nvSpPr>
          <p:spPr bwMode="auto">
            <a:xfrm>
              <a:off x="3399" y="2014"/>
              <a:ext cx="56" cy="42"/>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0" name="Freeform 40">
              <a:extLst>
                <a:ext uri="{FF2B5EF4-FFF2-40B4-BE49-F238E27FC236}">
                  <a16:creationId xmlns:a16="http://schemas.microsoft.com/office/drawing/2014/main" id="{DDE067A6-4B67-4176-A728-232338314220}"/>
                </a:ext>
              </a:extLst>
            </p:cNvPr>
            <p:cNvSpPr>
              <a:spLocks/>
            </p:cNvSpPr>
            <p:nvPr/>
          </p:nvSpPr>
          <p:spPr bwMode="auto">
            <a:xfrm>
              <a:off x="3320" y="1538"/>
              <a:ext cx="167" cy="133"/>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1" name="Freeform 41">
              <a:extLst>
                <a:ext uri="{FF2B5EF4-FFF2-40B4-BE49-F238E27FC236}">
                  <a16:creationId xmlns:a16="http://schemas.microsoft.com/office/drawing/2014/main" id="{8085BDD5-30F3-494D-A1B0-FDAF0EC68E29}"/>
                </a:ext>
              </a:extLst>
            </p:cNvPr>
            <p:cNvSpPr>
              <a:spLocks/>
            </p:cNvSpPr>
            <p:nvPr/>
          </p:nvSpPr>
          <p:spPr bwMode="auto">
            <a:xfrm>
              <a:off x="3373" y="1498"/>
              <a:ext cx="42" cy="46"/>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2" name="Freeform 42">
              <a:extLst>
                <a:ext uri="{FF2B5EF4-FFF2-40B4-BE49-F238E27FC236}">
                  <a16:creationId xmlns:a16="http://schemas.microsoft.com/office/drawing/2014/main" id="{C50E6CB3-985A-47B9-9800-0EFF9672CE07}"/>
                </a:ext>
              </a:extLst>
            </p:cNvPr>
            <p:cNvSpPr>
              <a:spLocks/>
            </p:cNvSpPr>
            <p:nvPr/>
          </p:nvSpPr>
          <p:spPr bwMode="auto">
            <a:xfrm>
              <a:off x="3314" y="2466"/>
              <a:ext cx="27" cy="31"/>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3" name="Freeform 43">
              <a:extLst>
                <a:ext uri="{FF2B5EF4-FFF2-40B4-BE49-F238E27FC236}">
                  <a16:creationId xmlns:a16="http://schemas.microsoft.com/office/drawing/2014/main" id="{8314C694-846B-4B9C-88B5-207CAB0A6060}"/>
                </a:ext>
              </a:extLst>
            </p:cNvPr>
            <p:cNvSpPr>
              <a:spLocks/>
            </p:cNvSpPr>
            <p:nvPr/>
          </p:nvSpPr>
          <p:spPr bwMode="auto">
            <a:xfrm>
              <a:off x="3389" y="2753"/>
              <a:ext cx="101" cy="98"/>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4" name="Freeform 44">
              <a:extLst>
                <a:ext uri="{FF2B5EF4-FFF2-40B4-BE49-F238E27FC236}">
                  <a16:creationId xmlns:a16="http://schemas.microsoft.com/office/drawing/2014/main" id="{B37205BF-5887-44F2-BBD6-78758568A68F}"/>
                </a:ext>
              </a:extLst>
            </p:cNvPr>
            <p:cNvSpPr>
              <a:spLocks/>
            </p:cNvSpPr>
            <p:nvPr/>
          </p:nvSpPr>
          <p:spPr bwMode="auto">
            <a:xfrm>
              <a:off x="3386" y="2657"/>
              <a:ext cx="24" cy="24"/>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5" name="Freeform 45">
              <a:extLst>
                <a:ext uri="{FF2B5EF4-FFF2-40B4-BE49-F238E27FC236}">
                  <a16:creationId xmlns:a16="http://schemas.microsoft.com/office/drawing/2014/main" id="{83920AF8-95A8-4FF0-90EC-519F3FCDCF8A}"/>
                </a:ext>
              </a:extLst>
            </p:cNvPr>
            <p:cNvSpPr>
              <a:spLocks/>
            </p:cNvSpPr>
            <p:nvPr/>
          </p:nvSpPr>
          <p:spPr bwMode="auto">
            <a:xfrm>
              <a:off x="3413" y="2734"/>
              <a:ext cx="23" cy="2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6" name="Freeform 46">
              <a:extLst>
                <a:ext uri="{FF2B5EF4-FFF2-40B4-BE49-F238E27FC236}">
                  <a16:creationId xmlns:a16="http://schemas.microsoft.com/office/drawing/2014/main" id="{62929A03-DACE-4FF4-9DA5-482B8444321F}"/>
                </a:ext>
              </a:extLst>
            </p:cNvPr>
            <p:cNvSpPr>
              <a:spLocks/>
            </p:cNvSpPr>
            <p:nvPr/>
          </p:nvSpPr>
          <p:spPr bwMode="auto">
            <a:xfrm>
              <a:off x="3325" y="3111"/>
              <a:ext cx="101" cy="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7" name="Freeform 47">
              <a:extLst>
                <a:ext uri="{FF2B5EF4-FFF2-40B4-BE49-F238E27FC236}">
                  <a16:creationId xmlns:a16="http://schemas.microsoft.com/office/drawing/2014/main" id="{E5B4C5D2-1490-472F-AAA7-7E91751C0146}"/>
                </a:ext>
              </a:extLst>
            </p:cNvPr>
            <p:cNvSpPr>
              <a:spLocks/>
            </p:cNvSpPr>
            <p:nvPr/>
          </p:nvSpPr>
          <p:spPr bwMode="auto">
            <a:xfrm>
              <a:off x="3115" y="2126"/>
              <a:ext cx="109" cy="10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8" name="Freeform 48">
              <a:extLst>
                <a:ext uri="{FF2B5EF4-FFF2-40B4-BE49-F238E27FC236}">
                  <a16:creationId xmlns:a16="http://schemas.microsoft.com/office/drawing/2014/main" id="{5FE2E000-D679-4439-ACCA-65239D4FA721}"/>
                </a:ext>
              </a:extLst>
            </p:cNvPr>
            <p:cNvSpPr>
              <a:spLocks/>
            </p:cNvSpPr>
            <p:nvPr/>
          </p:nvSpPr>
          <p:spPr bwMode="auto">
            <a:xfrm>
              <a:off x="3290" y="2163"/>
              <a:ext cx="69" cy="98"/>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79" name="Freeform 49">
              <a:extLst>
                <a:ext uri="{FF2B5EF4-FFF2-40B4-BE49-F238E27FC236}">
                  <a16:creationId xmlns:a16="http://schemas.microsoft.com/office/drawing/2014/main" id="{FC1DF32E-9732-4878-B19D-77C4291DE5A3}"/>
                </a:ext>
              </a:extLst>
            </p:cNvPr>
            <p:cNvSpPr>
              <a:spLocks/>
            </p:cNvSpPr>
            <p:nvPr/>
          </p:nvSpPr>
          <p:spPr bwMode="auto">
            <a:xfrm>
              <a:off x="3322" y="2426"/>
              <a:ext cx="37" cy="48"/>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0" name="Freeform 50">
              <a:extLst>
                <a:ext uri="{FF2B5EF4-FFF2-40B4-BE49-F238E27FC236}">
                  <a16:creationId xmlns:a16="http://schemas.microsoft.com/office/drawing/2014/main" id="{288CA539-19A6-4D98-AFFE-CC7A52081AA9}"/>
                </a:ext>
              </a:extLst>
            </p:cNvPr>
            <p:cNvSpPr>
              <a:spLocks/>
            </p:cNvSpPr>
            <p:nvPr/>
          </p:nvSpPr>
          <p:spPr bwMode="auto">
            <a:xfrm>
              <a:off x="608" y="2904"/>
              <a:ext cx="16" cy="32"/>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1" name="Freeform 51">
              <a:extLst>
                <a:ext uri="{FF2B5EF4-FFF2-40B4-BE49-F238E27FC236}">
                  <a16:creationId xmlns:a16="http://schemas.microsoft.com/office/drawing/2014/main" id="{5911B69B-A70A-4447-8FA7-73A7DE10327C}"/>
                </a:ext>
              </a:extLst>
            </p:cNvPr>
            <p:cNvSpPr>
              <a:spLocks/>
            </p:cNvSpPr>
            <p:nvPr/>
          </p:nvSpPr>
          <p:spPr bwMode="auto">
            <a:xfrm>
              <a:off x="1051" y="2096"/>
              <a:ext cx="787" cy="1278"/>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rgbClr val="6A3F2C"/>
            </a:solid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2" name="Freeform 52">
              <a:extLst>
                <a:ext uri="{FF2B5EF4-FFF2-40B4-BE49-F238E27FC236}">
                  <a16:creationId xmlns:a16="http://schemas.microsoft.com/office/drawing/2014/main" id="{D6A41608-D03D-4EC2-971F-CC2392FE8892}"/>
                </a:ext>
              </a:extLst>
            </p:cNvPr>
            <p:cNvSpPr>
              <a:spLocks/>
            </p:cNvSpPr>
            <p:nvPr/>
          </p:nvSpPr>
          <p:spPr bwMode="auto">
            <a:xfrm>
              <a:off x="523" y="770"/>
              <a:ext cx="759" cy="1225"/>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3" name="Freeform 53">
              <a:extLst>
                <a:ext uri="{FF2B5EF4-FFF2-40B4-BE49-F238E27FC236}">
                  <a16:creationId xmlns:a16="http://schemas.microsoft.com/office/drawing/2014/main" id="{C8DD2DCC-6D85-4210-A1C4-C685E71C9566}"/>
                </a:ext>
              </a:extLst>
            </p:cNvPr>
            <p:cNvSpPr>
              <a:spLocks noEditPoints="1"/>
            </p:cNvSpPr>
            <p:nvPr/>
          </p:nvSpPr>
          <p:spPr bwMode="auto">
            <a:xfrm>
              <a:off x="1474" y="2298"/>
              <a:ext cx="754" cy="122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4" name="Freeform 54">
              <a:extLst>
                <a:ext uri="{FF2B5EF4-FFF2-40B4-BE49-F238E27FC236}">
                  <a16:creationId xmlns:a16="http://schemas.microsoft.com/office/drawing/2014/main" id="{E01F58F1-851E-4EB4-B8B8-EC03DF95FDE3}"/>
                </a:ext>
              </a:extLst>
            </p:cNvPr>
            <p:cNvSpPr>
              <a:spLocks noEditPoints="1"/>
            </p:cNvSpPr>
            <p:nvPr/>
          </p:nvSpPr>
          <p:spPr bwMode="auto">
            <a:xfrm>
              <a:off x="440" y="1517"/>
              <a:ext cx="922" cy="1764"/>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5" name="Freeform 55">
              <a:extLst>
                <a:ext uri="{FF2B5EF4-FFF2-40B4-BE49-F238E27FC236}">
                  <a16:creationId xmlns:a16="http://schemas.microsoft.com/office/drawing/2014/main" id="{8D7BA95E-71C8-411D-B6D0-59F379E6E757}"/>
                </a:ext>
              </a:extLst>
            </p:cNvPr>
            <p:cNvSpPr>
              <a:spLocks/>
            </p:cNvSpPr>
            <p:nvPr/>
          </p:nvSpPr>
          <p:spPr bwMode="auto">
            <a:xfrm>
              <a:off x="374" y="2200"/>
              <a:ext cx="120" cy="250"/>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6" name="Freeform 56">
              <a:extLst>
                <a:ext uri="{FF2B5EF4-FFF2-40B4-BE49-F238E27FC236}">
                  <a16:creationId xmlns:a16="http://schemas.microsoft.com/office/drawing/2014/main" id="{3E1F7BA5-6D5D-4E02-B1C4-7E6FFFFBB458}"/>
                </a:ext>
              </a:extLst>
            </p:cNvPr>
            <p:cNvSpPr>
              <a:spLocks/>
            </p:cNvSpPr>
            <p:nvPr/>
          </p:nvSpPr>
          <p:spPr bwMode="auto">
            <a:xfrm>
              <a:off x="4308" y="3374"/>
              <a:ext cx="398" cy="34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7" name="Freeform 57">
              <a:extLst>
                <a:ext uri="{FF2B5EF4-FFF2-40B4-BE49-F238E27FC236}">
                  <a16:creationId xmlns:a16="http://schemas.microsoft.com/office/drawing/2014/main" id="{66E937A9-98DB-467F-ABE3-9D969F83CE17}"/>
                </a:ext>
              </a:extLst>
            </p:cNvPr>
            <p:cNvSpPr>
              <a:spLocks/>
            </p:cNvSpPr>
            <p:nvPr/>
          </p:nvSpPr>
          <p:spPr bwMode="auto">
            <a:xfrm>
              <a:off x="4608" y="3481"/>
              <a:ext cx="327" cy="3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8" name="Freeform 58">
              <a:extLst>
                <a:ext uri="{FF2B5EF4-FFF2-40B4-BE49-F238E27FC236}">
                  <a16:creationId xmlns:a16="http://schemas.microsoft.com/office/drawing/2014/main" id="{4D2AFC7E-529D-4586-AD17-91C71BE5B1B1}"/>
                </a:ext>
              </a:extLst>
            </p:cNvPr>
            <p:cNvSpPr>
              <a:spLocks/>
            </p:cNvSpPr>
            <p:nvPr/>
          </p:nvSpPr>
          <p:spPr bwMode="auto">
            <a:xfrm>
              <a:off x="4770" y="3292"/>
              <a:ext cx="40" cy="69"/>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89" name="Freeform 59">
              <a:extLst>
                <a:ext uri="{FF2B5EF4-FFF2-40B4-BE49-F238E27FC236}">
                  <a16:creationId xmlns:a16="http://schemas.microsoft.com/office/drawing/2014/main" id="{FB029553-D7CC-4333-BBE2-3395444CD102}"/>
                </a:ext>
              </a:extLst>
            </p:cNvPr>
            <p:cNvSpPr>
              <a:spLocks/>
            </p:cNvSpPr>
            <p:nvPr/>
          </p:nvSpPr>
          <p:spPr bwMode="auto">
            <a:xfrm>
              <a:off x="4897" y="2737"/>
              <a:ext cx="489" cy="504"/>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0" name="Freeform 60">
              <a:extLst>
                <a:ext uri="{FF2B5EF4-FFF2-40B4-BE49-F238E27FC236}">
                  <a16:creationId xmlns:a16="http://schemas.microsoft.com/office/drawing/2014/main" id="{4DB236F6-7309-491D-8F2E-078203226C16}"/>
                </a:ext>
              </a:extLst>
            </p:cNvPr>
            <p:cNvSpPr>
              <a:spLocks noEditPoints="1"/>
            </p:cNvSpPr>
            <p:nvPr/>
          </p:nvSpPr>
          <p:spPr bwMode="auto">
            <a:xfrm>
              <a:off x="2058" y="2394"/>
              <a:ext cx="842" cy="1190"/>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1" name="Freeform 61">
              <a:extLst>
                <a:ext uri="{FF2B5EF4-FFF2-40B4-BE49-F238E27FC236}">
                  <a16:creationId xmlns:a16="http://schemas.microsoft.com/office/drawing/2014/main" id="{63356A14-93A1-4D84-99B8-4231F0B75271}"/>
                </a:ext>
              </a:extLst>
            </p:cNvPr>
            <p:cNvSpPr>
              <a:spLocks/>
            </p:cNvSpPr>
            <p:nvPr/>
          </p:nvSpPr>
          <p:spPr bwMode="auto">
            <a:xfrm>
              <a:off x="4858" y="3318"/>
              <a:ext cx="130" cy="168"/>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2" name="Freeform 62">
              <a:extLst>
                <a:ext uri="{FF2B5EF4-FFF2-40B4-BE49-F238E27FC236}">
                  <a16:creationId xmlns:a16="http://schemas.microsoft.com/office/drawing/2014/main" id="{A70F2587-F2EB-4C00-A8D6-67D16AF478DC}"/>
                </a:ext>
              </a:extLst>
            </p:cNvPr>
            <p:cNvSpPr>
              <a:spLocks/>
            </p:cNvSpPr>
            <p:nvPr/>
          </p:nvSpPr>
          <p:spPr bwMode="auto">
            <a:xfrm>
              <a:off x="4507" y="3132"/>
              <a:ext cx="220" cy="7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3" name="Freeform 63">
              <a:extLst>
                <a:ext uri="{FF2B5EF4-FFF2-40B4-BE49-F238E27FC236}">
                  <a16:creationId xmlns:a16="http://schemas.microsoft.com/office/drawing/2014/main" id="{6D50866A-F5FD-4E9A-8C8C-9416F903040A}"/>
                </a:ext>
              </a:extLst>
            </p:cNvPr>
            <p:cNvSpPr>
              <a:spLocks noEditPoints="1"/>
            </p:cNvSpPr>
            <p:nvPr/>
          </p:nvSpPr>
          <p:spPr bwMode="auto">
            <a:xfrm>
              <a:off x="1088" y="917"/>
              <a:ext cx="1217" cy="1477"/>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4" name="Freeform 64">
              <a:extLst>
                <a:ext uri="{FF2B5EF4-FFF2-40B4-BE49-F238E27FC236}">
                  <a16:creationId xmlns:a16="http://schemas.microsoft.com/office/drawing/2014/main" id="{A2509D15-BB90-4497-939E-41E938BB4003}"/>
                </a:ext>
              </a:extLst>
            </p:cNvPr>
            <p:cNvSpPr>
              <a:spLocks/>
            </p:cNvSpPr>
            <p:nvPr/>
          </p:nvSpPr>
          <p:spPr bwMode="auto">
            <a:xfrm>
              <a:off x="3330" y="3871"/>
              <a:ext cx="130" cy="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5" name="Freeform 65">
              <a:extLst>
                <a:ext uri="{FF2B5EF4-FFF2-40B4-BE49-F238E27FC236}">
                  <a16:creationId xmlns:a16="http://schemas.microsoft.com/office/drawing/2014/main" id="{83ECCF16-8079-4586-BD3B-16A4B54CBE54}"/>
                </a:ext>
              </a:extLst>
            </p:cNvPr>
            <p:cNvSpPr>
              <a:spLocks/>
            </p:cNvSpPr>
            <p:nvPr/>
          </p:nvSpPr>
          <p:spPr bwMode="auto">
            <a:xfrm>
              <a:off x="4634" y="3422"/>
              <a:ext cx="189" cy="85"/>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6" name="Freeform 66">
              <a:extLst>
                <a:ext uri="{FF2B5EF4-FFF2-40B4-BE49-F238E27FC236}">
                  <a16:creationId xmlns:a16="http://schemas.microsoft.com/office/drawing/2014/main" id="{6B7A43A8-FFFB-4E04-8131-4147CD7FDD74}"/>
                </a:ext>
              </a:extLst>
            </p:cNvPr>
            <p:cNvSpPr>
              <a:spLocks/>
            </p:cNvSpPr>
            <p:nvPr/>
          </p:nvSpPr>
          <p:spPr bwMode="auto">
            <a:xfrm>
              <a:off x="2480" y="2776"/>
              <a:ext cx="1514" cy="154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7" name="Freeform 67">
              <a:extLst>
                <a:ext uri="{FF2B5EF4-FFF2-40B4-BE49-F238E27FC236}">
                  <a16:creationId xmlns:a16="http://schemas.microsoft.com/office/drawing/2014/main" id="{2D3F04DB-7E94-4B2F-AA6F-7164F963AA8B}"/>
                </a:ext>
              </a:extLst>
            </p:cNvPr>
            <p:cNvSpPr>
              <a:spLocks/>
            </p:cNvSpPr>
            <p:nvPr/>
          </p:nvSpPr>
          <p:spPr bwMode="auto">
            <a:xfrm>
              <a:off x="3389" y="2104"/>
              <a:ext cx="1492" cy="1778"/>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8" name="Freeform 68">
              <a:extLst>
                <a:ext uri="{FF2B5EF4-FFF2-40B4-BE49-F238E27FC236}">
                  <a16:creationId xmlns:a16="http://schemas.microsoft.com/office/drawing/2014/main" id="{B89882BD-6C0B-40D2-A60B-C871293D92C5}"/>
                </a:ext>
              </a:extLst>
            </p:cNvPr>
            <p:cNvSpPr>
              <a:spLocks/>
            </p:cNvSpPr>
            <p:nvPr/>
          </p:nvSpPr>
          <p:spPr bwMode="auto">
            <a:xfrm>
              <a:off x="3484" y="3210"/>
              <a:ext cx="40" cy="42"/>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299" name="Freeform 73">
              <a:extLst>
                <a:ext uri="{FF2B5EF4-FFF2-40B4-BE49-F238E27FC236}">
                  <a16:creationId xmlns:a16="http://schemas.microsoft.com/office/drawing/2014/main" id="{2CC2FD6B-09CA-43F8-9C3F-B00FED681F5C}"/>
                </a:ext>
              </a:extLst>
            </p:cNvPr>
            <p:cNvSpPr>
              <a:spLocks/>
            </p:cNvSpPr>
            <p:nvPr/>
          </p:nvSpPr>
          <p:spPr bwMode="auto">
            <a:xfrm>
              <a:off x="3136" y="1411"/>
              <a:ext cx="38" cy="32"/>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0" name="Freeform 74">
              <a:extLst>
                <a:ext uri="{FF2B5EF4-FFF2-40B4-BE49-F238E27FC236}">
                  <a16:creationId xmlns:a16="http://schemas.microsoft.com/office/drawing/2014/main" id="{7A995BCC-54F4-4895-A418-79B21447C96A}"/>
                </a:ext>
              </a:extLst>
            </p:cNvPr>
            <p:cNvSpPr>
              <a:spLocks/>
            </p:cNvSpPr>
            <p:nvPr/>
          </p:nvSpPr>
          <p:spPr bwMode="auto">
            <a:xfrm>
              <a:off x="2948" y="1597"/>
              <a:ext cx="40" cy="72"/>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1" name="Freeform 75">
              <a:extLst>
                <a:ext uri="{FF2B5EF4-FFF2-40B4-BE49-F238E27FC236}">
                  <a16:creationId xmlns:a16="http://schemas.microsoft.com/office/drawing/2014/main" id="{D3A0B621-3CB2-45EF-8370-B104214A231F}"/>
                </a:ext>
              </a:extLst>
            </p:cNvPr>
            <p:cNvSpPr>
              <a:spLocks/>
            </p:cNvSpPr>
            <p:nvPr/>
          </p:nvSpPr>
          <p:spPr bwMode="auto">
            <a:xfrm>
              <a:off x="1755" y="712"/>
              <a:ext cx="375" cy="335"/>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2" name="Freeform 76">
              <a:extLst>
                <a:ext uri="{FF2B5EF4-FFF2-40B4-BE49-F238E27FC236}">
                  <a16:creationId xmlns:a16="http://schemas.microsoft.com/office/drawing/2014/main" id="{382B9F4D-53BA-4372-B22D-37C808E046A3}"/>
                </a:ext>
              </a:extLst>
            </p:cNvPr>
            <p:cNvSpPr>
              <a:spLocks/>
            </p:cNvSpPr>
            <p:nvPr/>
          </p:nvSpPr>
          <p:spPr bwMode="auto">
            <a:xfrm>
              <a:off x="2956" y="1825"/>
              <a:ext cx="329" cy="311"/>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3" name="Freeform 77">
              <a:extLst>
                <a:ext uri="{FF2B5EF4-FFF2-40B4-BE49-F238E27FC236}">
                  <a16:creationId xmlns:a16="http://schemas.microsoft.com/office/drawing/2014/main" id="{8BC833CD-5C49-4552-B121-64AC97263E30}"/>
                </a:ext>
              </a:extLst>
            </p:cNvPr>
            <p:cNvSpPr>
              <a:spLocks/>
            </p:cNvSpPr>
            <p:nvPr/>
          </p:nvSpPr>
          <p:spPr bwMode="auto">
            <a:xfrm>
              <a:off x="3062" y="1812"/>
              <a:ext cx="72" cy="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4" name="Freeform 78">
              <a:extLst>
                <a:ext uri="{FF2B5EF4-FFF2-40B4-BE49-F238E27FC236}">
                  <a16:creationId xmlns:a16="http://schemas.microsoft.com/office/drawing/2014/main" id="{858AF4A2-2E85-4890-BF28-F94FC2FBDCF8}"/>
                </a:ext>
              </a:extLst>
            </p:cNvPr>
            <p:cNvSpPr>
              <a:spLocks/>
            </p:cNvSpPr>
            <p:nvPr/>
          </p:nvSpPr>
          <p:spPr bwMode="auto">
            <a:xfrm>
              <a:off x="3288" y="1435"/>
              <a:ext cx="42" cy="48"/>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5" name="Freeform 79">
              <a:extLst>
                <a:ext uri="{FF2B5EF4-FFF2-40B4-BE49-F238E27FC236}">
                  <a16:creationId xmlns:a16="http://schemas.microsoft.com/office/drawing/2014/main" id="{69CC5D0B-A068-41E3-A609-B7B8DF4FEB91}"/>
                </a:ext>
              </a:extLst>
            </p:cNvPr>
            <p:cNvSpPr>
              <a:spLocks/>
            </p:cNvSpPr>
            <p:nvPr/>
          </p:nvSpPr>
          <p:spPr bwMode="auto">
            <a:xfrm>
              <a:off x="3221" y="1416"/>
              <a:ext cx="59" cy="109"/>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6" name="Freeform 80">
              <a:extLst>
                <a:ext uri="{FF2B5EF4-FFF2-40B4-BE49-F238E27FC236}">
                  <a16:creationId xmlns:a16="http://schemas.microsoft.com/office/drawing/2014/main" id="{FA120D41-7276-47C2-BF26-DF73B13F3799}"/>
                </a:ext>
              </a:extLst>
            </p:cNvPr>
            <p:cNvSpPr>
              <a:spLocks/>
            </p:cNvSpPr>
            <p:nvPr/>
          </p:nvSpPr>
          <p:spPr bwMode="auto">
            <a:xfrm>
              <a:off x="3240" y="1525"/>
              <a:ext cx="40" cy="66"/>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7" name="Freeform 81">
              <a:extLst>
                <a:ext uri="{FF2B5EF4-FFF2-40B4-BE49-F238E27FC236}">
                  <a16:creationId xmlns:a16="http://schemas.microsoft.com/office/drawing/2014/main" id="{B07882F7-8E5F-4788-AD3C-9F90E5FCD5B5}"/>
                </a:ext>
              </a:extLst>
            </p:cNvPr>
            <p:cNvSpPr>
              <a:spLocks/>
            </p:cNvSpPr>
            <p:nvPr/>
          </p:nvSpPr>
          <p:spPr bwMode="auto">
            <a:xfrm>
              <a:off x="3168" y="1416"/>
              <a:ext cx="53" cy="45"/>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8" name="Freeform 83">
              <a:extLst>
                <a:ext uri="{FF2B5EF4-FFF2-40B4-BE49-F238E27FC236}">
                  <a16:creationId xmlns:a16="http://schemas.microsoft.com/office/drawing/2014/main" id="{E26B9ED1-366C-4A86-89A6-5CDBB069B94C}"/>
                </a:ext>
              </a:extLst>
            </p:cNvPr>
            <p:cNvSpPr>
              <a:spLocks noEditPoints="1"/>
            </p:cNvSpPr>
            <p:nvPr/>
          </p:nvSpPr>
          <p:spPr bwMode="auto">
            <a:xfrm>
              <a:off x="2124" y="632"/>
              <a:ext cx="205" cy="242"/>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09" name="Freeform 86">
              <a:extLst>
                <a:ext uri="{FF2B5EF4-FFF2-40B4-BE49-F238E27FC236}">
                  <a16:creationId xmlns:a16="http://schemas.microsoft.com/office/drawing/2014/main" id="{7285F5C9-3BC6-4668-AA57-A08BBA7B8E90}"/>
                </a:ext>
              </a:extLst>
            </p:cNvPr>
            <p:cNvSpPr>
              <a:spLocks/>
            </p:cNvSpPr>
            <p:nvPr/>
          </p:nvSpPr>
          <p:spPr bwMode="auto">
            <a:xfrm>
              <a:off x="2252" y="598"/>
              <a:ext cx="48" cy="37"/>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10" name="Freeform 88">
              <a:extLst>
                <a:ext uri="{FF2B5EF4-FFF2-40B4-BE49-F238E27FC236}">
                  <a16:creationId xmlns:a16="http://schemas.microsoft.com/office/drawing/2014/main" id="{DED77968-CECF-4853-A5AF-6599D5CF080B}"/>
                </a:ext>
              </a:extLst>
            </p:cNvPr>
            <p:cNvSpPr>
              <a:spLocks/>
            </p:cNvSpPr>
            <p:nvPr/>
          </p:nvSpPr>
          <p:spPr bwMode="auto">
            <a:xfrm>
              <a:off x="2927" y="1408"/>
              <a:ext cx="47" cy="37"/>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11" name="Freeform 90">
              <a:extLst>
                <a:ext uri="{FF2B5EF4-FFF2-40B4-BE49-F238E27FC236}">
                  <a16:creationId xmlns:a16="http://schemas.microsoft.com/office/drawing/2014/main" id="{9E82A3A5-2E48-47C8-BEFB-34129FBBC3FE}"/>
                </a:ext>
              </a:extLst>
            </p:cNvPr>
            <p:cNvSpPr>
              <a:spLocks/>
            </p:cNvSpPr>
            <p:nvPr/>
          </p:nvSpPr>
          <p:spPr bwMode="auto">
            <a:xfrm>
              <a:off x="2440" y="824"/>
              <a:ext cx="54" cy="53"/>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12" name="Freeform 92">
              <a:extLst>
                <a:ext uri="{FF2B5EF4-FFF2-40B4-BE49-F238E27FC236}">
                  <a16:creationId xmlns:a16="http://schemas.microsoft.com/office/drawing/2014/main" id="{CE1FC4F4-B33A-41B4-BA90-BA6ABEE5EBF7}"/>
                </a:ext>
              </a:extLst>
            </p:cNvPr>
            <p:cNvSpPr>
              <a:spLocks noEditPoints="1"/>
            </p:cNvSpPr>
            <p:nvPr/>
          </p:nvSpPr>
          <p:spPr bwMode="auto">
            <a:xfrm>
              <a:off x="2478" y="693"/>
              <a:ext cx="188" cy="21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313" name="Group 4">
            <a:extLst>
              <a:ext uri="{FF2B5EF4-FFF2-40B4-BE49-F238E27FC236}">
                <a16:creationId xmlns:a16="http://schemas.microsoft.com/office/drawing/2014/main" id="{C577A76B-ABA2-4BDB-8B92-432851AAD247}"/>
              </a:ext>
            </a:extLst>
          </p:cNvPr>
          <p:cNvGrpSpPr>
            <a:grpSpLocks noChangeAspect="1"/>
          </p:cNvGrpSpPr>
          <p:nvPr/>
        </p:nvGrpSpPr>
        <p:grpSpPr bwMode="auto">
          <a:xfrm>
            <a:off x="4668360" y="7495091"/>
            <a:ext cx="3036683" cy="1593018"/>
            <a:chOff x="762" y="1755"/>
            <a:chExt cx="4362" cy="2567"/>
          </a:xfrm>
          <a:solidFill>
            <a:schemeClr val="bg1">
              <a:lumMod val="95000"/>
            </a:schemeClr>
          </a:solidFill>
        </p:grpSpPr>
        <p:sp>
          <p:nvSpPr>
            <p:cNvPr id="314" name="Freeform 9">
              <a:extLst>
                <a:ext uri="{FF2B5EF4-FFF2-40B4-BE49-F238E27FC236}">
                  <a16:creationId xmlns:a16="http://schemas.microsoft.com/office/drawing/2014/main" id="{8741F95F-FD28-436E-8682-A5F15D9E5891}"/>
                </a:ext>
              </a:extLst>
            </p:cNvPr>
            <p:cNvSpPr>
              <a:spLocks/>
            </p:cNvSpPr>
            <p:nvPr/>
          </p:nvSpPr>
          <p:spPr bwMode="auto">
            <a:xfrm>
              <a:off x="1229" y="2907"/>
              <a:ext cx="31" cy="31"/>
            </a:xfrm>
            <a:custGeom>
              <a:avLst/>
              <a:gdLst>
                <a:gd name="T0" fmla="*/ 3 w 15"/>
                <a:gd name="T1" fmla="*/ 1 h 15"/>
                <a:gd name="T2" fmla="*/ 6 w 15"/>
                <a:gd name="T3" fmla="*/ 6 h 15"/>
                <a:gd name="T4" fmla="*/ 9 w 15"/>
                <a:gd name="T5" fmla="*/ 0 h 15"/>
                <a:gd name="T6" fmla="*/ 15 w 15"/>
                <a:gd name="T7" fmla="*/ 7 h 15"/>
                <a:gd name="T8" fmla="*/ 8 w 15"/>
                <a:gd name="T9" fmla="*/ 15 h 15"/>
                <a:gd name="T10" fmla="*/ 0 w 15"/>
                <a:gd name="T11" fmla="*/ 7 h 15"/>
                <a:gd name="T12" fmla="*/ 3 w 15"/>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3" y="1"/>
                  </a:moveTo>
                  <a:cubicBezTo>
                    <a:pt x="5" y="3"/>
                    <a:pt x="5" y="5"/>
                    <a:pt x="6" y="6"/>
                  </a:cubicBezTo>
                  <a:cubicBezTo>
                    <a:pt x="6" y="7"/>
                    <a:pt x="11" y="4"/>
                    <a:pt x="9" y="0"/>
                  </a:cubicBezTo>
                  <a:cubicBezTo>
                    <a:pt x="12" y="0"/>
                    <a:pt x="15" y="4"/>
                    <a:pt x="15" y="7"/>
                  </a:cubicBezTo>
                  <a:cubicBezTo>
                    <a:pt x="15" y="11"/>
                    <a:pt x="12" y="15"/>
                    <a:pt x="8" y="15"/>
                  </a:cubicBezTo>
                  <a:cubicBezTo>
                    <a:pt x="4" y="15"/>
                    <a:pt x="0" y="11"/>
                    <a:pt x="0" y="7"/>
                  </a:cubicBezTo>
                  <a:cubicBezTo>
                    <a:pt x="0" y="5"/>
                    <a:pt x="2" y="3"/>
                    <a:pt x="3" y="1"/>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15" name="Freeform 10">
              <a:extLst>
                <a:ext uri="{FF2B5EF4-FFF2-40B4-BE49-F238E27FC236}">
                  <a16:creationId xmlns:a16="http://schemas.microsoft.com/office/drawing/2014/main" id="{1A2A0139-04B8-4440-9BF5-1E8B3C662DEE}"/>
                </a:ext>
              </a:extLst>
            </p:cNvPr>
            <p:cNvSpPr>
              <a:spLocks/>
            </p:cNvSpPr>
            <p:nvPr/>
          </p:nvSpPr>
          <p:spPr bwMode="auto">
            <a:xfrm>
              <a:off x="4234" y="2453"/>
              <a:ext cx="421" cy="565"/>
            </a:xfrm>
            <a:custGeom>
              <a:avLst/>
              <a:gdLst>
                <a:gd name="T0" fmla="*/ 193 w 202"/>
                <a:gd name="T1" fmla="*/ 56 h 271"/>
                <a:gd name="T2" fmla="*/ 200 w 202"/>
                <a:gd name="T3" fmla="*/ 95 h 271"/>
                <a:gd name="T4" fmla="*/ 181 w 202"/>
                <a:gd name="T5" fmla="*/ 88 h 271"/>
                <a:gd name="T6" fmla="*/ 164 w 202"/>
                <a:gd name="T7" fmla="*/ 88 h 271"/>
                <a:gd name="T8" fmla="*/ 155 w 202"/>
                <a:gd name="T9" fmla="*/ 104 h 271"/>
                <a:gd name="T10" fmla="*/ 154 w 202"/>
                <a:gd name="T11" fmla="*/ 124 h 271"/>
                <a:gd name="T12" fmla="*/ 164 w 202"/>
                <a:gd name="T13" fmla="*/ 144 h 271"/>
                <a:gd name="T14" fmla="*/ 167 w 202"/>
                <a:gd name="T15" fmla="*/ 169 h 271"/>
                <a:gd name="T16" fmla="*/ 176 w 202"/>
                <a:gd name="T17" fmla="*/ 184 h 271"/>
                <a:gd name="T18" fmla="*/ 193 w 202"/>
                <a:gd name="T19" fmla="*/ 181 h 271"/>
                <a:gd name="T20" fmla="*/ 187 w 202"/>
                <a:gd name="T21" fmla="*/ 198 h 271"/>
                <a:gd name="T22" fmla="*/ 178 w 202"/>
                <a:gd name="T23" fmla="*/ 213 h 271"/>
                <a:gd name="T24" fmla="*/ 163 w 202"/>
                <a:gd name="T25" fmla="*/ 231 h 271"/>
                <a:gd name="T26" fmla="*/ 161 w 202"/>
                <a:gd name="T27" fmla="*/ 217 h 271"/>
                <a:gd name="T28" fmla="*/ 147 w 202"/>
                <a:gd name="T29" fmla="*/ 227 h 271"/>
                <a:gd name="T30" fmla="*/ 127 w 202"/>
                <a:gd name="T31" fmla="*/ 241 h 271"/>
                <a:gd name="T32" fmla="*/ 130 w 202"/>
                <a:gd name="T33" fmla="*/ 255 h 271"/>
                <a:gd name="T34" fmla="*/ 113 w 202"/>
                <a:gd name="T35" fmla="*/ 269 h 271"/>
                <a:gd name="T36" fmla="*/ 103 w 202"/>
                <a:gd name="T37" fmla="*/ 260 h 271"/>
                <a:gd name="T38" fmla="*/ 89 w 202"/>
                <a:gd name="T39" fmla="*/ 260 h 271"/>
                <a:gd name="T40" fmla="*/ 74 w 202"/>
                <a:gd name="T41" fmla="*/ 266 h 271"/>
                <a:gd name="T42" fmla="*/ 75 w 202"/>
                <a:gd name="T43" fmla="*/ 253 h 271"/>
                <a:gd name="T44" fmla="*/ 75 w 202"/>
                <a:gd name="T45" fmla="*/ 245 h 271"/>
                <a:gd name="T46" fmla="*/ 59 w 202"/>
                <a:gd name="T47" fmla="*/ 230 h 271"/>
                <a:gd name="T48" fmla="*/ 36 w 202"/>
                <a:gd name="T49" fmla="*/ 238 h 271"/>
                <a:gd name="T50" fmla="*/ 30 w 202"/>
                <a:gd name="T51" fmla="*/ 227 h 271"/>
                <a:gd name="T52" fmla="*/ 10 w 202"/>
                <a:gd name="T53" fmla="*/ 208 h 271"/>
                <a:gd name="T54" fmla="*/ 4 w 202"/>
                <a:gd name="T55" fmla="*/ 189 h 271"/>
                <a:gd name="T56" fmla="*/ 7 w 202"/>
                <a:gd name="T57" fmla="*/ 176 h 271"/>
                <a:gd name="T58" fmla="*/ 18 w 202"/>
                <a:gd name="T59" fmla="*/ 171 h 271"/>
                <a:gd name="T60" fmla="*/ 9 w 202"/>
                <a:gd name="T61" fmla="*/ 159 h 271"/>
                <a:gd name="T62" fmla="*/ 22 w 202"/>
                <a:gd name="T63" fmla="*/ 149 h 271"/>
                <a:gd name="T64" fmla="*/ 30 w 202"/>
                <a:gd name="T65" fmla="*/ 142 h 271"/>
                <a:gd name="T66" fmla="*/ 39 w 202"/>
                <a:gd name="T67" fmla="*/ 131 h 271"/>
                <a:gd name="T68" fmla="*/ 48 w 202"/>
                <a:gd name="T69" fmla="*/ 119 h 271"/>
                <a:gd name="T70" fmla="*/ 34 w 202"/>
                <a:gd name="T71" fmla="*/ 101 h 271"/>
                <a:gd name="T72" fmla="*/ 25 w 202"/>
                <a:gd name="T73" fmla="*/ 79 h 271"/>
                <a:gd name="T74" fmla="*/ 25 w 202"/>
                <a:gd name="T75" fmla="*/ 69 h 271"/>
                <a:gd name="T76" fmla="*/ 29 w 202"/>
                <a:gd name="T77" fmla="*/ 61 h 271"/>
                <a:gd name="T78" fmla="*/ 38 w 202"/>
                <a:gd name="T79" fmla="*/ 51 h 271"/>
                <a:gd name="T80" fmla="*/ 50 w 202"/>
                <a:gd name="T81" fmla="*/ 43 h 271"/>
                <a:gd name="T82" fmla="*/ 50 w 202"/>
                <a:gd name="T83" fmla="*/ 26 h 271"/>
                <a:gd name="T84" fmla="*/ 55 w 202"/>
                <a:gd name="T85" fmla="*/ 17 h 271"/>
                <a:gd name="T86" fmla="*/ 72 w 202"/>
                <a:gd name="T87" fmla="*/ 27 h 271"/>
                <a:gd name="T88" fmla="*/ 94 w 202"/>
                <a:gd name="T89" fmla="*/ 24 h 271"/>
                <a:gd name="T90" fmla="*/ 109 w 202"/>
                <a:gd name="T91" fmla="*/ 14 h 271"/>
                <a:gd name="T92" fmla="*/ 131 w 202"/>
                <a:gd name="T93" fmla="*/ 2 h 271"/>
                <a:gd name="T94" fmla="*/ 139 w 202"/>
                <a:gd name="T95" fmla="*/ 16 h 271"/>
                <a:gd name="T96" fmla="*/ 147 w 202"/>
                <a:gd name="T97" fmla="*/ 20 h 271"/>
                <a:gd name="T98" fmla="*/ 157 w 202"/>
                <a:gd name="T99" fmla="*/ 32 h 271"/>
                <a:gd name="T100" fmla="*/ 174 w 202"/>
                <a:gd name="T101" fmla="*/ 35 h 271"/>
                <a:gd name="T102" fmla="*/ 179 w 202"/>
                <a:gd name="T103" fmla="*/ 52 h 271"/>
                <a:gd name="T104" fmla="*/ 187 w 202"/>
                <a:gd name="T105" fmla="*/ 5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2" h="271">
                  <a:moveTo>
                    <a:pt x="193" y="55"/>
                  </a:moveTo>
                  <a:cubicBezTo>
                    <a:pt x="193" y="55"/>
                    <a:pt x="193" y="55"/>
                    <a:pt x="193" y="56"/>
                  </a:cubicBezTo>
                  <a:cubicBezTo>
                    <a:pt x="194" y="58"/>
                    <a:pt x="199" y="80"/>
                    <a:pt x="200" y="84"/>
                  </a:cubicBezTo>
                  <a:cubicBezTo>
                    <a:pt x="201" y="89"/>
                    <a:pt x="202" y="94"/>
                    <a:pt x="200" y="95"/>
                  </a:cubicBezTo>
                  <a:cubicBezTo>
                    <a:pt x="199" y="95"/>
                    <a:pt x="195" y="89"/>
                    <a:pt x="192" y="90"/>
                  </a:cubicBezTo>
                  <a:cubicBezTo>
                    <a:pt x="189" y="92"/>
                    <a:pt x="184" y="91"/>
                    <a:pt x="181" y="88"/>
                  </a:cubicBezTo>
                  <a:cubicBezTo>
                    <a:pt x="178" y="86"/>
                    <a:pt x="175" y="76"/>
                    <a:pt x="171" y="78"/>
                  </a:cubicBezTo>
                  <a:cubicBezTo>
                    <a:pt x="168" y="81"/>
                    <a:pt x="166" y="88"/>
                    <a:pt x="164" y="88"/>
                  </a:cubicBezTo>
                  <a:cubicBezTo>
                    <a:pt x="162" y="88"/>
                    <a:pt x="160" y="90"/>
                    <a:pt x="158" y="93"/>
                  </a:cubicBezTo>
                  <a:cubicBezTo>
                    <a:pt x="156" y="95"/>
                    <a:pt x="158" y="101"/>
                    <a:pt x="155" y="104"/>
                  </a:cubicBezTo>
                  <a:cubicBezTo>
                    <a:pt x="152" y="107"/>
                    <a:pt x="151" y="109"/>
                    <a:pt x="151" y="114"/>
                  </a:cubicBezTo>
                  <a:cubicBezTo>
                    <a:pt x="152" y="118"/>
                    <a:pt x="149" y="119"/>
                    <a:pt x="154" y="124"/>
                  </a:cubicBezTo>
                  <a:cubicBezTo>
                    <a:pt x="160" y="128"/>
                    <a:pt x="159" y="129"/>
                    <a:pt x="160" y="133"/>
                  </a:cubicBezTo>
                  <a:cubicBezTo>
                    <a:pt x="160" y="137"/>
                    <a:pt x="161" y="140"/>
                    <a:pt x="164" y="144"/>
                  </a:cubicBezTo>
                  <a:cubicBezTo>
                    <a:pt x="166" y="149"/>
                    <a:pt x="163" y="151"/>
                    <a:pt x="163" y="155"/>
                  </a:cubicBezTo>
                  <a:cubicBezTo>
                    <a:pt x="162" y="159"/>
                    <a:pt x="164" y="164"/>
                    <a:pt x="167" y="169"/>
                  </a:cubicBezTo>
                  <a:cubicBezTo>
                    <a:pt x="170" y="173"/>
                    <a:pt x="171" y="175"/>
                    <a:pt x="171" y="178"/>
                  </a:cubicBezTo>
                  <a:cubicBezTo>
                    <a:pt x="171" y="182"/>
                    <a:pt x="175" y="184"/>
                    <a:pt x="176" y="184"/>
                  </a:cubicBezTo>
                  <a:cubicBezTo>
                    <a:pt x="178" y="184"/>
                    <a:pt x="181" y="181"/>
                    <a:pt x="182" y="178"/>
                  </a:cubicBezTo>
                  <a:cubicBezTo>
                    <a:pt x="182" y="174"/>
                    <a:pt x="191" y="175"/>
                    <a:pt x="193" y="181"/>
                  </a:cubicBezTo>
                  <a:cubicBezTo>
                    <a:pt x="194" y="186"/>
                    <a:pt x="189" y="186"/>
                    <a:pt x="187" y="189"/>
                  </a:cubicBezTo>
                  <a:cubicBezTo>
                    <a:pt x="186" y="193"/>
                    <a:pt x="191" y="197"/>
                    <a:pt x="187" y="198"/>
                  </a:cubicBezTo>
                  <a:cubicBezTo>
                    <a:pt x="183" y="199"/>
                    <a:pt x="180" y="200"/>
                    <a:pt x="179" y="203"/>
                  </a:cubicBezTo>
                  <a:cubicBezTo>
                    <a:pt x="178" y="206"/>
                    <a:pt x="178" y="209"/>
                    <a:pt x="178" y="213"/>
                  </a:cubicBezTo>
                  <a:cubicBezTo>
                    <a:pt x="177" y="216"/>
                    <a:pt x="173" y="214"/>
                    <a:pt x="172" y="218"/>
                  </a:cubicBezTo>
                  <a:cubicBezTo>
                    <a:pt x="171" y="223"/>
                    <a:pt x="168" y="231"/>
                    <a:pt x="163" y="231"/>
                  </a:cubicBezTo>
                  <a:cubicBezTo>
                    <a:pt x="158" y="230"/>
                    <a:pt x="155" y="228"/>
                    <a:pt x="158" y="224"/>
                  </a:cubicBezTo>
                  <a:cubicBezTo>
                    <a:pt x="161" y="221"/>
                    <a:pt x="165" y="217"/>
                    <a:pt x="161" y="217"/>
                  </a:cubicBezTo>
                  <a:cubicBezTo>
                    <a:pt x="158" y="217"/>
                    <a:pt x="155" y="216"/>
                    <a:pt x="150" y="219"/>
                  </a:cubicBezTo>
                  <a:cubicBezTo>
                    <a:pt x="145" y="222"/>
                    <a:pt x="152" y="227"/>
                    <a:pt x="147" y="227"/>
                  </a:cubicBezTo>
                  <a:cubicBezTo>
                    <a:pt x="142" y="227"/>
                    <a:pt x="133" y="229"/>
                    <a:pt x="130" y="232"/>
                  </a:cubicBezTo>
                  <a:cubicBezTo>
                    <a:pt x="127" y="235"/>
                    <a:pt x="126" y="236"/>
                    <a:pt x="127" y="241"/>
                  </a:cubicBezTo>
                  <a:cubicBezTo>
                    <a:pt x="128" y="246"/>
                    <a:pt x="131" y="245"/>
                    <a:pt x="129" y="247"/>
                  </a:cubicBezTo>
                  <a:cubicBezTo>
                    <a:pt x="127" y="249"/>
                    <a:pt x="136" y="251"/>
                    <a:pt x="130" y="255"/>
                  </a:cubicBezTo>
                  <a:cubicBezTo>
                    <a:pt x="125" y="259"/>
                    <a:pt x="121" y="255"/>
                    <a:pt x="120" y="260"/>
                  </a:cubicBezTo>
                  <a:cubicBezTo>
                    <a:pt x="119" y="265"/>
                    <a:pt x="117" y="266"/>
                    <a:pt x="113" y="269"/>
                  </a:cubicBezTo>
                  <a:cubicBezTo>
                    <a:pt x="111" y="270"/>
                    <a:pt x="110" y="271"/>
                    <a:pt x="108" y="271"/>
                  </a:cubicBezTo>
                  <a:cubicBezTo>
                    <a:pt x="103" y="260"/>
                    <a:pt x="103" y="260"/>
                    <a:pt x="103" y="260"/>
                  </a:cubicBezTo>
                  <a:cubicBezTo>
                    <a:pt x="98" y="264"/>
                    <a:pt x="98" y="264"/>
                    <a:pt x="98" y="264"/>
                  </a:cubicBezTo>
                  <a:cubicBezTo>
                    <a:pt x="89" y="260"/>
                    <a:pt x="89" y="260"/>
                    <a:pt x="89" y="260"/>
                  </a:cubicBezTo>
                  <a:cubicBezTo>
                    <a:pt x="81" y="268"/>
                    <a:pt x="81" y="268"/>
                    <a:pt x="81" y="268"/>
                  </a:cubicBezTo>
                  <a:cubicBezTo>
                    <a:pt x="74" y="266"/>
                    <a:pt x="74" y="266"/>
                    <a:pt x="74" y="266"/>
                  </a:cubicBezTo>
                  <a:cubicBezTo>
                    <a:pt x="72" y="259"/>
                    <a:pt x="72" y="259"/>
                    <a:pt x="72" y="259"/>
                  </a:cubicBezTo>
                  <a:cubicBezTo>
                    <a:pt x="75" y="253"/>
                    <a:pt x="75" y="253"/>
                    <a:pt x="75" y="253"/>
                  </a:cubicBezTo>
                  <a:cubicBezTo>
                    <a:pt x="80" y="251"/>
                    <a:pt x="80" y="251"/>
                    <a:pt x="80" y="251"/>
                  </a:cubicBezTo>
                  <a:cubicBezTo>
                    <a:pt x="75" y="245"/>
                    <a:pt x="75" y="245"/>
                    <a:pt x="75" y="245"/>
                  </a:cubicBezTo>
                  <a:cubicBezTo>
                    <a:pt x="75" y="240"/>
                    <a:pt x="75" y="240"/>
                    <a:pt x="75" y="240"/>
                  </a:cubicBezTo>
                  <a:cubicBezTo>
                    <a:pt x="59" y="230"/>
                    <a:pt x="59" y="230"/>
                    <a:pt x="59" y="230"/>
                  </a:cubicBezTo>
                  <a:cubicBezTo>
                    <a:pt x="44" y="229"/>
                    <a:pt x="44" y="229"/>
                    <a:pt x="44" y="229"/>
                  </a:cubicBezTo>
                  <a:cubicBezTo>
                    <a:pt x="36" y="238"/>
                    <a:pt x="36" y="238"/>
                    <a:pt x="36" y="238"/>
                  </a:cubicBezTo>
                  <a:cubicBezTo>
                    <a:pt x="32" y="238"/>
                    <a:pt x="32" y="238"/>
                    <a:pt x="32" y="238"/>
                  </a:cubicBezTo>
                  <a:cubicBezTo>
                    <a:pt x="30" y="227"/>
                    <a:pt x="30" y="227"/>
                    <a:pt x="30" y="227"/>
                  </a:cubicBezTo>
                  <a:cubicBezTo>
                    <a:pt x="21" y="220"/>
                    <a:pt x="21" y="220"/>
                    <a:pt x="21" y="220"/>
                  </a:cubicBezTo>
                  <a:cubicBezTo>
                    <a:pt x="10" y="208"/>
                    <a:pt x="10" y="208"/>
                    <a:pt x="10" y="208"/>
                  </a:cubicBezTo>
                  <a:cubicBezTo>
                    <a:pt x="5" y="197"/>
                    <a:pt x="5" y="197"/>
                    <a:pt x="5" y="197"/>
                  </a:cubicBezTo>
                  <a:cubicBezTo>
                    <a:pt x="4" y="189"/>
                    <a:pt x="4" y="189"/>
                    <a:pt x="4" y="189"/>
                  </a:cubicBezTo>
                  <a:cubicBezTo>
                    <a:pt x="0" y="183"/>
                    <a:pt x="0" y="183"/>
                    <a:pt x="0" y="183"/>
                  </a:cubicBezTo>
                  <a:cubicBezTo>
                    <a:pt x="7" y="176"/>
                    <a:pt x="7" y="176"/>
                    <a:pt x="7" y="176"/>
                  </a:cubicBezTo>
                  <a:cubicBezTo>
                    <a:pt x="15" y="172"/>
                    <a:pt x="15" y="172"/>
                    <a:pt x="15" y="172"/>
                  </a:cubicBezTo>
                  <a:cubicBezTo>
                    <a:pt x="18" y="171"/>
                    <a:pt x="18" y="171"/>
                    <a:pt x="18" y="171"/>
                  </a:cubicBezTo>
                  <a:cubicBezTo>
                    <a:pt x="22" y="165"/>
                    <a:pt x="22" y="165"/>
                    <a:pt x="22" y="165"/>
                  </a:cubicBezTo>
                  <a:cubicBezTo>
                    <a:pt x="9" y="159"/>
                    <a:pt x="9" y="159"/>
                    <a:pt x="9" y="159"/>
                  </a:cubicBezTo>
                  <a:cubicBezTo>
                    <a:pt x="15" y="154"/>
                    <a:pt x="15" y="154"/>
                    <a:pt x="15" y="154"/>
                  </a:cubicBezTo>
                  <a:cubicBezTo>
                    <a:pt x="22" y="149"/>
                    <a:pt x="22" y="149"/>
                    <a:pt x="22" y="149"/>
                  </a:cubicBezTo>
                  <a:cubicBezTo>
                    <a:pt x="23" y="141"/>
                    <a:pt x="23" y="141"/>
                    <a:pt x="23" y="141"/>
                  </a:cubicBezTo>
                  <a:cubicBezTo>
                    <a:pt x="30" y="142"/>
                    <a:pt x="30" y="142"/>
                    <a:pt x="30" y="142"/>
                  </a:cubicBezTo>
                  <a:cubicBezTo>
                    <a:pt x="37" y="142"/>
                    <a:pt x="37" y="142"/>
                    <a:pt x="37" y="142"/>
                  </a:cubicBezTo>
                  <a:cubicBezTo>
                    <a:pt x="39" y="131"/>
                    <a:pt x="39" y="131"/>
                    <a:pt x="39" y="131"/>
                  </a:cubicBezTo>
                  <a:cubicBezTo>
                    <a:pt x="42" y="122"/>
                    <a:pt x="42" y="122"/>
                    <a:pt x="42" y="122"/>
                  </a:cubicBezTo>
                  <a:cubicBezTo>
                    <a:pt x="48" y="119"/>
                    <a:pt x="48" y="119"/>
                    <a:pt x="48" y="119"/>
                  </a:cubicBezTo>
                  <a:cubicBezTo>
                    <a:pt x="46" y="111"/>
                    <a:pt x="46" y="111"/>
                    <a:pt x="46" y="111"/>
                  </a:cubicBezTo>
                  <a:cubicBezTo>
                    <a:pt x="34" y="101"/>
                    <a:pt x="34" y="101"/>
                    <a:pt x="34" y="101"/>
                  </a:cubicBezTo>
                  <a:cubicBezTo>
                    <a:pt x="35" y="88"/>
                    <a:pt x="35" y="88"/>
                    <a:pt x="35" y="88"/>
                  </a:cubicBezTo>
                  <a:cubicBezTo>
                    <a:pt x="25" y="79"/>
                    <a:pt x="25" y="79"/>
                    <a:pt x="25" y="79"/>
                  </a:cubicBezTo>
                  <a:cubicBezTo>
                    <a:pt x="33" y="73"/>
                    <a:pt x="33" y="73"/>
                    <a:pt x="33" y="73"/>
                  </a:cubicBezTo>
                  <a:cubicBezTo>
                    <a:pt x="25" y="69"/>
                    <a:pt x="25" y="69"/>
                    <a:pt x="25" y="69"/>
                  </a:cubicBezTo>
                  <a:cubicBezTo>
                    <a:pt x="23" y="64"/>
                    <a:pt x="23" y="64"/>
                    <a:pt x="23" y="64"/>
                  </a:cubicBezTo>
                  <a:cubicBezTo>
                    <a:pt x="29" y="61"/>
                    <a:pt x="29" y="61"/>
                    <a:pt x="29" y="61"/>
                  </a:cubicBezTo>
                  <a:cubicBezTo>
                    <a:pt x="30" y="51"/>
                    <a:pt x="30" y="51"/>
                    <a:pt x="30" y="51"/>
                  </a:cubicBezTo>
                  <a:cubicBezTo>
                    <a:pt x="38" y="51"/>
                    <a:pt x="38" y="51"/>
                    <a:pt x="38" y="51"/>
                  </a:cubicBezTo>
                  <a:cubicBezTo>
                    <a:pt x="38" y="43"/>
                    <a:pt x="38" y="43"/>
                    <a:pt x="38" y="43"/>
                  </a:cubicBezTo>
                  <a:cubicBezTo>
                    <a:pt x="50" y="43"/>
                    <a:pt x="50" y="43"/>
                    <a:pt x="50" y="43"/>
                  </a:cubicBezTo>
                  <a:cubicBezTo>
                    <a:pt x="51" y="36"/>
                    <a:pt x="51" y="36"/>
                    <a:pt x="51" y="36"/>
                  </a:cubicBezTo>
                  <a:cubicBezTo>
                    <a:pt x="50" y="26"/>
                    <a:pt x="50" y="26"/>
                    <a:pt x="50" y="26"/>
                  </a:cubicBezTo>
                  <a:cubicBezTo>
                    <a:pt x="46" y="21"/>
                    <a:pt x="46" y="21"/>
                    <a:pt x="46" y="21"/>
                  </a:cubicBezTo>
                  <a:cubicBezTo>
                    <a:pt x="55" y="17"/>
                    <a:pt x="55" y="17"/>
                    <a:pt x="55" y="17"/>
                  </a:cubicBezTo>
                  <a:cubicBezTo>
                    <a:pt x="65" y="28"/>
                    <a:pt x="65" y="28"/>
                    <a:pt x="65" y="28"/>
                  </a:cubicBezTo>
                  <a:cubicBezTo>
                    <a:pt x="72" y="27"/>
                    <a:pt x="72" y="27"/>
                    <a:pt x="72" y="27"/>
                  </a:cubicBezTo>
                  <a:cubicBezTo>
                    <a:pt x="76" y="22"/>
                    <a:pt x="76" y="22"/>
                    <a:pt x="76" y="22"/>
                  </a:cubicBezTo>
                  <a:cubicBezTo>
                    <a:pt x="94" y="24"/>
                    <a:pt x="94" y="24"/>
                    <a:pt x="94" y="24"/>
                  </a:cubicBezTo>
                  <a:cubicBezTo>
                    <a:pt x="98" y="12"/>
                    <a:pt x="98" y="12"/>
                    <a:pt x="98" y="12"/>
                  </a:cubicBezTo>
                  <a:cubicBezTo>
                    <a:pt x="109" y="14"/>
                    <a:pt x="109" y="14"/>
                    <a:pt x="109" y="14"/>
                  </a:cubicBezTo>
                  <a:cubicBezTo>
                    <a:pt x="120" y="0"/>
                    <a:pt x="120" y="0"/>
                    <a:pt x="120" y="0"/>
                  </a:cubicBezTo>
                  <a:cubicBezTo>
                    <a:pt x="131" y="2"/>
                    <a:pt x="131" y="2"/>
                    <a:pt x="131" y="2"/>
                  </a:cubicBezTo>
                  <a:cubicBezTo>
                    <a:pt x="132" y="12"/>
                    <a:pt x="132" y="12"/>
                    <a:pt x="132" y="12"/>
                  </a:cubicBezTo>
                  <a:cubicBezTo>
                    <a:pt x="139" y="16"/>
                    <a:pt x="139" y="16"/>
                    <a:pt x="139" y="16"/>
                  </a:cubicBezTo>
                  <a:cubicBezTo>
                    <a:pt x="140" y="20"/>
                    <a:pt x="140" y="20"/>
                    <a:pt x="140" y="20"/>
                  </a:cubicBezTo>
                  <a:cubicBezTo>
                    <a:pt x="147" y="20"/>
                    <a:pt x="147" y="20"/>
                    <a:pt x="147" y="20"/>
                  </a:cubicBezTo>
                  <a:cubicBezTo>
                    <a:pt x="154" y="27"/>
                    <a:pt x="154" y="27"/>
                    <a:pt x="154" y="27"/>
                  </a:cubicBezTo>
                  <a:cubicBezTo>
                    <a:pt x="157" y="32"/>
                    <a:pt x="157" y="32"/>
                    <a:pt x="157" y="32"/>
                  </a:cubicBezTo>
                  <a:cubicBezTo>
                    <a:pt x="166" y="37"/>
                    <a:pt x="166" y="37"/>
                    <a:pt x="166" y="37"/>
                  </a:cubicBezTo>
                  <a:cubicBezTo>
                    <a:pt x="174" y="35"/>
                    <a:pt x="174" y="35"/>
                    <a:pt x="174" y="35"/>
                  </a:cubicBezTo>
                  <a:cubicBezTo>
                    <a:pt x="177" y="41"/>
                    <a:pt x="177" y="41"/>
                    <a:pt x="177" y="41"/>
                  </a:cubicBezTo>
                  <a:cubicBezTo>
                    <a:pt x="179" y="52"/>
                    <a:pt x="179" y="52"/>
                    <a:pt x="179" y="52"/>
                  </a:cubicBezTo>
                  <a:cubicBezTo>
                    <a:pt x="187" y="50"/>
                    <a:pt x="187" y="50"/>
                    <a:pt x="187" y="50"/>
                  </a:cubicBezTo>
                  <a:cubicBezTo>
                    <a:pt x="187" y="54"/>
                    <a:pt x="187" y="54"/>
                    <a:pt x="187" y="54"/>
                  </a:cubicBezTo>
                  <a:lnTo>
                    <a:pt x="193" y="55"/>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16" name="Freeform 11">
              <a:extLst>
                <a:ext uri="{FF2B5EF4-FFF2-40B4-BE49-F238E27FC236}">
                  <a16:creationId xmlns:a16="http://schemas.microsoft.com/office/drawing/2014/main" id="{F9F5E68C-7F38-49DB-918C-E23673AA5AB2}"/>
                </a:ext>
              </a:extLst>
            </p:cNvPr>
            <p:cNvSpPr>
              <a:spLocks/>
            </p:cNvSpPr>
            <p:nvPr/>
          </p:nvSpPr>
          <p:spPr bwMode="auto">
            <a:xfrm>
              <a:off x="4574" y="3326"/>
              <a:ext cx="375" cy="409"/>
            </a:xfrm>
            <a:custGeom>
              <a:avLst/>
              <a:gdLst>
                <a:gd name="T0" fmla="*/ 1 w 180"/>
                <a:gd name="T1" fmla="*/ 5 h 196"/>
                <a:gd name="T2" fmla="*/ 7 w 180"/>
                <a:gd name="T3" fmla="*/ 13 h 196"/>
                <a:gd name="T4" fmla="*/ 15 w 180"/>
                <a:gd name="T5" fmla="*/ 20 h 196"/>
                <a:gd name="T6" fmla="*/ 16 w 180"/>
                <a:gd name="T7" fmla="*/ 27 h 196"/>
                <a:gd name="T8" fmla="*/ 11 w 180"/>
                <a:gd name="T9" fmla="*/ 37 h 196"/>
                <a:gd name="T10" fmla="*/ 22 w 180"/>
                <a:gd name="T11" fmla="*/ 47 h 196"/>
                <a:gd name="T12" fmla="*/ 38 w 180"/>
                <a:gd name="T13" fmla="*/ 68 h 196"/>
                <a:gd name="T14" fmla="*/ 58 w 180"/>
                <a:gd name="T15" fmla="*/ 74 h 196"/>
                <a:gd name="T16" fmla="*/ 66 w 180"/>
                <a:gd name="T17" fmla="*/ 89 h 196"/>
                <a:gd name="T18" fmla="*/ 83 w 180"/>
                <a:gd name="T19" fmla="*/ 104 h 196"/>
                <a:gd name="T20" fmla="*/ 103 w 180"/>
                <a:gd name="T21" fmla="*/ 133 h 196"/>
                <a:gd name="T22" fmla="*/ 116 w 180"/>
                <a:gd name="T23" fmla="*/ 141 h 196"/>
                <a:gd name="T24" fmla="*/ 127 w 180"/>
                <a:gd name="T25" fmla="*/ 156 h 196"/>
                <a:gd name="T26" fmla="*/ 136 w 180"/>
                <a:gd name="T27" fmla="*/ 166 h 196"/>
                <a:gd name="T28" fmla="*/ 143 w 180"/>
                <a:gd name="T29" fmla="*/ 179 h 196"/>
                <a:gd name="T30" fmla="*/ 159 w 180"/>
                <a:gd name="T31" fmla="*/ 193 h 196"/>
                <a:gd name="T32" fmla="*/ 162 w 180"/>
                <a:gd name="T33" fmla="*/ 186 h 196"/>
                <a:gd name="T34" fmla="*/ 155 w 180"/>
                <a:gd name="T35" fmla="*/ 172 h 196"/>
                <a:gd name="T36" fmla="*/ 161 w 180"/>
                <a:gd name="T37" fmla="*/ 167 h 196"/>
                <a:gd name="T38" fmla="*/ 166 w 180"/>
                <a:gd name="T39" fmla="*/ 163 h 196"/>
                <a:gd name="T40" fmla="*/ 178 w 180"/>
                <a:gd name="T41" fmla="*/ 168 h 196"/>
                <a:gd name="T42" fmla="*/ 170 w 180"/>
                <a:gd name="T43" fmla="*/ 156 h 196"/>
                <a:gd name="T44" fmla="*/ 162 w 180"/>
                <a:gd name="T45" fmla="*/ 158 h 196"/>
                <a:gd name="T46" fmla="*/ 153 w 180"/>
                <a:gd name="T47" fmla="*/ 152 h 196"/>
                <a:gd name="T48" fmla="*/ 138 w 180"/>
                <a:gd name="T49" fmla="*/ 150 h 196"/>
                <a:gd name="T50" fmla="*/ 124 w 180"/>
                <a:gd name="T51" fmla="*/ 133 h 196"/>
                <a:gd name="T52" fmla="*/ 114 w 180"/>
                <a:gd name="T53" fmla="*/ 114 h 196"/>
                <a:gd name="T54" fmla="*/ 114 w 180"/>
                <a:gd name="T55" fmla="*/ 100 h 196"/>
                <a:gd name="T56" fmla="*/ 128 w 180"/>
                <a:gd name="T57" fmla="*/ 94 h 196"/>
                <a:gd name="T58" fmla="*/ 137 w 180"/>
                <a:gd name="T59" fmla="*/ 95 h 196"/>
                <a:gd name="T60" fmla="*/ 120 w 180"/>
                <a:gd name="T61" fmla="*/ 88 h 196"/>
                <a:gd name="T62" fmla="*/ 74 w 180"/>
                <a:gd name="T63" fmla="*/ 58 h 196"/>
                <a:gd name="T64" fmla="*/ 61 w 180"/>
                <a:gd name="T65" fmla="*/ 50 h 196"/>
                <a:gd name="T66" fmla="*/ 51 w 180"/>
                <a:gd name="T67" fmla="*/ 42 h 196"/>
                <a:gd name="T68" fmla="*/ 43 w 180"/>
                <a:gd name="T69" fmla="*/ 30 h 196"/>
                <a:gd name="T70" fmla="*/ 25 w 180"/>
                <a:gd name="T71" fmla="*/ 16 h 196"/>
                <a:gd name="T72" fmla="*/ 12 w 180"/>
                <a:gd name="T73" fmla="*/ 7 h 196"/>
                <a:gd name="T74" fmla="*/ 5 w 180"/>
                <a:gd name="T75" fmla="*/ 0 h 196"/>
                <a:gd name="T76" fmla="*/ 1 w 180"/>
                <a:gd name="T77" fmla="*/ 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96">
                  <a:moveTo>
                    <a:pt x="1" y="5"/>
                  </a:moveTo>
                  <a:cubicBezTo>
                    <a:pt x="0" y="7"/>
                    <a:pt x="3" y="13"/>
                    <a:pt x="7" y="13"/>
                  </a:cubicBezTo>
                  <a:cubicBezTo>
                    <a:pt x="10" y="13"/>
                    <a:pt x="12" y="15"/>
                    <a:pt x="15" y="20"/>
                  </a:cubicBezTo>
                  <a:cubicBezTo>
                    <a:pt x="18" y="24"/>
                    <a:pt x="20" y="27"/>
                    <a:pt x="16" y="27"/>
                  </a:cubicBezTo>
                  <a:cubicBezTo>
                    <a:pt x="12" y="27"/>
                    <a:pt x="9" y="33"/>
                    <a:pt x="11" y="37"/>
                  </a:cubicBezTo>
                  <a:cubicBezTo>
                    <a:pt x="13" y="41"/>
                    <a:pt x="20" y="44"/>
                    <a:pt x="22" y="47"/>
                  </a:cubicBezTo>
                  <a:cubicBezTo>
                    <a:pt x="25" y="50"/>
                    <a:pt x="33" y="64"/>
                    <a:pt x="38" y="68"/>
                  </a:cubicBezTo>
                  <a:cubicBezTo>
                    <a:pt x="42" y="72"/>
                    <a:pt x="51" y="70"/>
                    <a:pt x="58" y="74"/>
                  </a:cubicBezTo>
                  <a:cubicBezTo>
                    <a:pt x="64" y="77"/>
                    <a:pt x="65" y="84"/>
                    <a:pt x="66" y="89"/>
                  </a:cubicBezTo>
                  <a:cubicBezTo>
                    <a:pt x="67" y="95"/>
                    <a:pt x="79" y="99"/>
                    <a:pt x="83" y="104"/>
                  </a:cubicBezTo>
                  <a:cubicBezTo>
                    <a:pt x="87" y="108"/>
                    <a:pt x="101" y="128"/>
                    <a:pt x="103" y="133"/>
                  </a:cubicBezTo>
                  <a:cubicBezTo>
                    <a:pt x="105" y="139"/>
                    <a:pt x="112" y="138"/>
                    <a:pt x="116" y="141"/>
                  </a:cubicBezTo>
                  <a:cubicBezTo>
                    <a:pt x="121" y="143"/>
                    <a:pt x="126" y="153"/>
                    <a:pt x="127" y="156"/>
                  </a:cubicBezTo>
                  <a:cubicBezTo>
                    <a:pt x="128" y="160"/>
                    <a:pt x="132" y="162"/>
                    <a:pt x="136" y="166"/>
                  </a:cubicBezTo>
                  <a:cubicBezTo>
                    <a:pt x="141" y="170"/>
                    <a:pt x="142" y="172"/>
                    <a:pt x="143" y="179"/>
                  </a:cubicBezTo>
                  <a:cubicBezTo>
                    <a:pt x="143" y="187"/>
                    <a:pt x="155" y="190"/>
                    <a:pt x="159" y="193"/>
                  </a:cubicBezTo>
                  <a:cubicBezTo>
                    <a:pt x="162" y="196"/>
                    <a:pt x="165" y="189"/>
                    <a:pt x="162" y="186"/>
                  </a:cubicBezTo>
                  <a:cubicBezTo>
                    <a:pt x="160" y="183"/>
                    <a:pt x="155" y="175"/>
                    <a:pt x="155" y="172"/>
                  </a:cubicBezTo>
                  <a:cubicBezTo>
                    <a:pt x="155" y="168"/>
                    <a:pt x="158" y="167"/>
                    <a:pt x="161" y="167"/>
                  </a:cubicBezTo>
                  <a:cubicBezTo>
                    <a:pt x="163" y="166"/>
                    <a:pt x="161" y="162"/>
                    <a:pt x="166" y="163"/>
                  </a:cubicBezTo>
                  <a:cubicBezTo>
                    <a:pt x="172" y="164"/>
                    <a:pt x="177" y="172"/>
                    <a:pt x="178" y="168"/>
                  </a:cubicBezTo>
                  <a:cubicBezTo>
                    <a:pt x="180" y="164"/>
                    <a:pt x="172" y="159"/>
                    <a:pt x="170" y="156"/>
                  </a:cubicBezTo>
                  <a:cubicBezTo>
                    <a:pt x="167" y="153"/>
                    <a:pt x="165" y="160"/>
                    <a:pt x="162" y="158"/>
                  </a:cubicBezTo>
                  <a:cubicBezTo>
                    <a:pt x="159" y="156"/>
                    <a:pt x="155" y="154"/>
                    <a:pt x="153" y="152"/>
                  </a:cubicBezTo>
                  <a:cubicBezTo>
                    <a:pt x="151" y="150"/>
                    <a:pt x="142" y="153"/>
                    <a:pt x="138" y="150"/>
                  </a:cubicBezTo>
                  <a:cubicBezTo>
                    <a:pt x="134" y="147"/>
                    <a:pt x="128" y="139"/>
                    <a:pt x="124" y="133"/>
                  </a:cubicBezTo>
                  <a:cubicBezTo>
                    <a:pt x="119" y="127"/>
                    <a:pt x="117" y="119"/>
                    <a:pt x="114" y="114"/>
                  </a:cubicBezTo>
                  <a:cubicBezTo>
                    <a:pt x="112" y="109"/>
                    <a:pt x="111" y="103"/>
                    <a:pt x="114" y="100"/>
                  </a:cubicBezTo>
                  <a:cubicBezTo>
                    <a:pt x="117" y="97"/>
                    <a:pt x="121" y="91"/>
                    <a:pt x="128" y="94"/>
                  </a:cubicBezTo>
                  <a:cubicBezTo>
                    <a:pt x="136" y="97"/>
                    <a:pt x="139" y="96"/>
                    <a:pt x="137" y="95"/>
                  </a:cubicBezTo>
                  <a:cubicBezTo>
                    <a:pt x="136" y="93"/>
                    <a:pt x="125" y="91"/>
                    <a:pt x="120" y="88"/>
                  </a:cubicBezTo>
                  <a:cubicBezTo>
                    <a:pt x="116" y="85"/>
                    <a:pt x="78" y="62"/>
                    <a:pt x="74" y="58"/>
                  </a:cubicBezTo>
                  <a:cubicBezTo>
                    <a:pt x="70" y="54"/>
                    <a:pt x="64" y="53"/>
                    <a:pt x="61" y="50"/>
                  </a:cubicBezTo>
                  <a:cubicBezTo>
                    <a:pt x="57" y="47"/>
                    <a:pt x="55" y="48"/>
                    <a:pt x="51" y="42"/>
                  </a:cubicBezTo>
                  <a:cubicBezTo>
                    <a:pt x="47" y="36"/>
                    <a:pt x="46" y="34"/>
                    <a:pt x="43" y="30"/>
                  </a:cubicBezTo>
                  <a:cubicBezTo>
                    <a:pt x="39" y="26"/>
                    <a:pt x="29" y="19"/>
                    <a:pt x="25" y="16"/>
                  </a:cubicBezTo>
                  <a:cubicBezTo>
                    <a:pt x="20" y="13"/>
                    <a:pt x="16" y="12"/>
                    <a:pt x="12" y="7"/>
                  </a:cubicBezTo>
                  <a:cubicBezTo>
                    <a:pt x="8" y="2"/>
                    <a:pt x="8" y="0"/>
                    <a:pt x="5" y="0"/>
                  </a:cubicBezTo>
                  <a:cubicBezTo>
                    <a:pt x="1" y="1"/>
                    <a:pt x="1" y="5"/>
                    <a:pt x="1" y="5"/>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17" name="Freeform 12">
              <a:extLst>
                <a:ext uri="{FF2B5EF4-FFF2-40B4-BE49-F238E27FC236}">
                  <a16:creationId xmlns:a16="http://schemas.microsoft.com/office/drawing/2014/main" id="{FB290514-5E87-4E40-B646-D8AD055235AE}"/>
                </a:ext>
              </a:extLst>
            </p:cNvPr>
            <p:cNvSpPr>
              <a:spLocks/>
            </p:cNvSpPr>
            <p:nvPr/>
          </p:nvSpPr>
          <p:spPr bwMode="auto">
            <a:xfrm>
              <a:off x="4432" y="3782"/>
              <a:ext cx="163" cy="148"/>
            </a:xfrm>
            <a:custGeom>
              <a:avLst/>
              <a:gdLst>
                <a:gd name="T0" fmla="*/ 77 w 78"/>
                <a:gd name="T1" fmla="*/ 27 h 71"/>
                <a:gd name="T2" fmla="*/ 73 w 78"/>
                <a:gd name="T3" fmla="*/ 20 h 71"/>
                <a:gd name="T4" fmla="*/ 65 w 78"/>
                <a:gd name="T5" fmla="*/ 15 h 71"/>
                <a:gd name="T6" fmla="*/ 55 w 78"/>
                <a:gd name="T7" fmla="*/ 29 h 71"/>
                <a:gd name="T8" fmla="*/ 50 w 78"/>
                <a:gd name="T9" fmla="*/ 37 h 71"/>
                <a:gd name="T10" fmla="*/ 45 w 78"/>
                <a:gd name="T11" fmla="*/ 48 h 71"/>
                <a:gd name="T12" fmla="*/ 41 w 78"/>
                <a:gd name="T13" fmla="*/ 57 h 71"/>
                <a:gd name="T14" fmla="*/ 23 w 78"/>
                <a:gd name="T15" fmla="*/ 69 h 71"/>
                <a:gd name="T16" fmla="*/ 12 w 78"/>
                <a:gd name="T17" fmla="*/ 66 h 71"/>
                <a:gd name="T18" fmla="*/ 8 w 78"/>
                <a:gd name="T19" fmla="*/ 59 h 71"/>
                <a:gd name="T20" fmla="*/ 0 w 78"/>
                <a:gd name="T21" fmla="*/ 53 h 71"/>
                <a:gd name="T22" fmla="*/ 0 w 78"/>
                <a:gd name="T23" fmla="*/ 53 h 71"/>
                <a:gd name="T24" fmla="*/ 0 w 78"/>
                <a:gd name="T25" fmla="*/ 46 h 71"/>
                <a:gd name="T26" fmla="*/ 0 w 78"/>
                <a:gd name="T27" fmla="*/ 37 h 71"/>
                <a:gd name="T28" fmla="*/ 3 w 78"/>
                <a:gd name="T29" fmla="*/ 34 h 71"/>
                <a:gd name="T30" fmla="*/ 9 w 78"/>
                <a:gd name="T31" fmla="*/ 33 h 71"/>
                <a:gd name="T32" fmla="*/ 15 w 78"/>
                <a:gd name="T33" fmla="*/ 27 h 71"/>
                <a:gd name="T34" fmla="*/ 15 w 78"/>
                <a:gd name="T35" fmla="*/ 17 h 71"/>
                <a:gd name="T36" fmla="*/ 26 w 78"/>
                <a:gd name="T37" fmla="*/ 18 h 71"/>
                <a:gd name="T38" fmla="*/ 32 w 78"/>
                <a:gd name="T39" fmla="*/ 15 h 71"/>
                <a:gd name="T40" fmla="*/ 41 w 78"/>
                <a:gd name="T41" fmla="*/ 20 h 71"/>
                <a:gd name="T42" fmla="*/ 47 w 78"/>
                <a:gd name="T43" fmla="*/ 16 h 71"/>
                <a:gd name="T44" fmla="*/ 52 w 78"/>
                <a:gd name="T45" fmla="*/ 15 h 71"/>
                <a:gd name="T46" fmla="*/ 57 w 78"/>
                <a:gd name="T47" fmla="*/ 8 h 71"/>
                <a:gd name="T48" fmla="*/ 69 w 78"/>
                <a:gd name="T49" fmla="*/ 6 h 71"/>
                <a:gd name="T50" fmla="*/ 75 w 78"/>
                <a:gd name="T51" fmla="*/ 0 h 71"/>
                <a:gd name="T52" fmla="*/ 78 w 78"/>
                <a:gd name="T53" fmla="*/ 1 h 71"/>
                <a:gd name="T54" fmla="*/ 77 w 78"/>
                <a:gd name="T55"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1">
                  <a:moveTo>
                    <a:pt x="77" y="27"/>
                  </a:moveTo>
                  <a:cubicBezTo>
                    <a:pt x="74" y="25"/>
                    <a:pt x="73" y="21"/>
                    <a:pt x="73" y="20"/>
                  </a:cubicBezTo>
                  <a:cubicBezTo>
                    <a:pt x="72" y="18"/>
                    <a:pt x="68" y="11"/>
                    <a:pt x="65" y="15"/>
                  </a:cubicBezTo>
                  <a:cubicBezTo>
                    <a:pt x="63" y="19"/>
                    <a:pt x="55" y="24"/>
                    <a:pt x="55" y="29"/>
                  </a:cubicBezTo>
                  <a:cubicBezTo>
                    <a:pt x="55" y="33"/>
                    <a:pt x="53" y="33"/>
                    <a:pt x="50" y="37"/>
                  </a:cubicBezTo>
                  <a:cubicBezTo>
                    <a:pt x="46" y="40"/>
                    <a:pt x="44" y="44"/>
                    <a:pt x="45" y="48"/>
                  </a:cubicBezTo>
                  <a:cubicBezTo>
                    <a:pt x="45" y="51"/>
                    <a:pt x="44" y="54"/>
                    <a:pt x="41" y="57"/>
                  </a:cubicBezTo>
                  <a:cubicBezTo>
                    <a:pt x="37" y="59"/>
                    <a:pt x="26" y="67"/>
                    <a:pt x="23" y="69"/>
                  </a:cubicBezTo>
                  <a:cubicBezTo>
                    <a:pt x="19" y="71"/>
                    <a:pt x="15" y="69"/>
                    <a:pt x="12" y="66"/>
                  </a:cubicBezTo>
                  <a:cubicBezTo>
                    <a:pt x="9" y="63"/>
                    <a:pt x="11" y="59"/>
                    <a:pt x="8" y="59"/>
                  </a:cubicBezTo>
                  <a:cubicBezTo>
                    <a:pt x="4" y="58"/>
                    <a:pt x="1" y="56"/>
                    <a:pt x="0" y="53"/>
                  </a:cubicBezTo>
                  <a:cubicBezTo>
                    <a:pt x="0" y="53"/>
                    <a:pt x="0" y="53"/>
                    <a:pt x="0" y="53"/>
                  </a:cubicBezTo>
                  <a:cubicBezTo>
                    <a:pt x="0" y="46"/>
                    <a:pt x="0" y="46"/>
                    <a:pt x="0" y="46"/>
                  </a:cubicBezTo>
                  <a:cubicBezTo>
                    <a:pt x="0" y="46"/>
                    <a:pt x="0" y="37"/>
                    <a:pt x="0" y="37"/>
                  </a:cubicBezTo>
                  <a:cubicBezTo>
                    <a:pt x="0" y="36"/>
                    <a:pt x="3" y="34"/>
                    <a:pt x="3" y="34"/>
                  </a:cubicBezTo>
                  <a:cubicBezTo>
                    <a:pt x="9" y="33"/>
                    <a:pt x="9" y="33"/>
                    <a:pt x="9" y="33"/>
                  </a:cubicBezTo>
                  <a:cubicBezTo>
                    <a:pt x="15" y="27"/>
                    <a:pt x="15" y="27"/>
                    <a:pt x="15" y="27"/>
                  </a:cubicBezTo>
                  <a:cubicBezTo>
                    <a:pt x="15" y="17"/>
                    <a:pt x="15" y="17"/>
                    <a:pt x="15" y="17"/>
                  </a:cubicBezTo>
                  <a:cubicBezTo>
                    <a:pt x="26" y="18"/>
                    <a:pt x="26" y="18"/>
                    <a:pt x="26" y="18"/>
                  </a:cubicBezTo>
                  <a:cubicBezTo>
                    <a:pt x="32" y="15"/>
                    <a:pt x="32" y="15"/>
                    <a:pt x="32" y="15"/>
                  </a:cubicBezTo>
                  <a:cubicBezTo>
                    <a:pt x="41" y="20"/>
                    <a:pt x="41" y="20"/>
                    <a:pt x="41" y="20"/>
                  </a:cubicBezTo>
                  <a:cubicBezTo>
                    <a:pt x="47" y="16"/>
                    <a:pt x="47" y="16"/>
                    <a:pt x="47" y="16"/>
                  </a:cubicBezTo>
                  <a:cubicBezTo>
                    <a:pt x="52" y="15"/>
                    <a:pt x="52" y="15"/>
                    <a:pt x="52" y="15"/>
                  </a:cubicBezTo>
                  <a:cubicBezTo>
                    <a:pt x="57" y="8"/>
                    <a:pt x="57" y="8"/>
                    <a:pt x="57" y="8"/>
                  </a:cubicBezTo>
                  <a:cubicBezTo>
                    <a:pt x="69" y="6"/>
                    <a:pt x="69" y="6"/>
                    <a:pt x="69" y="6"/>
                  </a:cubicBezTo>
                  <a:cubicBezTo>
                    <a:pt x="75" y="0"/>
                    <a:pt x="75" y="0"/>
                    <a:pt x="75" y="0"/>
                  </a:cubicBezTo>
                  <a:cubicBezTo>
                    <a:pt x="78" y="1"/>
                    <a:pt x="78" y="1"/>
                    <a:pt x="78" y="1"/>
                  </a:cubicBezTo>
                  <a:lnTo>
                    <a:pt x="77" y="27"/>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18" name="Freeform 13">
              <a:extLst>
                <a:ext uri="{FF2B5EF4-FFF2-40B4-BE49-F238E27FC236}">
                  <a16:creationId xmlns:a16="http://schemas.microsoft.com/office/drawing/2014/main" id="{AF834991-C592-4ED0-8A8C-6E3E787FF7BE}"/>
                </a:ext>
              </a:extLst>
            </p:cNvPr>
            <p:cNvSpPr>
              <a:spLocks/>
            </p:cNvSpPr>
            <p:nvPr/>
          </p:nvSpPr>
          <p:spPr bwMode="auto">
            <a:xfrm>
              <a:off x="3840" y="3505"/>
              <a:ext cx="600" cy="396"/>
            </a:xfrm>
            <a:custGeom>
              <a:avLst/>
              <a:gdLst>
                <a:gd name="T0" fmla="*/ 283 w 288"/>
                <a:gd name="T1" fmla="*/ 184 h 190"/>
                <a:gd name="T2" fmla="*/ 259 w 288"/>
                <a:gd name="T3" fmla="*/ 180 h 190"/>
                <a:gd name="T4" fmla="*/ 235 w 288"/>
                <a:gd name="T5" fmla="*/ 182 h 190"/>
                <a:gd name="T6" fmla="*/ 210 w 288"/>
                <a:gd name="T7" fmla="*/ 181 h 190"/>
                <a:gd name="T8" fmla="*/ 194 w 288"/>
                <a:gd name="T9" fmla="*/ 166 h 190"/>
                <a:gd name="T10" fmla="*/ 166 w 288"/>
                <a:gd name="T11" fmla="*/ 142 h 190"/>
                <a:gd name="T12" fmla="*/ 139 w 288"/>
                <a:gd name="T13" fmla="*/ 124 h 190"/>
                <a:gd name="T14" fmla="*/ 102 w 288"/>
                <a:gd name="T15" fmla="*/ 125 h 190"/>
                <a:gd name="T16" fmla="*/ 76 w 288"/>
                <a:gd name="T17" fmla="*/ 142 h 190"/>
                <a:gd name="T18" fmla="*/ 64 w 288"/>
                <a:gd name="T19" fmla="*/ 131 h 190"/>
                <a:gd name="T20" fmla="*/ 64 w 288"/>
                <a:gd name="T21" fmla="*/ 119 h 190"/>
                <a:gd name="T22" fmla="*/ 54 w 288"/>
                <a:gd name="T23" fmla="*/ 111 h 190"/>
                <a:gd name="T24" fmla="*/ 49 w 288"/>
                <a:gd name="T25" fmla="*/ 92 h 190"/>
                <a:gd name="T26" fmla="*/ 41 w 288"/>
                <a:gd name="T27" fmla="*/ 93 h 190"/>
                <a:gd name="T28" fmla="*/ 35 w 288"/>
                <a:gd name="T29" fmla="*/ 86 h 190"/>
                <a:gd name="T30" fmla="*/ 23 w 288"/>
                <a:gd name="T31" fmla="*/ 89 h 190"/>
                <a:gd name="T32" fmla="*/ 14 w 288"/>
                <a:gd name="T33" fmla="*/ 87 h 190"/>
                <a:gd name="T34" fmla="*/ 16 w 288"/>
                <a:gd name="T35" fmla="*/ 77 h 190"/>
                <a:gd name="T36" fmla="*/ 5 w 288"/>
                <a:gd name="T37" fmla="*/ 76 h 190"/>
                <a:gd name="T38" fmla="*/ 0 w 288"/>
                <a:gd name="T39" fmla="*/ 69 h 190"/>
                <a:gd name="T40" fmla="*/ 19 w 288"/>
                <a:gd name="T41" fmla="*/ 58 h 190"/>
                <a:gd name="T42" fmla="*/ 29 w 288"/>
                <a:gd name="T43" fmla="*/ 59 h 190"/>
                <a:gd name="T44" fmla="*/ 44 w 288"/>
                <a:gd name="T45" fmla="*/ 60 h 190"/>
                <a:gd name="T46" fmla="*/ 60 w 288"/>
                <a:gd name="T47" fmla="*/ 58 h 190"/>
                <a:gd name="T48" fmla="*/ 71 w 288"/>
                <a:gd name="T49" fmla="*/ 54 h 190"/>
                <a:gd name="T50" fmla="*/ 92 w 288"/>
                <a:gd name="T51" fmla="*/ 58 h 190"/>
                <a:gd name="T52" fmla="*/ 99 w 288"/>
                <a:gd name="T53" fmla="*/ 57 h 190"/>
                <a:gd name="T54" fmla="*/ 109 w 288"/>
                <a:gd name="T55" fmla="*/ 57 h 190"/>
                <a:gd name="T56" fmla="*/ 131 w 288"/>
                <a:gd name="T57" fmla="*/ 45 h 190"/>
                <a:gd name="T58" fmla="*/ 137 w 288"/>
                <a:gd name="T59" fmla="*/ 38 h 190"/>
                <a:gd name="T60" fmla="*/ 153 w 288"/>
                <a:gd name="T61" fmla="*/ 33 h 190"/>
                <a:gd name="T62" fmla="*/ 172 w 288"/>
                <a:gd name="T63" fmla="*/ 13 h 190"/>
                <a:gd name="T64" fmla="*/ 184 w 288"/>
                <a:gd name="T65" fmla="*/ 8 h 190"/>
                <a:gd name="T66" fmla="*/ 197 w 288"/>
                <a:gd name="T67" fmla="*/ 1 h 190"/>
                <a:gd name="T68" fmla="*/ 207 w 288"/>
                <a:gd name="T69" fmla="*/ 2 h 190"/>
                <a:gd name="T70" fmla="*/ 201 w 288"/>
                <a:gd name="T71" fmla="*/ 20 h 190"/>
                <a:gd name="T72" fmla="*/ 197 w 288"/>
                <a:gd name="T73" fmla="*/ 35 h 190"/>
                <a:gd name="T74" fmla="*/ 194 w 288"/>
                <a:gd name="T75" fmla="*/ 52 h 190"/>
                <a:gd name="T76" fmla="*/ 207 w 288"/>
                <a:gd name="T77" fmla="*/ 60 h 190"/>
                <a:gd name="T78" fmla="*/ 226 w 288"/>
                <a:gd name="T79" fmla="*/ 70 h 190"/>
                <a:gd name="T80" fmla="*/ 241 w 288"/>
                <a:gd name="T81" fmla="*/ 54 h 190"/>
                <a:gd name="T82" fmla="*/ 248 w 288"/>
                <a:gd name="T83" fmla="*/ 44 h 190"/>
                <a:gd name="T84" fmla="*/ 256 w 288"/>
                <a:gd name="T85" fmla="*/ 37 h 190"/>
                <a:gd name="T86" fmla="*/ 269 w 288"/>
                <a:gd name="T87" fmla="*/ 29 h 190"/>
                <a:gd name="T88" fmla="*/ 280 w 288"/>
                <a:gd name="T89" fmla="*/ 47 h 190"/>
                <a:gd name="T90" fmla="*/ 269 w 288"/>
                <a:gd name="T91" fmla="*/ 60 h 190"/>
                <a:gd name="T92" fmla="*/ 259 w 288"/>
                <a:gd name="T93" fmla="*/ 63 h 190"/>
                <a:gd name="T94" fmla="*/ 267 w 288"/>
                <a:gd name="T95" fmla="*/ 76 h 190"/>
                <a:gd name="T96" fmla="*/ 261 w 288"/>
                <a:gd name="T97" fmla="*/ 91 h 190"/>
                <a:gd name="T98" fmla="*/ 254 w 288"/>
                <a:gd name="T99" fmla="*/ 102 h 190"/>
                <a:gd name="T100" fmla="*/ 251 w 288"/>
                <a:gd name="T101" fmla="*/ 113 h 190"/>
                <a:gd name="T102" fmla="*/ 252 w 288"/>
                <a:gd name="T103" fmla="*/ 133 h 190"/>
                <a:gd name="T104" fmla="*/ 264 w 288"/>
                <a:gd name="T105" fmla="*/ 143 h 190"/>
                <a:gd name="T106" fmla="*/ 274 w 288"/>
                <a:gd name="T107" fmla="*/ 141 h 190"/>
                <a:gd name="T108" fmla="*/ 279 w 288"/>
                <a:gd name="T109" fmla="*/ 151 h 190"/>
                <a:gd name="T110" fmla="*/ 288 w 288"/>
                <a:gd name="T111" fmla="*/ 158 h 190"/>
                <a:gd name="T112" fmla="*/ 284 w 288"/>
                <a:gd name="T113" fmla="*/ 170 h 190"/>
                <a:gd name="T114" fmla="*/ 284 w 288"/>
                <a:gd name="T115"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 h="190">
                  <a:moveTo>
                    <a:pt x="284" y="186"/>
                  </a:moveTo>
                  <a:cubicBezTo>
                    <a:pt x="283" y="185"/>
                    <a:pt x="283" y="185"/>
                    <a:pt x="283" y="184"/>
                  </a:cubicBezTo>
                  <a:cubicBezTo>
                    <a:pt x="282" y="180"/>
                    <a:pt x="278" y="179"/>
                    <a:pt x="277" y="182"/>
                  </a:cubicBezTo>
                  <a:cubicBezTo>
                    <a:pt x="275" y="186"/>
                    <a:pt x="264" y="185"/>
                    <a:pt x="259" y="180"/>
                  </a:cubicBezTo>
                  <a:cubicBezTo>
                    <a:pt x="254" y="175"/>
                    <a:pt x="252" y="178"/>
                    <a:pt x="247" y="182"/>
                  </a:cubicBezTo>
                  <a:cubicBezTo>
                    <a:pt x="242" y="186"/>
                    <a:pt x="239" y="178"/>
                    <a:pt x="235" y="182"/>
                  </a:cubicBezTo>
                  <a:cubicBezTo>
                    <a:pt x="231" y="185"/>
                    <a:pt x="226" y="190"/>
                    <a:pt x="222" y="190"/>
                  </a:cubicBezTo>
                  <a:cubicBezTo>
                    <a:pt x="218" y="189"/>
                    <a:pt x="214" y="188"/>
                    <a:pt x="210" y="181"/>
                  </a:cubicBezTo>
                  <a:cubicBezTo>
                    <a:pt x="207" y="174"/>
                    <a:pt x="205" y="180"/>
                    <a:pt x="204" y="177"/>
                  </a:cubicBezTo>
                  <a:cubicBezTo>
                    <a:pt x="203" y="174"/>
                    <a:pt x="196" y="167"/>
                    <a:pt x="194" y="166"/>
                  </a:cubicBezTo>
                  <a:cubicBezTo>
                    <a:pt x="191" y="165"/>
                    <a:pt x="184" y="158"/>
                    <a:pt x="181" y="155"/>
                  </a:cubicBezTo>
                  <a:cubicBezTo>
                    <a:pt x="179" y="152"/>
                    <a:pt x="167" y="145"/>
                    <a:pt x="166" y="142"/>
                  </a:cubicBezTo>
                  <a:cubicBezTo>
                    <a:pt x="165" y="139"/>
                    <a:pt x="155" y="137"/>
                    <a:pt x="153" y="132"/>
                  </a:cubicBezTo>
                  <a:cubicBezTo>
                    <a:pt x="151" y="127"/>
                    <a:pt x="142" y="126"/>
                    <a:pt x="139" y="124"/>
                  </a:cubicBezTo>
                  <a:cubicBezTo>
                    <a:pt x="136" y="121"/>
                    <a:pt x="124" y="124"/>
                    <a:pt x="119" y="127"/>
                  </a:cubicBezTo>
                  <a:cubicBezTo>
                    <a:pt x="114" y="131"/>
                    <a:pt x="107" y="127"/>
                    <a:pt x="102" y="125"/>
                  </a:cubicBezTo>
                  <a:cubicBezTo>
                    <a:pt x="96" y="124"/>
                    <a:pt x="93" y="131"/>
                    <a:pt x="88" y="134"/>
                  </a:cubicBezTo>
                  <a:cubicBezTo>
                    <a:pt x="84" y="137"/>
                    <a:pt x="80" y="139"/>
                    <a:pt x="76" y="142"/>
                  </a:cubicBezTo>
                  <a:cubicBezTo>
                    <a:pt x="71" y="133"/>
                    <a:pt x="71" y="133"/>
                    <a:pt x="71" y="133"/>
                  </a:cubicBezTo>
                  <a:cubicBezTo>
                    <a:pt x="64" y="131"/>
                    <a:pt x="64" y="131"/>
                    <a:pt x="64" y="131"/>
                  </a:cubicBezTo>
                  <a:cubicBezTo>
                    <a:pt x="58" y="122"/>
                    <a:pt x="58" y="122"/>
                    <a:pt x="58" y="122"/>
                  </a:cubicBezTo>
                  <a:cubicBezTo>
                    <a:pt x="64" y="119"/>
                    <a:pt x="64" y="119"/>
                    <a:pt x="64" y="119"/>
                  </a:cubicBezTo>
                  <a:cubicBezTo>
                    <a:pt x="59" y="112"/>
                    <a:pt x="59" y="112"/>
                    <a:pt x="59" y="112"/>
                  </a:cubicBezTo>
                  <a:cubicBezTo>
                    <a:pt x="54" y="111"/>
                    <a:pt x="54" y="111"/>
                    <a:pt x="54" y="111"/>
                  </a:cubicBezTo>
                  <a:cubicBezTo>
                    <a:pt x="54" y="100"/>
                    <a:pt x="54" y="100"/>
                    <a:pt x="54" y="100"/>
                  </a:cubicBezTo>
                  <a:cubicBezTo>
                    <a:pt x="49" y="92"/>
                    <a:pt x="49" y="92"/>
                    <a:pt x="49" y="92"/>
                  </a:cubicBezTo>
                  <a:cubicBezTo>
                    <a:pt x="45" y="89"/>
                    <a:pt x="45" y="89"/>
                    <a:pt x="45" y="89"/>
                  </a:cubicBezTo>
                  <a:cubicBezTo>
                    <a:pt x="41" y="93"/>
                    <a:pt x="41" y="93"/>
                    <a:pt x="41" y="93"/>
                  </a:cubicBezTo>
                  <a:cubicBezTo>
                    <a:pt x="37" y="92"/>
                    <a:pt x="37" y="92"/>
                    <a:pt x="37" y="92"/>
                  </a:cubicBezTo>
                  <a:cubicBezTo>
                    <a:pt x="35" y="86"/>
                    <a:pt x="35" y="86"/>
                    <a:pt x="35" y="86"/>
                  </a:cubicBezTo>
                  <a:cubicBezTo>
                    <a:pt x="30" y="83"/>
                    <a:pt x="30" y="83"/>
                    <a:pt x="30" y="83"/>
                  </a:cubicBezTo>
                  <a:cubicBezTo>
                    <a:pt x="23" y="89"/>
                    <a:pt x="23" y="89"/>
                    <a:pt x="23" y="89"/>
                  </a:cubicBezTo>
                  <a:cubicBezTo>
                    <a:pt x="22" y="92"/>
                    <a:pt x="22" y="92"/>
                    <a:pt x="22" y="92"/>
                  </a:cubicBezTo>
                  <a:cubicBezTo>
                    <a:pt x="14" y="87"/>
                    <a:pt x="14" y="87"/>
                    <a:pt x="14" y="87"/>
                  </a:cubicBezTo>
                  <a:cubicBezTo>
                    <a:pt x="19" y="81"/>
                    <a:pt x="19" y="81"/>
                    <a:pt x="19" y="81"/>
                  </a:cubicBezTo>
                  <a:cubicBezTo>
                    <a:pt x="16" y="77"/>
                    <a:pt x="16" y="77"/>
                    <a:pt x="16" y="77"/>
                  </a:cubicBezTo>
                  <a:cubicBezTo>
                    <a:pt x="10" y="78"/>
                    <a:pt x="10" y="78"/>
                    <a:pt x="10" y="78"/>
                  </a:cubicBezTo>
                  <a:cubicBezTo>
                    <a:pt x="5" y="76"/>
                    <a:pt x="5" y="76"/>
                    <a:pt x="5" y="76"/>
                  </a:cubicBezTo>
                  <a:cubicBezTo>
                    <a:pt x="1" y="72"/>
                    <a:pt x="1" y="72"/>
                    <a:pt x="1" y="72"/>
                  </a:cubicBezTo>
                  <a:cubicBezTo>
                    <a:pt x="0" y="69"/>
                    <a:pt x="0" y="69"/>
                    <a:pt x="0" y="69"/>
                  </a:cubicBezTo>
                  <a:cubicBezTo>
                    <a:pt x="11" y="58"/>
                    <a:pt x="11" y="58"/>
                    <a:pt x="11" y="58"/>
                  </a:cubicBezTo>
                  <a:cubicBezTo>
                    <a:pt x="19" y="58"/>
                    <a:pt x="19" y="58"/>
                    <a:pt x="19" y="58"/>
                  </a:cubicBezTo>
                  <a:cubicBezTo>
                    <a:pt x="22" y="53"/>
                    <a:pt x="22" y="53"/>
                    <a:pt x="22" y="53"/>
                  </a:cubicBezTo>
                  <a:cubicBezTo>
                    <a:pt x="29" y="59"/>
                    <a:pt x="29" y="59"/>
                    <a:pt x="29" y="59"/>
                  </a:cubicBezTo>
                  <a:cubicBezTo>
                    <a:pt x="35" y="56"/>
                    <a:pt x="35" y="56"/>
                    <a:pt x="35" y="56"/>
                  </a:cubicBezTo>
                  <a:cubicBezTo>
                    <a:pt x="44" y="60"/>
                    <a:pt x="44" y="60"/>
                    <a:pt x="44" y="60"/>
                  </a:cubicBezTo>
                  <a:cubicBezTo>
                    <a:pt x="49" y="54"/>
                    <a:pt x="49" y="54"/>
                    <a:pt x="49" y="54"/>
                  </a:cubicBezTo>
                  <a:cubicBezTo>
                    <a:pt x="60" y="58"/>
                    <a:pt x="60" y="58"/>
                    <a:pt x="60" y="58"/>
                  </a:cubicBezTo>
                  <a:cubicBezTo>
                    <a:pt x="63" y="53"/>
                    <a:pt x="63" y="53"/>
                    <a:pt x="63" y="53"/>
                  </a:cubicBezTo>
                  <a:cubicBezTo>
                    <a:pt x="71" y="54"/>
                    <a:pt x="71" y="54"/>
                    <a:pt x="71" y="54"/>
                  </a:cubicBezTo>
                  <a:cubicBezTo>
                    <a:pt x="82" y="63"/>
                    <a:pt x="82" y="63"/>
                    <a:pt x="82" y="63"/>
                  </a:cubicBezTo>
                  <a:cubicBezTo>
                    <a:pt x="92" y="58"/>
                    <a:pt x="92" y="58"/>
                    <a:pt x="92" y="58"/>
                  </a:cubicBezTo>
                  <a:cubicBezTo>
                    <a:pt x="95" y="54"/>
                    <a:pt x="95" y="54"/>
                    <a:pt x="95" y="54"/>
                  </a:cubicBezTo>
                  <a:cubicBezTo>
                    <a:pt x="99" y="57"/>
                    <a:pt x="99" y="57"/>
                    <a:pt x="99" y="57"/>
                  </a:cubicBezTo>
                  <a:cubicBezTo>
                    <a:pt x="103" y="53"/>
                    <a:pt x="103" y="53"/>
                    <a:pt x="103" y="53"/>
                  </a:cubicBezTo>
                  <a:cubicBezTo>
                    <a:pt x="109" y="57"/>
                    <a:pt x="109" y="57"/>
                    <a:pt x="109" y="57"/>
                  </a:cubicBezTo>
                  <a:cubicBezTo>
                    <a:pt x="121" y="43"/>
                    <a:pt x="121" y="43"/>
                    <a:pt x="121" y="43"/>
                  </a:cubicBezTo>
                  <a:cubicBezTo>
                    <a:pt x="131" y="45"/>
                    <a:pt x="131" y="45"/>
                    <a:pt x="131" y="45"/>
                  </a:cubicBezTo>
                  <a:cubicBezTo>
                    <a:pt x="132" y="40"/>
                    <a:pt x="132" y="40"/>
                    <a:pt x="132" y="40"/>
                  </a:cubicBezTo>
                  <a:cubicBezTo>
                    <a:pt x="137" y="38"/>
                    <a:pt x="137" y="38"/>
                    <a:pt x="137" y="38"/>
                  </a:cubicBezTo>
                  <a:cubicBezTo>
                    <a:pt x="145" y="38"/>
                    <a:pt x="145" y="38"/>
                    <a:pt x="145" y="38"/>
                  </a:cubicBezTo>
                  <a:cubicBezTo>
                    <a:pt x="153" y="33"/>
                    <a:pt x="153" y="33"/>
                    <a:pt x="153" y="33"/>
                  </a:cubicBezTo>
                  <a:cubicBezTo>
                    <a:pt x="152" y="28"/>
                    <a:pt x="152" y="28"/>
                    <a:pt x="152" y="28"/>
                  </a:cubicBezTo>
                  <a:cubicBezTo>
                    <a:pt x="172" y="13"/>
                    <a:pt x="172" y="13"/>
                    <a:pt x="172" y="13"/>
                  </a:cubicBezTo>
                  <a:cubicBezTo>
                    <a:pt x="178" y="12"/>
                    <a:pt x="178" y="12"/>
                    <a:pt x="178" y="12"/>
                  </a:cubicBezTo>
                  <a:cubicBezTo>
                    <a:pt x="184" y="8"/>
                    <a:pt x="184" y="8"/>
                    <a:pt x="184" y="8"/>
                  </a:cubicBezTo>
                  <a:cubicBezTo>
                    <a:pt x="190" y="6"/>
                    <a:pt x="190" y="6"/>
                    <a:pt x="190" y="6"/>
                  </a:cubicBezTo>
                  <a:cubicBezTo>
                    <a:pt x="197" y="1"/>
                    <a:pt x="197" y="1"/>
                    <a:pt x="197" y="1"/>
                  </a:cubicBezTo>
                  <a:cubicBezTo>
                    <a:pt x="204" y="0"/>
                    <a:pt x="204" y="0"/>
                    <a:pt x="204" y="0"/>
                  </a:cubicBezTo>
                  <a:cubicBezTo>
                    <a:pt x="207" y="2"/>
                    <a:pt x="207" y="2"/>
                    <a:pt x="207" y="2"/>
                  </a:cubicBezTo>
                  <a:cubicBezTo>
                    <a:pt x="204" y="16"/>
                    <a:pt x="204" y="16"/>
                    <a:pt x="204" y="16"/>
                  </a:cubicBezTo>
                  <a:cubicBezTo>
                    <a:pt x="201" y="20"/>
                    <a:pt x="201" y="20"/>
                    <a:pt x="201" y="20"/>
                  </a:cubicBezTo>
                  <a:cubicBezTo>
                    <a:pt x="202" y="30"/>
                    <a:pt x="202" y="30"/>
                    <a:pt x="202" y="30"/>
                  </a:cubicBezTo>
                  <a:cubicBezTo>
                    <a:pt x="197" y="35"/>
                    <a:pt x="197" y="35"/>
                    <a:pt x="197" y="35"/>
                  </a:cubicBezTo>
                  <a:cubicBezTo>
                    <a:pt x="201" y="42"/>
                    <a:pt x="201" y="42"/>
                    <a:pt x="201" y="42"/>
                  </a:cubicBezTo>
                  <a:cubicBezTo>
                    <a:pt x="194" y="52"/>
                    <a:pt x="194" y="52"/>
                    <a:pt x="194" y="52"/>
                  </a:cubicBezTo>
                  <a:cubicBezTo>
                    <a:pt x="199" y="58"/>
                    <a:pt x="199" y="58"/>
                    <a:pt x="199" y="58"/>
                  </a:cubicBezTo>
                  <a:cubicBezTo>
                    <a:pt x="207" y="60"/>
                    <a:pt x="207" y="60"/>
                    <a:pt x="207" y="60"/>
                  </a:cubicBezTo>
                  <a:cubicBezTo>
                    <a:pt x="217" y="55"/>
                    <a:pt x="217" y="55"/>
                    <a:pt x="217" y="55"/>
                  </a:cubicBezTo>
                  <a:cubicBezTo>
                    <a:pt x="226" y="70"/>
                    <a:pt x="226" y="70"/>
                    <a:pt x="226" y="70"/>
                  </a:cubicBezTo>
                  <a:cubicBezTo>
                    <a:pt x="233" y="65"/>
                    <a:pt x="233" y="65"/>
                    <a:pt x="233" y="65"/>
                  </a:cubicBezTo>
                  <a:cubicBezTo>
                    <a:pt x="241" y="54"/>
                    <a:pt x="241" y="54"/>
                    <a:pt x="241" y="54"/>
                  </a:cubicBezTo>
                  <a:cubicBezTo>
                    <a:pt x="247" y="53"/>
                    <a:pt x="247" y="53"/>
                    <a:pt x="247" y="53"/>
                  </a:cubicBezTo>
                  <a:cubicBezTo>
                    <a:pt x="248" y="44"/>
                    <a:pt x="248" y="44"/>
                    <a:pt x="248" y="44"/>
                  </a:cubicBezTo>
                  <a:cubicBezTo>
                    <a:pt x="251" y="38"/>
                    <a:pt x="251" y="38"/>
                    <a:pt x="251" y="38"/>
                  </a:cubicBezTo>
                  <a:cubicBezTo>
                    <a:pt x="256" y="37"/>
                    <a:pt x="256" y="37"/>
                    <a:pt x="256" y="37"/>
                  </a:cubicBezTo>
                  <a:cubicBezTo>
                    <a:pt x="261" y="29"/>
                    <a:pt x="261" y="29"/>
                    <a:pt x="261" y="29"/>
                  </a:cubicBezTo>
                  <a:cubicBezTo>
                    <a:pt x="269" y="29"/>
                    <a:pt x="269" y="29"/>
                    <a:pt x="269" y="29"/>
                  </a:cubicBezTo>
                  <a:cubicBezTo>
                    <a:pt x="275" y="38"/>
                    <a:pt x="275" y="38"/>
                    <a:pt x="275" y="38"/>
                  </a:cubicBezTo>
                  <a:cubicBezTo>
                    <a:pt x="280" y="47"/>
                    <a:pt x="280" y="47"/>
                    <a:pt x="280" y="47"/>
                  </a:cubicBezTo>
                  <a:cubicBezTo>
                    <a:pt x="279" y="56"/>
                    <a:pt x="279" y="56"/>
                    <a:pt x="279" y="56"/>
                  </a:cubicBezTo>
                  <a:cubicBezTo>
                    <a:pt x="269" y="60"/>
                    <a:pt x="269" y="60"/>
                    <a:pt x="269" y="60"/>
                  </a:cubicBezTo>
                  <a:cubicBezTo>
                    <a:pt x="262" y="59"/>
                    <a:pt x="262" y="59"/>
                    <a:pt x="262" y="59"/>
                  </a:cubicBezTo>
                  <a:cubicBezTo>
                    <a:pt x="259" y="63"/>
                    <a:pt x="259" y="63"/>
                    <a:pt x="259" y="63"/>
                  </a:cubicBezTo>
                  <a:cubicBezTo>
                    <a:pt x="267" y="71"/>
                    <a:pt x="267" y="71"/>
                    <a:pt x="267" y="71"/>
                  </a:cubicBezTo>
                  <a:cubicBezTo>
                    <a:pt x="267" y="76"/>
                    <a:pt x="267" y="76"/>
                    <a:pt x="267" y="76"/>
                  </a:cubicBezTo>
                  <a:cubicBezTo>
                    <a:pt x="260" y="80"/>
                    <a:pt x="260" y="80"/>
                    <a:pt x="260" y="80"/>
                  </a:cubicBezTo>
                  <a:cubicBezTo>
                    <a:pt x="261" y="91"/>
                    <a:pt x="261" y="91"/>
                    <a:pt x="261" y="91"/>
                  </a:cubicBezTo>
                  <a:cubicBezTo>
                    <a:pt x="254" y="96"/>
                    <a:pt x="254" y="96"/>
                    <a:pt x="254" y="96"/>
                  </a:cubicBezTo>
                  <a:cubicBezTo>
                    <a:pt x="254" y="102"/>
                    <a:pt x="254" y="102"/>
                    <a:pt x="254" y="102"/>
                  </a:cubicBezTo>
                  <a:cubicBezTo>
                    <a:pt x="249" y="107"/>
                    <a:pt x="249" y="107"/>
                    <a:pt x="249" y="107"/>
                  </a:cubicBezTo>
                  <a:cubicBezTo>
                    <a:pt x="251" y="113"/>
                    <a:pt x="251" y="113"/>
                    <a:pt x="251" y="113"/>
                  </a:cubicBezTo>
                  <a:cubicBezTo>
                    <a:pt x="249" y="121"/>
                    <a:pt x="249" y="121"/>
                    <a:pt x="249" y="121"/>
                  </a:cubicBezTo>
                  <a:cubicBezTo>
                    <a:pt x="252" y="133"/>
                    <a:pt x="252" y="133"/>
                    <a:pt x="252" y="133"/>
                  </a:cubicBezTo>
                  <a:cubicBezTo>
                    <a:pt x="260" y="137"/>
                    <a:pt x="260" y="137"/>
                    <a:pt x="260" y="137"/>
                  </a:cubicBezTo>
                  <a:cubicBezTo>
                    <a:pt x="264" y="143"/>
                    <a:pt x="264" y="143"/>
                    <a:pt x="264" y="143"/>
                  </a:cubicBezTo>
                  <a:cubicBezTo>
                    <a:pt x="269" y="139"/>
                    <a:pt x="269" y="139"/>
                    <a:pt x="269" y="139"/>
                  </a:cubicBezTo>
                  <a:cubicBezTo>
                    <a:pt x="274" y="141"/>
                    <a:pt x="274" y="141"/>
                    <a:pt x="274" y="141"/>
                  </a:cubicBezTo>
                  <a:cubicBezTo>
                    <a:pt x="275" y="146"/>
                    <a:pt x="275" y="146"/>
                    <a:pt x="275" y="146"/>
                  </a:cubicBezTo>
                  <a:cubicBezTo>
                    <a:pt x="279" y="151"/>
                    <a:pt x="279" y="151"/>
                    <a:pt x="279" y="151"/>
                  </a:cubicBezTo>
                  <a:cubicBezTo>
                    <a:pt x="281" y="156"/>
                    <a:pt x="281" y="156"/>
                    <a:pt x="281" y="156"/>
                  </a:cubicBezTo>
                  <a:cubicBezTo>
                    <a:pt x="288" y="158"/>
                    <a:pt x="288" y="158"/>
                    <a:pt x="288" y="158"/>
                  </a:cubicBezTo>
                  <a:cubicBezTo>
                    <a:pt x="287" y="167"/>
                    <a:pt x="287" y="167"/>
                    <a:pt x="287" y="167"/>
                  </a:cubicBezTo>
                  <a:cubicBezTo>
                    <a:pt x="287" y="167"/>
                    <a:pt x="284" y="169"/>
                    <a:pt x="284" y="170"/>
                  </a:cubicBezTo>
                  <a:cubicBezTo>
                    <a:pt x="284" y="170"/>
                    <a:pt x="284" y="179"/>
                    <a:pt x="284" y="179"/>
                  </a:cubicBezTo>
                  <a:lnTo>
                    <a:pt x="284" y="186"/>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19" name="Freeform 14">
              <a:extLst>
                <a:ext uri="{FF2B5EF4-FFF2-40B4-BE49-F238E27FC236}">
                  <a16:creationId xmlns:a16="http://schemas.microsoft.com/office/drawing/2014/main" id="{C36289A6-355C-449B-BD93-A1CD5EB208E2}"/>
                </a:ext>
              </a:extLst>
            </p:cNvPr>
            <p:cNvSpPr>
              <a:spLocks noEditPoints="1"/>
            </p:cNvSpPr>
            <p:nvPr/>
          </p:nvSpPr>
          <p:spPr bwMode="auto">
            <a:xfrm>
              <a:off x="2125" y="2153"/>
              <a:ext cx="477" cy="690"/>
            </a:xfrm>
            <a:custGeom>
              <a:avLst/>
              <a:gdLst>
                <a:gd name="T0" fmla="*/ 126 w 229"/>
                <a:gd name="T1" fmla="*/ 16 h 331"/>
                <a:gd name="T2" fmla="*/ 140 w 229"/>
                <a:gd name="T3" fmla="*/ 12 h 331"/>
                <a:gd name="T4" fmla="*/ 123 w 229"/>
                <a:gd name="T5" fmla="*/ 3 h 331"/>
                <a:gd name="T6" fmla="*/ 171 w 229"/>
                <a:gd name="T7" fmla="*/ 48 h 331"/>
                <a:gd name="T8" fmla="*/ 173 w 229"/>
                <a:gd name="T9" fmla="*/ 58 h 331"/>
                <a:gd name="T10" fmla="*/ 187 w 229"/>
                <a:gd name="T11" fmla="*/ 52 h 331"/>
                <a:gd name="T12" fmla="*/ 206 w 229"/>
                <a:gd name="T13" fmla="*/ 50 h 331"/>
                <a:gd name="T14" fmla="*/ 227 w 229"/>
                <a:gd name="T15" fmla="*/ 51 h 331"/>
                <a:gd name="T16" fmla="*/ 212 w 229"/>
                <a:gd name="T17" fmla="*/ 46 h 331"/>
                <a:gd name="T18" fmla="*/ 211 w 229"/>
                <a:gd name="T19" fmla="*/ 39 h 331"/>
                <a:gd name="T20" fmla="*/ 201 w 229"/>
                <a:gd name="T21" fmla="*/ 43 h 331"/>
                <a:gd name="T22" fmla="*/ 188 w 229"/>
                <a:gd name="T23" fmla="*/ 50 h 331"/>
                <a:gd name="T24" fmla="*/ 171 w 229"/>
                <a:gd name="T25" fmla="*/ 48 h 331"/>
                <a:gd name="T26" fmla="*/ 171 w 229"/>
                <a:gd name="T27" fmla="*/ 24 h 331"/>
                <a:gd name="T28" fmla="*/ 181 w 229"/>
                <a:gd name="T29" fmla="*/ 22 h 331"/>
                <a:gd name="T30" fmla="*/ 192 w 229"/>
                <a:gd name="T31" fmla="*/ 15 h 331"/>
                <a:gd name="T32" fmla="*/ 194 w 229"/>
                <a:gd name="T33" fmla="*/ 22 h 331"/>
                <a:gd name="T34" fmla="*/ 188 w 229"/>
                <a:gd name="T35" fmla="*/ 35 h 331"/>
                <a:gd name="T36" fmla="*/ 172 w 229"/>
                <a:gd name="T37" fmla="*/ 34 h 331"/>
                <a:gd name="T38" fmla="*/ 125 w 229"/>
                <a:gd name="T39" fmla="*/ 22 h 331"/>
                <a:gd name="T40" fmla="*/ 138 w 229"/>
                <a:gd name="T41" fmla="*/ 21 h 331"/>
                <a:gd name="T42" fmla="*/ 153 w 229"/>
                <a:gd name="T43" fmla="*/ 18 h 331"/>
                <a:gd name="T44" fmla="*/ 143 w 229"/>
                <a:gd name="T45" fmla="*/ 28 h 331"/>
                <a:gd name="T46" fmla="*/ 126 w 229"/>
                <a:gd name="T47" fmla="*/ 31 h 331"/>
                <a:gd name="T48" fmla="*/ 125 w 229"/>
                <a:gd name="T49" fmla="*/ 22 h 331"/>
                <a:gd name="T50" fmla="*/ 21 w 229"/>
                <a:gd name="T51" fmla="*/ 263 h 331"/>
                <a:gd name="T52" fmla="*/ 1 w 229"/>
                <a:gd name="T53" fmla="*/ 272 h 331"/>
                <a:gd name="T54" fmla="*/ 10 w 229"/>
                <a:gd name="T55" fmla="*/ 285 h 331"/>
                <a:gd name="T56" fmla="*/ 3 w 229"/>
                <a:gd name="T57" fmla="*/ 297 h 331"/>
                <a:gd name="T58" fmla="*/ 14 w 229"/>
                <a:gd name="T59" fmla="*/ 290 h 331"/>
                <a:gd name="T60" fmla="*/ 6 w 229"/>
                <a:gd name="T61" fmla="*/ 306 h 331"/>
                <a:gd name="T62" fmla="*/ 21 w 229"/>
                <a:gd name="T63" fmla="*/ 323 h 331"/>
                <a:gd name="T64" fmla="*/ 40 w 229"/>
                <a:gd name="T65" fmla="*/ 323 h 331"/>
                <a:gd name="T66" fmla="*/ 39 w 229"/>
                <a:gd name="T67" fmla="*/ 292 h 331"/>
                <a:gd name="T68" fmla="*/ 55 w 229"/>
                <a:gd name="T69" fmla="*/ 265 h 331"/>
                <a:gd name="T70" fmla="*/ 76 w 229"/>
                <a:gd name="T71" fmla="*/ 253 h 331"/>
                <a:gd name="T72" fmla="*/ 105 w 229"/>
                <a:gd name="T73" fmla="*/ 231 h 331"/>
                <a:gd name="T74" fmla="*/ 134 w 229"/>
                <a:gd name="T75" fmla="*/ 214 h 331"/>
                <a:gd name="T76" fmla="*/ 188 w 229"/>
                <a:gd name="T77" fmla="*/ 204 h 331"/>
                <a:gd name="T78" fmla="*/ 195 w 229"/>
                <a:gd name="T79" fmla="*/ 180 h 331"/>
                <a:gd name="T80" fmla="*/ 158 w 229"/>
                <a:gd name="T81" fmla="*/ 190 h 331"/>
                <a:gd name="T82" fmla="*/ 124 w 229"/>
                <a:gd name="T83" fmla="*/ 188 h 331"/>
                <a:gd name="T84" fmla="*/ 93 w 229"/>
                <a:gd name="T85" fmla="*/ 200 h 331"/>
                <a:gd name="T86" fmla="*/ 79 w 229"/>
                <a:gd name="T87" fmla="*/ 214 h 331"/>
                <a:gd name="T88" fmla="*/ 53 w 229"/>
                <a:gd name="T89" fmla="*/ 227 h 331"/>
                <a:gd name="T90" fmla="*/ 48 w 229"/>
                <a:gd name="T91" fmla="*/ 242 h 331"/>
                <a:gd name="T92" fmla="*/ 30 w 229"/>
                <a:gd name="T93" fmla="*/ 24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331">
                  <a:moveTo>
                    <a:pt x="123" y="10"/>
                  </a:moveTo>
                  <a:cubicBezTo>
                    <a:pt x="124" y="12"/>
                    <a:pt x="122" y="18"/>
                    <a:pt x="126" y="16"/>
                  </a:cubicBezTo>
                  <a:cubicBezTo>
                    <a:pt x="130" y="15"/>
                    <a:pt x="134" y="12"/>
                    <a:pt x="135" y="14"/>
                  </a:cubicBezTo>
                  <a:cubicBezTo>
                    <a:pt x="136" y="16"/>
                    <a:pt x="143" y="16"/>
                    <a:pt x="140" y="12"/>
                  </a:cubicBezTo>
                  <a:cubicBezTo>
                    <a:pt x="138" y="8"/>
                    <a:pt x="132" y="7"/>
                    <a:pt x="129" y="7"/>
                  </a:cubicBezTo>
                  <a:cubicBezTo>
                    <a:pt x="127" y="7"/>
                    <a:pt x="124" y="0"/>
                    <a:pt x="123" y="3"/>
                  </a:cubicBezTo>
                  <a:cubicBezTo>
                    <a:pt x="122" y="6"/>
                    <a:pt x="123" y="10"/>
                    <a:pt x="123" y="10"/>
                  </a:cubicBezTo>
                  <a:close/>
                  <a:moveTo>
                    <a:pt x="171" y="48"/>
                  </a:moveTo>
                  <a:cubicBezTo>
                    <a:pt x="169" y="48"/>
                    <a:pt x="164" y="51"/>
                    <a:pt x="166" y="55"/>
                  </a:cubicBezTo>
                  <a:cubicBezTo>
                    <a:pt x="167" y="58"/>
                    <a:pt x="170" y="59"/>
                    <a:pt x="173" y="58"/>
                  </a:cubicBezTo>
                  <a:cubicBezTo>
                    <a:pt x="176" y="57"/>
                    <a:pt x="179" y="60"/>
                    <a:pt x="180" y="58"/>
                  </a:cubicBezTo>
                  <a:cubicBezTo>
                    <a:pt x="182" y="55"/>
                    <a:pt x="185" y="49"/>
                    <a:pt x="187" y="52"/>
                  </a:cubicBezTo>
                  <a:cubicBezTo>
                    <a:pt x="189" y="54"/>
                    <a:pt x="195" y="58"/>
                    <a:pt x="197" y="58"/>
                  </a:cubicBezTo>
                  <a:cubicBezTo>
                    <a:pt x="200" y="58"/>
                    <a:pt x="202" y="51"/>
                    <a:pt x="206" y="50"/>
                  </a:cubicBezTo>
                  <a:cubicBezTo>
                    <a:pt x="210" y="49"/>
                    <a:pt x="211" y="55"/>
                    <a:pt x="214" y="56"/>
                  </a:cubicBezTo>
                  <a:cubicBezTo>
                    <a:pt x="217" y="57"/>
                    <a:pt x="225" y="58"/>
                    <a:pt x="227" y="51"/>
                  </a:cubicBezTo>
                  <a:cubicBezTo>
                    <a:pt x="229" y="45"/>
                    <a:pt x="228" y="39"/>
                    <a:pt x="225" y="41"/>
                  </a:cubicBezTo>
                  <a:cubicBezTo>
                    <a:pt x="221" y="42"/>
                    <a:pt x="214" y="46"/>
                    <a:pt x="212" y="46"/>
                  </a:cubicBezTo>
                  <a:cubicBezTo>
                    <a:pt x="210" y="46"/>
                    <a:pt x="207" y="48"/>
                    <a:pt x="206" y="45"/>
                  </a:cubicBezTo>
                  <a:cubicBezTo>
                    <a:pt x="205" y="43"/>
                    <a:pt x="212" y="43"/>
                    <a:pt x="211" y="39"/>
                  </a:cubicBezTo>
                  <a:cubicBezTo>
                    <a:pt x="210" y="35"/>
                    <a:pt x="201" y="35"/>
                    <a:pt x="200" y="37"/>
                  </a:cubicBezTo>
                  <a:cubicBezTo>
                    <a:pt x="200" y="40"/>
                    <a:pt x="204" y="42"/>
                    <a:pt x="201" y="43"/>
                  </a:cubicBezTo>
                  <a:cubicBezTo>
                    <a:pt x="198" y="44"/>
                    <a:pt x="199" y="42"/>
                    <a:pt x="195" y="43"/>
                  </a:cubicBezTo>
                  <a:cubicBezTo>
                    <a:pt x="190" y="44"/>
                    <a:pt x="191" y="49"/>
                    <a:pt x="188" y="50"/>
                  </a:cubicBezTo>
                  <a:cubicBezTo>
                    <a:pt x="186" y="50"/>
                    <a:pt x="182" y="49"/>
                    <a:pt x="180" y="49"/>
                  </a:cubicBezTo>
                  <a:cubicBezTo>
                    <a:pt x="178" y="49"/>
                    <a:pt x="171" y="48"/>
                    <a:pt x="171" y="48"/>
                  </a:cubicBezTo>
                  <a:close/>
                  <a:moveTo>
                    <a:pt x="168" y="28"/>
                  </a:moveTo>
                  <a:cubicBezTo>
                    <a:pt x="168" y="28"/>
                    <a:pt x="172" y="27"/>
                    <a:pt x="171" y="24"/>
                  </a:cubicBezTo>
                  <a:cubicBezTo>
                    <a:pt x="170" y="21"/>
                    <a:pt x="176" y="21"/>
                    <a:pt x="176" y="21"/>
                  </a:cubicBezTo>
                  <a:cubicBezTo>
                    <a:pt x="176" y="21"/>
                    <a:pt x="177" y="23"/>
                    <a:pt x="181" y="22"/>
                  </a:cubicBezTo>
                  <a:cubicBezTo>
                    <a:pt x="184" y="20"/>
                    <a:pt x="181" y="18"/>
                    <a:pt x="183" y="18"/>
                  </a:cubicBezTo>
                  <a:cubicBezTo>
                    <a:pt x="185" y="18"/>
                    <a:pt x="191" y="17"/>
                    <a:pt x="192" y="15"/>
                  </a:cubicBezTo>
                  <a:cubicBezTo>
                    <a:pt x="193" y="12"/>
                    <a:pt x="196" y="13"/>
                    <a:pt x="199" y="18"/>
                  </a:cubicBezTo>
                  <a:cubicBezTo>
                    <a:pt x="201" y="23"/>
                    <a:pt x="196" y="23"/>
                    <a:pt x="194" y="22"/>
                  </a:cubicBezTo>
                  <a:cubicBezTo>
                    <a:pt x="192" y="21"/>
                    <a:pt x="191" y="24"/>
                    <a:pt x="189" y="27"/>
                  </a:cubicBezTo>
                  <a:cubicBezTo>
                    <a:pt x="187" y="30"/>
                    <a:pt x="189" y="31"/>
                    <a:pt x="188" y="35"/>
                  </a:cubicBezTo>
                  <a:cubicBezTo>
                    <a:pt x="186" y="38"/>
                    <a:pt x="182" y="41"/>
                    <a:pt x="178" y="41"/>
                  </a:cubicBezTo>
                  <a:cubicBezTo>
                    <a:pt x="175" y="41"/>
                    <a:pt x="174" y="38"/>
                    <a:pt x="172" y="34"/>
                  </a:cubicBezTo>
                  <a:cubicBezTo>
                    <a:pt x="171" y="30"/>
                    <a:pt x="165" y="29"/>
                    <a:pt x="168" y="28"/>
                  </a:cubicBezTo>
                  <a:close/>
                  <a:moveTo>
                    <a:pt x="125" y="22"/>
                  </a:moveTo>
                  <a:cubicBezTo>
                    <a:pt x="126" y="23"/>
                    <a:pt x="130" y="22"/>
                    <a:pt x="130" y="20"/>
                  </a:cubicBezTo>
                  <a:cubicBezTo>
                    <a:pt x="131" y="17"/>
                    <a:pt x="136" y="19"/>
                    <a:pt x="138" y="21"/>
                  </a:cubicBezTo>
                  <a:cubicBezTo>
                    <a:pt x="140" y="23"/>
                    <a:pt x="144" y="20"/>
                    <a:pt x="145" y="16"/>
                  </a:cubicBezTo>
                  <a:cubicBezTo>
                    <a:pt x="146" y="12"/>
                    <a:pt x="154" y="16"/>
                    <a:pt x="153" y="18"/>
                  </a:cubicBezTo>
                  <a:cubicBezTo>
                    <a:pt x="152" y="21"/>
                    <a:pt x="154" y="22"/>
                    <a:pt x="154" y="24"/>
                  </a:cubicBezTo>
                  <a:cubicBezTo>
                    <a:pt x="153" y="25"/>
                    <a:pt x="146" y="28"/>
                    <a:pt x="143" y="28"/>
                  </a:cubicBezTo>
                  <a:cubicBezTo>
                    <a:pt x="140" y="28"/>
                    <a:pt x="138" y="31"/>
                    <a:pt x="135" y="32"/>
                  </a:cubicBezTo>
                  <a:cubicBezTo>
                    <a:pt x="132" y="34"/>
                    <a:pt x="128" y="34"/>
                    <a:pt x="126" y="31"/>
                  </a:cubicBezTo>
                  <a:cubicBezTo>
                    <a:pt x="123" y="28"/>
                    <a:pt x="120" y="28"/>
                    <a:pt x="121" y="25"/>
                  </a:cubicBezTo>
                  <a:cubicBezTo>
                    <a:pt x="122" y="22"/>
                    <a:pt x="125" y="22"/>
                    <a:pt x="125" y="22"/>
                  </a:cubicBezTo>
                  <a:close/>
                  <a:moveTo>
                    <a:pt x="27" y="254"/>
                  </a:moveTo>
                  <a:cubicBezTo>
                    <a:pt x="24" y="257"/>
                    <a:pt x="25" y="261"/>
                    <a:pt x="21" y="263"/>
                  </a:cubicBezTo>
                  <a:cubicBezTo>
                    <a:pt x="16" y="265"/>
                    <a:pt x="16" y="265"/>
                    <a:pt x="11" y="263"/>
                  </a:cubicBezTo>
                  <a:cubicBezTo>
                    <a:pt x="7" y="261"/>
                    <a:pt x="3" y="269"/>
                    <a:pt x="1" y="272"/>
                  </a:cubicBezTo>
                  <a:cubicBezTo>
                    <a:pt x="0" y="276"/>
                    <a:pt x="1" y="281"/>
                    <a:pt x="3" y="281"/>
                  </a:cubicBezTo>
                  <a:cubicBezTo>
                    <a:pt x="6" y="281"/>
                    <a:pt x="10" y="284"/>
                    <a:pt x="10" y="285"/>
                  </a:cubicBezTo>
                  <a:cubicBezTo>
                    <a:pt x="11" y="286"/>
                    <a:pt x="7" y="282"/>
                    <a:pt x="4" y="286"/>
                  </a:cubicBezTo>
                  <a:cubicBezTo>
                    <a:pt x="1" y="291"/>
                    <a:pt x="2" y="296"/>
                    <a:pt x="3" y="297"/>
                  </a:cubicBezTo>
                  <a:cubicBezTo>
                    <a:pt x="4" y="299"/>
                    <a:pt x="10" y="293"/>
                    <a:pt x="11" y="290"/>
                  </a:cubicBezTo>
                  <a:cubicBezTo>
                    <a:pt x="11" y="287"/>
                    <a:pt x="13" y="287"/>
                    <a:pt x="14" y="290"/>
                  </a:cubicBezTo>
                  <a:cubicBezTo>
                    <a:pt x="14" y="293"/>
                    <a:pt x="15" y="299"/>
                    <a:pt x="12" y="301"/>
                  </a:cubicBezTo>
                  <a:cubicBezTo>
                    <a:pt x="9" y="302"/>
                    <a:pt x="6" y="304"/>
                    <a:pt x="6" y="306"/>
                  </a:cubicBezTo>
                  <a:cubicBezTo>
                    <a:pt x="7" y="309"/>
                    <a:pt x="10" y="314"/>
                    <a:pt x="11" y="315"/>
                  </a:cubicBezTo>
                  <a:cubicBezTo>
                    <a:pt x="13" y="316"/>
                    <a:pt x="18" y="320"/>
                    <a:pt x="21" y="323"/>
                  </a:cubicBezTo>
                  <a:cubicBezTo>
                    <a:pt x="25" y="326"/>
                    <a:pt x="31" y="328"/>
                    <a:pt x="33" y="330"/>
                  </a:cubicBezTo>
                  <a:cubicBezTo>
                    <a:pt x="36" y="331"/>
                    <a:pt x="44" y="329"/>
                    <a:pt x="40" y="323"/>
                  </a:cubicBezTo>
                  <a:cubicBezTo>
                    <a:pt x="36" y="318"/>
                    <a:pt x="36" y="310"/>
                    <a:pt x="37" y="306"/>
                  </a:cubicBezTo>
                  <a:cubicBezTo>
                    <a:pt x="37" y="303"/>
                    <a:pt x="38" y="298"/>
                    <a:pt x="39" y="292"/>
                  </a:cubicBezTo>
                  <a:cubicBezTo>
                    <a:pt x="39" y="287"/>
                    <a:pt x="39" y="282"/>
                    <a:pt x="43" y="277"/>
                  </a:cubicBezTo>
                  <a:cubicBezTo>
                    <a:pt x="47" y="273"/>
                    <a:pt x="50" y="269"/>
                    <a:pt x="55" y="265"/>
                  </a:cubicBezTo>
                  <a:cubicBezTo>
                    <a:pt x="59" y="260"/>
                    <a:pt x="63" y="259"/>
                    <a:pt x="65" y="256"/>
                  </a:cubicBezTo>
                  <a:cubicBezTo>
                    <a:pt x="67" y="254"/>
                    <a:pt x="74" y="255"/>
                    <a:pt x="76" y="253"/>
                  </a:cubicBezTo>
                  <a:cubicBezTo>
                    <a:pt x="77" y="251"/>
                    <a:pt x="90" y="241"/>
                    <a:pt x="93" y="239"/>
                  </a:cubicBezTo>
                  <a:cubicBezTo>
                    <a:pt x="96" y="237"/>
                    <a:pt x="103" y="232"/>
                    <a:pt x="105" y="231"/>
                  </a:cubicBezTo>
                  <a:cubicBezTo>
                    <a:pt x="108" y="230"/>
                    <a:pt x="117" y="227"/>
                    <a:pt x="120" y="224"/>
                  </a:cubicBezTo>
                  <a:cubicBezTo>
                    <a:pt x="123" y="222"/>
                    <a:pt x="121" y="217"/>
                    <a:pt x="134" y="214"/>
                  </a:cubicBezTo>
                  <a:cubicBezTo>
                    <a:pt x="147" y="210"/>
                    <a:pt x="155" y="210"/>
                    <a:pt x="163" y="211"/>
                  </a:cubicBezTo>
                  <a:cubicBezTo>
                    <a:pt x="171" y="211"/>
                    <a:pt x="185" y="204"/>
                    <a:pt x="188" y="204"/>
                  </a:cubicBezTo>
                  <a:cubicBezTo>
                    <a:pt x="191" y="204"/>
                    <a:pt x="199" y="201"/>
                    <a:pt x="201" y="195"/>
                  </a:cubicBezTo>
                  <a:cubicBezTo>
                    <a:pt x="203" y="188"/>
                    <a:pt x="203" y="179"/>
                    <a:pt x="195" y="180"/>
                  </a:cubicBezTo>
                  <a:cubicBezTo>
                    <a:pt x="187" y="181"/>
                    <a:pt x="185" y="184"/>
                    <a:pt x="176" y="188"/>
                  </a:cubicBezTo>
                  <a:cubicBezTo>
                    <a:pt x="168" y="192"/>
                    <a:pt x="162" y="193"/>
                    <a:pt x="158" y="190"/>
                  </a:cubicBezTo>
                  <a:cubicBezTo>
                    <a:pt x="153" y="187"/>
                    <a:pt x="146" y="179"/>
                    <a:pt x="141" y="183"/>
                  </a:cubicBezTo>
                  <a:cubicBezTo>
                    <a:pt x="135" y="187"/>
                    <a:pt x="132" y="188"/>
                    <a:pt x="124" y="188"/>
                  </a:cubicBezTo>
                  <a:cubicBezTo>
                    <a:pt x="116" y="188"/>
                    <a:pt x="107" y="191"/>
                    <a:pt x="102" y="195"/>
                  </a:cubicBezTo>
                  <a:cubicBezTo>
                    <a:pt x="98" y="199"/>
                    <a:pt x="96" y="202"/>
                    <a:pt x="93" y="200"/>
                  </a:cubicBezTo>
                  <a:cubicBezTo>
                    <a:pt x="90" y="198"/>
                    <a:pt x="89" y="202"/>
                    <a:pt x="88" y="207"/>
                  </a:cubicBezTo>
                  <a:cubicBezTo>
                    <a:pt x="87" y="213"/>
                    <a:pt x="84" y="212"/>
                    <a:pt x="79" y="214"/>
                  </a:cubicBezTo>
                  <a:cubicBezTo>
                    <a:pt x="74" y="217"/>
                    <a:pt x="73" y="221"/>
                    <a:pt x="67" y="223"/>
                  </a:cubicBezTo>
                  <a:cubicBezTo>
                    <a:pt x="62" y="225"/>
                    <a:pt x="55" y="224"/>
                    <a:pt x="53" y="227"/>
                  </a:cubicBezTo>
                  <a:cubicBezTo>
                    <a:pt x="52" y="231"/>
                    <a:pt x="56" y="234"/>
                    <a:pt x="53" y="236"/>
                  </a:cubicBezTo>
                  <a:cubicBezTo>
                    <a:pt x="49" y="238"/>
                    <a:pt x="56" y="241"/>
                    <a:pt x="48" y="242"/>
                  </a:cubicBezTo>
                  <a:cubicBezTo>
                    <a:pt x="40" y="242"/>
                    <a:pt x="37" y="243"/>
                    <a:pt x="36" y="244"/>
                  </a:cubicBezTo>
                  <a:cubicBezTo>
                    <a:pt x="35" y="246"/>
                    <a:pt x="32" y="246"/>
                    <a:pt x="30" y="247"/>
                  </a:cubicBezTo>
                  <a:cubicBezTo>
                    <a:pt x="28" y="249"/>
                    <a:pt x="27" y="254"/>
                    <a:pt x="27" y="254"/>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0" name="Freeform 15">
              <a:extLst>
                <a:ext uri="{FF2B5EF4-FFF2-40B4-BE49-F238E27FC236}">
                  <a16:creationId xmlns:a16="http://schemas.microsoft.com/office/drawing/2014/main" id="{C6CDB8D0-5FC3-4921-B259-05D62F00606B}"/>
                </a:ext>
              </a:extLst>
            </p:cNvPr>
            <p:cNvSpPr>
              <a:spLocks/>
            </p:cNvSpPr>
            <p:nvPr/>
          </p:nvSpPr>
          <p:spPr bwMode="auto">
            <a:xfrm>
              <a:off x="1460" y="2832"/>
              <a:ext cx="432" cy="421"/>
            </a:xfrm>
            <a:custGeom>
              <a:avLst/>
              <a:gdLst>
                <a:gd name="T0" fmla="*/ 50 w 207"/>
                <a:gd name="T1" fmla="*/ 36 h 202"/>
                <a:gd name="T2" fmla="*/ 66 w 207"/>
                <a:gd name="T3" fmla="*/ 31 h 202"/>
                <a:gd name="T4" fmla="*/ 62 w 207"/>
                <a:gd name="T5" fmla="*/ 9 h 202"/>
                <a:gd name="T6" fmla="*/ 77 w 207"/>
                <a:gd name="T7" fmla="*/ 8 h 202"/>
                <a:gd name="T8" fmla="*/ 84 w 207"/>
                <a:gd name="T9" fmla="*/ 34 h 202"/>
                <a:gd name="T10" fmla="*/ 100 w 207"/>
                <a:gd name="T11" fmla="*/ 43 h 202"/>
                <a:gd name="T12" fmla="*/ 109 w 207"/>
                <a:gd name="T13" fmla="*/ 20 h 202"/>
                <a:gd name="T14" fmla="*/ 138 w 207"/>
                <a:gd name="T15" fmla="*/ 20 h 202"/>
                <a:gd name="T16" fmla="*/ 158 w 207"/>
                <a:gd name="T17" fmla="*/ 30 h 202"/>
                <a:gd name="T18" fmla="*/ 166 w 207"/>
                <a:gd name="T19" fmla="*/ 34 h 202"/>
                <a:gd name="T20" fmla="*/ 172 w 207"/>
                <a:gd name="T21" fmla="*/ 54 h 202"/>
                <a:gd name="T22" fmla="*/ 182 w 207"/>
                <a:gd name="T23" fmla="*/ 69 h 202"/>
                <a:gd name="T24" fmla="*/ 196 w 207"/>
                <a:gd name="T25" fmla="*/ 76 h 202"/>
                <a:gd name="T26" fmla="*/ 207 w 207"/>
                <a:gd name="T27" fmla="*/ 77 h 202"/>
                <a:gd name="T28" fmla="*/ 195 w 207"/>
                <a:gd name="T29" fmla="*/ 96 h 202"/>
                <a:gd name="T30" fmla="*/ 198 w 207"/>
                <a:gd name="T31" fmla="*/ 112 h 202"/>
                <a:gd name="T32" fmla="*/ 195 w 207"/>
                <a:gd name="T33" fmla="*/ 127 h 202"/>
                <a:gd name="T34" fmla="*/ 171 w 207"/>
                <a:gd name="T35" fmla="*/ 123 h 202"/>
                <a:gd name="T36" fmla="*/ 157 w 207"/>
                <a:gd name="T37" fmla="*/ 109 h 202"/>
                <a:gd name="T38" fmla="*/ 141 w 207"/>
                <a:gd name="T39" fmla="*/ 100 h 202"/>
                <a:gd name="T40" fmla="*/ 139 w 207"/>
                <a:gd name="T41" fmla="*/ 110 h 202"/>
                <a:gd name="T42" fmla="*/ 144 w 207"/>
                <a:gd name="T43" fmla="*/ 126 h 202"/>
                <a:gd name="T44" fmla="*/ 138 w 207"/>
                <a:gd name="T45" fmla="*/ 134 h 202"/>
                <a:gd name="T46" fmla="*/ 141 w 207"/>
                <a:gd name="T47" fmla="*/ 144 h 202"/>
                <a:gd name="T48" fmla="*/ 129 w 207"/>
                <a:gd name="T49" fmla="*/ 152 h 202"/>
                <a:gd name="T50" fmla="*/ 126 w 207"/>
                <a:gd name="T51" fmla="*/ 163 h 202"/>
                <a:gd name="T52" fmla="*/ 140 w 207"/>
                <a:gd name="T53" fmla="*/ 161 h 202"/>
                <a:gd name="T54" fmla="*/ 154 w 207"/>
                <a:gd name="T55" fmla="*/ 159 h 202"/>
                <a:gd name="T56" fmla="*/ 135 w 207"/>
                <a:gd name="T57" fmla="*/ 187 h 202"/>
                <a:gd name="T58" fmla="*/ 129 w 207"/>
                <a:gd name="T59" fmla="*/ 202 h 202"/>
                <a:gd name="T60" fmla="*/ 113 w 207"/>
                <a:gd name="T61" fmla="*/ 202 h 202"/>
                <a:gd name="T62" fmla="*/ 112 w 207"/>
                <a:gd name="T63" fmla="*/ 196 h 202"/>
                <a:gd name="T64" fmla="*/ 98 w 207"/>
                <a:gd name="T65" fmla="*/ 193 h 202"/>
                <a:gd name="T66" fmla="*/ 95 w 207"/>
                <a:gd name="T67" fmla="*/ 184 h 202"/>
                <a:gd name="T68" fmla="*/ 88 w 207"/>
                <a:gd name="T69" fmla="*/ 175 h 202"/>
                <a:gd name="T70" fmla="*/ 78 w 207"/>
                <a:gd name="T71" fmla="*/ 176 h 202"/>
                <a:gd name="T72" fmla="*/ 68 w 207"/>
                <a:gd name="T73" fmla="*/ 163 h 202"/>
                <a:gd name="T74" fmla="*/ 54 w 207"/>
                <a:gd name="T75" fmla="*/ 165 h 202"/>
                <a:gd name="T76" fmla="*/ 44 w 207"/>
                <a:gd name="T77" fmla="*/ 150 h 202"/>
                <a:gd name="T78" fmla="*/ 35 w 207"/>
                <a:gd name="T79" fmla="*/ 143 h 202"/>
                <a:gd name="T80" fmla="*/ 22 w 207"/>
                <a:gd name="T81" fmla="*/ 137 h 202"/>
                <a:gd name="T82" fmla="*/ 10 w 207"/>
                <a:gd name="T83" fmla="*/ 129 h 202"/>
                <a:gd name="T84" fmla="*/ 5 w 207"/>
                <a:gd name="T85" fmla="*/ 122 h 202"/>
                <a:gd name="T86" fmla="*/ 0 w 207"/>
                <a:gd name="T87" fmla="*/ 110 h 202"/>
                <a:gd name="T88" fmla="*/ 8 w 207"/>
                <a:gd name="T89" fmla="*/ 95 h 202"/>
                <a:gd name="T90" fmla="*/ 19 w 207"/>
                <a:gd name="T91" fmla="*/ 83 h 202"/>
                <a:gd name="T92" fmla="*/ 25 w 207"/>
                <a:gd name="T93" fmla="*/ 70 h 202"/>
                <a:gd name="T94" fmla="*/ 22 w 207"/>
                <a:gd name="T95" fmla="*/ 60 h 202"/>
                <a:gd name="T96" fmla="*/ 30 w 207"/>
                <a:gd name="T97" fmla="*/ 43 h 202"/>
                <a:gd name="T98" fmla="*/ 38 w 207"/>
                <a:gd name="T99" fmla="*/ 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7" h="202">
                  <a:moveTo>
                    <a:pt x="46" y="29"/>
                  </a:moveTo>
                  <a:cubicBezTo>
                    <a:pt x="47" y="32"/>
                    <a:pt x="49" y="34"/>
                    <a:pt x="50" y="36"/>
                  </a:cubicBezTo>
                  <a:cubicBezTo>
                    <a:pt x="52" y="41"/>
                    <a:pt x="55" y="42"/>
                    <a:pt x="59" y="40"/>
                  </a:cubicBezTo>
                  <a:cubicBezTo>
                    <a:pt x="64" y="39"/>
                    <a:pt x="68" y="34"/>
                    <a:pt x="66" y="31"/>
                  </a:cubicBezTo>
                  <a:cubicBezTo>
                    <a:pt x="64" y="28"/>
                    <a:pt x="59" y="29"/>
                    <a:pt x="60" y="22"/>
                  </a:cubicBezTo>
                  <a:cubicBezTo>
                    <a:pt x="62" y="16"/>
                    <a:pt x="62" y="11"/>
                    <a:pt x="62" y="9"/>
                  </a:cubicBezTo>
                  <a:cubicBezTo>
                    <a:pt x="61" y="8"/>
                    <a:pt x="66" y="5"/>
                    <a:pt x="69" y="7"/>
                  </a:cubicBezTo>
                  <a:cubicBezTo>
                    <a:pt x="73" y="8"/>
                    <a:pt x="75" y="0"/>
                    <a:pt x="77" y="8"/>
                  </a:cubicBezTo>
                  <a:cubicBezTo>
                    <a:pt x="79" y="15"/>
                    <a:pt x="78" y="21"/>
                    <a:pt x="79" y="24"/>
                  </a:cubicBezTo>
                  <a:cubicBezTo>
                    <a:pt x="80" y="27"/>
                    <a:pt x="84" y="30"/>
                    <a:pt x="84" y="34"/>
                  </a:cubicBezTo>
                  <a:cubicBezTo>
                    <a:pt x="85" y="39"/>
                    <a:pt x="89" y="44"/>
                    <a:pt x="90" y="44"/>
                  </a:cubicBezTo>
                  <a:cubicBezTo>
                    <a:pt x="91" y="45"/>
                    <a:pt x="99" y="50"/>
                    <a:pt x="100" y="43"/>
                  </a:cubicBezTo>
                  <a:cubicBezTo>
                    <a:pt x="102" y="37"/>
                    <a:pt x="101" y="32"/>
                    <a:pt x="104" y="27"/>
                  </a:cubicBezTo>
                  <a:cubicBezTo>
                    <a:pt x="106" y="21"/>
                    <a:pt x="104" y="20"/>
                    <a:pt x="109" y="20"/>
                  </a:cubicBezTo>
                  <a:cubicBezTo>
                    <a:pt x="115" y="20"/>
                    <a:pt x="123" y="20"/>
                    <a:pt x="127" y="20"/>
                  </a:cubicBezTo>
                  <a:cubicBezTo>
                    <a:pt x="131" y="21"/>
                    <a:pt x="136" y="22"/>
                    <a:pt x="138" y="20"/>
                  </a:cubicBezTo>
                  <a:cubicBezTo>
                    <a:pt x="141" y="19"/>
                    <a:pt x="146" y="15"/>
                    <a:pt x="150" y="18"/>
                  </a:cubicBezTo>
                  <a:cubicBezTo>
                    <a:pt x="154" y="22"/>
                    <a:pt x="157" y="27"/>
                    <a:pt x="158" y="30"/>
                  </a:cubicBezTo>
                  <a:cubicBezTo>
                    <a:pt x="159" y="33"/>
                    <a:pt x="157" y="35"/>
                    <a:pt x="157" y="38"/>
                  </a:cubicBezTo>
                  <a:cubicBezTo>
                    <a:pt x="158" y="40"/>
                    <a:pt x="162" y="38"/>
                    <a:pt x="166" y="34"/>
                  </a:cubicBezTo>
                  <a:cubicBezTo>
                    <a:pt x="171" y="48"/>
                    <a:pt x="171" y="48"/>
                    <a:pt x="171" y="48"/>
                  </a:cubicBezTo>
                  <a:cubicBezTo>
                    <a:pt x="172" y="54"/>
                    <a:pt x="172" y="54"/>
                    <a:pt x="172" y="54"/>
                  </a:cubicBezTo>
                  <a:cubicBezTo>
                    <a:pt x="181" y="63"/>
                    <a:pt x="181" y="63"/>
                    <a:pt x="181" y="63"/>
                  </a:cubicBezTo>
                  <a:cubicBezTo>
                    <a:pt x="182" y="69"/>
                    <a:pt x="182" y="69"/>
                    <a:pt x="182" y="69"/>
                  </a:cubicBezTo>
                  <a:cubicBezTo>
                    <a:pt x="190" y="76"/>
                    <a:pt x="190" y="76"/>
                    <a:pt x="190" y="76"/>
                  </a:cubicBezTo>
                  <a:cubicBezTo>
                    <a:pt x="196" y="76"/>
                    <a:pt x="196" y="76"/>
                    <a:pt x="196" y="76"/>
                  </a:cubicBezTo>
                  <a:cubicBezTo>
                    <a:pt x="198" y="71"/>
                    <a:pt x="198" y="71"/>
                    <a:pt x="198" y="71"/>
                  </a:cubicBezTo>
                  <a:cubicBezTo>
                    <a:pt x="207" y="77"/>
                    <a:pt x="207" y="77"/>
                    <a:pt x="207" y="77"/>
                  </a:cubicBezTo>
                  <a:cubicBezTo>
                    <a:pt x="201" y="86"/>
                    <a:pt x="201" y="86"/>
                    <a:pt x="201" y="86"/>
                  </a:cubicBezTo>
                  <a:cubicBezTo>
                    <a:pt x="195" y="96"/>
                    <a:pt x="195" y="96"/>
                    <a:pt x="195" y="96"/>
                  </a:cubicBezTo>
                  <a:cubicBezTo>
                    <a:pt x="200" y="105"/>
                    <a:pt x="200" y="105"/>
                    <a:pt x="200" y="105"/>
                  </a:cubicBezTo>
                  <a:cubicBezTo>
                    <a:pt x="198" y="112"/>
                    <a:pt x="198" y="112"/>
                    <a:pt x="198" y="112"/>
                  </a:cubicBezTo>
                  <a:cubicBezTo>
                    <a:pt x="202" y="119"/>
                    <a:pt x="202" y="119"/>
                    <a:pt x="202" y="119"/>
                  </a:cubicBezTo>
                  <a:cubicBezTo>
                    <a:pt x="195" y="127"/>
                    <a:pt x="195" y="127"/>
                    <a:pt x="195" y="127"/>
                  </a:cubicBezTo>
                  <a:cubicBezTo>
                    <a:pt x="181" y="119"/>
                    <a:pt x="181" y="119"/>
                    <a:pt x="181" y="119"/>
                  </a:cubicBezTo>
                  <a:cubicBezTo>
                    <a:pt x="171" y="123"/>
                    <a:pt x="171" y="123"/>
                    <a:pt x="171" y="123"/>
                  </a:cubicBezTo>
                  <a:cubicBezTo>
                    <a:pt x="167" y="114"/>
                    <a:pt x="167" y="114"/>
                    <a:pt x="167" y="114"/>
                  </a:cubicBezTo>
                  <a:cubicBezTo>
                    <a:pt x="157" y="109"/>
                    <a:pt x="157" y="109"/>
                    <a:pt x="157" y="109"/>
                  </a:cubicBezTo>
                  <a:cubicBezTo>
                    <a:pt x="148" y="103"/>
                    <a:pt x="148" y="103"/>
                    <a:pt x="148" y="103"/>
                  </a:cubicBezTo>
                  <a:cubicBezTo>
                    <a:pt x="141" y="100"/>
                    <a:pt x="141" y="100"/>
                    <a:pt x="141" y="100"/>
                  </a:cubicBezTo>
                  <a:cubicBezTo>
                    <a:pt x="138" y="100"/>
                    <a:pt x="138" y="100"/>
                    <a:pt x="138" y="100"/>
                  </a:cubicBezTo>
                  <a:cubicBezTo>
                    <a:pt x="139" y="110"/>
                    <a:pt x="139" y="110"/>
                    <a:pt x="139" y="110"/>
                  </a:cubicBezTo>
                  <a:cubicBezTo>
                    <a:pt x="145" y="115"/>
                    <a:pt x="145" y="115"/>
                    <a:pt x="145" y="115"/>
                  </a:cubicBezTo>
                  <a:cubicBezTo>
                    <a:pt x="144" y="126"/>
                    <a:pt x="144" y="126"/>
                    <a:pt x="144" y="126"/>
                  </a:cubicBezTo>
                  <a:cubicBezTo>
                    <a:pt x="138" y="130"/>
                    <a:pt x="138" y="130"/>
                    <a:pt x="138" y="130"/>
                  </a:cubicBezTo>
                  <a:cubicBezTo>
                    <a:pt x="138" y="134"/>
                    <a:pt x="138" y="134"/>
                    <a:pt x="138" y="134"/>
                  </a:cubicBezTo>
                  <a:cubicBezTo>
                    <a:pt x="141" y="138"/>
                    <a:pt x="141" y="138"/>
                    <a:pt x="141" y="138"/>
                  </a:cubicBezTo>
                  <a:cubicBezTo>
                    <a:pt x="141" y="144"/>
                    <a:pt x="141" y="144"/>
                    <a:pt x="141" y="144"/>
                  </a:cubicBezTo>
                  <a:cubicBezTo>
                    <a:pt x="132" y="145"/>
                    <a:pt x="132" y="145"/>
                    <a:pt x="132" y="145"/>
                  </a:cubicBezTo>
                  <a:cubicBezTo>
                    <a:pt x="129" y="152"/>
                    <a:pt x="129" y="152"/>
                    <a:pt x="129" y="152"/>
                  </a:cubicBezTo>
                  <a:cubicBezTo>
                    <a:pt x="125" y="157"/>
                    <a:pt x="125" y="157"/>
                    <a:pt x="125" y="157"/>
                  </a:cubicBezTo>
                  <a:cubicBezTo>
                    <a:pt x="126" y="163"/>
                    <a:pt x="126" y="163"/>
                    <a:pt x="126" y="163"/>
                  </a:cubicBezTo>
                  <a:cubicBezTo>
                    <a:pt x="135" y="166"/>
                    <a:pt x="135" y="166"/>
                    <a:pt x="135" y="166"/>
                  </a:cubicBezTo>
                  <a:cubicBezTo>
                    <a:pt x="140" y="161"/>
                    <a:pt x="140" y="161"/>
                    <a:pt x="140" y="161"/>
                  </a:cubicBezTo>
                  <a:cubicBezTo>
                    <a:pt x="145" y="158"/>
                    <a:pt x="145" y="158"/>
                    <a:pt x="145" y="158"/>
                  </a:cubicBezTo>
                  <a:cubicBezTo>
                    <a:pt x="154" y="159"/>
                    <a:pt x="154" y="159"/>
                    <a:pt x="154" y="159"/>
                  </a:cubicBezTo>
                  <a:cubicBezTo>
                    <a:pt x="159" y="166"/>
                    <a:pt x="159" y="166"/>
                    <a:pt x="159" y="166"/>
                  </a:cubicBezTo>
                  <a:cubicBezTo>
                    <a:pt x="135" y="187"/>
                    <a:pt x="135" y="187"/>
                    <a:pt x="135" y="187"/>
                  </a:cubicBezTo>
                  <a:cubicBezTo>
                    <a:pt x="139" y="191"/>
                    <a:pt x="139" y="191"/>
                    <a:pt x="139" y="191"/>
                  </a:cubicBezTo>
                  <a:cubicBezTo>
                    <a:pt x="129" y="202"/>
                    <a:pt x="129" y="202"/>
                    <a:pt x="129" y="202"/>
                  </a:cubicBezTo>
                  <a:cubicBezTo>
                    <a:pt x="124" y="198"/>
                    <a:pt x="124" y="198"/>
                    <a:pt x="124" y="198"/>
                  </a:cubicBezTo>
                  <a:cubicBezTo>
                    <a:pt x="113" y="202"/>
                    <a:pt x="113" y="202"/>
                    <a:pt x="113" y="202"/>
                  </a:cubicBezTo>
                  <a:cubicBezTo>
                    <a:pt x="111" y="201"/>
                    <a:pt x="111" y="201"/>
                    <a:pt x="111" y="201"/>
                  </a:cubicBezTo>
                  <a:cubicBezTo>
                    <a:pt x="112" y="196"/>
                    <a:pt x="112" y="196"/>
                    <a:pt x="112" y="196"/>
                  </a:cubicBezTo>
                  <a:cubicBezTo>
                    <a:pt x="103" y="188"/>
                    <a:pt x="103" y="188"/>
                    <a:pt x="103" y="188"/>
                  </a:cubicBezTo>
                  <a:cubicBezTo>
                    <a:pt x="98" y="193"/>
                    <a:pt x="98" y="193"/>
                    <a:pt x="98" y="193"/>
                  </a:cubicBezTo>
                  <a:cubicBezTo>
                    <a:pt x="96" y="188"/>
                    <a:pt x="96" y="188"/>
                    <a:pt x="96" y="188"/>
                  </a:cubicBezTo>
                  <a:cubicBezTo>
                    <a:pt x="95" y="184"/>
                    <a:pt x="95" y="184"/>
                    <a:pt x="95" y="184"/>
                  </a:cubicBezTo>
                  <a:cubicBezTo>
                    <a:pt x="85" y="178"/>
                    <a:pt x="85" y="178"/>
                    <a:pt x="85" y="178"/>
                  </a:cubicBezTo>
                  <a:cubicBezTo>
                    <a:pt x="88" y="175"/>
                    <a:pt x="88" y="175"/>
                    <a:pt x="88" y="175"/>
                  </a:cubicBezTo>
                  <a:cubicBezTo>
                    <a:pt x="81" y="170"/>
                    <a:pt x="81" y="170"/>
                    <a:pt x="81" y="170"/>
                  </a:cubicBezTo>
                  <a:cubicBezTo>
                    <a:pt x="78" y="176"/>
                    <a:pt x="78" y="176"/>
                    <a:pt x="78" y="176"/>
                  </a:cubicBezTo>
                  <a:cubicBezTo>
                    <a:pt x="70" y="170"/>
                    <a:pt x="70" y="170"/>
                    <a:pt x="70" y="170"/>
                  </a:cubicBezTo>
                  <a:cubicBezTo>
                    <a:pt x="68" y="163"/>
                    <a:pt x="68" y="163"/>
                    <a:pt x="68" y="163"/>
                  </a:cubicBezTo>
                  <a:cubicBezTo>
                    <a:pt x="61" y="163"/>
                    <a:pt x="61" y="163"/>
                    <a:pt x="61" y="163"/>
                  </a:cubicBezTo>
                  <a:cubicBezTo>
                    <a:pt x="54" y="165"/>
                    <a:pt x="54" y="165"/>
                    <a:pt x="54" y="165"/>
                  </a:cubicBezTo>
                  <a:cubicBezTo>
                    <a:pt x="52" y="158"/>
                    <a:pt x="52" y="158"/>
                    <a:pt x="52" y="158"/>
                  </a:cubicBezTo>
                  <a:cubicBezTo>
                    <a:pt x="44" y="150"/>
                    <a:pt x="44" y="150"/>
                    <a:pt x="44" y="150"/>
                  </a:cubicBezTo>
                  <a:cubicBezTo>
                    <a:pt x="39" y="148"/>
                    <a:pt x="39" y="148"/>
                    <a:pt x="39" y="148"/>
                  </a:cubicBezTo>
                  <a:cubicBezTo>
                    <a:pt x="35" y="143"/>
                    <a:pt x="35" y="143"/>
                    <a:pt x="35" y="143"/>
                  </a:cubicBezTo>
                  <a:cubicBezTo>
                    <a:pt x="23" y="144"/>
                    <a:pt x="23" y="144"/>
                    <a:pt x="23" y="144"/>
                  </a:cubicBezTo>
                  <a:cubicBezTo>
                    <a:pt x="22" y="137"/>
                    <a:pt x="22" y="137"/>
                    <a:pt x="22" y="137"/>
                  </a:cubicBezTo>
                  <a:cubicBezTo>
                    <a:pt x="14" y="136"/>
                    <a:pt x="14" y="136"/>
                    <a:pt x="14" y="136"/>
                  </a:cubicBezTo>
                  <a:cubicBezTo>
                    <a:pt x="10" y="129"/>
                    <a:pt x="10" y="129"/>
                    <a:pt x="10" y="129"/>
                  </a:cubicBezTo>
                  <a:cubicBezTo>
                    <a:pt x="5" y="127"/>
                    <a:pt x="5" y="127"/>
                    <a:pt x="5" y="127"/>
                  </a:cubicBezTo>
                  <a:cubicBezTo>
                    <a:pt x="5" y="122"/>
                    <a:pt x="5" y="122"/>
                    <a:pt x="5" y="122"/>
                  </a:cubicBezTo>
                  <a:cubicBezTo>
                    <a:pt x="0" y="117"/>
                    <a:pt x="0" y="117"/>
                    <a:pt x="0" y="117"/>
                  </a:cubicBezTo>
                  <a:cubicBezTo>
                    <a:pt x="0" y="110"/>
                    <a:pt x="0" y="110"/>
                    <a:pt x="0" y="110"/>
                  </a:cubicBezTo>
                  <a:cubicBezTo>
                    <a:pt x="3" y="102"/>
                    <a:pt x="3" y="102"/>
                    <a:pt x="3" y="102"/>
                  </a:cubicBezTo>
                  <a:cubicBezTo>
                    <a:pt x="8" y="95"/>
                    <a:pt x="8" y="95"/>
                    <a:pt x="8" y="95"/>
                  </a:cubicBezTo>
                  <a:cubicBezTo>
                    <a:pt x="6" y="92"/>
                    <a:pt x="6" y="92"/>
                    <a:pt x="6" y="92"/>
                  </a:cubicBezTo>
                  <a:cubicBezTo>
                    <a:pt x="19" y="83"/>
                    <a:pt x="19" y="83"/>
                    <a:pt x="19" y="83"/>
                  </a:cubicBezTo>
                  <a:cubicBezTo>
                    <a:pt x="18" y="74"/>
                    <a:pt x="18" y="74"/>
                    <a:pt x="18" y="74"/>
                  </a:cubicBezTo>
                  <a:cubicBezTo>
                    <a:pt x="25" y="70"/>
                    <a:pt x="25" y="70"/>
                    <a:pt x="25" y="70"/>
                  </a:cubicBezTo>
                  <a:cubicBezTo>
                    <a:pt x="28" y="65"/>
                    <a:pt x="28" y="65"/>
                    <a:pt x="28" y="65"/>
                  </a:cubicBezTo>
                  <a:cubicBezTo>
                    <a:pt x="22" y="60"/>
                    <a:pt x="22" y="60"/>
                    <a:pt x="22" y="60"/>
                  </a:cubicBezTo>
                  <a:cubicBezTo>
                    <a:pt x="21" y="50"/>
                    <a:pt x="21" y="50"/>
                    <a:pt x="21" y="50"/>
                  </a:cubicBezTo>
                  <a:cubicBezTo>
                    <a:pt x="30" y="43"/>
                    <a:pt x="30" y="43"/>
                    <a:pt x="30" y="43"/>
                  </a:cubicBezTo>
                  <a:cubicBezTo>
                    <a:pt x="29" y="33"/>
                    <a:pt x="29" y="33"/>
                    <a:pt x="29" y="33"/>
                  </a:cubicBezTo>
                  <a:cubicBezTo>
                    <a:pt x="38" y="37"/>
                    <a:pt x="38" y="37"/>
                    <a:pt x="38" y="37"/>
                  </a:cubicBezTo>
                  <a:lnTo>
                    <a:pt x="46" y="29"/>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1" name="Freeform 16">
              <a:extLst>
                <a:ext uri="{FF2B5EF4-FFF2-40B4-BE49-F238E27FC236}">
                  <a16:creationId xmlns:a16="http://schemas.microsoft.com/office/drawing/2014/main" id="{D6AA5668-E78D-4EB9-B433-8C1BDEDD6CED}"/>
                </a:ext>
              </a:extLst>
            </p:cNvPr>
            <p:cNvSpPr>
              <a:spLocks/>
            </p:cNvSpPr>
            <p:nvPr/>
          </p:nvSpPr>
          <p:spPr bwMode="auto">
            <a:xfrm>
              <a:off x="1544" y="2528"/>
              <a:ext cx="252" cy="317"/>
            </a:xfrm>
            <a:custGeom>
              <a:avLst/>
              <a:gdLst>
                <a:gd name="T0" fmla="*/ 0 w 121"/>
                <a:gd name="T1" fmla="*/ 59 h 152"/>
                <a:gd name="T2" fmla="*/ 6 w 121"/>
                <a:gd name="T3" fmla="*/ 48 h 152"/>
                <a:gd name="T4" fmla="*/ 25 w 121"/>
                <a:gd name="T5" fmla="*/ 45 h 152"/>
                <a:gd name="T6" fmla="*/ 31 w 121"/>
                <a:gd name="T7" fmla="*/ 35 h 152"/>
                <a:gd name="T8" fmla="*/ 34 w 121"/>
                <a:gd name="T9" fmla="*/ 26 h 152"/>
                <a:gd name="T10" fmla="*/ 37 w 121"/>
                <a:gd name="T11" fmla="*/ 15 h 152"/>
                <a:gd name="T12" fmla="*/ 49 w 121"/>
                <a:gd name="T13" fmla="*/ 8 h 152"/>
                <a:gd name="T14" fmla="*/ 56 w 121"/>
                <a:gd name="T15" fmla="*/ 2 h 152"/>
                <a:gd name="T16" fmla="*/ 62 w 121"/>
                <a:gd name="T17" fmla="*/ 5 h 152"/>
                <a:gd name="T18" fmla="*/ 72 w 121"/>
                <a:gd name="T19" fmla="*/ 6 h 152"/>
                <a:gd name="T20" fmla="*/ 80 w 121"/>
                <a:gd name="T21" fmla="*/ 11 h 152"/>
                <a:gd name="T22" fmla="*/ 86 w 121"/>
                <a:gd name="T23" fmla="*/ 6 h 152"/>
                <a:gd name="T24" fmla="*/ 90 w 121"/>
                <a:gd name="T25" fmla="*/ 10 h 152"/>
                <a:gd name="T26" fmla="*/ 98 w 121"/>
                <a:gd name="T27" fmla="*/ 14 h 152"/>
                <a:gd name="T28" fmla="*/ 98 w 121"/>
                <a:gd name="T29" fmla="*/ 23 h 152"/>
                <a:gd name="T30" fmla="*/ 91 w 121"/>
                <a:gd name="T31" fmla="*/ 22 h 152"/>
                <a:gd name="T32" fmla="*/ 95 w 121"/>
                <a:gd name="T33" fmla="*/ 33 h 152"/>
                <a:gd name="T34" fmla="*/ 105 w 121"/>
                <a:gd name="T35" fmla="*/ 49 h 152"/>
                <a:gd name="T36" fmla="*/ 113 w 121"/>
                <a:gd name="T37" fmla="*/ 65 h 152"/>
                <a:gd name="T38" fmla="*/ 114 w 121"/>
                <a:gd name="T39" fmla="*/ 92 h 152"/>
                <a:gd name="T40" fmla="*/ 118 w 121"/>
                <a:gd name="T41" fmla="*/ 112 h 152"/>
                <a:gd name="T42" fmla="*/ 120 w 121"/>
                <a:gd name="T43" fmla="*/ 128 h 152"/>
                <a:gd name="T44" fmla="*/ 113 w 121"/>
                <a:gd name="T45" fmla="*/ 144 h 152"/>
                <a:gd name="T46" fmla="*/ 82 w 121"/>
                <a:gd name="T47" fmla="*/ 152 h 152"/>
                <a:gd name="T48" fmla="*/ 65 w 121"/>
                <a:gd name="T49" fmla="*/ 144 h 152"/>
                <a:gd name="T50" fmla="*/ 56 w 121"/>
                <a:gd name="T51" fmla="*/ 124 h 152"/>
                <a:gd name="T52" fmla="*/ 46 w 121"/>
                <a:gd name="T53" fmla="*/ 109 h 152"/>
                <a:gd name="T54" fmla="*/ 39 w 121"/>
                <a:gd name="T55" fmla="*/ 91 h 152"/>
                <a:gd name="T56" fmla="*/ 37 w 121"/>
                <a:gd name="T57" fmla="*/ 78 h 152"/>
                <a:gd name="T58" fmla="*/ 34 w 121"/>
                <a:gd name="T59" fmla="*/ 74 h 152"/>
                <a:gd name="T60" fmla="*/ 32 w 121"/>
                <a:gd name="T61" fmla="*/ 91 h 152"/>
                <a:gd name="T62" fmla="*/ 32 w 121"/>
                <a:gd name="T63" fmla="*/ 93 h 152"/>
                <a:gd name="T64" fmla="*/ 17 w 121"/>
                <a:gd name="T65" fmla="*/ 87 h 152"/>
                <a:gd name="T66" fmla="*/ 13 w 121"/>
                <a:gd name="T67" fmla="*/ 82 h 152"/>
                <a:gd name="T68" fmla="*/ 15 w 121"/>
                <a:gd name="T69" fmla="*/ 71 h 152"/>
                <a:gd name="T70" fmla="*/ 0 w 121"/>
                <a:gd name="T7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52">
                  <a:moveTo>
                    <a:pt x="0" y="59"/>
                  </a:moveTo>
                  <a:cubicBezTo>
                    <a:pt x="3" y="54"/>
                    <a:pt x="5" y="50"/>
                    <a:pt x="6" y="48"/>
                  </a:cubicBezTo>
                  <a:cubicBezTo>
                    <a:pt x="9" y="43"/>
                    <a:pt x="18" y="45"/>
                    <a:pt x="25" y="45"/>
                  </a:cubicBezTo>
                  <a:cubicBezTo>
                    <a:pt x="33" y="45"/>
                    <a:pt x="31" y="39"/>
                    <a:pt x="31" y="35"/>
                  </a:cubicBezTo>
                  <a:cubicBezTo>
                    <a:pt x="31" y="32"/>
                    <a:pt x="36" y="29"/>
                    <a:pt x="34" y="26"/>
                  </a:cubicBezTo>
                  <a:cubicBezTo>
                    <a:pt x="32" y="22"/>
                    <a:pt x="34" y="17"/>
                    <a:pt x="37" y="15"/>
                  </a:cubicBezTo>
                  <a:cubicBezTo>
                    <a:pt x="40" y="13"/>
                    <a:pt x="43" y="8"/>
                    <a:pt x="49" y="8"/>
                  </a:cubicBezTo>
                  <a:cubicBezTo>
                    <a:pt x="54" y="7"/>
                    <a:pt x="53" y="5"/>
                    <a:pt x="56" y="2"/>
                  </a:cubicBezTo>
                  <a:cubicBezTo>
                    <a:pt x="60" y="0"/>
                    <a:pt x="62" y="5"/>
                    <a:pt x="62" y="5"/>
                  </a:cubicBezTo>
                  <a:cubicBezTo>
                    <a:pt x="62" y="5"/>
                    <a:pt x="68" y="10"/>
                    <a:pt x="72" y="6"/>
                  </a:cubicBezTo>
                  <a:cubicBezTo>
                    <a:pt x="75" y="3"/>
                    <a:pt x="77" y="11"/>
                    <a:pt x="80" y="11"/>
                  </a:cubicBezTo>
                  <a:cubicBezTo>
                    <a:pt x="82" y="11"/>
                    <a:pt x="85" y="8"/>
                    <a:pt x="86" y="6"/>
                  </a:cubicBezTo>
                  <a:cubicBezTo>
                    <a:pt x="88" y="9"/>
                    <a:pt x="85" y="11"/>
                    <a:pt x="90" y="10"/>
                  </a:cubicBezTo>
                  <a:cubicBezTo>
                    <a:pt x="95" y="10"/>
                    <a:pt x="97" y="10"/>
                    <a:pt x="98" y="14"/>
                  </a:cubicBezTo>
                  <a:cubicBezTo>
                    <a:pt x="100" y="17"/>
                    <a:pt x="101" y="24"/>
                    <a:pt x="98" y="23"/>
                  </a:cubicBezTo>
                  <a:cubicBezTo>
                    <a:pt x="95" y="22"/>
                    <a:pt x="93" y="21"/>
                    <a:pt x="91" y="22"/>
                  </a:cubicBezTo>
                  <a:cubicBezTo>
                    <a:pt x="89" y="24"/>
                    <a:pt x="93" y="29"/>
                    <a:pt x="95" y="33"/>
                  </a:cubicBezTo>
                  <a:cubicBezTo>
                    <a:pt x="98" y="37"/>
                    <a:pt x="99" y="45"/>
                    <a:pt x="105" y="49"/>
                  </a:cubicBezTo>
                  <a:cubicBezTo>
                    <a:pt x="111" y="53"/>
                    <a:pt x="113" y="61"/>
                    <a:pt x="113" y="65"/>
                  </a:cubicBezTo>
                  <a:cubicBezTo>
                    <a:pt x="112" y="70"/>
                    <a:pt x="113" y="86"/>
                    <a:pt x="114" y="92"/>
                  </a:cubicBezTo>
                  <a:cubicBezTo>
                    <a:pt x="114" y="98"/>
                    <a:pt x="114" y="104"/>
                    <a:pt x="118" y="112"/>
                  </a:cubicBezTo>
                  <a:cubicBezTo>
                    <a:pt x="121" y="120"/>
                    <a:pt x="121" y="125"/>
                    <a:pt x="120" y="128"/>
                  </a:cubicBezTo>
                  <a:cubicBezTo>
                    <a:pt x="119" y="131"/>
                    <a:pt x="115" y="140"/>
                    <a:pt x="113" y="144"/>
                  </a:cubicBezTo>
                  <a:cubicBezTo>
                    <a:pt x="111" y="149"/>
                    <a:pt x="89" y="152"/>
                    <a:pt x="82" y="152"/>
                  </a:cubicBezTo>
                  <a:cubicBezTo>
                    <a:pt x="75" y="152"/>
                    <a:pt x="69" y="148"/>
                    <a:pt x="65" y="144"/>
                  </a:cubicBezTo>
                  <a:cubicBezTo>
                    <a:pt x="61" y="139"/>
                    <a:pt x="60" y="129"/>
                    <a:pt x="56" y="124"/>
                  </a:cubicBezTo>
                  <a:cubicBezTo>
                    <a:pt x="52" y="118"/>
                    <a:pt x="45" y="115"/>
                    <a:pt x="46" y="109"/>
                  </a:cubicBezTo>
                  <a:cubicBezTo>
                    <a:pt x="46" y="103"/>
                    <a:pt x="41" y="96"/>
                    <a:pt x="39" y="91"/>
                  </a:cubicBezTo>
                  <a:cubicBezTo>
                    <a:pt x="37" y="87"/>
                    <a:pt x="38" y="82"/>
                    <a:pt x="37" y="78"/>
                  </a:cubicBezTo>
                  <a:cubicBezTo>
                    <a:pt x="36" y="74"/>
                    <a:pt x="35" y="69"/>
                    <a:pt x="34" y="74"/>
                  </a:cubicBezTo>
                  <a:cubicBezTo>
                    <a:pt x="32" y="78"/>
                    <a:pt x="34" y="85"/>
                    <a:pt x="32" y="91"/>
                  </a:cubicBezTo>
                  <a:cubicBezTo>
                    <a:pt x="32" y="92"/>
                    <a:pt x="32" y="92"/>
                    <a:pt x="32" y="93"/>
                  </a:cubicBezTo>
                  <a:cubicBezTo>
                    <a:pt x="17" y="87"/>
                    <a:pt x="17" y="87"/>
                    <a:pt x="17" y="87"/>
                  </a:cubicBezTo>
                  <a:cubicBezTo>
                    <a:pt x="13" y="82"/>
                    <a:pt x="13" y="82"/>
                    <a:pt x="13" y="82"/>
                  </a:cubicBezTo>
                  <a:cubicBezTo>
                    <a:pt x="15" y="71"/>
                    <a:pt x="15" y="71"/>
                    <a:pt x="15" y="71"/>
                  </a:cubicBezTo>
                  <a:lnTo>
                    <a:pt x="0" y="59"/>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2" name="Freeform 17">
              <a:extLst>
                <a:ext uri="{FF2B5EF4-FFF2-40B4-BE49-F238E27FC236}">
                  <a16:creationId xmlns:a16="http://schemas.microsoft.com/office/drawing/2014/main" id="{FF93BDBA-2004-4ABE-BEDB-7FF9F2D5B882}"/>
                </a:ext>
              </a:extLst>
            </p:cNvPr>
            <p:cNvSpPr>
              <a:spLocks/>
            </p:cNvSpPr>
            <p:nvPr/>
          </p:nvSpPr>
          <p:spPr bwMode="auto">
            <a:xfrm>
              <a:off x="1298" y="2999"/>
              <a:ext cx="367" cy="300"/>
            </a:xfrm>
            <a:custGeom>
              <a:avLst/>
              <a:gdLst>
                <a:gd name="T0" fmla="*/ 344 w 367"/>
                <a:gd name="T1" fmla="*/ 258 h 300"/>
                <a:gd name="T2" fmla="*/ 321 w 367"/>
                <a:gd name="T3" fmla="*/ 258 h 300"/>
                <a:gd name="T4" fmla="*/ 327 w 367"/>
                <a:gd name="T5" fmla="*/ 281 h 300"/>
                <a:gd name="T6" fmla="*/ 323 w 367"/>
                <a:gd name="T7" fmla="*/ 298 h 300"/>
                <a:gd name="T8" fmla="*/ 296 w 367"/>
                <a:gd name="T9" fmla="*/ 298 h 300"/>
                <a:gd name="T10" fmla="*/ 275 w 367"/>
                <a:gd name="T11" fmla="*/ 300 h 300"/>
                <a:gd name="T12" fmla="*/ 241 w 367"/>
                <a:gd name="T13" fmla="*/ 271 h 300"/>
                <a:gd name="T14" fmla="*/ 223 w 367"/>
                <a:gd name="T15" fmla="*/ 246 h 300"/>
                <a:gd name="T16" fmla="*/ 191 w 367"/>
                <a:gd name="T17" fmla="*/ 219 h 300"/>
                <a:gd name="T18" fmla="*/ 158 w 367"/>
                <a:gd name="T19" fmla="*/ 221 h 300"/>
                <a:gd name="T20" fmla="*/ 112 w 367"/>
                <a:gd name="T21" fmla="*/ 212 h 300"/>
                <a:gd name="T22" fmla="*/ 104 w 367"/>
                <a:gd name="T23" fmla="*/ 175 h 300"/>
                <a:gd name="T24" fmla="*/ 73 w 367"/>
                <a:gd name="T25" fmla="*/ 160 h 300"/>
                <a:gd name="T26" fmla="*/ 46 w 367"/>
                <a:gd name="T27" fmla="*/ 133 h 300"/>
                <a:gd name="T28" fmla="*/ 16 w 367"/>
                <a:gd name="T29" fmla="*/ 131 h 300"/>
                <a:gd name="T30" fmla="*/ 14 w 367"/>
                <a:gd name="T31" fmla="*/ 104 h 300"/>
                <a:gd name="T32" fmla="*/ 8 w 367"/>
                <a:gd name="T33" fmla="*/ 79 h 300"/>
                <a:gd name="T34" fmla="*/ 19 w 367"/>
                <a:gd name="T35" fmla="*/ 75 h 300"/>
                <a:gd name="T36" fmla="*/ 62 w 367"/>
                <a:gd name="T37" fmla="*/ 33 h 300"/>
                <a:gd name="T38" fmla="*/ 89 w 367"/>
                <a:gd name="T39" fmla="*/ 8 h 300"/>
                <a:gd name="T40" fmla="*/ 112 w 367"/>
                <a:gd name="T41" fmla="*/ 4 h 300"/>
                <a:gd name="T42" fmla="*/ 139 w 367"/>
                <a:gd name="T43" fmla="*/ 8 h 300"/>
                <a:gd name="T44" fmla="*/ 166 w 367"/>
                <a:gd name="T45" fmla="*/ 8 h 300"/>
                <a:gd name="T46" fmla="*/ 169 w 367"/>
                <a:gd name="T47" fmla="*/ 46 h 300"/>
                <a:gd name="T48" fmla="*/ 162 w 367"/>
                <a:gd name="T49" fmla="*/ 77 h 300"/>
                <a:gd name="T50" fmla="*/ 173 w 367"/>
                <a:gd name="T51" fmla="*/ 98 h 300"/>
                <a:gd name="T52" fmla="*/ 191 w 367"/>
                <a:gd name="T53" fmla="*/ 117 h 300"/>
                <a:gd name="T54" fmla="*/ 210 w 367"/>
                <a:gd name="T55" fmla="*/ 133 h 300"/>
                <a:gd name="T56" fmla="*/ 244 w 367"/>
                <a:gd name="T57" fmla="*/ 142 h 300"/>
                <a:gd name="T58" fmla="*/ 271 w 367"/>
                <a:gd name="T59" fmla="*/ 162 h 300"/>
                <a:gd name="T60" fmla="*/ 289 w 367"/>
                <a:gd name="T61" fmla="*/ 173 h 300"/>
                <a:gd name="T62" fmla="*/ 308 w 367"/>
                <a:gd name="T63" fmla="*/ 187 h 300"/>
                <a:gd name="T64" fmla="*/ 331 w 367"/>
                <a:gd name="T65" fmla="*/ 187 h 300"/>
                <a:gd name="T66" fmla="*/ 339 w 367"/>
                <a:gd name="T67" fmla="*/ 204 h 300"/>
                <a:gd name="T68" fmla="*/ 362 w 367"/>
                <a:gd name="T69" fmla="*/ 22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300">
                  <a:moveTo>
                    <a:pt x="367" y="235"/>
                  </a:moveTo>
                  <a:lnTo>
                    <a:pt x="344" y="258"/>
                  </a:lnTo>
                  <a:lnTo>
                    <a:pt x="331" y="250"/>
                  </a:lnTo>
                  <a:lnTo>
                    <a:pt x="321" y="258"/>
                  </a:lnTo>
                  <a:lnTo>
                    <a:pt x="337" y="273"/>
                  </a:lnTo>
                  <a:lnTo>
                    <a:pt x="327" y="281"/>
                  </a:lnTo>
                  <a:lnTo>
                    <a:pt x="327" y="292"/>
                  </a:lnTo>
                  <a:lnTo>
                    <a:pt x="323" y="298"/>
                  </a:lnTo>
                  <a:lnTo>
                    <a:pt x="306" y="281"/>
                  </a:lnTo>
                  <a:lnTo>
                    <a:pt x="296" y="298"/>
                  </a:lnTo>
                  <a:lnTo>
                    <a:pt x="283" y="294"/>
                  </a:lnTo>
                  <a:lnTo>
                    <a:pt x="275" y="300"/>
                  </a:lnTo>
                  <a:lnTo>
                    <a:pt x="264" y="281"/>
                  </a:lnTo>
                  <a:lnTo>
                    <a:pt x="241" y="271"/>
                  </a:lnTo>
                  <a:lnTo>
                    <a:pt x="237" y="260"/>
                  </a:lnTo>
                  <a:lnTo>
                    <a:pt x="223" y="246"/>
                  </a:lnTo>
                  <a:lnTo>
                    <a:pt x="206" y="242"/>
                  </a:lnTo>
                  <a:lnTo>
                    <a:pt x="191" y="219"/>
                  </a:lnTo>
                  <a:lnTo>
                    <a:pt x="179" y="225"/>
                  </a:lnTo>
                  <a:lnTo>
                    <a:pt x="158" y="221"/>
                  </a:lnTo>
                  <a:lnTo>
                    <a:pt x="131" y="231"/>
                  </a:lnTo>
                  <a:lnTo>
                    <a:pt x="112" y="212"/>
                  </a:lnTo>
                  <a:lnTo>
                    <a:pt x="112" y="185"/>
                  </a:lnTo>
                  <a:lnTo>
                    <a:pt x="104" y="175"/>
                  </a:lnTo>
                  <a:lnTo>
                    <a:pt x="96" y="181"/>
                  </a:lnTo>
                  <a:lnTo>
                    <a:pt x="73" y="160"/>
                  </a:lnTo>
                  <a:lnTo>
                    <a:pt x="48" y="160"/>
                  </a:lnTo>
                  <a:lnTo>
                    <a:pt x="46" y="133"/>
                  </a:lnTo>
                  <a:lnTo>
                    <a:pt x="19" y="133"/>
                  </a:lnTo>
                  <a:lnTo>
                    <a:pt x="16" y="131"/>
                  </a:lnTo>
                  <a:lnTo>
                    <a:pt x="21" y="117"/>
                  </a:lnTo>
                  <a:lnTo>
                    <a:pt x="14" y="104"/>
                  </a:lnTo>
                  <a:lnTo>
                    <a:pt x="0" y="96"/>
                  </a:lnTo>
                  <a:lnTo>
                    <a:pt x="8" y="79"/>
                  </a:lnTo>
                  <a:lnTo>
                    <a:pt x="8" y="75"/>
                  </a:lnTo>
                  <a:lnTo>
                    <a:pt x="19" y="75"/>
                  </a:lnTo>
                  <a:lnTo>
                    <a:pt x="41" y="71"/>
                  </a:lnTo>
                  <a:lnTo>
                    <a:pt x="62" y="33"/>
                  </a:lnTo>
                  <a:lnTo>
                    <a:pt x="81" y="23"/>
                  </a:lnTo>
                  <a:lnTo>
                    <a:pt x="89" y="8"/>
                  </a:lnTo>
                  <a:lnTo>
                    <a:pt x="100" y="12"/>
                  </a:lnTo>
                  <a:lnTo>
                    <a:pt x="112" y="4"/>
                  </a:lnTo>
                  <a:lnTo>
                    <a:pt x="131" y="0"/>
                  </a:lnTo>
                  <a:lnTo>
                    <a:pt x="139" y="8"/>
                  </a:lnTo>
                  <a:lnTo>
                    <a:pt x="150" y="6"/>
                  </a:lnTo>
                  <a:lnTo>
                    <a:pt x="166" y="8"/>
                  </a:lnTo>
                  <a:lnTo>
                    <a:pt x="179" y="31"/>
                  </a:lnTo>
                  <a:lnTo>
                    <a:pt x="169" y="46"/>
                  </a:lnTo>
                  <a:lnTo>
                    <a:pt x="162" y="62"/>
                  </a:lnTo>
                  <a:lnTo>
                    <a:pt x="162" y="77"/>
                  </a:lnTo>
                  <a:lnTo>
                    <a:pt x="173" y="87"/>
                  </a:lnTo>
                  <a:lnTo>
                    <a:pt x="173" y="98"/>
                  </a:lnTo>
                  <a:lnTo>
                    <a:pt x="183" y="102"/>
                  </a:lnTo>
                  <a:lnTo>
                    <a:pt x="191" y="117"/>
                  </a:lnTo>
                  <a:lnTo>
                    <a:pt x="208" y="119"/>
                  </a:lnTo>
                  <a:lnTo>
                    <a:pt x="210" y="133"/>
                  </a:lnTo>
                  <a:lnTo>
                    <a:pt x="235" y="131"/>
                  </a:lnTo>
                  <a:lnTo>
                    <a:pt x="244" y="142"/>
                  </a:lnTo>
                  <a:lnTo>
                    <a:pt x="254" y="146"/>
                  </a:lnTo>
                  <a:lnTo>
                    <a:pt x="271" y="162"/>
                  </a:lnTo>
                  <a:lnTo>
                    <a:pt x="275" y="177"/>
                  </a:lnTo>
                  <a:lnTo>
                    <a:pt x="289" y="173"/>
                  </a:lnTo>
                  <a:lnTo>
                    <a:pt x="304" y="173"/>
                  </a:lnTo>
                  <a:lnTo>
                    <a:pt x="308" y="187"/>
                  </a:lnTo>
                  <a:lnTo>
                    <a:pt x="325" y="200"/>
                  </a:lnTo>
                  <a:lnTo>
                    <a:pt x="331" y="187"/>
                  </a:lnTo>
                  <a:lnTo>
                    <a:pt x="346" y="198"/>
                  </a:lnTo>
                  <a:lnTo>
                    <a:pt x="339" y="204"/>
                  </a:lnTo>
                  <a:lnTo>
                    <a:pt x="360" y="217"/>
                  </a:lnTo>
                  <a:lnTo>
                    <a:pt x="362" y="225"/>
                  </a:lnTo>
                  <a:lnTo>
                    <a:pt x="367" y="235"/>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3" name="Freeform 18">
              <a:extLst>
                <a:ext uri="{FF2B5EF4-FFF2-40B4-BE49-F238E27FC236}">
                  <a16:creationId xmlns:a16="http://schemas.microsoft.com/office/drawing/2014/main" id="{312BE6C5-41FA-425A-ADC0-978E4026F629}"/>
                </a:ext>
              </a:extLst>
            </p:cNvPr>
            <p:cNvSpPr>
              <a:spLocks/>
            </p:cNvSpPr>
            <p:nvPr/>
          </p:nvSpPr>
          <p:spPr bwMode="auto">
            <a:xfrm>
              <a:off x="1152" y="2855"/>
              <a:ext cx="208" cy="219"/>
            </a:xfrm>
            <a:custGeom>
              <a:avLst/>
              <a:gdLst>
                <a:gd name="T0" fmla="*/ 16 w 100"/>
                <a:gd name="T1" fmla="*/ 18 h 105"/>
                <a:gd name="T2" fmla="*/ 20 w 100"/>
                <a:gd name="T3" fmla="*/ 15 h 105"/>
                <a:gd name="T4" fmla="*/ 30 w 100"/>
                <a:gd name="T5" fmla="*/ 19 h 105"/>
                <a:gd name="T6" fmla="*/ 37 w 100"/>
                <a:gd name="T7" fmla="*/ 23 h 105"/>
                <a:gd name="T8" fmla="*/ 40 w 100"/>
                <a:gd name="T9" fmla="*/ 26 h 105"/>
                <a:gd name="T10" fmla="*/ 37 w 100"/>
                <a:gd name="T11" fmla="*/ 32 h 105"/>
                <a:gd name="T12" fmla="*/ 45 w 100"/>
                <a:gd name="T13" fmla="*/ 40 h 105"/>
                <a:gd name="T14" fmla="*/ 52 w 100"/>
                <a:gd name="T15" fmla="*/ 32 h 105"/>
                <a:gd name="T16" fmla="*/ 46 w 100"/>
                <a:gd name="T17" fmla="*/ 25 h 105"/>
                <a:gd name="T18" fmla="*/ 45 w 100"/>
                <a:gd name="T19" fmla="*/ 23 h 105"/>
                <a:gd name="T20" fmla="*/ 40 w 100"/>
                <a:gd name="T21" fmla="*/ 14 h 105"/>
                <a:gd name="T22" fmla="*/ 39 w 100"/>
                <a:gd name="T23" fmla="*/ 3 h 105"/>
                <a:gd name="T24" fmla="*/ 35 w 100"/>
                <a:gd name="T25" fmla="*/ 0 h 105"/>
                <a:gd name="T26" fmla="*/ 67 w 100"/>
                <a:gd name="T27" fmla="*/ 0 h 105"/>
                <a:gd name="T28" fmla="*/ 68 w 100"/>
                <a:gd name="T29" fmla="*/ 0 h 105"/>
                <a:gd name="T30" fmla="*/ 68 w 100"/>
                <a:gd name="T31" fmla="*/ 13 h 105"/>
                <a:gd name="T32" fmla="*/ 83 w 100"/>
                <a:gd name="T33" fmla="*/ 58 h 105"/>
                <a:gd name="T34" fmla="*/ 92 w 100"/>
                <a:gd name="T35" fmla="*/ 62 h 105"/>
                <a:gd name="T36" fmla="*/ 100 w 100"/>
                <a:gd name="T37" fmla="*/ 85 h 105"/>
                <a:gd name="T38" fmla="*/ 90 w 100"/>
                <a:gd name="T39" fmla="*/ 103 h 105"/>
                <a:gd name="T40" fmla="*/ 79 w 100"/>
                <a:gd name="T41" fmla="*/ 105 h 105"/>
                <a:gd name="T42" fmla="*/ 74 w 100"/>
                <a:gd name="T43" fmla="*/ 105 h 105"/>
                <a:gd name="T44" fmla="*/ 72 w 100"/>
                <a:gd name="T45" fmla="*/ 97 h 105"/>
                <a:gd name="T46" fmla="*/ 64 w 100"/>
                <a:gd name="T47" fmla="*/ 94 h 105"/>
                <a:gd name="T48" fmla="*/ 68 w 100"/>
                <a:gd name="T49" fmla="*/ 85 h 105"/>
                <a:gd name="T50" fmla="*/ 63 w 100"/>
                <a:gd name="T51" fmla="*/ 83 h 105"/>
                <a:gd name="T52" fmla="*/ 64 w 100"/>
                <a:gd name="T53" fmla="*/ 79 h 105"/>
                <a:gd name="T54" fmla="*/ 57 w 100"/>
                <a:gd name="T55" fmla="*/ 79 h 105"/>
                <a:gd name="T56" fmla="*/ 55 w 100"/>
                <a:gd name="T57" fmla="*/ 81 h 105"/>
                <a:gd name="T58" fmla="*/ 52 w 100"/>
                <a:gd name="T59" fmla="*/ 78 h 105"/>
                <a:gd name="T60" fmla="*/ 54 w 100"/>
                <a:gd name="T61" fmla="*/ 70 h 105"/>
                <a:gd name="T62" fmla="*/ 46 w 100"/>
                <a:gd name="T63" fmla="*/ 64 h 105"/>
                <a:gd name="T64" fmla="*/ 42 w 100"/>
                <a:gd name="T65" fmla="*/ 67 h 105"/>
                <a:gd name="T66" fmla="*/ 38 w 100"/>
                <a:gd name="T67" fmla="*/ 68 h 105"/>
                <a:gd name="T68" fmla="*/ 32 w 100"/>
                <a:gd name="T69" fmla="*/ 65 h 105"/>
                <a:gd name="T70" fmla="*/ 21 w 100"/>
                <a:gd name="T71" fmla="*/ 65 h 105"/>
                <a:gd name="T72" fmla="*/ 20 w 100"/>
                <a:gd name="T73" fmla="*/ 60 h 105"/>
                <a:gd name="T74" fmla="*/ 14 w 100"/>
                <a:gd name="T75" fmla="*/ 64 h 105"/>
                <a:gd name="T76" fmla="*/ 9 w 100"/>
                <a:gd name="T77" fmla="*/ 63 h 105"/>
                <a:gd name="T78" fmla="*/ 9 w 100"/>
                <a:gd name="T79" fmla="*/ 63 h 105"/>
                <a:gd name="T80" fmla="*/ 7 w 100"/>
                <a:gd name="T81" fmla="*/ 56 h 105"/>
                <a:gd name="T82" fmla="*/ 9 w 100"/>
                <a:gd name="T83" fmla="*/ 50 h 105"/>
                <a:gd name="T84" fmla="*/ 8 w 100"/>
                <a:gd name="T85" fmla="*/ 42 h 105"/>
                <a:gd name="T86" fmla="*/ 2 w 100"/>
                <a:gd name="T87" fmla="*/ 35 h 105"/>
                <a:gd name="T88" fmla="*/ 4 w 100"/>
                <a:gd name="T89" fmla="*/ 31 h 105"/>
                <a:gd name="T90" fmla="*/ 0 w 100"/>
                <a:gd name="T91" fmla="*/ 27 h 105"/>
                <a:gd name="T92" fmla="*/ 16 w 100"/>
                <a:gd name="T93" fmla="*/ 26 h 105"/>
                <a:gd name="T94" fmla="*/ 16 w 100"/>
                <a:gd name="T95" fmla="*/ 1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5">
                  <a:moveTo>
                    <a:pt x="16" y="18"/>
                  </a:moveTo>
                  <a:cubicBezTo>
                    <a:pt x="18" y="18"/>
                    <a:pt x="19" y="16"/>
                    <a:pt x="20" y="15"/>
                  </a:cubicBezTo>
                  <a:cubicBezTo>
                    <a:pt x="22" y="11"/>
                    <a:pt x="29" y="16"/>
                    <a:pt x="30" y="19"/>
                  </a:cubicBezTo>
                  <a:cubicBezTo>
                    <a:pt x="32" y="23"/>
                    <a:pt x="35" y="22"/>
                    <a:pt x="37" y="23"/>
                  </a:cubicBezTo>
                  <a:cubicBezTo>
                    <a:pt x="38" y="23"/>
                    <a:pt x="39" y="25"/>
                    <a:pt x="40" y="26"/>
                  </a:cubicBezTo>
                  <a:cubicBezTo>
                    <a:pt x="39" y="28"/>
                    <a:pt x="37" y="30"/>
                    <a:pt x="37" y="32"/>
                  </a:cubicBezTo>
                  <a:cubicBezTo>
                    <a:pt x="37" y="36"/>
                    <a:pt x="41" y="40"/>
                    <a:pt x="45" y="40"/>
                  </a:cubicBezTo>
                  <a:cubicBezTo>
                    <a:pt x="49" y="40"/>
                    <a:pt x="52" y="36"/>
                    <a:pt x="52" y="32"/>
                  </a:cubicBezTo>
                  <a:cubicBezTo>
                    <a:pt x="52" y="29"/>
                    <a:pt x="49" y="25"/>
                    <a:pt x="46" y="25"/>
                  </a:cubicBezTo>
                  <a:cubicBezTo>
                    <a:pt x="45" y="24"/>
                    <a:pt x="45" y="24"/>
                    <a:pt x="45" y="23"/>
                  </a:cubicBezTo>
                  <a:cubicBezTo>
                    <a:pt x="40" y="19"/>
                    <a:pt x="39" y="17"/>
                    <a:pt x="40" y="14"/>
                  </a:cubicBezTo>
                  <a:cubicBezTo>
                    <a:pt x="41" y="10"/>
                    <a:pt x="48" y="9"/>
                    <a:pt x="39" y="3"/>
                  </a:cubicBezTo>
                  <a:cubicBezTo>
                    <a:pt x="37" y="2"/>
                    <a:pt x="36" y="1"/>
                    <a:pt x="35" y="0"/>
                  </a:cubicBezTo>
                  <a:cubicBezTo>
                    <a:pt x="46" y="0"/>
                    <a:pt x="60" y="0"/>
                    <a:pt x="67" y="0"/>
                  </a:cubicBezTo>
                  <a:cubicBezTo>
                    <a:pt x="68" y="0"/>
                    <a:pt x="68" y="0"/>
                    <a:pt x="68" y="0"/>
                  </a:cubicBezTo>
                  <a:cubicBezTo>
                    <a:pt x="68" y="13"/>
                    <a:pt x="68" y="13"/>
                    <a:pt x="68" y="13"/>
                  </a:cubicBezTo>
                  <a:cubicBezTo>
                    <a:pt x="83" y="58"/>
                    <a:pt x="83" y="58"/>
                    <a:pt x="83" y="58"/>
                  </a:cubicBezTo>
                  <a:cubicBezTo>
                    <a:pt x="92" y="62"/>
                    <a:pt x="92" y="62"/>
                    <a:pt x="92" y="62"/>
                  </a:cubicBezTo>
                  <a:cubicBezTo>
                    <a:pt x="100" y="85"/>
                    <a:pt x="100" y="85"/>
                    <a:pt x="100" y="85"/>
                  </a:cubicBezTo>
                  <a:cubicBezTo>
                    <a:pt x="90" y="103"/>
                    <a:pt x="90" y="103"/>
                    <a:pt x="90" y="103"/>
                  </a:cubicBezTo>
                  <a:cubicBezTo>
                    <a:pt x="79" y="105"/>
                    <a:pt x="79" y="105"/>
                    <a:pt x="79" y="105"/>
                  </a:cubicBezTo>
                  <a:cubicBezTo>
                    <a:pt x="74" y="105"/>
                    <a:pt x="74" y="105"/>
                    <a:pt x="74" y="105"/>
                  </a:cubicBezTo>
                  <a:cubicBezTo>
                    <a:pt x="72" y="97"/>
                    <a:pt x="72" y="97"/>
                    <a:pt x="72" y="97"/>
                  </a:cubicBezTo>
                  <a:cubicBezTo>
                    <a:pt x="64" y="94"/>
                    <a:pt x="64" y="94"/>
                    <a:pt x="64" y="94"/>
                  </a:cubicBezTo>
                  <a:cubicBezTo>
                    <a:pt x="68" y="85"/>
                    <a:pt x="68" y="85"/>
                    <a:pt x="68" y="85"/>
                  </a:cubicBezTo>
                  <a:cubicBezTo>
                    <a:pt x="63" y="83"/>
                    <a:pt x="63" y="83"/>
                    <a:pt x="63" y="83"/>
                  </a:cubicBezTo>
                  <a:cubicBezTo>
                    <a:pt x="64" y="79"/>
                    <a:pt x="64" y="79"/>
                    <a:pt x="64" y="79"/>
                  </a:cubicBezTo>
                  <a:cubicBezTo>
                    <a:pt x="57" y="79"/>
                    <a:pt x="57" y="79"/>
                    <a:pt x="57" y="79"/>
                  </a:cubicBezTo>
                  <a:cubicBezTo>
                    <a:pt x="55" y="81"/>
                    <a:pt x="55" y="81"/>
                    <a:pt x="55" y="81"/>
                  </a:cubicBezTo>
                  <a:cubicBezTo>
                    <a:pt x="52" y="78"/>
                    <a:pt x="52" y="78"/>
                    <a:pt x="52" y="78"/>
                  </a:cubicBezTo>
                  <a:cubicBezTo>
                    <a:pt x="54" y="70"/>
                    <a:pt x="54" y="70"/>
                    <a:pt x="54" y="70"/>
                  </a:cubicBezTo>
                  <a:cubicBezTo>
                    <a:pt x="46" y="64"/>
                    <a:pt x="46" y="64"/>
                    <a:pt x="46" y="64"/>
                  </a:cubicBezTo>
                  <a:cubicBezTo>
                    <a:pt x="42" y="67"/>
                    <a:pt x="42" y="67"/>
                    <a:pt x="42" y="67"/>
                  </a:cubicBezTo>
                  <a:cubicBezTo>
                    <a:pt x="38" y="68"/>
                    <a:pt x="38" y="68"/>
                    <a:pt x="38" y="68"/>
                  </a:cubicBezTo>
                  <a:cubicBezTo>
                    <a:pt x="32" y="65"/>
                    <a:pt x="32" y="65"/>
                    <a:pt x="32" y="65"/>
                  </a:cubicBezTo>
                  <a:cubicBezTo>
                    <a:pt x="21" y="65"/>
                    <a:pt x="21" y="65"/>
                    <a:pt x="21" y="65"/>
                  </a:cubicBezTo>
                  <a:cubicBezTo>
                    <a:pt x="20" y="60"/>
                    <a:pt x="20" y="60"/>
                    <a:pt x="20" y="60"/>
                  </a:cubicBezTo>
                  <a:cubicBezTo>
                    <a:pt x="14" y="64"/>
                    <a:pt x="14" y="64"/>
                    <a:pt x="14" y="64"/>
                  </a:cubicBezTo>
                  <a:cubicBezTo>
                    <a:pt x="9" y="63"/>
                    <a:pt x="9" y="63"/>
                    <a:pt x="9" y="63"/>
                  </a:cubicBezTo>
                  <a:cubicBezTo>
                    <a:pt x="9" y="63"/>
                    <a:pt x="9" y="63"/>
                    <a:pt x="9" y="63"/>
                  </a:cubicBezTo>
                  <a:cubicBezTo>
                    <a:pt x="7" y="56"/>
                    <a:pt x="7" y="56"/>
                    <a:pt x="7" y="56"/>
                  </a:cubicBezTo>
                  <a:cubicBezTo>
                    <a:pt x="9" y="50"/>
                    <a:pt x="9" y="50"/>
                    <a:pt x="9" y="50"/>
                  </a:cubicBezTo>
                  <a:cubicBezTo>
                    <a:pt x="8" y="42"/>
                    <a:pt x="8" y="42"/>
                    <a:pt x="8" y="42"/>
                  </a:cubicBezTo>
                  <a:cubicBezTo>
                    <a:pt x="2" y="35"/>
                    <a:pt x="2" y="35"/>
                    <a:pt x="2" y="35"/>
                  </a:cubicBezTo>
                  <a:cubicBezTo>
                    <a:pt x="4" y="31"/>
                    <a:pt x="4" y="31"/>
                    <a:pt x="4" y="31"/>
                  </a:cubicBezTo>
                  <a:cubicBezTo>
                    <a:pt x="0" y="27"/>
                    <a:pt x="0" y="27"/>
                    <a:pt x="0" y="27"/>
                  </a:cubicBezTo>
                  <a:cubicBezTo>
                    <a:pt x="6" y="27"/>
                    <a:pt x="13" y="27"/>
                    <a:pt x="16" y="26"/>
                  </a:cubicBezTo>
                  <a:cubicBezTo>
                    <a:pt x="17" y="25"/>
                    <a:pt x="17" y="22"/>
                    <a:pt x="16" y="18"/>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4" name="Freeform 19">
              <a:extLst>
                <a:ext uri="{FF2B5EF4-FFF2-40B4-BE49-F238E27FC236}">
                  <a16:creationId xmlns:a16="http://schemas.microsoft.com/office/drawing/2014/main" id="{6E875A5A-F47E-49AA-BA4D-7AFDF37C4611}"/>
                </a:ext>
              </a:extLst>
            </p:cNvPr>
            <p:cNvSpPr>
              <a:spLocks/>
            </p:cNvSpPr>
            <p:nvPr/>
          </p:nvSpPr>
          <p:spPr bwMode="auto">
            <a:xfrm>
              <a:off x="1121" y="2980"/>
              <a:ext cx="198" cy="150"/>
            </a:xfrm>
            <a:custGeom>
              <a:avLst/>
              <a:gdLst>
                <a:gd name="T0" fmla="*/ 193 w 198"/>
                <a:gd name="T1" fmla="*/ 150 h 150"/>
                <a:gd name="T2" fmla="*/ 164 w 198"/>
                <a:gd name="T3" fmla="*/ 134 h 150"/>
                <a:gd name="T4" fmla="*/ 164 w 198"/>
                <a:gd name="T5" fmla="*/ 138 h 150"/>
                <a:gd name="T6" fmla="*/ 158 w 198"/>
                <a:gd name="T7" fmla="*/ 142 h 150"/>
                <a:gd name="T8" fmla="*/ 148 w 198"/>
                <a:gd name="T9" fmla="*/ 131 h 150"/>
                <a:gd name="T10" fmla="*/ 137 w 198"/>
                <a:gd name="T11" fmla="*/ 131 h 150"/>
                <a:gd name="T12" fmla="*/ 131 w 198"/>
                <a:gd name="T13" fmla="*/ 121 h 150"/>
                <a:gd name="T14" fmla="*/ 129 w 198"/>
                <a:gd name="T15" fmla="*/ 111 h 150"/>
                <a:gd name="T16" fmla="*/ 114 w 198"/>
                <a:gd name="T17" fmla="*/ 108 h 150"/>
                <a:gd name="T18" fmla="*/ 106 w 198"/>
                <a:gd name="T19" fmla="*/ 117 h 150"/>
                <a:gd name="T20" fmla="*/ 93 w 198"/>
                <a:gd name="T21" fmla="*/ 115 h 150"/>
                <a:gd name="T22" fmla="*/ 85 w 198"/>
                <a:gd name="T23" fmla="*/ 123 h 150"/>
                <a:gd name="T24" fmla="*/ 79 w 198"/>
                <a:gd name="T25" fmla="*/ 123 h 150"/>
                <a:gd name="T26" fmla="*/ 68 w 198"/>
                <a:gd name="T27" fmla="*/ 117 h 150"/>
                <a:gd name="T28" fmla="*/ 52 w 198"/>
                <a:gd name="T29" fmla="*/ 117 h 150"/>
                <a:gd name="T30" fmla="*/ 50 w 198"/>
                <a:gd name="T31" fmla="*/ 111 h 150"/>
                <a:gd name="T32" fmla="*/ 37 w 198"/>
                <a:gd name="T33" fmla="*/ 111 h 150"/>
                <a:gd name="T34" fmla="*/ 31 w 198"/>
                <a:gd name="T35" fmla="*/ 104 h 150"/>
                <a:gd name="T36" fmla="*/ 10 w 198"/>
                <a:gd name="T37" fmla="*/ 100 h 150"/>
                <a:gd name="T38" fmla="*/ 0 w 198"/>
                <a:gd name="T39" fmla="*/ 92 h 150"/>
                <a:gd name="T40" fmla="*/ 2 w 198"/>
                <a:gd name="T41" fmla="*/ 77 h 150"/>
                <a:gd name="T42" fmla="*/ 12 w 198"/>
                <a:gd name="T43" fmla="*/ 75 h 150"/>
                <a:gd name="T44" fmla="*/ 14 w 198"/>
                <a:gd name="T45" fmla="*/ 63 h 150"/>
                <a:gd name="T46" fmla="*/ 27 w 198"/>
                <a:gd name="T47" fmla="*/ 54 h 150"/>
                <a:gd name="T48" fmla="*/ 37 w 198"/>
                <a:gd name="T49" fmla="*/ 42 h 150"/>
                <a:gd name="T50" fmla="*/ 29 w 198"/>
                <a:gd name="T51" fmla="*/ 27 h 150"/>
                <a:gd name="T52" fmla="*/ 33 w 198"/>
                <a:gd name="T53" fmla="*/ 17 h 150"/>
                <a:gd name="T54" fmla="*/ 39 w 198"/>
                <a:gd name="T55" fmla="*/ 11 h 150"/>
                <a:gd name="T56" fmla="*/ 50 w 198"/>
                <a:gd name="T57" fmla="*/ 6 h 150"/>
                <a:gd name="T58" fmla="*/ 50 w 198"/>
                <a:gd name="T59" fmla="*/ 6 h 150"/>
                <a:gd name="T60" fmla="*/ 60 w 198"/>
                <a:gd name="T61" fmla="*/ 8 h 150"/>
                <a:gd name="T62" fmla="*/ 73 w 198"/>
                <a:gd name="T63" fmla="*/ 0 h 150"/>
                <a:gd name="T64" fmla="*/ 75 w 198"/>
                <a:gd name="T65" fmla="*/ 11 h 150"/>
                <a:gd name="T66" fmla="*/ 98 w 198"/>
                <a:gd name="T67" fmla="*/ 11 h 150"/>
                <a:gd name="T68" fmla="*/ 110 w 198"/>
                <a:gd name="T69" fmla="*/ 17 h 150"/>
                <a:gd name="T70" fmla="*/ 118 w 198"/>
                <a:gd name="T71" fmla="*/ 15 h 150"/>
                <a:gd name="T72" fmla="*/ 127 w 198"/>
                <a:gd name="T73" fmla="*/ 8 h 150"/>
                <a:gd name="T74" fmla="*/ 143 w 198"/>
                <a:gd name="T75" fmla="*/ 21 h 150"/>
                <a:gd name="T76" fmla="*/ 139 w 198"/>
                <a:gd name="T77" fmla="*/ 38 h 150"/>
                <a:gd name="T78" fmla="*/ 145 w 198"/>
                <a:gd name="T79" fmla="*/ 44 h 150"/>
                <a:gd name="T80" fmla="*/ 150 w 198"/>
                <a:gd name="T81" fmla="*/ 40 h 150"/>
                <a:gd name="T82" fmla="*/ 164 w 198"/>
                <a:gd name="T83" fmla="*/ 40 h 150"/>
                <a:gd name="T84" fmla="*/ 162 w 198"/>
                <a:gd name="T85" fmla="*/ 48 h 150"/>
                <a:gd name="T86" fmla="*/ 173 w 198"/>
                <a:gd name="T87" fmla="*/ 52 h 150"/>
                <a:gd name="T88" fmla="*/ 164 w 198"/>
                <a:gd name="T89" fmla="*/ 71 h 150"/>
                <a:gd name="T90" fmla="*/ 181 w 198"/>
                <a:gd name="T91" fmla="*/ 77 h 150"/>
                <a:gd name="T92" fmla="*/ 185 w 198"/>
                <a:gd name="T93" fmla="*/ 98 h 150"/>
                <a:gd name="T94" fmla="*/ 177 w 198"/>
                <a:gd name="T95" fmla="*/ 115 h 150"/>
                <a:gd name="T96" fmla="*/ 191 w 198"/>
                <a:gd name="T97" fmla="*/ 123 h 150"/>
                <a:gd name="T98" fmla="*/ 198 w 198"/>
                <a:gd name="T99" fmla="*/ 136 h 150"/>
                <a:gd name="T100" fmla="*/ 193 w 198"/>
                <a:gd name="T10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 h="150">
                  <a:moveTo>
                    <a:pt x="193" y="150"/>
                  </a:moveTo>
                  <a:lnTo>
                    <a:pt x="164" y="134"/>
                  </a:lnTo>
                  <a:lnTo>
                    <a:pt x="164" y="138"/>
                  </a:lnTo>
                  <a:lnTo>
                    <a:pt x="158" y="142"/>
                  </a:lnTo>
                  <a:lnTo>
                    <a:pt x="148" y="131"/>
                  </a:lnTo>
                  <a:lnTo>
                    <a:pt x="137" y="131"/>
                  </a:lnTo>
                  <a:lnTo>
                    <a:pt x="131" y="121"/>
                  </a:lnTo>
                  <a:lnTo>
                    <a:pt x="129" y="111"/>
                  </a:lnTo>
                  <a:lnTo>
                    <a:pt x="114" y="108"/>
                  </a:lnTo>
                  <a:lnTo>
                    <a:pt x="106" y="117"/>
                  </a:lnTo>
                  <a:lnTo>
                    <a:pt x="93" y="115"/>
                  </a:lnTo>
                  <a:lnTo>
                    <a:pt x="85" y="123"/>
                  </a:lnTo>
                  <a:lnTo>
                    <a:pt x="79" y="123"/>
                  </a:lnTo>
                  <a:lnTo>
                    <a:pt x="68" y="117"/>
                  </a:lnTo>
                  <a:lnTo>
                    <a:pt x="52" y="117"/>
                  </a:lnTo>
                  <a:lnTo>
                    <a:pt x="50" y="111"/>
                  </a:lnTo>
                  <a:lnTo>
                    <a:pt x="37" y="111"/>
                  </a:lnTo>
                  <a:lnTo>
                    <a:pt x="31" y="104"/>
                  </a:lnTo>
                  <a:lnTo>
                    <a:pt x="10" y="100"/>
                  </a:lnTo>
                  <a:lnTo>
                    <a:pt x="0" y="92"/>
                  </a:lnTo>
                  <a:lnTo>
                    <a:pt x="2" y="77"/>
                  </a:lnTo>
                  <a:lnTo>
                    <a:pt x="12" y="75"/>
                  </a:lnTo>
                  <a:lnTo>
                    <a:pt x="14" y="63"/>
                  </a:lnTo>
                  <a:lnTo>
                    <a:pt x="27" y="54"/>
                  </a:lnTo>
                  <a:lnTo>
                    <a:pt x="37" y="42"/>
                  </a:lnTo>
                  <a:lnTo>
                    <a:pt x="29" y="27"/>
                  </a:lnTo>
                  <a:lnTo>
                    <a:pt x="33" y="17"/>
                  </a:lnTo>
                  <a:lnTo>
                    <a:pt x="39" y="11"/>
                  </a:lnTo>
                  <a:lnTo>
                    <a:pt x="50" y="6"/>
                  </a:lnTo>
                  <a:lnTo>
                    <a:pt x="50" y="6"/>
                  </a:lnTo>
                  <a:lnTo>
                    <a:pt x="60" y="8"/>
                  </a:lnTo>
                  <a:lnTo>
                    <a:pt x="73" y="0"/>
                  </a:lnTo>
                  <a:lnTo>
                    <a:pt x="75" y="11"/>
                  </a:lnTo>
                  <a:lnTo>
                    <a:pt x="98" y="11"/>
                  </a:lnTo>
                  <a:lnTo>
                    <a:pt x="110" y="17"/>
                  </a:lnTo>
                  <a:lnTo>
                    <a:pt x="118" y="15"/>
                  </a:lnTo>
                  <a:lnTo>
                    <a:pt x="127" y="8"/>
                  </a:lnTo>
                  <a:lnTo>
                    <a:pt x="143" y="21"/>
                  </a:lnTo>
                  <a:lnTo>
                    <a:pt x="139" y="38"/>
                  </a:lnTo>
                  <a:lnTo>
                    <a:pt x="145" y="44"/>
                  </a:lnTo>
                  <a:lnTo>
                    <a:pt x="150" y="40"/>
                  </a:lnTo>
                  <a:lnTo>
                    <a:pt x="164" y="40"/>
                  </a:lnTo>
                  <a:lnTo>
                    <a:pt x="162" y="48"/>
                  </a:lnTo>
                  <a:lnTo>
                    <a:pt x="173" y="52"/>
                  </a:lnTo>
                  <a:lnTo>
                    <a:pt x="164" y="71"/>
                  </a:lnTo>
                  <a:lnTo>
                    <a:pt x="181" y="77"/>
                  </a:lnTo>
                  <a:lnTo>
                    <a:pt x="185" y="98"/>
                  </a:lnTo>
                  <a:lnTo>
                    <a:pt x="177" y="115"/>
                  </a:lnTo>
                  <a:lnTo>
                    <a:pt x="191" y="123"/>
                  </a:lnTo>
                  <a:lnTo>
                    <a:pt x="198" y="136"/>
                  </a:lnTo>
                  <a:lnTo>
                    <a:pt x="193" y="15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5" name="Freeform 20">
              <a:extLst>
                <a:ext uri="{FF2B5EF4-FFF2-40B4-BE49-F238E27FC236}">
                  <a16:creationId xmlns:a16="http://schemas.microsoft.com/office/drawing/2014/main" id="{60D84206-FC6E-446D-B784-78E99858C0D8}"/>
                </a:ext>
              </a:extLst>
            </p:cNvPr>
            <p:cNvSpPr>
              <a:spLocks/>
            </p:cNvSpPr>
            <p:nvPr/>
          </p:nvSpPr>
          <p:spPr bwMode="auto">
            <a:xfrm>
              <a:off x="1029" y="2911"/>
              <a:ext cx="142" cy="225"/>
            </a:xfrm>
            <a:custGeom>
              <a:avLst/>
              <a:gdLst>
                <a:gd name="T0" fmla="*/ 44 w 68"/>
                <a:gd name="T1" fmla="*/ 77 h 108"/>
                <a:gd name="T2" fmla="*/ 42 w 68"/>
                <a:gd name="T3" fmla="*/ 83 h 108"/>
                <a:gd name="T4" fmla="*/ 37 w 68"/>
                <a:gd name="T5" fmla="*/ 86 h 108"/>
                <a:gd name="T6" fmla="*/ 38 w 68"/>
                <a:gd name="T7" fmla="*/ 93 h 108"/>
                <a:gd name="T8" fmla="*/ 34 w 68"/>
                <a:gd name="T9" fmla="*/ 100 h 108"/>
                <a:gd name="T10" fmla="*/ 29 w 68"/>
                <a:gd name="T11" fmla="*/ 102 h 108"/>
                <a:gd name="T12" fmla="*/ 26 w 68"/>
                <a:gd name="T13" fmla="*/ 108 h 108"/>
                <a:gd name="T14" fmla="*/ 23 w 68"/>
                <a:gd name="T15" fmla="*/ 102 h 108"/>
                <a:gd name="T16" fmla="*/ 18 w 68"/>
                <a:gd name="T17" fmla="*/ 102 h 108"/>
                <a:gd name="T18" fmla="*/ 17 w 68"/>
                <a:gd name="T19" fmla="*/ 95 h 108"/>
                <a:gd name="T20" fmla="*/ 10 w 68"/>
                <a:gd name="T21" fmla="*/ 85 h 108"/>
                <a:gd name="T22" fmla="*/ 8 w 68"/>
                <a:gd name="T23" fmla="*/ 79 h 108"/>
                <a:gd name="T24" fmla="*/ 3 w 68"/>
                <a:gd name="T25" fmla="*/ 69 h 108"/>
                <a:gd name="T26" fmla="*/ 1 w 68"/>
                <a:gd name="T27" fmla="*/ 60 h 108"/>
                <a:gd name="T28" fmla="*/ 11 w 68"/>
                <a:gd name="T29" fmla="*/ 49 h 108"/>
                <a:gd name="T30" fmla="*/ 13 w 68"/>
                <a:gd name="T31" fmla="*/ 37 h 108"/>
                <a:gd name="T32" fmla="*/ 24 w 68"/>
                <a:gd name="T33" fmla="*/ 34 h 108"/>
                <a:gd name="T34" fmla="*/ 26 w 68"/>
                <a:gd name="T35" fmla="*/ 21 h 108"/>
                <a:gd name="T36" fmla="*/ 38 w 68"/>
                <a:gd name="T37" fmla="*/ 20 h 108"/>
                <a:gd name="T38" fmla="*/ 44 w 68"/>
                <a:gd name="T39" fmla="*/ 11 h 108"/>
                <a:gd name="T40" fmla="*/ 56 w 68"/>
                <a:gd name="T41" fmla="*/ 1 h 108"/>
                <a:gd name="T42" fmla="*/ 59 w 68"/>
                <a:gd name="T43" fmla="*/ 0 h 108"/>
                <a:gd name="T44" fmla="*/ 63 w 68"/>
                <a:gd name="T45" fmla="*/ 4 h 108"/>
                <a:gd name="T46" fmla="*/ 61 w 68"/>
                <a:gd name="T47" fmla="*/ 8 h 108"/>
                <a:gd name="T48" fmla="*/ 67 w 68"/>
                <a:gd name="T49" fmla="*/ 15 h 108"/>
                <a:gd name="T50" fmla="*/ 68 w 68"/>
                <a:gd name="T51" fmla="*/ 23 h 108"/>
                <a:gd name="T52" fmla="*/ 66 w 68"/>
                <a:gd name="T53" fmla="*/ 29 h 108"/>
                <a:gd name="T54" fmla="*/ 68 w 68"/>
                <a:gd name="T55" fmla="*/ 36 h 108"/>
                <a:gd name="T56" fmla="*/ 63 w 68"/>
                <a:gd name="T57" fmla="*/ 38 h 108"/>
                <a:gd name="T58" fmla="*/ 60 w 68"/>
                <a:gd name="T59" fmla="*/ 41 h 108"/>
                <a:gd name="T60" fmla="*/ 58 w 68"/>
                <a:gd name="T61" fmla="*/ 46 h 108"/>
                <a:gd name="T62" fmla="*/ 62 w 68"/>
                <a:gd name="T63" fmla="*/ 53 h 108"/>
                <a:gd name="T64" fmla="*/ 57 w 68"/>
                <a:gd name="T65" fmla="*/ 59 h 108"/>
                <a:gd name="T66" fmla="*/ 51 w 68"/>
                <a:gd name="T67" fmla="*/ 63 h 108"/>
                <a:gd name="T68" fmla="*/ 50 w 68"/>
                <a:gd name="T69" fmla="*/ 69 h 108"/>
                <a:gd name="T70" fmla="*/ 45 w 68"/>
                <a:gd name="T71" fmla="*/ 70 h 108"/>
                <a:gd name="T72" fmla="*/ 44 w 68"/>
                <a:gd name="T73" fmla="*/ 7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 h="108">
                  <a:moveTo>
                    <a:pt x="44" y="77"/>
                  </a:moveTo>
                  <a:cubicBezTo>
                    <a:pt x="42" y="83"/>
                    <a:pt x="42" y="83"/>
                    <a:pt x="42" y="83"/>
                  </a:cubicBezTo>
                  <a:cubicBezTo>
                    <a:pt x="37" y="86"/>
                    <a:pt x="37" y="86"/>
                    <a:pt x="37" y="86"/>
                  </a:cubicBezTo>
                  <a:cubicBezTo>
                    <a:pt x="38" y="93"/>
                    <a:pt x="38" y="93"/>
                    <a:pt x="38" y="93"/>
                  </a:cubicBezTo>
                  <a:cubicBezTo>
                    <a:pt x="34" y="100"/>
                    <a:pt x="34" y="100"/>
                    <a:pt x="34" y="100"/>
                  </a:cubicBezTo>
                  <a:cubicBezTo>
                    <a:pt x="29" y="102"/>
                    <a:pt x="29" y="102"/>
                    <a:pt x="29" y="102"/>
                  </a:cubicBezTo>
                  <a:cubicBezTo>
                    <a:pt x="26" y="108"/>
                    <a:pt x="26" y="108"/>
                    <a:pt x="26" y="108"/>
                  </a:cubicBezTo>
                  <a:cubicBezTo>
                    <a:pt x="23" y="102"/>
                    <a:pt x="23" y="102"/>
                    <a:pt x="23" y="102"/>
                  </a:cubicBezTo>
                  <a:cubicBezTo>
                    <a:pt x="18" y="102"/>
                    <a:pt x="18" y="102"/>
                    <a:pt x="18" y="102"/>
                  </a:cubicBezTo>
                  <a:cubicBezTo>
                    <a:pt x="18" y="101"/>
                    <a:pt x="17" y="98"/>
                    <a:pt x="17" y="95"/>
                  </a:cubicBezTo>
                  <a:cubicBezTo>
                    <a:pt x="17" y="88"/>
                    <a:pt x="15" y="86"/>
                    <a:pt x="10" y="85"/>
                  </a:cubicBezTo>
                  <a:cubicBezTo>
                    <a:pt x="6" y="84"/>
                    <a:pt x="5" y="82"/>
                    <a:pt x="8" y="79"/>
                  </a:cubicBezTo>
                  <a:cubicBezTo>
                    <a:pt x="12" y="75"/>
                    <a:pt x="6" y="72"/>
                    <a:pt x="3" y="69"/>
                  </a:cubicBezTo>
                  <a:cubicBezTo>
                    <a:pt x="1" y="66"/>
                    <a:pt x="2" y="62"/>
                    <a:pt x="1" y="60"/>
                  </a:cubicBezTo>
                  <a:cubicBezTo>
                    <a:pt x="0" y="57"/>
                    <a:pt x="7" y="53"/>
                    <a:pt x="11" y="49"/>
                  </a:cubicBezTo>
                  <a:cubicBezTo>
                    <a:pt x="14" y="44"/>
                    <a:pt x="12" y="40"/>
                    <a:pt x="13" y="37"/>
                  </a:cubicBezTo>
                  <a:cubicBezTo>
                    <a:pt x="14" y="35"/>
                    <a:pt x="22" y="36"/>
                    <a:pt x="24" y="34"/>
                  </a:cubicBezTo>
                  <a:cubicBezTo>
                    <a:pt x="25" y="32"/>
                    <a:pt x="26" y="21"/>
                    <a:pt x="26" y="21"/>
                  </a:cubicBezTo>
                  <a:cubicBezTo>
                    <a:pt x="26" y="21"/>
                    <a:pt x="34" y="20"/>
                    <a:pt x="38" y="20"/>
                  </a:cubicBezTo>
                  <a:cubicBezTo>
                    <a:pt x="42" y="19"/>
                    <a:pt x="43" y="16"/>
                    <a:pt x="44" y="11"/>
                  </a:cubicBezTo>
                  <a:cubicBezTo>
                    <a:pt x="44" y="6"/>
                    <a:pt x="50" y="2"/>
                    <a:pt x="56" y="1"/>
                  </a:cubicBezTo>
                  <a:cubicBezTo>
                    <a:pt x="57" y="1"/>
                    <a:pt x="58" y="0"/>
                    <a:pt x="59" y="0"/>
                  </a:cubicBezTo>
                  <a:cubicBezTo>
                    <a:pt x="63" y="4"/>
                    <a:pt x="63" y="4"/>
                    <a:pt x="63" y="4"/>
                  </a:cubicBezTo>
                  <a:cubicBezTo>
                    <a:pt x="61" y="8"/>
                    <a:pt x="61" y="8"/>
                    <a:pt x="61" y="8"/>
                  </a:cubicBezTo>
                  <a:cubicBezTo>
                    <a:pt x="67" y="15"/>
                    <a:pt x="67" y="15"/>
                    <a:pt x="67" y="15"/>
                  </a:cubicBezTo>
                  <a:cubicBezTo>
                    <a:pt x="68" y="23"/>
                    <a:pt x="68" y="23"/>
                    <a:pt x="68" y="23"/>
                  </a:cubicBezTo>
                  <a:cubicBezTo>
                    <a:pt x="66" y="29"/>
                    <a:pt x="66" y="29"/>
                    <a:pt x="66" y="29"/>
                  </a:cubicBezTo>
                  <a:cubicBezTo>
                    <a:pt x="68" y="36"/>
                    <a:pt x="68" y="36"/>
                    <a:pt x="68" y="36"/>
                  </a:cubicBezTo>
                  <a:cubicBezTo>
                    <a:pt x="63" y="38"/>
                    <a:pt x="63" y="38"/>
                    <a:pt x="63" y="38"/>
                  </a:cubicBezTo>
                  <a:cubicBezTo>
                    <a:pt x="60" y="41"/>
                    <a:pt x="60" y="41"/>
                    <a:pt x="60" y="41"/>
                  </a:cubicBezTo>
                  <a:cubicBezTo>
                    <a:pt x="58" y="46"/>
                    <a:pt x="58" y="46"/>
                    <a:pt x="58" y="46"/>
                  </a:cubicBezTo>
                  <a:cubicBezTo>
                    <a:pt x="62" y="53"/>
                    <a:pt x="62" y="53"/>
                    <a:pt x="62" y="53"/>
                  </a:cubicBezTo>
                  <a:cubicBezTo>
                    <a:pt x="57" y="59"/>
                    <a:pt x="57" y="59"/>
                    <a:pt x="57" y="59"/>
                  </a:cubicBezTo>
                  <a:cubicBezTo>
                    <a:pt x="51" y="63"/>
                    <a:pt x="51" y="63"/>
                    <a:pt x="51" y="63"/>
                  </a:cubicBezTo>
                  <a:cubicBezTo>
                    <a:pt x="50" y="69"/>
                    <a:pt x="50" y="69"/>
                    <a:pt x="50" y="69"/>
                  </a:cubicBezTo>
                  <a:cubicBezTo>
                    <a:pt x="45" y="70"/>
                    <a:pt x="45" y="70"/>
                    <a:pt x="45" y="70"/>
                  </a:cubicBezTo>
                  <a:lnTo>
                    <a:pt x="44" y="77"/>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6" name="Freeform 22">
              <a:extLst>
                <a:ext uri="{FF2B5EF4-FFF2-40B4-BE49-F238E27FC236}">
                  <a16:creationId xmlns:a16="http://schemas.microsoft.com/office/drawing/2014/main" id="{83DCFE53-5A88-4BBD-B36A-091F0CD64D57}"/>
                </a:ext>
              </a:extLst>
            </p:cNvPr>
            <p:cNvSpPr>
              <a:spLocks/>
            </p:cNvSpPr>
            <p:nvPr/>
          </p:nvSpPr>
          <p:spPr bwMode="auto">
            <a:xfrm>
              <a:off x="1046" y="3595"/>
              <a:ext cx="256" cy="237"/>
            </a:xfrm>
            <a:custGeom>
              <a:avLst/>
              <a:gdLst>
                <a:gd name="T0" fmla="*/ 123 w 123"/>
                <a:gd name="T1" fmla="*/ 83 h 114"/>
                <a:gd name="T2" fmla="*/ 120 w 123"/>
                <a:gd name="T3" fmla="*/ 87 h 114"/>
                <a:gd name="T4" fmla="*/ 108 w 123"/>
                <a:gd name="T5" fmla="*/ 92 h 114"/>
                <a:gd name="T6" fmla="*/ 101 w 123"/>
                <a:gd name="T7" fmla="*/ 108 h 114"/>
                <a:gd name="T8" fmla="*/ 87 w 123"/>
                <a:gd name="T9" fmla="*/ 114 h 114"/>
                <a:gd name="T10" fmla="*/ 83 w 123"/>
                <a:gd name="T11" fmla="*/ 104 h 114"/>
                <a:gd name="T12" fmla="*/ 72 w 123"/>
                <a:gd name="T13" fmla="*/ 105 h 114"/>
                <a:gd name="T14" fmla="*/ 65 w 123"/>
                <a:gd name="T15" fmla="*/ 103 h 114"/>
                <a:gd name="T16" fmla="*/ 64 w 123"/>
                <a:gd name="T17" fmla="*/ 101 h 114"/>
                <a:gd name="T18" fmla="*/ 54 w 123"/>
                <a:gd name="T19" fmla="*/ 102 h 114"/>
                <a:gd name="T20" fmla="*/ 51 w 123"/>
                <a:gd name="T21" fmla="*/ 108 h 114"/>
                <a:gd name="T22" fmla="*/ 47 w 123"/>
                <a:gd name="T23" fmla="*/ 107 h 114"/>
                <a:gd name="T24" fmla="*/ 42 w 123"/>
                <a:gd name="T25" fmla="*/ 104 h 114"/>
                <a:gd name="T26" fmla="*/ 42 w 123"/>
                <a:gd name="T27" fmla="*/ 97 h 114"/>
                <a:gd name="T28" fmla="*/ 39 w 123"/>
                <a:gd name="T29" fmla="*/ 96 h 114"/>
                <a:gd name="T30" fmla="*/ 37 w 123"/>
                <a:gd name="T31" fmla="*/ 101 h 114"/>
                <a:gd name="T32" fmla="*/ 35 w 123"/>
                <a:gd name="T33" fmla="*/ 106 h 114"/>
                <a:gd name="T34" fmla="*/ 31 w 123"/>
                <a:gd name="T35" fmla="*/ 103 h 114"/>
                <a:gd name="T36" fmla="*/ 24 w 123"/>
                <a:gd name="T37" fmla="*/ 104 h 114"/>
                <a:gd name="T38" fmla="*/ 20 w 123"/>
                <a:gd name="T39" fmla="*/ 101 h 114"/>
                <a:gd name="T40" fmla="*/ 15 w 123"/>
                <a:gd name="T41" fmla="*/ 106 h 114"/>
                <a:gd name="T42" fmla="*/ 15 w 123"/>
                <a:gd name="T43" fmla="*/ 106 h 114"/>
                <a:gd name="T44" fmla="*/ 14 w 123"/>
                <a:gd name="T45" fmla="*/ 104 h 114"/>
                <a:gd name="T46" fmla="*/ 9 w 123"/>
                <a:gd name="T47" fmla="*/ 97 h 114"/>
                <a:gd name="T48" fmla="*/ 9 w 123"/>
                <a:gd name="T49" fmla="*/ 89 h 114"/>
                <a:gd name="T50" fmla="*/ 8 w 123"/>
                <a:gd name="T51" fmla="*/ 80 h 114"/>
                <a:gd name="T52" fmla="*/ 2 w 123"/>
                <a:gd name="T53" fmla="*/ 75 h 114"/>
                <a:gd name="T54" fmla="*/ 6 w 123"/>
                <a:gd name="T55" fmla="*/ 69 h 114"/>
                <a:gd name="T56" fmla="*/ 12 w 123"/>
                <a:gd name="T57" fmla="*/ 65 h 114"/>
                <a:gd name="T58" fmla="*/ 18 w 123"/>
                <a:gd name="T59" fmla="*/ 69 h 114"/>
                <a:gd name="T60" fmla="*/ 25 w 123"/>
                <a:gd name="T61" fmla="*/ 66 h 114"/>
                <a:gd name="T62" fmla="*/ 27 w 123"/>
                <a:gd name="T63" fmla="*/ 56 h 114"/>
                <a:gd name="T64" fmla="*/ 25 w 123"/>
                <a:gd name="T65" fmla="*/ 46 h 114"/>
                <a:gd name="T66" fmla="*/ 34 w 123"/>
                <a:gd name="T67" fmla="*/ 36 h 114"/>
                <a:gd name="T68" fmla="*/ 35 w 123"/>
                <a:gd name="T69" fmla="*/ 31 h 114"/>
                <a:gd name="T70" fmla="*/ 30 w 123"/>
                <a:gd name="T71" fmla="*/ 19 h 114"/>
                <a:gd name="T72" fmla="*/ 31 w 123"/>
                <a:gd name="T73" fmla="*/ 19 h 114"/>
                <a:gd name="T74" fmla="*/ 40 w 123"/>
                <a:gd name="T75" fmla="*/ 8 h 114"/>
                <a:gd name="T76" fmla="*/ 40 w 123"/>
                <a:gd name="T77" fmla="*/ 3 h 114"/>
                <a:gd name="T78" fmla="*/ 51 w 123"/>
                <a:gd name="T79" fmla="*/ 3 h 114"/>
                <a:gd name="T80" fmla="*/ 56 w 123"/>
                <a:gd name="T81" fmla="*/ 0 h 114"/>
                <a:gd name="T82" fmla="*/ 62 w 123"/>
                <a:gd name="T83" fmla="*/ 3 h 114"/>
                <a:gd name="T84" fmla="*/ 67 w 123"/>
                <a:gd name="T85" fmla="*/ 6 h 114"/>
                <a:gd name="T86" fmla="*/ 73 w 123"/>
                <a:gd name="T87" fmla="*/ 7 h 114"/>
                <a:gd name="T88" fmla="*/ 75 w 123"/>
                <a:gd name="T89" fmla="*/ 21 h 114"/>
                <a:gd name="T90" fmla="*/ 81 w 123"/>
                <a:gd name="T91" fmla="*/ 22 h 114"/>
                <a:gd name="T92" fmla="*/ 87 w 123"/>
                <a:gd name="T93" fmla="*/ 25 h 114"/>
                <a:gd name="T94" fmla="*/ 88 w 123"/>
                <a:gd name="T95" fmla="*/ 29 h 114"/>
                <a:gd name="T96" fmla="*/ 92 w 123"/>
                <a:gd name="T97" fmla="*/ 27 h 114"/>
                <a:gd name="T98" fmla="*/ 103 w 123"/>
                <a:gd name="T99" fmla="*/ 37 h 114"/>
                <a:gd name="T100" fmla="*/ 102 w 123"/>
                <a:gd name="T101" fmla="*/ 45 h 114"/>
                <a:gd name="T102" fmla="*/ 97 w 123"/>
                <a:gd name="T103" fmla="*/ 51 h 114"/>
                <a:gd name="T104" fmla="*/ 101 w 123"/>
                <a:gd name="T105" fmla="*/ 56 h 114"/>
                <a:gd name="T106" fmla="*/ 105 w 123"/>
                <a:gd name="T107" fmla="*/ 54 h 114"/>
                <a:gd name="T108" fmla="*/ 110 w 123"/>
                <a:gd name="T109" fmla="*/ 56 h 114"/>
                <a:gd name="T110" fmla="*/ 110 w 123"/>
                <a:gd name="T111" fmla="*/ 62 h 114"/>
                <a:gd name="T112" fmla="*/ 113 w 123"/>
                <a:gd name="T113" fmla="*/ 64 h 114"/>
                <a:gd name="T114" fmla="*/ 118 w 123"/>
                <a:gd name="T115" fmla="*/ 65 h 114"/>
                <a:gd name="T116" fmla="*/ 119 w 123"/>
                <a:gd name="T117" fmla="*/ 70 h 114"/>
                <a:gd name="T118" fmla="*/ 122 w 123"/>
                <a:gd name="T119" fmla="*/ 73 h 114"/>
                <a:gd name="T120" fmla="*/ 123 w 123"/>
                <a:gd name="T121" fmla="*/ 8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 h="114">
                  <a:moveTo>
                    <a:pt x="123" y="83"/>
                  </a:moveTo>
                  <a:cubicBezTo>
                    <a:pt x="122" y="84"/>
                    <a:pt x="121" y="86"/>
                    <a:pt x="120" y="87"/>
                  </a:cubicBezTo>
                  <a:cubicBezTo>
                    <a:pt x="115" y="92"/>
                    <a:pt x="113" y="88"/>
                    <a:pt x="108" y="92"/>
                  </a:cubicBezTo>
                  <a:cubicBezTo>
                    <a:pt x="103" y="96"/>
                    <a:pt x="104" y="102"/>
                    <a:pt x="101" y="108"/>
                  </a:cubicBezTo>
                  <a:cubicBezTo>
                    <a:pt x="99" y="113"/>
                    <a:pt x="93" y="110"/>
                    <a:pt x="87" y="114"/>
                  </a:cubicBezTo>
                  <a:cubicBezTo>
                    <a:pt x="83" y="104"/>
                    <a:pt x="83" y="104"/>
                    <a:pt x="83" y="104"/>
                  </a:cubicBezTo>
                  <a:cubicBezTo>
                    <a:pt x="72" y="105"/>
                    <a:pt x="72" y="105"/>
                    <a:pt x="72" y="105"/>
                  </a:cubicBezTo>
                  <a:cubicBezTo>
                    <a:pt x="65" y="103"/>
                    <a:pt x="65" y="103"/>
                    <a:pt x="65" y="103"/>
                  </a:cubicBezTo>
                  <a:cubicBezTo>
                    <a:pt x="64" y="101"/>
                    <a:pt x="64" y="101"/>
                    <a:pt x="64" y="101"/>
                  </a:cubicBezTo>
                  <a:cubicBezTo>
                    <a:pt x="54" y="102"/>
                    <a:pt x="54" y="102"/>
                    <a:pt x="54" y="102"/>
                  </a:cubicBezTo>
                  <a:cubicBezTo>
                    <a:pt x="51" y="108"/>
                    <a:pt x="51" y="108"/>
                    <a:pt x="51" y="108"/>
                  </a:cubicBezTo>
                  <a:cubicBezTo>
                    <a:pt x="47" y="107"/>
                    <a:pt x="47" y="107"/>
                    <a:pt x="47" y="107"/>
                  </a:cubicBezTo>
                  <a:cubicBezTo>
                    <a:pt x="42" y="104"/>
                    <a:pt x="42" y="104"/>
                    <a:pt x="42" y="104"/>
                  </a:cubicBezTo>
                  <a:cubicBezTo>
                    <a:pt x="42" y="97"/>
                    <a:pt x="42" y="97"/>
                    <a:pt x="42" y="97"/>
                  </a:cubicBezTo>
                  <a:cubicBezTo>
                    <a:pt x="39" y="96"/>
                    <a:pt x="39" y="96"/>
                    <a:pt x="39" y="96"/>
                  </a:cubicBezTo>
                  <a:cubicBezTo>
                    <a:pt x="37" y="101"/>
                    <a:pt x="37" y="101"/>
                    <a:pt x="37" y="101"/>
                  </a:cubicBezTo>
                  <a:cubicBezTo>
                    <a:pt x="35" y="106"/>
                    <a:pt x="35" y="106"/>
                    <a:pt x="35" y="106"/>
                  </a:cubicBezTo>
                  <a:cubicBezTo>
                    <a:pt x="31" y="103"/>
                    <a:pt x="31" y="103"/>
                    <a:pt x="31" y="103"/>
                  </a:cubicBezTo>
                  <a:cubicBezTo>
                    <a:pt x="24" y="104"/>
                    <a:pt x="24" y="104"/>
                    <a:pt x="24" y="104"/>
                  </a:cubicBezTo>
                  <a:cubicBezTo>
                    <a:pt x="20" y="101"/>
                    <a:pt x="20" y="101"/>
                    <a:pt x="20" y="101"/>
                  </a:cubicBezTo>
                  <a:cubicBezTo>
                    <a:pt x="15" y="106"/>
                    <a:pt x="15" y="106"/>
                    <a:pt x="15" y="106"/>
                  </a:cubicBezTo>
                  <a:cubicBezTo>
                    <a:pt x="15" y="106"/>
                    <a:pt x="15" y="106"/>
                    <a:pt x="15" y="106"/>
                  </a:cubicBezTo>
                  <a:cubicBezTo>
                    <a:pt x="15" y="105"/>
                    <a:pt x="15" y="104"/>
                    <a:pt x="14" y="104"/>
                  </a:cubicBezTo>
                  <a:cubicBezTo>
                    <a:pt x="13" y="104"/>
                    <a:pt x="9" y="100"/>
                    <a:pt x="9" y="97"/>
                  </a:cubicBezTo>
                  <a:cubicBezTo>
                    <a:pt x="8" y="94"/>
                    <a:pt x="8" y="92"/>
                    <a:pt x="9" y="89"/>
                  </a:cubicBezTo>
                  <a:cubicBezTo>
                    <a:pt x="10" y="86"/>
                    <a:pt x="10" y="82"/>
                    <a:pt x="8" y="80"/>
                  </a:cubicBezTo>
                  <a:cubicBezTo>
                    <a:pt x="5" y="78"/>
                    <a:pt x="0" y="77"/>
                    <a:pt x="2" y="75"/>
                  </a:cubicBezTo>
                  <a:cubicBezTo>
                    <a:pt x="3" y="74"/>
                    <a:pt x="6" y="72"/>
                    <a:pt x="6" y="69"/>
                  </a:cubicBezTo>
                  <a:cubicBezTo>
                    <a:pt x="6" y="66"/>
                    <a:pt x="11" y="64"/>
                    <a:pt x="12" y="65"/>
                  </a:cubicBezTo>
                  <a:cubicBezTo>
                    <a:pt x="13" y="66"/>
                    <a:pt x="13" y="69"/>
                    <a:pt x="18" y="69"/>
                  </a:cubicBezTo>
                  <a:cubicBezTo>
                    <a:pt x="23" y="69"/>
                    <a:pt x="22" y="70"/>
                    <a:pt x="25" y="66"/>
                  </a:cubicBezTo>
                  <a:cubicBezTo>
                    <a:pt x="27" y="61"/>
                    <a:pt x="29" y="59"/>
                    <a:pt x="27" y="56"/>
                  </a:cubicBezTo>
                  <a:cubicBezTo>
                    <a:pt x="26" y="52"/>
                    <a:pt x="23" y="48"/>
                    <a:pt x="25" y="46"/>
                  </a:cubicBezTo>
                  <a:cubicBezTo>
                    <a:pt x="27" y="44"/>
                    <a:pt x="33" y="38"/>
                    <a:pt x="34" y="36"/>
                  </a:cubicBezTo>
                  <a:cubicBezTo>
                    <a:pt x="35" y="34"/>
                    <a:pt x="36" y="33"/>
                    <a:pt x="35" y="31"/>
                  </a:cubicBezTo>
                  <a:cubicBezTo>
                    <a:pt x="33" y="29"/>
                    <a:pt x="31" y="22"/>
                    <a:pt x="30" y="19"/>
                  </a:cubicBezTo>
                  <a:cubicBezTo>
                    <a:pt x="31" y="19"/>
                    <a:pt x="31" y="19"/>
                    <a:pt x="31" y="19"/>
                  </a:cubicBezTo>
                  <a:cubicBezTo>
                    <a:pt x="31" y="19"/>
                    <a:pt x="41" y="11"/>
                    <a:pt x="40" y="8"/>
                  </a:cubicBezTo>
                  <a:cubicBezTo>
                    <a:pt x="40" y="6"/>
                    <a:pt x="40" y="3"/>
                    <a:pt x="40" y="3"/>
                  </a:cubicBezTo>
                  <a:cubicBezTo>
                    <a:pt x="51" y="3"/>
                    <a:pt x="51" y="3"/>
                    <a:pt x="51" y="3"/>
                  </a:cubicBezTo>
                  <a:cubicBezTo>
                    <a:pt x="51" y="3"/>
                    <a:pt x="53" y="0"/>
                    <a:pt x="56" y="0"/>
                  </a:cubicBezTo>
                  <a:cubicBezTo>
                    <a:pt x="58" y="0"/>
                    <a:pt x="62" y="0"/>
                    <a:pt x="62" y="3"/>
                  </a:cubicBezTo>
                  <a:cubicBezTo>
                    <a:pt x="62" y="5"/>
                    <a:pt x="66" y="6"/>
                    <a:pt x="67" y="6"/>
                  </a:cubicBezTo>
                  <a:cubicBezTo>
                    <a:pt x="67" y="6"/>
                    <a:pt x="73" y="7"/>
                    <a:pt x="73" y="7"/>
                  </a:cubicBezTo>
                  <a:cubicBezTo>
                    <a:pt x="75" y="21"/>
                    <a:pt x="75" y="21"/>
                    <a:pt x="75" y="21"/>
                  </a:cubicBezTo>
                  <a:cubicBezTo>
                    <a:pt x="75" y="21"/>
                    <a:pt x="79" y="20"/>
                    <a:pt x="81" y="22"/>
                  </a:cubicBezTo>
                  <a:cubicBezTo>
                    <a:pt x="84" y="24"/>
                    <a:pt x="87" y="25"/>
                    <a:pt x="87" y="25"/>
                  </a:cubicBezTo>
                  <a:cubicBezTo>
                    <a:pt x="88" y="29"/>
                    <a:pt x="88" y="29"/>
                    <a:pt x="88" y="29"/>
                  </a:cubicBezTo>
                  <a:cubicBezTo>
                    <a:pt x="92" y="27"/>
                    <a:pt x="92" y="27"/>
                    <a:pt x="92" y="27"/>
                  </a:cubicBezTo>
                  <a:cubicBezTo>
                    <a:pt x="103" y="37"/>
                    <a:pt x="103" y="37"/>
                    <a:pt x="103" y="37"/>
                  </a:cubicBezTo>
                  <a:cubicBezTo>
                    <a:pt x="102" y="45"/>
                    <a:pt x="102" y="45"/>
                    <a:pt x="102" y="45"/>
                  </a:cubicBezTo>
                  <a:cubicBezTo>
                    <a:pt x="97" y="51"/>
                    <a:pt x="97" y="51"/>
                    <a:pt x="97" y="51"/>
                  </a:cubicBezTo>
                  <a:cubicBezTo>
                    <a:pt x="101" y="56"/>
                    <a:pt x="101" y="56"/>
                    <a:pt x="101" y="56"/>
                  </a:cubicBezTo>
                  <a:cubicBezTo>
                    <a:pt x="105" y="54"/>
                    <a:pt x="105" y="54"/>
                    <a:pt x="105" y="54"/>
                  </a:cubicBezTo>
                  <a:cubicBezTo>
                    <a:pt x="110" y="56"/>
                    <a:pt x="110" y="56"/>
                    <a:pt x="110" y="56"/>
                  </a:cubicBezTo>
                  <a:cubicBezTo>
                    <a:pt x="110" y="62"/>
                    <a:pt x="110" y="62"/>
                    <a:pt x="110" y="62"/>
                  </a:cubicBezTo>
                  <a:cubicBezTo>
                    <a:pt x="113" y="64"/>
                    <a:pt x="113" y="64"/>
                    <a:pt x="113" y="64"/>
                  </a:cubicBezTo>
                  <a:cubicBezTo>
                    <a:pt x="118" y="65"/>
                    <a:pt x="118" y="65"/>
                    <a:pt x="118" y="65"/>
                  </a:cubicBezTo>
                  <a:cubicBezTo>
                    <a:pt x="119" y="70"/>
                    <a:pt x="119" y="70"/>
                    <a:pt x="119" y="70"/>
                  </a:cubicBezTo>
                  <a:cubicBezTo>
                    <a:pt x="122" y="73"/>
                    <a:pt x="122" y="73"/>
                    <a:pt x="122" y="73"/>
                  </a:cubicBezTo>
                  <a:lnTo>
                    <a:pt x="123" y="83"/>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7" name="Freeform 23">
              <a:extLst>
                <a:ext uri="{FF2B5EF4-FFF2-40B4-BE49-F238E27FC236}">
                  <a16:creationId xmlns:a16="http://schemas.microsoft.com/office/drawing/2014/main" id="{70022594-7B71-4596-A4BB-3A5B35414349}"/>
                </a:ext>
              </a:extLst>
            </p:cNvPr>
            <p:cNvSpPr>
              <a:spLocks noEditPoints="1"/>
            </p:cNvSpPr>
            <p:nvPr/>
          </p:nvSpPr>
          <p:spPr bwMode="auto">
            <a:xfrm>
              <a:off x="1133" y="3805"/>
              <a:ext cx="115" cy="213"/>
            </a:xfrm>
            <a:custGeom>
              <a:avLst/>
              <a:gdLst>
                <a:gd name="T0" fmla="*/ 45 w 55"/>
                <a:gd name="T1" fmla="*/ 13 h 102"/>
                <a:gd name="T2" fmla="*/ 44 w 55"/>
                <a:gd name="T3" fmla="*/ 13 h 102"/>
                <a:gd name="T4" fmla="*/ 45 w 55"/>
                <a:gd name="T5" fmla="*/ 29 h 102"/>
                <a:gd name="T6" fmla="*/ 40 w 55"/>
                <a:gd name="T7" fmla="*/ 39 h 102"/>
                <a:gd name="T8" fmla="*/ 51 w 55"/>
                <a:gd name="T9" fmla="*/ 46 h 102"/>
                <a:gd name="T10" fmla="*/ 54 w 55"/>
                <a:gd name="T11" fmla="*/ 58 h 102"/>
                <a:gd name="T12" fmla="*/ 53 w 55"/>
                <a:gd name="T13" fmla="*/ 76 h 102"/>
                <a:gd name="T14" fmla="*/ 47 w 55"/>
                <a:gd name="T15" fmla="*/ 83 h 102"/>
                <a:gd name="T16" fmla="*/ 44 w 55"/>
                <a:gd name="T17" fmla="*/ 85 h 102"/>
                <a:gd name="T18" fmla="*/ 49 w 55"/>
                <a:gd name="T19" fmla="*/ 98 h 102"/>
                <a:gd name="T20" fmla="*/ 41 w 55"/>
                <a:gd name="T21" fmla="*/ 100 h 102"/>
                <a:gd name="T22" fmla="*/ 31 w 55"/>
                <a:gd name="T23" fmla="*/ 102 h 102"/>
                <a:gd name="T24" fmla="*/ 24 w 55"/>
                <a:gd name="T25" fmla="*/ 100 h 102"/>
                <a:gd name="T26" fmla="*/ 13 w 55"/>
                <a:gd name="T27" fmla="*/ 97 h 102"/>
                <a:gd name="T28" fmla="*/ 6 w 55"/>
                <a:gd name="T29" fmla="*/ 94 h 102"/>
                <a:gd name="T30" fmla="*/ 6 w 55"/>
                <a:gd name="T31" fmla="*/ 94 h 102"/>
                <a:gd name="T32" fmla="*/ 6 w 55"/>
                <a:gd name="T33" fmla="*/ 81 h 102"/>
                <a:gd name="T34" fmla="*/ 5 w 55"/>
                <a:gd name="T35" fmla="*/ 77 h 102"/>
                <a:gd name="T36" fmla="*/ 2 w 55"/>
                <a:gd name="T37" fmla="*/ 71 h 102"/>
                <a:gd name="T38" fmla="*/ 3 w 55"/>
                <a:gd name="T39" fmla="*/ 67 h 102"/>
                <a:gd name="T40" fmla="*/ 6 w 55"/>
                <a:gd name="T41" fmla="*/ 66 h 102"/>
                <a:gd name="T42" fmla="*/ 11 w 55"/>
                <a:gd name="T43" fmla="*/ 68 h 102"/>
                <a:gd name="T44" fmla="*/ 11 w 55"/>
                <a:gd name="T45" fmla="*/ 66 h 102"/>
                <a:gd name="T46" fmla="*/ 18 w 55"/>
                <a:gd name="T47" fmla="*/ 65 h 102"/>
                <a:gd name="T48" fmla="*/ 20 w 55"/>
                <a:gd name="T49" fmla="*/ 61 h 102"/>
                <a:gd name="T50" fmla="*/ 18 w 55"/>
                <a:gd name="T51" fmla="*/ 59 h 102"/>
                <a:gd name="T52" fmla="*/ 18 w 55"/>
                <a:gd name="T53" fmla="*/ 57 h 102"/>
                <a:gd name="T54" fmla="*/ 19 w 55"/>
                <a:gd name="T55" fmla="*/ 54 h 102"/>
                <a:gd name="T56" fmla="*/ 20 w 55"/>
                <a:gd name="T57" fmla="*/ 49 h 102"/>
                <a:gd name="T58" fmla="*/ 24 w 55"/>
                <a:gd name="T59" fmla="*/ 45 h 102"/>
                <a:gd name="T60" fmla="*/ 25 w 55"/>
                <a:gd name="T61" fmla="*/ 39 h 102"/>
                <a:gd name="T62" fmla="*/ 18 w 55"/>
                <a:gd name="T63" fmla="*/ 40 h 102"/>
                <a:gd name="T64" fmla="*/ 14 w 55"/>
                <a:gd name="T65" fmla="*/ 34 h 102"/>
                <a:gd name="T66" fmla="*/ 13 w 55"/>
                <a:gd name="T67" fmla="*/ 25 h 102"/>
                <a:gd name="T68" fmla="*/ 16 w 55"/>
                <a:gd name="T69" fmla="*/ 18 h 102"/>
                <a:gd name="T70" fmla="*/ 13 w 55"/>
                <a:gd name="T71" fmla="*/ 16 h 102"/>
                <a:gd name="T72" fmla="*/ 10 w 55"/>
                <a:gd name="T73" fmla="*/ 7 h 102"/>
                <a:gd name="T74" fmla="*/ 9 w 55"/>
                <a:gd name="T75" fmla="*/ 7 h 102"/>
                <a:gd name="T76" fmla="*/ 12 w 55"/>
                <a:gd name="T77" fmla="*/ 1 h 102"/>
                <a:gd name="T78" fmla="*/ 22 w 55"/>
                <a:gd name="T79" fmla="*/ 0 h 102"/>
                <a:gd name="T80" fmla="*/ 23 w 55"/>
                <a:gd name="T81" fmla="*/ 2 h 102"/>
                <a:gd name="T82" fmla="*/ 30 w 55"/>
                <a:gd name="T83" fmla="*/ 4 h 102"/>
                <a:gd name="T84" fmla="*/ 41 w 55"/>
                <a:gd name="T85" fmla="*/ 3 h 102"/>
                <a:gd name="T86" fmla="*/ 45 w 55"/>
                <a:gd name="T87" fmla="*/ 13 h 102"/>
                <a:gd name="T88" fmla="*/ 0 w 55"/>
                <a:gd name="T89" fmla="*/ 100 h 102"/>
                <a:gd name="T90" fmla="*/ 0 w 55"/>
                <a:gd name="T91" fmla="*/ 100 h 102"/>
                <a:gd name="T92" fmla="*/ 0 w 55"/>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102">
                  <a:moveTo>
                    <a:pt x="45" y="13"/>
                  </a:moveTo>
                  <a:cubicBezTo>
                    <a:pt x="44" y="13"/>
                    <a:pt x="44" y="13"/>
                    <a:pt x="44" y="13"/>
                  </a:cubicBezTo>
                  <a:cubicBezTo>
                    <a:pt x="37" y="18"/>
                    <a:pt x="42" y="23"/>
                    <a:pt x="45" y="29"/>
                  </a:cubicBezTo>
                  <a:cubicBezTo>
                    <a:pt x="47" y="35"/>
                    <a:pt x="38" y="35"/>
                    <a:pt x="40" y="39"/>
                  </a:cubicBezTo>
                  <a:cubicBezTo>
                    <a:pt x="41" y="44"/>
                    <a:pt x="48" y="44"/>
                    <a:pt x="51" y="46"/>
                  </a:cubicBezTo>
                  <a:cubicBezTo>
                    <a:pt x="55" y="48"/>
                    <a:pt x="54" y="54"/>
                    <a:pt x="54" y="58"/>
                  </a:cubicBezTo>
                  <a:cubicBezTo>
                    <a:pt x="54" y="62"/>
                    <a:pt x="53" y="65"/>
                    <a:pt x="53" y="76"/>
                  </a:cubicBezTo>
                  <a:cubicBezTo>
                    <a:pt x="53" y="87"/>
                    <a:pt x="48" y="85"/>
                    <a:pt x="47" y="83"/>
                  </a:cubicBezTo>
                  <a:cubicBezTo>
                    <a:pt x="47" y="81"/>
                    <a:pt x="41" y="79"/>
                    <a:pt x="44" y="85"/>
                  </a:cubicBezTo>
                  <a:cubicBezTo>
                    <a:pt x="46" y="88"/>
                    <a:pt x="48" y="94"/>
                    <a:pt x="49" y="98"/>
                  </a:cubicBezTo>
                  <a:cubicBezTo>
                    <a:pt x="47" y="100"/>
                    <a:pt x="43" y="100"/>
                    <a:pt x="41" y="100"/>
                  </a:cubicBezTo>
                  <a:cubicBezTo>
                    <a:pt x="38" y="99"/>
                    <a:pt x="36" y="101"/>
                    <a:pt x="31" y="102"/>
                  </a:cubicBezTo>
                  <a:cubicBezTo>
                    <a:pt x="27" y="102"/>
                    <a:pt x="32" y="100"/>
                    <a:pt x="24" y="100"/>
                  </a:cubicBezTo>
                  <a:cubicBezTo>
                    <a:pt x="17" y="99"/>
                    <a:pt x="15" y="99"/>
                    <a:pt x="13" y="97"/>
                  </a:cubicBezTo>
                  <a:cubicBezTo>
                    <a:pt x="11" y="95"/>
                    <a:pt x="11" y="93"/>
                    <a:pt x="6" y="94"/>
                  </a:cubicBezTo>
                  <a:cubicBezTo>
                    <a:pt x="6" y="94"/>
                    <a:pt x="6" y="94"/>
                    <a:pt x="6" y="94"/>
                  </a:cubicBezTo>
                  <a:cubicBezTo>
                    <a:pt x="6" y="81"/>
                    <a:pt x="6" y="81"/>
                    <a:pt x="6" y="81"/>
                  </a:cubicBezTo>
                  <a:cubicBezTo>
                    <a:pt x="5" y="77"/>
                    <a:pt x="5" y="77"/>
                    <a:pt x="5" y="77"/>
                  </a:cubicBezTo>
                  <a:cubicBezTo>
                    <a:pt x="2" y="71"/>
                    <a:pt x="2" y="71"/>
                    <a:pt x="2" y="71"/>
                  </a:cubicBezTo>
                  <a:cubicBezTo>
                    <a:pt x="3" y="67"/>
                    <a:pt x="3" y="67"/>
                    <a:pt x="3" y="67"/>
                  </a:cubicBezTo>
                  <a:cubicBezTo>
                    <a:pt x="6" y="66"/>
                    <a:pt x="6" y="66"/>
                    <a:pt x="6" y="66"/>
                  </a:cubicBezTo>
                  <a:cubicBezTo>
                    <a:pt x="11" y="68"/>
                    <a:pt x="11" y="68"/>
                    <a:pt x="11" y="68"/>
                  </a:cubicBezTo>
                  <a:cubicBezTo>
                    <a:pt x="11" y="66"/>
                    <a:pt x="11" y="66"/>
                    <a:pt x="11" y="66"/>
                  </a:cubicBezTo>
                  <a:cubicBezTo>
                    <a:pt x="18" y="65"/>
                    <a:pt x="18" y="65"/>
                    <a:pt x="18" y="65"/>
                  </a:cubicBezTo>
                  <a:cubicBezTo>
                    <a:pt x="20" y="61"/>
                    <a:pt x="20" y="61"/>
                    <a:pt x="20" y="61"/>
                  </a:cubicBezTo>
                  <a:cubicBezTo>
                    <a:pt x="18" y="59"/>
                    <a:pt x="18" y="59"/>
                    <a:pt x="18" y="59"/>
                  </a:cubicBezTo>
                  <a:cubicBezTo>
                    <a:pt x="18" y="57"/>
                    <a:pt x="18" y="57"/>
                    <a:pt x="18" y="57"/>
                  </a:cubicBezTo>
                  <a:cubicBezTo>
                    <a:pt x="19" y="54"/>
                    <a:pt x="19" y="54"/>
                    <a:pt x="19" y="54"/>
                  </a:cubicBezTo>
                  <a:cubicBezTo>
                    <a:pt x="20" y="49"/>
                    <a:pt x="20" y="49"/>
                    <a:pt x="20" y="49"/>
                  </a:cubicBezTo>
                  <a:cubicBezTo>
                    <a:pt x="24" y="45"/>
                    <a:pt x="24" y="45"/>
                    <a:pt x="24" y="45"/>
                  </a:cubicBezTo>
                  <a:cubicBezTo>
                    <a:pt x="25" y="39"/>
                    <a:pt x="25" y="39"/>
                    <a:pt x="25" y="39"/>
                  </a:cubicBezTo>
                  <a:cubicBezTo>
                    <a:pt x="18" y="40"/>
                    <a:pt x="18" y="40"/>
                    <a:pt x="18" y="40"/>
                  </a:cubicBezTo>
                  <a:cubicBezTo>
                    <a:pt x="14" y="34"/>
                    <a:pt x="14" y="34"/>
                    <a:pt x="14" y="34"/>
                  </a:cubicBezTo>
                  <a:cubicBezTo>
                    <a:pt x="13" y="25"/>
                    <a:pt x="13" y="25"/>
                    <a:pt x="13" y="25"/>
                  </a:cubicBezTo>
                  <a:cubicBezTo>
                    <a:pt x="16" y="18"/>
                    <a:pt x="16" y="18"/>
                    <a:pt x="16" y="18"/>
                  </a:cubicBezTo>
                  <a:cubicBezTo>
                    <a:pt x="13" y="16"/>
                    <a:pt x="13" y="16"/>
                    <a:pt x="13" y="16"/>
                  </a:cubicBezTo>
                  <a:cubicBezTo>
                    <a:pt x="10" y="7"/>
                    <a:pt x="10" y="7"/>
                    <a:pt x="10" y="7"/>
                  </a:cubicBezTo>
                  <a:cubicBezTo>
                    <a:pt x="9" y="7"/>
                    <a:pt x="9" y="7"/>
                    <a:pt x="9" y="7"/>
                  </a:cubicBezTo>
                  <a:cubicBezTo>
                    <a:pt x="12" y="1"/>
                    <a:pt x="12" y="1"/>
                    <a:pt x="12" y="1"/>
                  </a:cubicBezTo>
                  <a:cubicBezTo>
                    <a:pt x="22" y="0"/>
                    <a:pt x="22" y="0"/>
                    <a:pt x="22" y="0"/>
                  </a:cubicBezTo>
                  <a:cubicBezTo>
                    <a:pt x="23" y="2"/>
                    <a:pt x="23" y="2"/>
                    <a:pt x="23" y="2"/>
                  </a:cubicBezTo>
                  <a:cubicBezTo>
                    <a:pt x="30" y="4"/>
                    <a:pt x="30" y="4"/>
                    <a:pt x="30" y="4"/>
                  </a:cubicBezTo>
                  <a:cubicBezTo>
                    <a:pt x="41" y="3"/>
                    <a:pt x="41" y="3"/>
                    <a:pt x="41" y="3"/>
                  </a:cubicBezTo>
                  <a:cubicBezTo>
                    <a:pt x="45" y="13"/>
                    <a:pt x="45" y="13"/>
                    <a:pt x="45" y="13"/>
                  </a:cubicBezTo>
                  <a:close/>
                  <a:moveTo>
                    <a:pt x="0" y="100"/>
                  </a:moveTo>
                  <a:cubicBezTo>
                    <a:pt x="0" y="100"/>
                    <a:pt x="0" y="100"/>
                    <a:pt x="0" y="100"/>
                  </a:cubicBezTo>
                  <a:cubicBezTo>
                    <a:pt x="0" y="100"/>
                    <a:pt x="0" y="100"/>
                    <a:pt x="0" y="100"/>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8" name="Freeform 24">
              <a:extLst>
                <a:ext uri="{FF2B5EF4-FFF2-40B4-BE49-F238E27FC236}">
                  <a16:creationId xmlns:a16="http://schemas.microsoft.com/office/drawing/2014/main" id="{965AC8FB-6309-40F1-87BC-A7C5BE2EC22E}"/>
                </a:ext>
              </a:extLst>
            </p:cNvPr>
            <p:cNvSpPr>
              <a:spLocks/>
            </p:cNvSpPr>
            <p:nvPr/>
          </p:nvSpPr>
          <p:spPr bwMode="auto">
            <a:xfrm>
              <a:off x="889" y="3622"/>
              <a:ext cx="232" cy="254"/>
            </a:xfrm>
            <a:custGeom>
              <a:avLst/>
              <a:gdLst>
                <a:gd name="T0" fmla="*/ 31 w 111"/>
                <a:gd name="T1" fmla="*/ 101 h 122"/>
                <a:gd name="T2" fmla="*/ 27 w 111"/>
                <a:gd name="T3" fmla="*/ 99 h 122"/>
                <a:gd name="T4" fmla="*/ 27 w 111"/>
                <a:gd name="T5" fmla="*/ 100 h 122"/>
                <a:gd name="T6" fmla="*/ 28 w 111"/>
                <a:gd name="T7" fmla="*/ 88 h 122"/>
                <a:gd name="T8" fmla="*/ 17 w 111"/>
                <a:gd name="T9" fmla="*/ 76 h 122"/>
                <a:gd name="T10" fmla="*/ 19 w 111"/>
                <a:gd name="T11" fmla="*/ 68 h 122"/>
                <a:gd name="T12" fmla="*/ 21 w 111"/>
                <a:gd name="T13" fmla="*/ 64 h 122"/>
                <a:gd name="T14" fmla="*/ 11 w 111"/>
                <a:gd name="T15" fmla="*/ 54 h 122"/>
                <a:gd name="T16" fmla="*/ 3 w 111"/>
                <a:gd name="T17" fmla="*/ 53 h 122"/>
                <a:gd name="T18" fmla="*/ 0 w 111"/>
                <a:gd name="T19" fmla="*/ 36 h 122"/>
                <a:gd name="T20" fmla="*/ 7 w 111"/>
                <a:gd name="T21" fmla="*/ 41 h 122"/>
                <a:gd name="T22" fmla="*/ 19 w 111"/>
                <a:gd name="T23" fmla="*/ 42 h 122"/>
                <a:gd name="T24" fmla="*/ 6 w 111"/>
                <a:gd name="T25" fmla="*/ 32 h 122"/>
                <a:gd name="T26" fmla="*/ 4 w 111"/>
                <a:gd name="T27" fmla="*/ 31 h 122"/>
                <a:gd name="T28" fmla="*/ 9 w 111"/>
                <a:gd name="T29" fmla="*/ 25 h 122"/>
                <a:gd name="T30" fmla="*/ 16 w 111"/>
                <a:gd name="T31" fmla="*/ 22 h 122"/>
                <a:gd name="T32" fmla="*/ 24 w 111"/>
                <a:gd name="T33" fmla="*/ 24 h 122"/>
                <a:gd name="T34" fmla="*/ 33 w 111"/>
                <a:gd name="T35" fmla="*/ 28 h 122"/>
                <a:gd name="T36" fmla="*/ 41 w 111"/>
                <a:gd name="T37" fmla="*/ 35 h 122"/>
                <a:gd name="T38" fmla="*/ 51 w 111"/>
                <a:gd name="T39" fmla="*/ 27 h 122"/>
                <a:gd name="T40" fmla="*/ 57 w 111"/>
                <a:gd name="T41" fmla="*/ 17 h 122"/>
                <a:gd name="T42" fmla="*/ 62 w 111"/>
                <a:gd name="T43" fmla="*/ 11 h 122"/>
                <a:gd name="T44" fmla="*/ 71 w 111"/>
                <a:gd name="T45" fmla="*/ 10 h 122"/>
                <a:gd name="T46" fmla="*/ 77 w 111"/>
                <a:gd name="T47" fmla="*/ 4 h 122"/>
                <a:gd name="T48" fmla="*/ 77 w 111"/>
                <a:gd name="T49" fmla="*/ 1 h 122"/>
                <a:gd name="T50" fmla="*/ 80 w 111"/>
                <a:gd name="T51" fmla="*/ 0 h 122"/>
                <a:gd name="T52" fmla="*/ 81 w 111"/>
                <a:gd name="T53" fmla="*/ 5 h 122"/>
                <a:gd name="T54" fmla="*/ 87 w 111"/>
                <a:gd name="T55" fmla="*/ 6 h 122"/>
                <a:gd name="T56" fmla="*/ 90 w 111"/>
                <a:gd name="T57" fmla="*/ 10 h 122"/>
                <a:gd name="T58" fmla="*/ 95 w 111"/>
                <a:gd name="T59" fmla="*/ 8 h 122"/>
                <a:gd name="T60" fmla="*/ 97 w 111"/>
                <a:gd name="T61" fmla="*/ 6 h 122"/>
                <a:gd name="T62" fmla="*/ 105 w 111"/>
                <a:gd name="T63" fmla="*/ 6 h 122"/>
                <a:gd name="T64" fmla="*/ 110 w 111"/>
                <a:gd name="T65" fmla="*/ 18 h 122"/>
                <a:gd name="T66" fmla="*/ 109 w 111"/>
                <a:gd name="T67" fmla="*/ 23 h 122"/>
                <a:gd name="T68" fmla="*/ 100 w 111"/>
                <a:gd name="T69" fmla="*/ 33 h 122"/>
                <a:gd name="T70" fmla="*/ 102 w 111"/>
                <a:gd name="T71" fmla="*/ 43 h 122"/>
                <a:gd name="T72" fmla="*/ 100 w 111"/>
                <a:gd name="T73" fmla="*/ 53 h 122"/>
                <a:gd name="T74" fmla="*/ 93 w 111"/>
                <a:gd name="T75" fmla="*/ 56 h 122"/>
                <a:gd name="T76" fmla="*/ 87 w 111"/>
                <a:gd name="T77" fmla="*/ 52 h 122"/>
                <a:gd name="T78" fmla="*/ 81 w 111"/>
                <a:gd name="T79" fmla="*/ 56 h 122"/>
                <a:gd name="T80" fmla="*/ 77 w 111"/>
                <a:gd name="T81" fmla="*/ 62 h 122"/>
                <a:gd name="T82" fmla="*/ 83 w 111"/>
                <a:gd name="T83" fmla="*/ 67 h 122"/>
                <a:gd name="T84" fmla="*/ 84 w 111"/>
                <a:gd name="T85" fmla="*/ 76 h 122"/>
                <a:gd name="T86" fmla="*/ 84 w 111"/>
                <a:gd name="T87" fmla="*/ 84 h 122"/>
                <a:gd name="T88" fmla="*/ 89 w 111"/>
                <a:gd name="T89" fmla="*/ 91 h 122"/>
                <a:gd name="T90" fmla="*/ 91 w 111"/>
                <a:gd name="T91" fmla="*/ 99 h 122"/>
                <a:gd name="T92" fmla="*/ 95 w 111"/>
                <a:gd name="T93" fmla="*/ 100 h 122"/>
                <a:gd name="T94" fmla="*/ 100 w 111"/>
                <a:gd name="T95" fmla="*/ 101 h 122"/>
                <a:gd name="T96" fmla="*/ 96 w 111"/>
                <a:gd name="T97" fmla="*/ 109 h 122"/>
                <a:gd name="T98" fmla="*/ 86 w 111"/>
                <a:gd name="T99" fmla="*/ 114 h 122"/>
                <a:gd name="T100" fmla="*/ 79 w 111"/>
                <a:gd name="T101" fmla="*/ 116 h 122"/>
                <a:gd name="T102" fmla="*/ 74 w 111"/>
                <a:gd name="T103" fmla="*/ 121 h 122"/>
                <a:gd name="T104" fmla="*/ 65 w 111"/>
                <a:gd name="T105" fmla="*/ 119 h 122"/>
                <a:gd name="T106" fmla="*/ 61 w 111"/>
                <a:gd name="T107" fmla="*/ 107 h 122"/>
                <a:gd name="T108" fmla="*/ 54 w 111"/>
                <a:gd name="T109" fmla="*/ 104 h 122"/>
                <a:gd name="T110" fmla="*/ 53 w 111"/>
                <a:gd name="T111" fmla="*/ 96 h 122"/>
                <a:gd name="T112" fmla="*/ 48 w 111"/>
                <a:gd name="T113" fmla="*/ 98 h 122"/>
                <a:gd name="T114" fmla="*/ 41 w 111"/>
                <a:gd name="T115" fmla="*/ 100 h 122"/>
                <a:gd name="T116" fmla="*/ 35 w 111"/>
                <a:gd name="T117" fmla="*/ 99 h 122"/>
                <a:gd name="T118" fmla="*/ 31 w 111"/>
                <a:gd name="T11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22">
                  <a:moveTo>
                    <a:pt x="31" y="101"/>
                  </a:moveTo>
                  <a:cubicBezTo>
                    <a:pt x="30" y="100"/>
                    <a:pt x="29" y="99"/>
                    <a:pt x="27" y="99"/>
                  </a:cubicBezTo>
                  <a:cubicBezTo>
                    <a:pt x="27" y="99"/>
                    <a:pt x="27" y="99"/>
                    <a:pt x="27" y="100"/>
                  </a:cubicBezTo>
                  <a:cubicBezTo>
                    <a:pt x="28" y="88"/>
                    <a:pt x="28" y="88"/>
                    <a:pt x="28" y="88"/>
                  </a:cubicBezTo>
                  <a:cubicBezTo>
                    <a:pt x="28" y="88"/>
                    <a:pt x="16" y="76"/>
                    <a:pt x="17" y="76"/>
                  </a:cubicBezTo>
                  <a:cubicBezTo>
                    <a:pt x="19" y="76"/>
                    <a:pt x="19" y="69"/>
                    <a:pt x="19" y="68"/>
                  </a:cubicBezTo>
                  <a:cubicBezTo>
                    <a:pt x="19" y="67"/>
                    <a:pt x="21" y="64"/>
                    <a:pt x="21" y="64"/>
                  </a:cubicBezTo>
                  <a:cubicBezTo>
                    <a:pt x="21" y="64"/>
                    <a:pt x="14" y="53"/>
                    <a:pt x="11" y="54"/>
                  </a:cubicBezTo>
                  <a:cubicBezTo>
                    <a:pt x="9" y="55"/>
                    <a:pt x="4" y="55"/>
                    <a:pt x="3" y="53"/>
                  </a:cubicBezTo>
                  <a:cubicBezTo>
                    <a:pt x="3" y="52"/>
                    <a:pt x="1" y="41"/>
                    <a:pt x="0" y="36"/>
                  </a:cubicBezTo>
                  <a:cubicBezTo>
                    <a:pt x="2" y="36"/>
                    <a:pt x="5" y="40"/>
                    <a:pt x="7" y="41"/>
                  </a:cubicBezTo>
                  <a:cubicBezTo>
                    <a:pt x="9" y="42"/>
                    <a:pt x="18" y="46"/>
                    <a:pt x="19" y="42"/>
                  </a:cubicBezTo>
                  <a:cubicBezTo>
                    <a:pt x="19" y="39"/>
                    <a:pt x="10" y="34"/>
                    <a:pt x="6" y="32"/>
                  </a:cubicBezTo>
                  <a:cubicBezTo>
                    <a:pt x="5" y="32"/>
                    <a:pt x="5" y="32"/>
                    <a:pt x="4" y="31"/>
                  </a:cubicBezTo>
                  <a:cubicBezTo>
                    <a:pt x="6" y="29"/>
                    <a:pt x="8" y="26"/>
                    <a:pt x="9" y="25"/>
                  </a:cubicBezTo>
                  <a:cubicBezTo>
                    <a:pt x="10" y="22"/>
                    <a:pt x="12" y="21"/>
                    <a:pt x="16" y="22"/>
                  </a:cubicBezTo>
                  <a:cubicBezTo>
                    <a:pt x="21" y="23"/>
                    <a:pt x="20" y="24"/>
                    <a:pt x="24" y="24"/>
                  </a:cubicBezTo>
                  <a:cubicBezTo>
                    <a:pt x="28" y="23"/>
                    <a:pt x="31" y="25"/>
                    <a:pt x="33" y="28"/>
                  </a:cubicBezTo>
                  <a:cubicBezTo>
                    <a:pt x="35" y="32"/>
                    <a:pt x="37" y="33"/>
                    <a:pt x="41" y="35"/>
                  </a:cubicBezTo>
                  <a:cubicBezTo>
                    <a:pt x="44" y="36"/>
                    <a:pt x="49" y="29"/>
                    <a:pt x="51" y="27"/>
                  </a:cubicBezTo>
                  <a:cubicBezTo>
                    <a:pt x="54" y="25"/>
                    <a:pt x="56" y="20"/>
                    <a:pt x="57" y="17"/>
                  </a:cubicBezTo>
                  <a:cubicBezTo>
                    <a:pt x="57" y="14"/>
                    <a:pt x="58" y="14"/>
                    <a:pt x="62" y="11"/>
                  </a:cubicBezTo>
                  <a:cubicBezTo>
                    <a:pt x="65" y="7"/>
                    <a:pt x="67" y="10"/>
                    <a:pt x="71" y="10"/>
                  </a:cubicBezTo>
                  <a:cubicBezTo>
                    <a:pt x="75" y="10"/>
                    <a:pt x="75" y="8"/>
                    <a:pt x="77" y="4"/>
                  </a:cubicBezTo>
                  <a:cubicBezTo>
                    <a:pt x="77" y="2"/>
                    <a:pt x="77" y="2"/>
                    <a:pt x="77" y="1"/>
                  </a:cubicBezTo>
                  <a:cubicBezTo>
                    <a:pt x="80" y="0"/>
                    <a:pt x="80" y="0"/>
                    <a:pt x="80" y="0"/>
                  </a:cubicBezTo>
                  <a:cubicBezTo>
                    <a:pt x="81" y="5"/>
                    <a:pt x="81" y="5"/>
                    <a:pt x="81" y="5"/>
                  </a:cubicBezTo>
                  <a:cubicBezTo>
                    <a:pt x="87" y="6"/>
                    <a:pt x="87" y="6"/>
                    <a:pt x="87" y="6"/>
                  </a:cubicBezTo>
                  <a:cubicBezTo>
                    <a:pt x="87" y="6"/>
                    <a:pt x="89" y="10"/>
                    <a:pt x="90" y="10"/>
                  </a:cubicBezTo>
                  <a:cubicBezTo>
                    <a:pt x="92" y="10"/>
                    <a:pt x="95" y="10"/>
                    <a:pt x="95" y="8"/>
                  </a:cubicBezTo>
                  <a:cubicBezTo>
                    <a:pt x="95" y="7"/>
                    <a:pt x="97" y="6"/>
                    <a:pt x="97" y="6"/>
                  </a:cubicBezTo>
                  <a:cubicBezTo>
                    <a:pt x="105" y="6"/>
                    <a:pt x="105" y="6"/>
                    <a:pt x="105" y="6"/>
                  </a:cubicBezTo>
                  <a:cubicBezTo>
                    <a:pt x="106" y="9"/>
                    <a:pt x="108" y="16"/>
                    <a:pt x="110" y="18"/>
                  </a:cubicBezTo>
                  <a:cubicBezTo>
                    <a:pt x="111" y="20"/>
                    <a:pt x="110" y="21"/>
                    <a:pt x="109" y="23"/>
                  </a:cubicBezTo>
                  <a:cubicBezTo>
                    <a:pt x="108" y="25"/>
                    <a:pt x="102" y="31"/>
                    <a:pt x="100" y="33"/>
                  </a:cubicBezTo>
                  <a:cubicBezTo>
                    <a:pt x="98" y="35"/>
                    <a:pt x="101" y="39"/>
                    <a:pt x="102" y="43"/>
                  </a:cubicBezTo>
                  <a:cubicBezTo>
                    <a:pt x="104" y="46"/>
                    <a:pt x="102" y="48"/>
                    <a:pt x="100" y="53"/>
                  </a:cubicBezTo>
                  <a:cubicBezTo>
                    <a:pt x="97" y="57"/>
                    <a:pt x="98" y="56"/>
                    <a:pt x="93" y="56"/>
                  </a:cubicBezTo>
                  <a:cubicBezTo>
                    <a:pt x="88" y="56"/>
                    <a:pt x="88" y="53"/>
                    <a:pt x="87" y="52"/>
                  </a:cubicBezTo>
                  <a:cubicBezTo>
                    <a:pt x="86" y="51"/>
                    <a:pt x="81" y="53"/>
                    <a:pt x="81" y="56"/>
                  </a:cubicBezTo>
                  <a:cubicBezTo>
                    <a:pt x="81" y="59"/>
                    <a:pt x="78" y="61"/>
                    <a:pt x="77" y="62"/>
                  </a:cubicBezTo>
                  <a:cubicBezTo>
                    <a:pt x="75" y="64"/>
                    <a:pt x="80" y="65"/>
                    <a:pt x="83" y="67"/>
                  </a:cubicBezTo>
                  <a:cubicBezTo>
                    <a:pt x="85" y="69"/>
                    <a:pt x="85" y="73"/>
                    <a:pt x="84" y="76"/>
                  </a:cubicBezTo>
                  <a:cubicBezTo>
                    <a:pt x="83" y="79"/>
                    <a:pt x="83" y="81"/>
                    <a:pt x="84" y="84"/>
                  </a:cubicBezTo>
                  <a:cubicBezTo>
                    <a:pt x="84" y="87"/>
                    <a:pt x="88" y="91"/>
                    <a:pt x="89" y="91"/>
                  </a:cubicBezTo>
                  <a:cubicBezTo>
                    <a:pt x="91" y="92"/>
                    <a:pt x="91" y="96"/>
                    <a:pt x="91" y="99"/>
                  </a:cubicBezTo>
                  <a:cubicBezTo>
                    <a:pt x="90" y="101"/>
                    <a:pt x="92" y="101"/>
                    <a:pt x="95" y="100"/>
                  </a:cubicBezTo>
                  <a:cubicBezTo>
                    <a:pt x="98" y="99"/>
                    <a:pt x="100" y="98"/>
                    <a:pt x="100" y="101"/>
                  </a:cubicBezTo>
                  <a:cubicBezTo>
                    <a:pt x="100" y="103"/>
                    <a:pt x="99" y="106"/>
                    <a:pt x="96" y="109"/>
                  </a:cubicBezTo>
                  <a:cubicBezTo>
                    <a:pt x="93" y="112"/>
                    <a:pt x="92" y="116"/>
                    <a:pt x="86" y="114"/>
                  </a:cubicBezTo>
                  <a:cubicBezTo>
                    <a:pt x="80" y="113"/>
                    <a:pt x="80" y="114"/>
                    <a:pt x="79" y="116"/>
                  </a:cubicBezTo>
                  <a:cubicBezTo>
                    <a:pt x="78" y="118"/>
                    <a:pt x="77" y="120"/>
                    <a:pt x="74" y="121"/>
                  </a:cubicBezTo>
                  <a:cubicBezTo>
                    <a:pt x="70" y="122"/>
                    <a:pt x="68" y="122"/>
                    <a:pt x="65" y="119"/>
                  </a:cubicBezTo>
                  <a:cubicBezTo>
                    <a:pt x="62" y="117"/>
                    <a:pt x="62" y="110"/>
                    <a:pt x="61" y="107"/>
                  </a:cubicBezTo>
                  <a:cubicBezTo>
                    <a:pt x="61" y="104"/>
                    <a:pt x="54" y="105"/>
                    <a:pt x="54" y="104"/>
                  </a:cubicBezTo>
                  <a:cubicBezTo>
                    <a:pt x="53" y="103"/>
                    <a:pt x="53" y="99"/>
                    <a:pt x="53" y="96"/>
                  </a:cubicBezTo>
                  <a:cubicBezTo>
                    <a:pt x="53" y="93"/>
                    <a:pt x="48" y="96"/>
                    <a:pt x="48" y="98"/>
                  </a:cubicBezTo>
                  <a:cubicBezTo>
                    <a:pt x="48" y="101"/>
                    <a:pt x="44" y="100"/>
                    <a:pt x="41" y="100"/>
                  </a:cubicBezTo>
                  <a:cubicBezTo>
                    <a:pt x="38" y="99"/>
                    <a:pt x="35" y="99"/>
                    <a:pt x="35" y="99"/>
                  </a:cubicBezTo>
                  <a:lnTo>
                    <a:pt x="31" y="101"/>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29" name="Freeform 25">
              <a:extLst>
                <a:ext uri="{FF2B5EF4-FFF2-40B4-BE49-F238E27FC236}">
                  <a16:creationId xmlns:a16="http://schemas.microsoft.com/office/drawing/2014/main" id="{D78DC125-3754-47AB-B171-D941770A9079}"/>
                </a:ext>
              </a:extLst>
            </p:cNvPr>
            <p:cNvSpPr>
              <a:spLocks/>
            </p:cNvSpPr>
            <p:nvPr/>
          </p:nvSpPr>
          <p:spPr bwMode="auto">
            <a:xfrm>
              <a:off x="1519" y="3224"/>
              <a:ext cx="287" cy="317"/>
            </a:xfrm>
            <a:custGeom>
              <a:avLst/>
              <a:gdLst>
                <a:gd name="T0" fmla="*/ 39 w 287"/>
                <a:gd name="T1" fmla="*/ 121 h 317"/>
                <a:gd name="T2" fmla="*/ 62 w 287"/>
                <a:gd name="T3" fmla="*/ 121 h 317"/>
                <a:gd name="T4" fmla="*/ 93 w 287"/>
                <a:gd name="T5" fmla="*/ 115 h 317"/>
                <a:gd name="T6" fmla="*/ 106 w 287"/>
                <a:gd name="T7" fmla="*/ 67 h 317"/>
                <a:gd name="T8" fmla="*/ 116 w 287"/>
                <a:gd name="T9" fmla="*/ 48 h 317"/>
                <a:gd name="T10" fmla="*/ 110 w 287"/>
                <a:gd name="T11" fmla="*/ 25 h 317"/>
                <a:gd name="T12" fmla="*/ 156 w 287"/>
                <a:gd name="T13" fmla="*/ 0 h 317"/>
                <a:gd name="T14" fmla="*/ 173 w 287"/>
                <a:gd name="T15" fmla="*/ 27 h 317"/>
                <a:gd name="T16" fmla="*/ 173 w 287"/>
                <a:gd name="T17" fmla="*/ 46 h 317"/>
                <a:gd name="T18" fmla="*/ 158 w 287"/>
                <a:gd name="T19" fmla="*/ 62 h 317"/>
                <a:gd name="T20" fmla="*/ 148 w 287"/>
                <a:gd name="T21" fmla="*/ 85 h 317"/>
                <a:gd name="T22" fmla="*/ 156 w 287"/>
                <a:gd name="T23" fmla="*/ 104 h 317"/>
                <a:gd name="T24" fmla="*/ 154 w 287"/>
                <a:gd name="T25" fmla="*/ 133 h 317"/>
                <a:gd name="T26" fmla="*/ 171 w 287"/>
                <a:gd name="T27" fmla="*/ 127 h 317"/>
                <a:gd name="T28" fmla="*/ 185 w 287"/>
                <a:gd name="T29" fmla="*/ 110 h 317"/>
                <a:gd name="T30" fmla="*/ 206 w 287"/>
                <a:gd name="T31" fmla="*/ 125 h 317"/>
                <a:gd name="T32" fmla="*/ 227 w 287"/>
                <a:gd name="T33" fmla="*/ 129 h 317"/>
                <a:gd name="T34" fmla="*/ 241 w 287"/>
                <a:gd name="T35" fmla="*/ 121 h 317"/>
                <a:gd name="T36" fmla="*/ 275 w 287"/>
                <a:gd name="T37" fmla="*/ 137 h 317"/>
                <a:gd name="T38" fmla="*/ 287 w 287"/>
                <a:gd name="T39" fmla="*/ 162 h 317"/>
                <a:gd name="T40" fmla="*/ 254 w 287"/>
                <a:gd name="T41" fmla="*/ 196 h 317"/>
                <a:gd name="T42" fmla="*/ 258 w 287"/>
                <a:gd name="T43" fmla="*/ 213 h 317"/>
                <a:gd name="T44" fmla="*/ 243 w 287"/>
                <a:gd name="T45" fmla="*/ 242 h 317"/>
                <a:gd name="T46" fmla="*/ 231 w 287"/>
                <a:gd name="T47" fmla="*/ 225 h 317"/>
                <a:gd name="T48" fmla="*/ 193 w 287"/>
                <a:gd name="T49" fmla="*/ 210 h 317"/>
                <a:gd name="T50" fmla="*/ 168 w 287"/>
                <a:gd name="T51" fmla="*/ 254 h 317"/>
                <a:gd name="T52" fmla="*/ 143 w 287"/>
                <a:gd name="T53" fmla="*/ 248 h 317"/>
                <a:gd name="T54" fmla="*/ 127 w 287"/>
                <a:gd name="T55" fmla="*/ 281 h 317"/>
                <a:gd name="T56" fmla="*/ 102 w 287"/>
                <a:gd name="T57" fmla="*/ 317 h 317"/>
                <a:gd name="T58" fmla="*/ 85 w 287"/>
                <a:gd name="T59" fmla="*/ 279 h 317"/>
                <a:gd name="T60" fmla="*/ 87 w 287"/>
                <a:gd name="T61" fmla="*/ 242 h 317"/>
                <a:gd name="T62" fmla="*/ 71 w 287"/>
                <a:gd name="T63" fmla="*/ 221 h 317"/>
                <a:gd name="T64" fmla="*/ 46 w 287"/>
                <a:gd name="T65" fmla="*/ 208 h 317"/>
                <a:gd name="T66" fmla="*/ 31 w 287"/>
                <a:gd name="T67" fmla="*/ 213 h 317"/>
                <a:gd name="T68" fmla="*/ 0 w 287"/>
                <a:gd name="T69" fmla="*/ 198 h 317"/>
                <a:gd name="T70" fmla="*/ 27 w 287"/>
                <a:gd name="T71" fmla="*/ 177 h 317"/>
                <a:gd name="T72" fmla="*/ 62 w 287"/>
                <a:gd name="T73" fmla="*/ 165 h 317"/>
                <a:gd name="T74" fmla="*/ 29 w 287"/>
                <a:gd name="T75" fmla="*/ 1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317">
                  <a:moveTo>
                    <a:pt x="29" y="133"/>
                  </a:moveTo>
                  <a:lnTo>
                    <a:pt x="39" y="121"/>
                  </a:lnTo>
                  <a:lnTo>
                    <a:pt x="56" y="117"/>
                  </a:lnTo>
                  <a:lnTo>
                    <a:pt x="62" y="121"/>
                  </a:lnTo>
                  <a:lnTo>
                    <a:pt x="73" y="115"/>
                  </a:lnTo>
                  <a:lnTo>
                    <a:pt x="93" y="115"/>
                  </a:lnTo>
                  <a:lnTo>
                    <a:pt x="96" y="79"/>
                  </a:lnTo>
                  <a:lnTo>
                    <a:pt x="106" y="67"/>
                  </a:lnTo>
                  <a:lnTo>
                    <a:pt x="106" y="56"/>
                  </a:lnTo>
                  <a:lnTo>
                    <a:pt x="116" y="48"/>
                  </a:lnTo>
                  <a:lnTo>
                    <a:pt x="100" y="33"/>
                  </a:lnTo>
                  <a:lnTo>
                    <a:pt x="110" y="25"/>
                  </a:lnTo>
                  <a:lnTo>
                    <a:pt x="123" y="33"/>
                  </a:lnTo>
                  <a:lnTo>
                    <a:pt x="156" y="0"/>
                  </a:lnTo>
                  <a:lnTo>
                    <a:pt x="175" y="17"/>
                  </a:lnTo>
                  <a:lnTo>
                    <a:pt x="173" y="27"/>
                  </a:lnTo>
                  <a:lnTo>
                    <a:pt x="181" y="33"/>
                  </a:lnTo>
                  <a:lnTo>
                    <a:pt x="173" y="46"/>
                  </a:lnTo>
                  <a:lnTo>
                    <a:pt x="171" y="62"/>
                  </a:lnTo>
                  <a:lnTo>
                    <a:pt x="158" y="62"/>
                  </a:lnTo>
                  <a:lnTo>
                    <a:pt x="154" y="75"/>
                  </a:lnTo>
                  <a:lnTo>
                    <a:pt x="148" y="85"/>
                  </a:lnTo>
                  <a:lnTo>
                    <a:pt x="146" y="96"/>
                  </a:lnTo>
                  <a:lnTo>
                    <a:pt x="156" y="104"/>
                  </a:lnTo>
                  <a:lnTo>
                    <a:pt x="156" y="125"/>
                  </a:lnTo>
                  <a:lnTo>
                    <a:pt x="154" y="133"/>
                  </a:lnTo>
                  <a:lnTo>
                    <a:pt x="160" y="137"/>
                  </a:lnTo>
                  <a:lnTo>
                    <a:pt x="171" y="127"/>
                  </a:lnTo>
                  <a:lnTo>
                    <a:pt x="173" y="115"/>
                  </a:lnTo>
                  <a:lnTo>
                    <a:pt x="185" y="110"/>
                  </a:lnTo>
                  <a:lnTo>
                    <a:pt x="200" y="121"/>
                  </a:lnTo>
                  <a:lnTo>
                    <a:pt x="206" y="125"/>
                  </a:lnTo>
                  <a:lnTo>
                    <a:pt x="218" y="115"/>
                  </a:lnTo>
                  <a:lnTo>
                    <a:pt x="227" y="129"/>
                  </a:lnTo>
                  <a:lnTo>
                    <a:pt x="235" y="129"/>
                  </a:lnTo>
                  <a:lnTo>
                    <a:pt x="241" y="121"/>
                  </a:lnTo>
                  <a:lnTo>
                    <a:pt x="252" y="121"/>
                  </a:lnTo>
                  <a:lnTo>
                    <a:pt x="275" y="137"/>
                  </a:lnTo>
                  <a:lnTo>
                    <a:pt x="287" y="148"/>
                  </a:lnTo>
                  <a:lnTo>
                    <a:pt x="287" y="162"/>
                  </a:lnTo>
                  <a:lnTo>
                    <a:pt x="262" y="183"/>
                  </a:lnTo>
                  <a:lnTo>
                    <a:pt x="254" y="196"/>
                  </a:lnTo>
                  <a:lnTo>
                    <a:pt x="258" y="204"/>
                  </a:lnTo>
                  <a:lnTo>
                    <a:pt x="258" y="213"/>
                  </a:lnTo>
                  <a:lnTo>
                    <a:pt x="256" y="229"/>
                  </a:lnTo>
                  <a:lnTo>
                    <a:pt x="243" y="242"/>
                  </a:lnTo>
                  <a:lnTo>
                    <a:pt x="227" y="238"/>
                  </a:lnTo>
                  <a:lnTo>
                    <a:pt x="231" y="225"/>
                  </a:lnTo>
                  <a:lnTo>
                    <a:pt x="210" y="221"/>
                  </a:lnTo>
                  <a:lnTo>
                    <a:pt x="193" y="210"/>
                  </a:lnTo>
                  <a:lnTo>
                    <a:pt x="175" y="233"/>
                  </a:lnTo>
                  <a:lnTo>
                    <a:pt x="168" y="254"/>
                  </a:lnTo>
                  <a:lnTo>
                    <a:pt x="156" y="256"/>
                  </a:lnTo>
                  <a:lnTo>
                    <a:pt x="143" y="248"/>
                  </a:lnTo>
                  <a:lnTo>
                    <a:pt x="129" y="256"/>
                  </a:lnTo>
                  <a:lnTo>
                    <a:pt x="127" y="281"/>
                  </a:lnTo>
                  <a:lnTo>
                    <a:pt x="112" y="306"/>
                  </a:lnTo>
                  <a:lnTo>
                    <a:pt x="102" y="317"/>
                  </a:lnTo>
                  <a:lnTo>
                    <a:pt x="91" y="302"/>
                  </a:lnTo>
                  <a:lnTo>
                    <a:pt x="85" y="279"/>
                  </a:lnTo>
                  <a:lnTo>
                    <a:pt x="85" y="265"/>
                  </a:lnTo>
                  <a:lnTo>
                    <a:pt x="87" y="242"/>
                  </a:lnTo>
                  <a:lnTo>
                    <a:pt x="73" y="238"/>
                  </a:lnTo>
                  <a:lnTo>
                    <a:pt x="71" y="221"/>
                  </a:lnTo>
                  <a:lnTo>
                    <a:pt x="58" y="221"/>
                  </a:lnTo>
                  <a:lnTo>
                    <a:pt x="46" y="208"/>
                  </a:lnTo>
                  <a:lnTo>
                    <a:pt x="37" y="219"/>
                  </a:lnTo>
                  <a:lnTo>
                    <a:pt x="31" y="213"/>
                  </a:lnTo>
                  <a:lnTo>
                    <a:pt x="16" y="219"/>
                  </a:lnTo>
                  <a:lnTo>
                    <a:pt x="0" y="198"/>
                  </a:lnTo>
                  <a:lnTo>
                    <a:pt x="18" y="177"/>
                  </a:lnTo>
                  <a:lnTo>
                    <a:pt x="27" y="177"/>
                  </a:lnTo>
                  <a:lnTo>
                    <a:pt x="43" y="181"/>
                  </a:lnTo>
                  <a:lnTo>
                    <a:pt x="62" y="165"/>
                  </a:lnTo>
                  <a:lnTo>
                    <a:pt x="29" y="131"/>
                  </a:lnTo>
                  <a:lnTo>
                    <a:pt x="29" y="133"/>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0" name="Freeform 26">
              <a:extLst>
                <a:ext uri="{FF2B5EF4-FFF2-40B4-BE49-F238E27FC236}">
                  <a16:creationId xmlns:a16="http://schemas.microsoft.com/office/drawing/2014/main" id="{20D66A7A-3B06-44DA-B533-85CE36C717E8}"/>
                </a:ext>
              </a:extLst>
            </p:cNvPr>
            <p:cNvSpPr>
              <a:spLocks/>
            </p:cNvSpPr>
            <p:nvPr/>
          </p:nvSpPr>
          <p:spPr bwMode="auto">
            <a:xfrm>
              <a:off x="1317" y="3332"/>
              <a:ext cx="264" cy="175"/>
            </a:xfrm>
            <a:custGeom>
              <a:avLst/>
              <a:gdLst>
                <a:gd name="T0" fmla="*/ 12 w 264"/>
                <a:gd name="T1" fmla="*/ 113 h 175"/>
                <a:gd name="T2" fmla="*/ 12 w 264"/>
                <a:gd name="T3" fmla="*/ 100 h 175"/>
                <a:gd name="T4" fmla="*/ 0 w 264"/>
                <a:gd name="T5" fmla="*/ 88 h 175"/>
                <a:gd name="T6" fmla="*/ 2 w 264"/>
                <a:gd name="T7" fmla="*/ 73 h 175"/>
                <a:gd name="T8" fmla="*/ 12 w 264"/>
                <a:gd name="T9" fmla="*/ 65 h 175"/>
                <a:gd name="T10" fmla="*/ 20 w 264"/>
                <a:gd name="T11" fmla="*/ 65 h 175"/>
                <a:gd name="T12" fmla="*/ 29 w 264"/>
                <a:gd name="T13" fmla="*/ 57 h 175"/>
                <a:gd name="T14" fmla="*/ 43 w 264"/>
                <a:gd name="T15" fmla="*/ 54 h 175"/>
                <a:gd name="T16" fmla="*/ 56 w 264"/>
                <a:gd name="T17" fmla="*/ 50 h 175"/>
                <a:gd name="T18" fmla="*/ 72 w 264"/>
                <a:gd name="T19" fmla="*/ 48 h 175"/>
                <a:gd name="T20" fmla="*/ 83 w 264"/>
                <a:gd name="T21" fmla="*/ 38 h 175"/>
                <a:gd name="T22" fmla="*/ 87 w 264"/>
                <a:gd name="T23" fmla="*/ 23 h 175"/>
                <a:gd name="T24" fmla="*/ 95 w 264"/>
                <a:gd name="T25" fmla="*/ 15 h 175"/>
                <a:gd name="T26" fmla="*/ 106 w 264"/>
                <a:gd name="T27" fmla="*/ 25 h 175"/>
                <a:gd name="T28" fmla="*/ 122 w 264"/>
                <a:gd name="T29" fmla="*/ 25 h 175"/>
                <a:gd name="T30" fmla="*/ 122 w 264"/>
                <a:gd name="T31" fmla="*/ 13 h 175"/>
                <a:gd name="T32" fmla="*/ 150 w 264"/>
                <a:gd name="T33" fmla="*/ 13 h 175"/>
                <a:gd name="T34" fmla="*/ 158 w 264"/>
                <a:gd name="T35" fmla="*/ 17 h 175"/>
                <a:gd name="T36" fmla="*/ 162 w 264"/>
                <a:gd name="T37" fmla="*/ 9 h 175"/>
                <a:gd name="T38" fmla="*/ 172 w 264"/>
                <a:gd name="T39" fmla="*/ 11 h 175"/>
                <a:gd name="T40" fmla="*/ 187 w 264"/>
                <a:gd name="T41" fmla="*/ 0 h 175"/>
                <a:gd name="T42" fmla="*/ 197 w 264"/>
                <a:gd name="T43" fmla="*/ 2 h 175"/>
                <a:gd name="T44" fmla="*/ 208 w 264"/>
                <a:gd name="T45" fmla="*/ 19 h 175"/>
                <a:gd name="T46" fmla="*/ 227 w 264"/>
                <a:gd name="T47" fmla="*/ 19 h 175"/>
                <a:gd name="T48" fmla="*/ 231 w 264"/>
                <a:gd name="T49" fmla="*/ 25 h 175"/>
                <a:gd name="T50" fmla="*/ 231 w 264"/>
                <a:gd name="T51" fmla="*/ 23 h 175"/>
                <a:gd name="T52" fmla="*/ 264 w 264"/>
                <a:gd name="T53" fmla="*/ 57 h 175"/>
                <a:gd name="T54" fmla="*/ 245 w 264"/>
                <a:gd name="T55" fmla="*/ 73 h 175"/>
                <a:gd name="T56" fmla="*/ 229 w 264"/>
                <a:gd name="T57" fmla="*/ 69 h 175"/>
                <a:gd name="T58" fmla="*/ 220 w 264"/>
                <a:gd name="T59" fmla="*/ 69 h 175"/>
                <a:gd name="T60" fmla="*/ 202 w 264"/>
                <a:gd name="T61" fmla="*/ 90 h 175"/>
                <a:gd name="T62" fmla="*/ 181 w 264"/>
                <a:gd name="T63" fmla="*/ 77 h 175"/>
                <a:gd name="T64" fmla="*/ 175 w 264"/>
                <a:gd name="T65" fmla="*/ 88 h 175"/>
                <a:gd name="T66" fmla="*/ 156 w 264"/>
                <a:gd name="T67" fmla="*/ 88 h 175"/>
                <a:gd name="T68" fmla="*/ 158 w 264"/>
                <a:gd name="T69" fmla="*/ 100 h 175"/>
                <a:gd name="T70" fmla="*/ 147 w 264"/>
                <a:gd name="T71" fmla="*/ 111 h 175"/>
                <a:gd name="T72" fmla="*/ 156 w 264"/>
                <a:gd name="T73" fmla="*/ 123 h 175"/>
                <a:gd name="T74" fmla="*/ 135 w 264"/>
                <a:gd name="T75" fmla="*/ 138 h 175"/>
                <a:gd name="T76" fmla="*/ 135 w 264"/>
                <a:gd name="T77" fmla="*/ 155 h 175"/>
                <a:gd name="T78" fmla="*/ 112 w 264"/>
                <a:gd name="T79" fmla="*/ 173 h 175"/>
                <a:gd name="T80" fmla="*/ 118 w 264"/>
                <a:gd name="T81" fmla="*/ 175 h 175"/>
                <a:gd name="T82" fmla="*/ 108 w 264"/>
                <a:gd name="T83" fmla="*/ 171 h 175"/>
                <a:gd name="T84" fmla="*/ 108 w 264"/>
                <a:gd name="T85" fmla="*/ 159 h 175"/>
                <a:gd name="T86" fmla="*/ 95 w 264"/>
                <a:gd name="T87" fmla="*/ 157 h 175"/>
                <a:gd name="T88" fmla="*/ 91 w 264"/>
                <a:gd name="T89" fmla="*/ 165 h 175"/>
                <a:gd name="T90" fmla="*/ 79 w 264"/>
                <a:gd name="T91" fmla="*/ 163 h 175"/>
                <a:gd name="T92" fmla="*/ 68 w 264"/>
                <a:gd name="T93" fmla="*/ 169 h 175"/>
                <a:gd name="T94" fmla="*/ 56 w 264"/>
                <a:gd name="T95" fmla="*/ 169 h 175"/>
                <a:gd name="T96" fmla="*/ 56 w 264"/>
                <a:gd name="T97" fmla="*/ 161 h 175"/>
                <a:gd name="T98" fmla="*/ 45 w 264"/>
                <a:gd name="T99" fmla="*/ 150 h 175"/>
                <a:gd name="T100" fmla="*/ 45 w 264"/>
                <a:gd name="T101" fmla="*/ 136 h 175"/>
                <a:gd name="T102" fmla="*/ 35 w 264"/>
                <a:gd name="T103" fmla="*/ 127 h 175"/>
                <a:gd name="T104" fmla="*/ 35 w 264"/>
                <a:gd name="T105" fmla="*/ 117 h 175"/>
                <a:gd name="T106" fmla="*/ 20 w 264"/>
                <a:gd name="T107" fmla="*/ 117 h 175"/>
                <a:gd name="T108" fmla="*/ 12 w 264"/>
                <a:gd name="T109"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4" h="175">
                  <a:moveTo>
                    <a:pt x="12" y="113"/>
                  </a:moveTo>
                  <a:lnTo>
                    <a:pt x="12" y="100"/>
                  </a:lnTo>
                  <a:lnTo>
                    <a:pt x="0" y="88"/>
                  </a:lnTo>
                  <a:lnTo>
                    <a:pt x="2" y="73"/>
                  </a:lnTo>
                  <a:lnTo>
                    <a:pt x="12" y="65"/>
                  </a:lnTo>
                  <a:lnTo>
                    <a:pt x="20" y="65"/>
                  </a:lnTo>
                  <a:lnTo>
                    <a:pt x="29" y="57"/>
                  </a:lnTo>
                  <a:lnTo>
                    <a:pt x="43" y="54"/>
                  </a:lnTo>
                  <a:lnTo>
                    <a:pt x="56" y="50"/>
                  </a:lnTo>
                  <a:lnTo>
                    <a:pt x="72" y="48"/>
                  </a:lnTo>
                  <a:lnTo>
                    <a:pt x="83" y="38"/>
                  </a:lnTo>
                  <a:lnTo>
                    <a:pt x="87" y="23"/>
                  </a:lnTo>
                  <a:lnTo>
                    <a:pt x="95" y="15"/>
                  </a:lnTo>
                  <a:lnTo>
                    <a:pt x="106" y="25"/>
                  </a:lnTo>
                  <a:lnTo>
                    <a:pt x="122" y="25"/>
                  </a:lnTo>
                  <a:lnTo>
                    <a:pt x="122" y="13"/>
                  </a:lnTo>
                  <a:lnTo>
                    <a:pt x="150" y="13"/>
                  </a:lnTo>
                  <a:lnTo>
                    <a:pt x="158" y="17"/>
                  </a:lnTo>
                  <a:lnTo>
                    <a:pt x="162" y="9"/>
                  </a:lnTo>
                  <a:lnTo>
                    <a:pt x="172" y="11"/>
                  </a:lnTo>
                  <a:lnTo>
                    <a:pt x="187" y="0"/>
                  </a:lnTo>
                  <a:lnTo>
                    <a:pt x="197" y="2"/>
                  </a:lnTo>
                  <a:lnTo>
                    <a:pt x="208" y="19"/>
                  </a:lnTo>
                  <a:lnTo>
                    <a:pt x="227" y="19"/>
                  </a:lnTo>
                  <a:lnTo>
                    <a:pt x="231" y="25"/>
                  </a:lnTo>
                  <a:lnTo>
                    <a:pt x="231" y="23"/>
                  </a:lnTo>
                  <a:lnTo>
                    <a:pt x="264" y="57"/>
                  </a:lnTo>
                  <a:lnTo>
                    <a:pt x="245" y="73"/>
                  </a:lnTo>
                  <a:lnTo>
                    <a:pt x="229" y="69"/>
                  </a:lnTo>
                  <a:lnTo>
                    <a:pt x="220" y="69"/>
                  </a:lnTo>
                  <a:lnTo>
                    <a:pt x="202" y="90"/>
                  </a:lnTo>
                  <a:lnTo>
                    <a:pt x="181" y="77"/>
                  </a:lnTo>
                  <a:lnTo>
                    <a:pt x="175" y="88"/>
                  </a:lnTo>
                  <a:lnTo>
                    <a:pt x="156" y="88"/>
                  </a:lnTo>
                  <a:lnTo>
                    <a:pt x="158" y="100"/>
                  </a:lnTo>
                  <a:lnTo>
                    <a:pt x="147" y="111"/>
                  </a:lnTo>
                  <a:lnTo>
                    <a:pt x="156" y="123"/>
                  </a:lnTo>
                  <a:lnTo>
                    <a:pt x="135" y="138"/>
                  </a:lnTo>
                  <a:lnTo>
                    <a:pt x="135" y="155"/>
                  </a:lnTo>
                  <a:lnTo>
                    <a:pt x="112" y="173"/>
                  </a:lnTo>
                  <a:lnTo>
                    <a:pt x="118" y="175"/>
                  </a:lnTo>
                  <a:lnTo>
                    <a:pt x="108" y="171"/>
                  </a:lnTo>
                  <a:lnTo>
                    <a:pt x="108" y="159"/>
                  </a:lnTo>
                  <a:lnTo>
                    <a:pt x="95" y="157"/>
                  </a:lnTo>
                  <a:lnTo>
                    <a:pt x="91" y="165"/>
                  </a:lnTo>
                  <a:lnTo>
                    <a:pt x="79" y="163"/>
                  </a:lnTo>
                  <a:lnTo>
                    <a:pt x="68" y="169"/>
                  </a:lnTo>
                  <a:lnTo>
                    <a:pt x="56" y="169"/>
                  </a:lnTo>
                  <a:lnTo>
                    <a:pt x="56" y="161"/>
                  </a:lnTo>
                  <a:lnTo>
                    <a:pt x="45" y="150"/>
                  </a:lnTo>
                  <a:lnTo>
                    <a:pt x="45" y="136"/>
                  </a:lnTo>
                  <a:lnTo>
                    <a:pt x="35" y="127"/>
                  </a:lnTo>
                  <a:lnTo>
                    <a:pt x="35" y="117"/>
                  </a:lnTo>
                  <a:lnTo>
                    <a:pt x="20" y="117"/>
                  </a:lnTo>
                  <a:lnTo>
                    <a:pt x="12" y="113"/>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1" name="Freeform 27">
              <a:extLst>
                <a:ext uri="{FF2B5EF4-FFF2-40B4-BE49-F238E27FC236}">
                  <a16:creationId xmlns:a16="http://schemas.microsoft.com/office/drawing/2014/main" id="{1B3A1A15-0CB6-4F86-BED7-BC8605E9E62E}"/>
                </a:ext>
              </a:extLst>
            </p:cNvPr>
            <p:cNvSpPr>
              <a:spLocks/>
            </p:cNvSpPr>
            <p:nvPr/>
          </p:nvSpPr>
          <p:spPr bwMode="auto">
            <a:xfrm>
              <a:off x="1248" y="3478"/>
              <a:ext cx="148" cy="156"/>
            </a:xfrm>
            <a:custGeom>
              <a:avLst/>
              <a:gdLst>
                <a:gd name="T0" fmla="*/ 0 w 71"/>
                <a:gd name="T1" fmla="*/ 37 h 75"/>
                <a:gd name="T2" fmla="*/ 0 w 71"/>
                <a:gd name="T3" fmla="*/ 36 h 75"/>
                <a:gd name="T4" fmla="*/ 8 w 71"/>
                <a:gd name="T5" fmla="*/ 37 h 75"/>
                <a:gd name="T6" fmla="*/ 8 w 71"/>
                <a:gd name="T7" fmla="*/ 27 h 75"/>
                <a:gd name="T8" fmla="*/ 5 w 71"/>
                <a:gd name="T9" fmla="*/ 22 h 75"/>
                <a:gd name="T10" fmla="*/ 7 w 71"/>
                <a:gd name="T11" fmla="*/ 12 h 75"/>
                <a:gd name="T12" fmla="*/ 6 w 71"/>
                <a:gd name="T13" fmla="*/ 6 h 75"/>
                <a:gd name="T14" fmla="*/ 12 w 71"/>
                <a:gd name="T15" fmla="*/ 0 h 75"/>
                <a:gd name="T16" fmla="*/ 16 w 71"/>
                <a:gd name="T17" fmla="*/ 0 h 75"/>
                <a:gd name="T18" fmla="*/ 18 w 71"/>
                <a:gd name="T19" fmla="*/ 5 h 75"/>
                <a:gd name="T20" fmla="*/ 22 w 71"/>
                <a:gd name="T21" fmla="*/ 5 h 75"/>
                <a:gd name="T22" fmla="*/ 27 w 71"/>
                <a:gd name="T23" fmla="*/ 9 h 75"/>
                <a:gd name="T24" fmla="*/ 34 w 71"/>
                <a:gd name="T25" fmla="*/ 10 h 75"/>
                <a:gd name="T26" fmla="*/ 39 w 71"/>
                <a:gd name="T27" fmla="*/ 14 h 75"/>
                <a:gd name="T28" fmla="*/ 39 w 71"/>
                <a:gd name="T29" fmla="*/ 22 h 75"/>
                <a:gd name="T30" fmla="*/ 45 w 71"/>
                <a:gd name="T31" fmla="*/ 28 h 75"/>
                <a:gd name="T32" fmla="*/ 49 w 71"/>
                <a:gd name="T33" fmla="*/ 27 h 75"/>
                <a:gd name="T34" fmla="*/ 56 w 71"/>
                <a:gd name="T35" fmla="*/ 28 h 75"/>
                <a:gd name="T36" fmla="*/ 62 w 71"/>
                <a:gd name="T37" fmla="*/ 34 h 75"/>
                <a:gd name="T38" fmla="*/ 69 w 71"/>
                <a:gd name="T39" fmla="*/ 36 h 75"/>
                <a:gd name="T40" fmla="*/ 71 w 71"/>
                <a:gd name="T41" fmla="*/ 43 h 75"/>
                <a:gd name="T42" fmla="*/ 69 w 71"/>
                <a:gd name="T43" fmla="*/ 49 h 75"/>
                <a:gd name="T44" fmla="*/ 67 w 71"/>
                <a:gd name="T45" fmla="*/ 55 h 75"/>
                <a:gd name="T46" fmla="*/ 71 w 71"/>
                <a:gd name="T47" fmla="*/ 58 h 75"/>
                <a:gd name="T48" fmla="*/ 68 w 71"/>
                <a:gd name="T49" fmla="*/ 64 h 75"/>
                <a:gd name="T50" fmla="*/ 59 w 71"/>
                <a:gd name="T51" fmla="*/ 75 h 75"/>
                <a:gd name="T52" fmla="*/ 55 w 71"/>
                <a:gd name="T53" fmla="*/ 71 h 75"/>
                <a:gd name="T54" fmla="*/ 52 w 71"/>
                <a:gd name="T55" fmla="*/ 72 h 75"/>
                <a:gd name="T56" fmla="*/ 46 w 71"/>
                <a:gd name="T57" fmla="*/ 73 h 75"/>
                <a:gd name="T58" fmla="*/ 28 w 71"/>
                <a:gd name="T59" fmla="*/ 62 h 75"/>
                <a:gd name="T60" fmla="*/ 24 w 71"/>
                <a:gd name="T61" fmla="*/ 56 h 75"/>
                <a:gd name="T62" fmla="*/ 17 w 71"/>
                <a:gd name="T63" fmla="*/ 56 h 75"/>
                <a:gd name="T64" fmla="*/ 6 w 71"/>
                <a:gd name="T65" fmla="*/ 49 h 75"/>
                <a:gd name="T66" fmla="*/ 6 w 71"/>
                <a:gd name="T67" fmla="*/ 44 h 75"/>
                <a:gd name="T68" fmla="*/ 3 w 71"/>
                <a:gd name="T69" fmla="*/ 42 h 75"/>
                <a:gd name="T70" fmla="*/ 0 w 71"/>
                <a:gd name="T71"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5">
                  <a:moveTo>
                    <a:pt x="0" y="37"/>
                  </a:moveTo>
                  <a:cubicBezTo>
                    <a:pt x="0" y="36"/>
                    <a:pt x="0" y="36"/>
                    <a:pt x="0" y="36"/>
                  </a:cubicBezTo>
                  <a:cubicBezTo>
                    <a:pt x="8" y="37"/>
                    <a:pt x="8" y="37"/>
                    <a:pt x="8" y="37"/>
                  </a:cubicBezTo>
                  <a:cubicBezTo>
                    <a:pt x="8" y="27"/>
                    <a:pt x="8" y="27"/>
                    <a:pt x="8" y="27"/>
                  </a:cubicBezTo>
                  <a:cubicBezTo>
                    <a:pt x="5" y="22"/>
                    <a:pt x="5" y="22"/>
                    <a:pt x="5" y="22"/>
                  </a:cubicBezTo>
                  <a:cubicBezTo>
                    <a:pt x="7" y="12"/>
                    <a:pt x="7" y="12"/>
                    <a:pt x="7" y="12"/>
                  </a:cubicBezTo>
                  <a:cubicBezTo>
                    <a:pt x="6" y="6"/>
                    <a:pt x="6" y="6"/>
                    <a:pt x="6" y="6"/>
                  </a:cubicBezTo>
                  <a:cubicBezTo>
                    <a:pt x="12" y="0"/>
                    <a:pt x="12" y="0"/>
                    <a:pt x="12" y="0"/>
                  </a:cubicBezTo>
                  <a:cubicBezTo>
                    <a:pt x="16" y="0"/>
                    <a:pt x="16" y="0"/>
                    <a:pt x="16" y="0"/>
                  </a:cubicBezTo>
                  <a:cubicBezTo>
                    <a:pt x="18" y="5"/>
                    <a:pt x="18" y="5"/>
                    <a:pt x="18" y="5"/>
                  </a:cubicBezTo>
                  <a:cubicBezTo>
                    <a:pt x="22" y="5"/>
                    <a:pt x="22" y="5"/>
                    <a:pt x="22" y="5"/>
                  </a:cubicBezTo>
                  <a:cubicBezTo>
                    <a:pt x="27" y="9"/>
                    <a:pt x="27" y="9"/>
                    <a:pt x="27" y="9"/>
                  </a:cubicBezTo>
                  <a:cubicBezTo>
                    <a:pt x="34" y="10"/>
                    <a:pt x="34" y="10"/>
                    <a:pt x="34" y="10"/>
                  </a:cubicBezTo>
                  <a:cubicBezTo>
                    <a:pt x="39" y="14"/>
                    <a:pt x="39" y="14"/>
                    <a:pt x="39" y="14"/>
                  </a:cubicBezTo>
                  <a:cubicBezTo>
                    <a:pt x="39" y="22"/>
                    <a:pt x="39" y="22"/>
                    <a:pt x="39" y="22"/>
                  </a:cubicBezTo>
                  <a:cubicBezTo>
                    <a:pt x="45" y="28"/>
                    <a:pt x="45" y="28"/>
                    <a:pt x="45" y="28"/>
                  </a:cubicBezTo>
                  <a:cubicBezTo>
                    <a:pt x="49" y="27"/>
                    <a:pt x="49" y="27"/>
                    <a:pt x="49" y="27"/>
                  </a:cubicBezTo>
                  <a:cubicBezTo>
                    <a:pt x="56" y="28"/>
                    <a:pt x="56" y="28"/>
                    <a:pt x="56" y="28"/>
                  </a:cubicBezTo>
                  <a:cubicBezTo>
                    <a:pt x="62" y="34"/>
                    <a:pt x="62" y="34"/>
                    <a:pt x="62" y="34"/>
                  </a:cubicBezTo>
                  <a:cubicBezTo>
                    <a:pt x="69" y="36"/>
                    <a:pt x="69" y="36"/>
                    <a:pt x="69" y="36"/>
                  </a:cubicBezTo>
                  <a:cubicBezTo>
                    <a:pt x="69" y="36"/>
                    <a:pt x="71" y="42"/>
                    <a:pt x="71" y="43"/>
                  </a:cubicBezTo>
                  <a:cubicBezTo>
                    <a:pt x="71" y="43"/>
                    <a:pt x="69" y="49"/>
                    <a:pt x="69" y="49"/>
                  </a:cubicBezTo>
                  <a:cubicBezTo>
                    <a:pt x="67" y="55"/>
                    <a:pt x="67" y="55"/>
                    <a:pt x="67" y="55"/>
                  </a:cubicBezTo>
                  <a:cubicBezTo>
                    <a:pt x="71" y="58"/>
                    <a:pt x="71" y="58"/>
                    <a:pt x="71" y="58"/>
                  </a:cubicBezTo>
                  <a:cubicBezTo>
                    <a:pt x="68" y="64"/>
                    <a:pt x="68" y="64"/>
                    <a:pt x="68" y="64"/>
                  </a:cubicBezTo>
                  <a:cubicBezTo>
                    <a:pt x="59" y="75"/>
                    <a:pt x="59" y="75"/>
                    <a:pt x="59" y="75"/>
                  </a:cubicBezTo>
                  <a:cubicBezTo>
                    <a:pt x="55" y="71"/>
                    <a:pt x="55" y="71"/>
                    <a:pt x="55" y="71"/>
                  </a:cubicBezTo>
                  <a:cubicBezTo>
                    <a:pt x="52" y="72"/>
                    <a:pt x="52" y="72"/>
                    <a:pt x="52" y="72"/>
                  </a:cubicBezTo>
                  <a:cubicBezTo>
                    <a:pt x="46" y="73"/>
                    <a:pt x="46" y="73"/>
                    <a:pt x="46" y="73"/>
                  </a:cubicBezTo>
                  <a:cubicBezTo>
                    <a:pt x="28" y="62"/>
                    <a:pt x="28" y="62"/>
                    <a:pt x="28" y="62"/>
                  </a:cubicBezTo>
                  <a:cubicBezTo>
                    <a:pt x="24" y="56"/>
                    <a:pt x="24" y="56"/>
                    <a:pt x="24" y="56"/>
                  </a:cubicBezTo>
                  <a:cubicBezTo>
                    <a:pt x="17" y="56"/>
                    <a:pt x="17" y="56"/>
                    <a:pt x="17" y="56"/>
                  </a:cubicBezTo>
                  <a:cubicBezTo>
                    <a:pt x="6" y="49"/>
                    <a:pt x="6" y="49"/>
                    <a:pt x="6" y="49"/>
                  </a:cubicBezTo>
                  <a:cubicBezTo>
                    <a:pt x="6" y="44"/>
                    <a:pt x="6" y="44"/>
                    <a:pt x="6" y="44"/>
                  </a:cubicBezTo>
                  <a:cubicBezTo>
                    <a:pt x="3" y="42"/>
                    <a:pt x="3" y="42"/>
                    <a:pt x="3" y="42"/>
                  </a:cubicBezTo>
                  <a:lnTo>
                    <a:pt x="0" y="37"/>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2" name="Freeform 28">
              <a:extLst>
                <a:ext uri="{FF2B5EF4-FFF2-40B4-BE49-F238E27FC236}">
                  <a16:creationId xmlns:a16="http://schemas.microsoft.com/office/drawing/2014/main" id="{81116902-6090-47FB-AB33-33F2A3B63942}"/>
                </a:ext>
              </a:extLst>
            </p:cNvPr>
            <p:cNvSpPr>
              <a:spLocks/>
            </p:cNvSpPr>
            <p:nvPr/>
          </p:nvSpPr>
          <p:spPr bwMode="auto">
            <a:xfrm>
              <a:off x="1467" y="3662"/>
              <a:ext cx="352" cy="341"/>
            </a:xfrm>
            <a:custGeom>
              <a:avLst/>
              <a:gdLst>
                <a:gd name="T0" fmla="*/ 150 w 169"/>
                <a:gd name="T1" fmla="*/ 121 h 164"/>
                <a:gd name="T2" fmla="*/ 165 w 169"/>
                <a:gd name="T3" fmla="*/ 144 h 164"/>
                <a:gd name="T4" fmla="*/ 154 w 169"/>
                <a:gd name="T5" fmla="*/ 163 h 164"/>
                <a:gd name="T6" fmla="*/ 135 w 169"/>
                <a:gd name="T7" fmla="*/ 151 h 164"/>
                <a:gd name="T8" fmla="*/ 117 w 169"/>
                <a:gd name="T9" fmla="*/ 145 h 164"/>
                <a:gd name="T10" fmla="*/ 108 w 169"/>
                <a:gd name="T11" fmla="*/ 130 h 164"/>
                <a:gd name="T12" fmla="*/ 92 w 169"/>
                <a:gd name="T13" fmla="*/ 132 h 164"/>
                <a:gd name="T14" fmla="*/ 74 w 169"/>
                <a:gd name="T15" fmla="*/ 120 h 164"/>
                <a:gd name="T16" fmla="*/ 53 w 169"/>
                <a:gd name="T17" fmla="*/ 108 h 164"/>
                <a:gd name="T18" fmla="*/ 40 w 169"/>
                <a:gd name="T19" fmla="*/ 110 h 164"/>
                <a:gd name="T20" fmla="*/ 38 w 169"/>
                <a:gd name="T21" fmla="*/ 86 h 164"/>
                <a:gd name="T22" fmla="*/ 24 w 169"/>
                <a:gd name="T23" fmla="*/ 66 h 164"/>
                <a:gd name="T24" fmla="*/ 7 w 169"/>
                <a:gd name="T25" fmla="*/ 61 h 164"/>
                <a:gd name="T26" fmla="*/ 0 w 169"/>
                <a:gd name="T27" fmla="*/ 50 h 164"/>
                <a:gd name="T28" fmla="*/ 0 w 169"/>
                <a:gd name="T29" fmla="*/ 46 h 164"/>
                <a:gd name="T30" fmla="*/ 14 w 169"/>
                <a:gd name="T31" fmla="*/ 46 h 164"/>
                <a:gd name="T32" fmla="*/ 27 w 169"/>
                <a:gd name="T33" fmla="*/ 36 h 164"/>
                <a:gd name="T34" fmla="*/ 37 w 169"/>
                <a:gd name="T35" fmla="*/ 31 h 164"/>
                <a:gd name="T36" fmla="*/ 55 w 169"/>
                <a:gd name="T37" fmla="*/ 11 h 164"/>
                <a:gd name="T38" fmla="*/ 59 w 169"/>
                <a:gd name="T39" fmla="*/ 0 h 164"/>
                <a:gd name="T40" fmla="*/ 69 w 169"/>
                <a:gd name="T41" fmla="*/ 5 h 164"/>
                <a:gd name="T42" fmla="*/ 71 w 169"/>
                <a:gd name="T43" fmla="*/ 14 h 164"/>
                <a:gd name="T44" fmla="*/ 75 w 169"/>
                <a:gd name="T45" fmla="*/ 29 h 164"/>
                <a:gd name="T46" fmla="*/ 72 w 169"/>
                <a:gd name="T47" fmla="*/ 36 h 164"/>
                <a:gd name="T48" fmla="*/ 84 w 169"/>
                <a:gd name="T49" fmla="*/ 51 h 164"/>
                <a:gd name="T50" fmla="*/ 86 w 169"/>
                <a:gd name="T51" fmla="*/ 66 h 164"/>
                <a:gd name="T52" fmla="*/ 83 w 169"/>
                <a:gd name="T53" fmla="*/ 77 h 164"/>
                <a:gd name="T54" fmla="*/ 92 w 169"/>
                <a:gd name="T55" fmla="*/ 78 h 164"/>
                <a:gd name="T56" fmla="*/ 98 w 169"/>
                <a:gd name="T57" fmla="*/ 84 h 164"/>
                <a:gd name="T58" fmla="*/ 90 w 169"/>
                <a:gd name="T59" fmla="*/ 91 h 164"/>
                <a:gd name="T60" fmla="*/ 92 w 169"/>
                <a:gd name="T61" fmla="*/ 98 h 164"/>
                <a:gd name="T62" fmla="*/ 94 w 169"/>
                <a:gd name="T63" fmla="*/ 106 h 164"/>
                <a:gd name="T64" fmla="*/ 104 w 169"/>
                <a:gd name="T65" fmla="*/ 112 h 164"/>
                <a:gd name="T66" fmla="*/ 119 w 169"/>
                <a:gd name="T67" fmla="*/ 116 h 164"/>
                <a:gd name="T68" fmla="*/ 130 w 169"/>
                <a:gd name="T69" fmla="*/ 104 h 164"/>
                <a:gd name="T70" fmla="*/ 139 w 169"/>
                <a:gd name="T71" fmla="*/ 107 h 164"/>
                <a:gd name="T72" fmla="*/ 152 w 169"/>
                <a:gd name="T73" fmla="*/ 107 h 164"/>
                <a:gd name="T74" fmla="*/ 151 w 169"/>
                <a:gd name="T75" fmla="*/ 117 h 164"/>
                <a:gd name="T76" fmla="*/ 151 w 169"/>
                <a:gd name="T7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64">
                  <a:moveTo>
                    <a:pt x="151" y="121"/>
                  </a:moveTo>
                  <a:cubicBezTo>
                    <a:pt x="151" y="121"/>
                    <a:pt x="151" y="121"/>
                    <a:pt x="150" y="121"/>
                  </a:cubicBezTo>
                  <a:cubicBezTo>
                    <a:pt x="147" y="123"/>
                    <a:pt x="155" y="130"/>
                    <a:pt x="157" y="134"/>
                  </a:cubicBezTo>
                  <a:cubicBezTo>
                    <a:pt x="159" y="137"/>
                    <a:pt x="161" y="140"/>
                    <a:pt x="165" y="144"/>
                  </a:cubicBezTo>
                  <a:cubicBezTo>
                    <a:pt x="169" y="148"/>
                    <a:pt x="167" y="151"/>
                    <a:pt x="164" y="155"/>
                  </a:cubicBezTo>
                  <a:cubicBezTo>
                    <a:pt x="162" y="160"/>
                    <a:pt x="161" y="164"/>
                    <a:pt x="154" y="163"/>
                  </a:cubicBezTo>
                  <a:cubicBezTo>
                    <a:pt x="147" y="162"/>
                    <a:pt x="139" y="159"/>
                    <a:pt x="139" y="156"/>
                  </a:cubicBezTo>
                  <a:cubicBezTo>
                    <a:pt x="139" y="154"/>
                    <a:pt x="137" y="151"/>
                    <a:pt x="135" y="151"/>
                  </a:cubicBezTo>
                  <a:cubicBezTo>
                    <a:pt x="134" y="151"/>
                    <a:pt x="132" y="155"/>
                    <a:pt x="129" y="155"/>
                  </a:cubicBezTo>
                  <a:cubicBezTo>
                    <a:pt x="127" y="155"/>
                    <a:pt x="119" y="148"/>
                    <a:pt x="117" y="145"/>
                  </a:cubicBezTo>
                  <a:cubicBezTo>
                    <a:pt x="115" y="142"/>
                    <a:pt x="113" y="141"/>
                    <a:pt x="115" y="136"/>
                  </a:cubicBezTo>
                  <a:cubicBezTo>
                    <a:pt x="117" y="132"/>
                    <a:pt x="111" y="134"/>
                    <a:pt x="108" y="130"/>
                  </a:cubicBezTo>
                  <a:cubicBezTo>
                    <a:pt x="105" y="127"/>
                    <a:pt x="103" y="127"/>
                    <a:pt x="102" y="129"/>
                  </a:cubicBezTo>
                  <a:cubicBezTo>
                    <a:pt x="101" y="132"/>
                    <a:pt x="92" y="135"/>
                    <a:pt x="92" y="132"/>
                  </a:cubicBezTo>
                  <a:cubicBezTo>
                    <a:pt x="91" y="129"/>
                    <a:pt x="90" y="124"/>
                    <a:pt x="88" y="121"/>
                  </a:cubicBezTo>
                  <a:cubicBezTo>
                    <a:pt x="85" y="117"/>
                    <a:pt x="79" y="116"/>
                    <a:pt x="74" y="120"/>
                  </a:cubicBezTo>
                  <a:cubicBezTo>
                    <a:pt x="69" y="123"/>
                    <a:pt x="60" y="126"/>
                    <a:pt x="60" y="123"/>
                  </a:cubicBezTo>
                  <a:cubicBezTo>
                    <a:pt x="59" y="119"/>
                    <a:pt x="53" y="112"/>
                    <a:pt x="53" y="108"/>
                  </a:cubicBezTo>
                  <a:cubicBezTo>
                    <a:pt x="52" y="104"/>
                    <a:pt x="47" y="104"/>
                    <a:pt x="46" y="109"/>
                  </a:cubicBezTo>
                  <a:cubicBezTo>
                    <a:pt x="46" y="114"/>
                    <a:pt x="38" y="116"/>
                    <a:pt x="40" y="110"/>
                  </a:cubicBezTo>
                  <a:cubicBezTo>
                    <a:pt x="42" y="104"/>
                    <a:pt x="43" y="102"/>
                    <a:pt x="42" y="100"/>
                  </a:cubicBezTo>
                  <a:cubicBezTo>
                    <a:pt x="41" y="97"/>
                    <a:pt x="39" y="91"/>
                    <a:pt x="38" y="86"/>
                  </a:cubicBezTo>
                  <a:cubicBezTo>
                    <a:pt x="38" y="80"/>
                    <a:pt x="35" y="80"/>
                    <a:pt x="28" y="76"/>
                  </a:cubicBezTo>
                  <a:cubicBezTo>
                    <a:pt x="20" y="71"/>
                    <a:pt x="24" y="70"/>
                    <a:pt x="24" y="66"/>
                  </a:cubicBezTo>
                  <a:cubicBezTo>
                    <a:pt x="24" y="62"/>
                    <a:pt x="19" y="61"/>
                    <a:pt x="15" y="62"/>
                  </a:cubicBezTo>
                  <a:cubicBezTo>
                    <a:pt x="12" y="63"/>
                    <a:pt x="7" y="64"/>
                    <a:pt x="7" y="61"/>
                  </a:cubicBezTo>
                  <a:cubicBezTo>
                    <a:pt x="6" y="59"/>
                    <a:pt x="7" y="57"/>
                    <a:pt x="3" y="52"/>
                  </a:cubicBezTo>
                  <a:cubicBezTo>
                    <a:pt x="2" y="51"/>
                    <a:pt x="1" y="50"/>
                    <a:pt x="0" y="50"/>
                  </a:cubicBezTo>
                  <a:cubicBezTo>
                    <a:pt x="0" y="50"/>
                    <a:pt x="0" y="50"/>
                    <a:pt x="0" y="50"/>
                  </a:cubicBezTo>
                  <a:cubicBezTo>
                    <a:pt x="0" y="46"/>
                    <a:pt x="0" y="46"/>
                    <a:pt x="0" y="46"/>
                  </a:cubicBezTo>
                  <a:cubicBezTo>
                    <a:pt x="0" y="46"/>
                    <a:pt x="0" y="46"/>
                    <a:pt x="0" y="46"/>
                  </a:cubicBezTo>
                  <a:cubicBezTo>
                    <a:pt x="14" y="46"/>
                    <a:pt x="14" y="46"/>
                    <a:pt x="14" y="46"/>
                  </a:cubicBezTo>
                  <a:cubicBezTo>
                    <a:pt x="19" y="38"/>
                    <a:pt x="19" y="38"/>
                    <a:pt x="19" y="38"/>
                  </a:cubicBezTo>
                  <a:cubicBezTo>
                    <a:pt x="27" y="36"/>
                    <a:pt x="27" y="36"/>
                    <a:pt x="27" y="36"/>
                  </a:cubicBezTo>
                  <a:cubicBezTo>
                    <a:pt x="29" y="33"/>
                    <a:pt x="29" y="33"/>
                    <a:pt x="29" y="33"/>
                  </a:cubicBezTo>
                  <a:cubicBezTo>
                    <a:pt x="37" y="31"/>
                    <a:pt x="37" y="31"/>
                    <a:pt x="37" y="31"/>
                  </a:cubicBezTo>
                  <a:cubicBezTo>
                    <a:pt x="43" y="21"/>
                    <a:pt x="43" y="21"/>
                    <a:pt x="43" y="21"/>
                  </a:cubicBezTo>
                  <a:cubicBezTo>
                    <a:pt x="55" y="11"/>
                    <a:pt x="55" y="11"/>
                    <a:pt x="55" y="11"/>
                  </a:cubicBezTo>
                  <a:cubicBezTo>
                    <a:pt x="58" y="6"/>
                    <a:pt x="58" y="6"/>
                    <a:pt x="58" y="6"/>
                  </a:cubicBezTo>
                  <a:cubicBezTo>
                    <a:pt x="59" y="0"/>
                    <a:pt x="59" y="0"/>
                    <a:pt x="59" y="0"/>
                  </a:cubicBezTo>
                  <a:cubicBezTo>
                    <a:pt x="66" y="0"/>
                    <a:pt x="66" y="0"/>
                    <a:pt x="66" y="0"/>
                  </a:cubicBezTo>
                  <a:cubicBezTo>
                    <a:pt x="69" y="5"/>
                    <a:pt x="69" y="5"/>
                    <a:pt x="69" y="5"/>
                  </a:cubicBezTo>
                  <a:cubicBezTo>
                    <a:pt x="66" y="10"/>
                    <a:pt x="66" y="10"/>
                    <a:pt x="66" y="10"/>
                  </a:cubicBezTo>
                  <a:cubicBezTo>
                    <a:pt x="71" y="14"/>
                    <a:pt x="71" y="14"/>
                    <a:pt x="71" y="14"/>
                  </a:cubicBezTo>
                  <a:cubicBezTo>
                    <a:pt x="72" y="25"/>
                    <a:pt x="72" y="25"/>
                    <a:pt x="72" y="25"/>
                  </a:cubicBezTo>
                  <a:cubicBezTo>
                    <a:pt x="75" y="29"/>
                    <a:pt x="75" y="29"/>
                    <a:pt x="75" y="29"/>
                  </a:cubicBezTo>
                  <a:cubicBezTo>
                    <a:pt x="72" y="32"/>
                    <a:pt x="72" y="32"/>
                    <a:pt x="72" y="32"/>
                  </a:cubicBezTo>
                  <a:cubicBezTo>
                    <a:pt x="72" y="36"/>
                    <a:pt x="72" y="36"/>
                    <a:pt x="72" y="36"/>
                  </a:cubicBezTo>
                  <a:cubicBezTo>
                    <a:pt x="80" y="43"/>
                    <a:pt x="80" y="43"/>
                    <a:pt x="80" y="43"/>
                  </a:cubicBezTo>
                  <a:cubicBezTo>
                    <a:pt x="84" y="51"/>
                    <a:pt x="84" y="51"/>
                    <a:pt x="84" y="51"/>
                  </a:cubicBezTo>
                  <a:cubicBezTo>
                    <a:pt x="83" y="60"/>
                    <a:pt x="83" y="60"/>
                    <a:pt x="83" y="60"/>
                  </a:cubicBezTo>
                  <a:cubicBezTo>
                    <a:pt x="86" y="66"/>
                    <a:pt x="86" y="66"/>
                    <a:pt x="86" y="66"/>
                  </a:cubicBezTo>
                  <a:cubicBezTo>
                    <a:pt x="83" y="72"/>
                    <a:pt x="83" y="72"/>
                    <a:pt x="83" y="72"/>
                  </a:cubicBezTo>
                  <a:cubicBezTo>
                    <a:pt x="83" y="77"/>
                    <a:pt x="83" y="77"/>
                    <a:pt x="83" y="77"/>
                  </a:cubicBezTo>
                  <a:cubicBezTo>
                    <a:pt x="88" y="80"/>
                    <a:pt x="88" y="80"/>
                    <a:pt x="88" y="80"/>
                  </a:cubicBezTo>
                  <a:cubicBezTo>
                    <a:pt x="92" y="78"/>
                    <a:pt x="92" y="78"/>
                    <a:pt x="92" y="78"/>
                  </a:cubicBezTo>
                  <a:cubicBezTo>
                    <a:pt x="98" y="78"/>
                    <a:pt x="98" y="78"/>
                    <a:pt x="98" y="78"/>
                  </a:cubicBezTo>
                  <a:cubicBezTo>
                    <a:pt x="98" y="84"/>
                    <a:pt x="98" y="84"/>
                    <a:pt x="98" y="84"/>
                  </a:cubicBezTo>
                  <a:cubicBezTo>
                    <a:pt x="91" y="87"/>
                    <a:pt x="91" y="87"/>
                    <a:pt x="91" y="87"/>
                  </a:cubicBezTo>
                  <a:cubicBezTo>
                    <a:pt x="90" y="91"/>
                    <a:pt x="90" y="91"/>
                    <a:pt x="90" y="91"/>
                  </a:cubicBezTo>
                  <a:cubicBezTo>
                    <a:pt x="90" y="91"/>
                    <a:pt x="97" y="92"/>
                    <a:pt x="96" y="93"/>
                  </a:cubicBezTo>
                  <a:cubicBezTo>
                    <a:pt x="96" y="94"/>
                    <a:pt x="92" y="98"/>
                    <a:pt x="92" y="98"/>
                  </a:cubicBezTo>
                  <a:cubicBezTo>
                    <a:pt x="92" y="104"/>
                    <a:pt x="92" y="104"/>
                    <a:pt x="92" y="104"/>
                  </a:cubicBezTo>
                  <a:cubicBezTo>
                    <a:pt x="94" y="106"/>
                    <a:pt x="94" y="106"/>
                    <a:pt x="94" y="106"/>
                  </a:cubicBezTo>
                  <a:cubicBezTo>
                    <a:pt x="96" y="108"/>
                    <a:pt x="96" y="108"/>
                    <a:pt x="96" y="108"/>
                  </a:cubicBezTo>
                  <a:cubicBezTo>
                    <a:pt x="104" y="112"/>
                    <a:pt x="104" y="112"/>
                    <a:pt x="104" y="112"/>
                  </a:cubicBezTo>
                  <a:cubicBezTo>
                    <a:pt x="109" y="108"/>
                    <a:pt x="109" y="108"/>
                    <a:pt x="109" y="108"/>
                  </a:cubicBezTo>
                  <a:cubicBezTo>
                    <a:pt x="119" y="116"/>
                    <a:pt x="119" y="116"/>
                    <a:pt x="119" y="116"/>
                  </a:cubicBezTo>
                  <a:cubicBezTo>
                    <a:pt x="129" y="104"/>
                    <a:pt x="129" y="104"/>
                    <a:pt x="129" y="104"/>
                  </a:cubicBezTo>
                  <a:cubicBezTo>
                    <a:pt x="130" y="104"/>
                    <a:pt x="130" y="104"/>
                    <a:pt x="130" y="104"/>
                  </a:cubicBezTo>
                  <a:cubicBezTo>
                    <a:pt x="129" y="105"/>
                    <a:pt x="129" y="105"/>
                    <a:pt x="129" y="105"/>
                  </a:cubicBezTo>
                  <a:cubicBezTo>
                    <a:pt x="139" y="107"/>
                    <a:pt x="139" y="107"/>
                    <a:pt x="139" y="107"/>
                  </a:cubicBezTo>
                  <a:cubicBezTo>
                    <a:pt x="145" y="105"/>
                    <a:pt x="145" y="105"/>
                    <a:pt x="145" y="105"/>
                  </a:cubicBezTo>
                  <a:cubicBezTo>
                    <a:pt x="152" y="107"/>
                    <a:pt x="152" y="107"/>
                    <a:pt x="152" y="107"/>
                  </a:cubicBezTo>
                  <a:cubicBezTo>
                    <a:pt x="154" y="111"/>
                    <a:pt x="154" y="111"/>
                    <a:pt x="154" y="111"/>
                  </a:cubicBezTo>
                  <a:cubicBezTo>
                    <a:pt x="151" y="117"/>
                    <a:pt x="151" y="117"/>
                    <a:pt x="151" y="117"/>
                  </a:cubicBezTo>
                  <a:cubicBezTo>
                    <a:pt x="148" y="119"/>
                    <a:pt x="148" y="119"/>
                    <a:pt x="148" y="119"/>
                  </a:cubicBezTo>
                  <a:lnTo>
                    <a:pt x="151" y="121"/>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3" name="Freeform 29">
              <a:extLst>
                <a:ext uri="{FF2B5EF4-FFF2-40B4-BE49-F238E27FC236}">
                  <a16:creationId xmlns:a16="http://schemas.microsoft.com/office/drawing/2014/main" id="{25AE1544-2880-46FE-9E95-279248D52044}"/>
                </a:ext>
              </a:extLst>
            </p:cNvPr>
            <p:cNvSpPr>
              <a:spLocks/>
            </p:cNvSpPr>
            <p:nvPr/>
          </p:nvSpPr>
          <p:spPr bwMode="auto">
            <a:xfrm>
              <a:off x="1198" y="3555"/>
              <a:ext cx="269" cy="271"/>
            </a:xfrm>
            <a:custGeom>
              <a:avLst/>
              <a:gdLst>
                <a:gd name="T0" fmla="*/ 129 w 129"/>
                <a:gd name="T1" fmla="*/ 101 h 130"/>
                <a:gd name="T2" fmla="*/ 119 w 129"/>
                <a:gd name="T3" fmla="*/ 105 h 130"/>
                <a:gd name="T4" fmla="*/ 102 w 129"/>
                <a:gd name="T5" fmla="*/ 105 h 130"/>
                <a:gd name="T6" fmla="*/ 95 w 129"/>
                <a:gd name="T7" fmla="*/ 105 h 130"/>
                <a:gd name="T8" fmla="*/ 83 w 129"/>
                <a:gd name="T9" fmla="*/ 107 h 130"/>
                <a:gd name="T10" fmla="*/ 73 w 129"/>
                <a:gd name="T11" fmla="*/ 121 h 130"/>
                <a:gd name="T12" fmla="*/ 58 w 129"/>
                <a:gd name="T13" fmla="*/ 119 h 130"/>
                <a:gd name="T14" fmla="*/ 58 w 129"/>
                <a:gd name="T15" fmla="*/ 100 h 130"/>
                <a:gd name="T16" fmla="*/ 50 w 129"/>
                <a:gd name="T17" fmla="*/ 102 h 130"/>
                <a:gd name="T18" fmla="*/ 49 w 129"/>
                <a:gd name="T19" fmla="*/ 92 h 130"/>
                <a:gd name="T20" fmla="*/ 46 w 129"/>
                <a:gd name="T21" fmla="*/ 89 h 130"/>
                <a:gd name="T22" fmla="*/ 45 w 129"/>
                <a:gd name="T23" fmla="*/ 84 h 130"/>
                <a:gd name="T24" fmla="*/ 40 w 129"/>
                <a:gd name="T25" fmla="*/ 83 h 130"/>
                <a:gd name="T26" fmla="*/ 37 w 129"/>
                <a:gd name="T27" fmla="*/ 81 h 130"/>
                <a:gd name="T28" fmla="*/ 37 w 129"/>
                <a:gd name="T29" fmla="*/ 75 h 130"/>
                <a:gd name="T30" fmla="*/ 32 w 129"/>
                <a:gd name="T31" fmla="*/ 73 h 130"/>
                <a:gd name="T32" fmla="*/ 28 w 129"/>
                <a:gd name="T33" fmla="*/ 75 h 130"/>
                <a:gd name="T34" fmla="*/ 24 w 129"/>
                <a:gd name="T35" fmla="*/ 70 h 130"/>
                <a:gd name="T36" fmla="*/ 29 w 129"/>
                <a:gd name="T37" fmla="*/ 64 h 130"/>
                <a:gd name="T38" fmla="*/ 30 w 129"/>
                <a:gd name="T39" fmla="*/ 56 h 130"/>
                <a:gd name="T40" fmla="*/ 19 w 129"/>
                <a:gd name="T41" fmla="*/ 46 h 130"/>
                <a:gd name="T42" fmla="*/ 15 w 129"/>
                <a:gd name="T43" fmla="*/ 48 h 130"/>
                <a:gd name="T44" fmla="*/ 14 w 129"/>
                <a:gd name="T45" fmla="*/ 44 h 130"/>
                <a:gd name="T46" fmla="*/ 8 w 129"/>
                <a:gd name="T47" fmla="*/ 41 h 130"/>
                <a:gd name="T48" fmla="*/ 2 w 129"/>
                <a:gd name="T49" fmla="*/ 40 h 130"/>
                <a:gd name="T50" fmla="*/ 0 w 129"/>
                <a:gd name="T51" fmla="*/ 26 h 130"/>
                <a:gd name="T52" fmla="*/ 0 w 129"/>
                <a:gd name="T53" fmla="*/ 26 h 130"/>
                <a:gd name="T54" fmla="*/ 3 w 129"/>
                <a:gd name="T55" fmla="*/ 23 h 130"/>
                <a:gd name="T56" fmla="*/ 0 w 129"/>
                <a:gd name="T57" fmla="*/ 17 h 130"/>
                <a:gd name="T58" fmla="*/ 7 w 129"/>
                <a:gd name="T59" fmla="*/ 15 h 130"/>
                <a:gd name="T60" fmla="*/ 22 w 129"/>
                <a:gd name="T61" fmla="*/ 4 h 130"/>
                <a:gd name="T62" fmla="*/ 24 w 129"/>
                <a:gd name="T63" fmla="*/ 0 h 130"/>
                <a:gd name="T64" fmla="*/ 27 w 129"/>
                <a:gd name="T65" fmla="*/ 5 h 130"/>
                <a:gd name="T66" fmla="*/ 30 w 129"/>
                <a:gd name="T67" fmla="*/ 7 h 130"/>
                <a:gd name="T68" fmla="*/ 30 w 129"/>
                <a:gd name="T69" fmla="*/ 12 h 130"/>
                <a:gd name="T70" fmla="*/ 41 w 129"/>
                <a:gd name="T71" fmla="*/ 19 h 130"/>
                <a:gd name="T72" fmla="*/ 48 w 129"/>
                <a:gd name="T73" fmla="*/ 19 h 130"/>
                <a:gd name="T74" fmla="*/ 52 w 129"/>
                <a:gd name="T75" fmla="*/ 25 h 130"/>
                <a:gd name="T76" fmla="*/ 70 w 129"/>
                <a:gd name="T77" fmla="*/ 36 h 130"/>
                <a:gd name="T78" fmla="*/ 76 w 129"/>
                <a:gd name="T79" fmla="*/ 35 h 130"/>
                <a:gd name="T80" fmla="*/ 79 w 129"/>
                <a:gd name="T81" fmla="*/ 34 h 130"/>
                <a:gd name="T82" fmla="*/ 83 w 129"/>
                <a:gd name="T83" fmla="*/ 38 h 130"/>
                <a:gd name="T84" fmla="*/ 90 w 129"/>
                <a:gd name="T85" fmla="*/ 49 h 130"/>
                <a:gd name="T86" fmla="*/ 102 w 129"/>
                <a:gd name="T87" fmla="*/ 49 h 130"/>
                <a:gd name="T88" fmla="*/ 108 w 129"/>
                <a:gd name="T89" fmla="*/ 56 h 130"/>
                <a:gd name="T90" fmla="*/ 110 w 129"/>
                <a:gd name="T91" fmla="*/ 65 h 130"/>
                <a:gd name="T92" fmla="*/ 115 w 129"/>
                <a:gd name="T93" fmla="*/ 67 h 130"/>
                <a:gd name="T94" fmla="*/ 119 w 129"/>
                <a:gd name="T95" fmla="*/ 76 h 130"/>
                <a:gd name="T96" fmla="*/ 124 w 129"/>
                <a:gd name="T97" fmla="*/ 82 h 130"/>
                <a:gd name="T98" fmla="*/ 123 w 129"/>
                <a:gd name="T99" fmla="*/ 87 h 130"/>
                <a:gd name="T100" fmla="*/ 129 w 129"/>
                <a:gd name="T101" fmla="*/ 97 h 130"/>
                <a:gd name="T102" fmla="*/ 129 w 129"/>
                <a:gd name="T103" fmla="*/ 10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130">
                  <a:moveTo>
                    <a:pt x="129" y="101"/>
                  </a:moveTo>
                  <a:cubicBezTo>
                    <a:pt x="126" y="100"/>
                    <a:pt x="122" y="103"/>
                    <a:pt x="119" y="105"/>
                  </a:cubicBezTo>
                  <a:cubicBezTo>
                    <a:pt x="114" y="107"/>
                    <a:pt x="103" y="107"/>
                    <a:pt x="102" y="105"/>
                  </a:cubicBezTo>
                  <a:cubicBezTo>
                    <a:pt x="101" y="103"/>
                    <a:pt x="97" y="101"/>
                    <a:pt x="95" y="105"/>
                  </a:cubicBezTo>
                  <a:cubicBezTo>
                    <a:pt x="93" y="110"/>
                    <a:pt x="90" y="108"/>
                    <a:pt x="83" y="107"/>
                  </a:cubicBezTo>
                  <a:cubicBezTo>
                    <a:pt x="76" y="105"/>
                    <a:pt x="74" y="112"/>
                    <a:pt x="73" y="121"/>
                  </a:cubicBezTo>
                  <a:cubicBezTo>
                    <a:pt x="71" y="130"/>
                    <a:pt x="58" y="123"/>
                    <a:pt x="58" y="119"/>
                  </a:cubicBezTo>
                  <a:cubicBezTo>
                    <a:pt x="59" y="115"/>
                    <a:pt x="59" y="106"/>
                    <a:pt x="58" y="100"/>
                  </a:cubicBezTo>
                  <a:cubicBezTo>
                    <a:pt x="57" y="96"/>
                    <a:pt x="54" y="99"/>
                    <a:pt x="50" y="102"/>
                  </a:cubicBezTo>
                  <a:cubicBezTo>
                    <a:pt x="49" y="92"/>
                    <a:pt x="49" y="92"/>
                    <a:pt x="49" y="92"/>
                  </a:cubicBezTo>
                  <a:cubicBezTo>
                    <a:pt x="46" y="89"/>
                    <a:pt x="46" y="89"/>
                    <a:pt x="46" y="89"/>
                  </a:cubicBezTo>
                  <a:cubicBezTo>
                    <a:pt x="45" y="84"/>
                    <a:pt x="45" y="84"/>
                    <a:pt x="45" y="84"/>
                  </a:cubicBezTo>
                  <a:cubicBezTo>
                    <a:pt x="40" y="83"/>
                    <a:pt x="40" y="83"/>
                    <a:pt x="40" y="83"/>
                  </a:cubicBezTo>
                  <a:cubicBezTo>
                    <a:pt x="37" y="81"/>
                    <a:pt x="37" y="81"/>
                    <a:pt x="37" y="81"/>
                  </a:cubicBezTo>
                  <a:cubicBezTo>
                    <a:pt x="37" y="75"/>
                    <a:pt x="37" y="75"/>
                    <a:pt x="37" y="75"/>
                  </a:cubicBezTo>
                  <a:cubicBezTo>
                    <a:pt x="32" y="73"/>
                    <a:pt x="32" y="73"/>
                    <a:pt x="32" y="73"/>
                  </a:cubicBezTo>
                  <a:cubicBezTo>
                    <a:pt x="28" y="75"/>
                    <a:pt x="28" y="75"/>
                    <a:pt x="28" y="75"/>
                  </a:cubicBezTo>
                  <a:cubicBezTo>
                    <a:pt x="24" y="70"/>
                    <a:pt x="24" y="70"/>
                    <a:pt x="24" y="70"/>
                  </a:cubicBezTo>
                  <a:cubicBezTo>
                    <a:pt x="29" y="64"/>
                    <a:pt x="29" y="64"/>
                    <a:pt x="29" y="64"/>
                  </a:cubicBezTo>
                  <a:cubicBezTo>
                    <a:pt x="30" y="56"/>
                    <a:pt x="30" y="56"/>
                    <a:pt x="30" y="56"/>
                  </a:cubicBezTo>
                  <a:cubicBezTo>
                    <a:pt x="19" y="46"/>
                    <a:pt x="19" y="46"/>
                    <a:pt x="19" y="46"/>
                  </a:cubicBezTo>
                  <a:cubicBezTo>
                    <a:pt x="15" y="48"/>
                    <a:pt x="15" y="48"/>
                    <a:pt x="15" y="48"/>
                  </a:cubicBezTo>
                  <a:cubicBezTo>
                    <a:pt x="14" y="44"/>
                    <a:pt x="14" y="44"/>
                    <a:pt x="14" y="44"/>
                  </a:cubicBezTo>
                  <a:cubicBezTo>
                    <a:pt x="14" y="44"/>
                    <a:pt x="11" y="43"/>
                    <a:pt x="8" y="41"/>
                  </a:cubicBezTo>
                  <a:cubicBezTo>
                    <a:pt x="6" y="39"/>
                    <a:pt x="2" y="40"/>
                    <a:pt x="2" y="40"/>
                  </a:cubicBezTo>
                  <a:cubicBezTo>
                    <a:pt x="0" y="26"/>
                    <a:pt x="0" y="26"/>
                    <a:pt x="0" y="26"/>
                  </a:cubicBezTo>
                  <a:cubicBezTo>
                    <a:pt x="0" y="26"/>
                    <a:pt x="0" y="26"/>
                    <a:pt x="0" y="26"/>
                  </a:cubicBezTo>
                  <a:cubicBezTo>
                    <a:pt x="3" y="23"/>
                    <a:pt x="3" y="23"/>
                    <a:pt x="3" y="23"/>
                  </a:cubicBezTo>
                  <a:cubicBezTo>
                    <a:pt x="0" y="17"/>
                    <a:pt x="0" y="17"/>
                    <a:pt x="0" y="17"/>
                  </a:cubicBezTo>
                  <a:cubicBezTo>
                    <a:pt x="7" y="15"/>
                    <a:pt x="7" y="15"/>
                    <a:pt x="7" y="15"/>
                  </a:cubicBezTo>
                  <a:cubicBezTo>
                    <a:pt x="22" y="4"/>
                    <a:pt x="22" y="4"/>
                    <a:pt x="22" y="4"/>
                  </a:cubicBezTo>
                  <a:cubicBezTo>
                    <a:pt x="24" y="0"/>
                    <a:pt x="24" y="0"/>
                    <a:pt x="24" y="0"/>
                  </a:cubicBezTo>
                  <a:cubicBezTo>
                    <a:pt x="27" y="5"/>
                    <a:pt x="27" y="5"/>
                    <a:pt x="27" y="5"/>
                  </a:cubicBezTo>
                  <a:cubicBezTo>
                    <a:pt x="30" y="7"/>
                    <a:pt x="30" y="7"/>
                    <a:pt x="30" y="7"/>
                  </a:cubicBezTo>
                  <a:cubicBezTo>
                    <a:pt x="30" y="12"/>
                    <a:pt x="30" y="12"/>
                    <a:pt x="30" y="12"/>
                  </a:cubicBezTo>
                  <a:cubicBezTo>
                    <a:pt x="41" y="19"/>
                    <a:pt x="41" y="19"/>
                    <a:pt x="41" y="19"/>
                  </a:cubicBezTo>
                  <a:cubicBezTo>
                    <a:pt x="48" y="19"/>
                    <a:pt x="48" y="19"/>
                    <a:pt x="48" y="19"/>
                  </a:cubicBezTo>
                  <a:cubicBezTo>
                    <a:pt x="52" y="25"/>
                    <a:pt x="52" y="25"/>
                    <a:pt x="52" y="25"/>
                  </a:cubicBezTo>
                  <a:cubicBezTo>
                    <a:pt x="70" y="36"/>
                    <a:pt x="70" y="36"/>
                    <a:pt x="70" y="36"/>
                  </a:cubicBezTo>
                  <a:cubicBezTo>
                    <a:pt x="76" y="35"/>
                    <a:pt x="76" y="35"/>
                    <a:pt x="76" y="35"/>
                  </a:cubicBezTo>
                  <a:cubicBezTo>
                    <a:pt x="79" y="34"/>
                    <a:pt x="79" y="34"/>
                    <a:pt x="79" y="34"/>
                  </a:cubicBezTo>
                  <a:cubicBezTo>
                    <a:pt x="83" y="38"/>
                    <a:pt x="83" y="38"/>
                    <a:pt x="83" y="38"/>
                  </a:cubicBezTo>
                  <a:cubicBezTo>
                    <a:pt x="90" y="49"/>
                    <a:pt x="90" y="49"/>
                    <a:pt x="90" y="49"/>
                  </a:cubicBezTo>
                  <a:cubicBezTo>
                    <a:pt x="102" y="49"/>
                    <a:pt x="102" y="49"/>
                    <a:pt x="102" y="49"/>
                  </a:cubicBezTo>
                  <a:cubicBezTo>
                    <a:pt x="108" y="56"/>
                    <a:pt x="108" y="56"/>
                    <a:pt x="108" y="56"/>
                  </a:cubicBezTo>
                  <a:cubicBezTo>
                    <a:pt x="110" y="65"/>
                    <a:pt x="110" y="65"/>
                    <a:pt x="110" y="65"/>
                  </a:cubicBezTo>
                  <a:cubicBezTo>
                    <a:pt x="115" y="67"/>
                    <a:pt x="115" y="67"/>
                    <a:pt x="115" y="67"/>
                  </a:cubicBezTo>
                  <a:cubicBezTo>
                    <a:pt x="119" y="76"/>
                    <a:pt x="119" y="76"/>
                    <a:pt x="119" y="76"/>
                  </a:cubicBezTo>
                  <a:cubicBezTo>
                    <a:pt x="124" y="82"/>
                    <a:pt x="124" y="82"/>
                    <a:pt x="124" y="82"/>
                  </a:cubicBezTo>
                  <a:cubicBezTo>
                    <a:pt x="123" y="87"/>
                    <a:pt x="123" y="87"/>
                    <a:pt x="123" y="87"/>
                  </a:cubicBezTo>
                  <a:cubicBezTo>
                    <a:pt x="129" y="97"/>
                    <a:pt x="129" y="97"/>
                    <a:pt x="129" y="97"/>
                  </a:cubicBezTo>
                  <a:lnTo>
                    <a:pt x="129" y="101"/>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4" name="Freeform 30">
              <a:extLst>
                <a:ext uri="{FF2B5EF4-FFF2-40B4-BE49-F238E27FC236}">
                  <a16:creationId xmlns:a16="http://schemas.microsoft.com/office/drawing/2014/main" id="{7EDEA368-B299-4D29-9FB8-01E5C9EBDF21}"/>
                </a:ext>
              </a:extLst>
            </p:cNvPr>
            <p:cNvSpPr>
              <a:spLocks/>
            </p:cNvSpPr>
            <p:nvPr/>
          </p:nvSpPr>
          <p:spPr bwMode="auto">
            <a:xfrm>
              <a:off x="1417" y="3614"/>
              <a:ext cx="173" cy="143"/>
            </a:xfrm>
            <a:custGeom>
              <a:avLst/>
              <a:gdLst>
                <a:gd name="T0" fmla="*/ 0 w 83"/>
                <a:gd name="T1" fmla="*/ 24 h 69"/>
                <a:gd name="T2" fmla="*/ 8 w 83"/>
                <a:gd name="T3" fmla="*/ 22 h 69"/>
                <a:gd name="T4" fmla="*/ 7 w 83"/>
                <a:gd name="T5" fmla="*/ 17 h 69"/>
                <a:gd name="T6" fmla="*/ 4 w 83"/>
                <a:gd name="T7" fmla="*/ 11 h 69"/>
                <a:gd name="T8" fmla="*/ 7 w 83"/>
                <a:gd name="T9" fmla="*/ 5 h 69"/>
                <a:gd name="T10" fmla="*/ 13 w 83"/>
                <a:gd name="T11" fmla="*/ 4 h 69"/>
                <a:gd name="T12" fmla="*/ 20 w 83"/>
                <a:gd name="T13" fmla="*/ 0 h 69"/>
                <a:gd name="T14" fmla="*/ 24 w 83"/>
                <a:gd name="T15" fmla="*/ 6 h 69"/>
                <a:gd name="T16" fmla="*/ 30 w 83"/>
                <a:gd name="T17" fmla="*/ 3 h 69"/>
                <a:gd name="T18" fmla="*/ 36 w 83"/>
                <a:gd name="T19" fmla="*/ 6 h 69"/>
                <a:gd name="T20" fmla="*/ 41 w 83"/>
                <a:gd name="T21" fmla="*/ 14 h 69"/>
                <a:gd name="T22" fmla="*/ 50 w 83"/>
                <a:gd name="T23" fmla="*/ 8 h 69"/>
                <a:gd name="T24" fmla="*/ 55 w 83"/>
                <a:gd name="T25" fmla="*/ 0 h 69"/>
                <a:gd name="T26" fmla="*/ 64 w 83"/>
                <a:gd name="T27" fmla="*/ 9 h 69"/>
                <a:gd name="T28" fmla="*/ 70 w 83"/>
                <a:gd name="T29" fmla="*/ 4 h 69"/>
                <a:gd name="T30" fmla="*/ 83 w 83"/>
                <a:gd name="T31" fmla="*/ 12 h 69"/>
                <a:gd name="T32" fmla="*/ 81 w 83"/>
                <a:gd name="T33" fmla="*/ 18 h 69"/>
                <a:gd name="T34" fmla="*/ 83 w 83"/>
                <a:gd name="T35" fmla="*/ 23 h 69"/>
                <a:gd name="T36" fmla="*/ 83 w 83"/>
                <a:gd name="T37" fmla="*/ 23 h 69"/>
                <a:gd name="T38" fmla="*/ 82 w 83"/>
                <a:gd name="T39" fmla="*/ 29 h 69"/>
                <a:gd name="T40" fmla="*/ 79 w 83"/>
                <a:gd name="T41" fmla="*/ 34 h 69"/>
                <a:gd name="T42" fmla="*/ 67 w 83"/>
                <a:gd name="T43" fmla="*/ 44 h 69"/>
                <a:gd name="T44" fmla="*/ 61 w 83"/>
                <a:gd name="T45" fmla="*/ 54 h 69"/>
                <a:gd name="T46" fmla="*/ 53 w 83"/>
                <a:gd name="T47" fmla="*/ 56 h 69"/>
                <a:gd name="T48" fmla="*/ 51 w 83"/>
                <a:gd name="T49" fmla="*/ 59 h 69"/>
                <a:gd name="T50" fmla="*/ 43 w 83"/>
                <a:gd name="T51" fmla="*/ 61 h 69"/>
                <a:gd name="T52" fmla="*/ 38 w 83"/>
                <a:gd name="T53" fmla="*/ 69 h 69"/>
                <a:gd name="T54" fmla="*/ 24 w 83"/>
                <a:gd name="T55" fmla="*/ 69 h 69"/>
                <a:gd name="T56" fmla="*/ 24 w 83"/>
                <a:gd name="T57" fmla="*/ 69 h 69"/>
                <a:gd name="T58" fmla="*/ 18 w 83"/>
                <a:gd name="T59" fmla="*/ 59 h 69"/>
                <a:gd name="T60" fmla="*/ 19 w 83"/>
                <a:gd name="T61" fmla="*/ 54 h 69"/>
                <a:gd name="T62" fmla="*/ 14 w 83"/>
                <a:gd name="T63" fmla="*/ 48 h 69"/>
                <a:gd name="T64" fmla="*/ 10 w 83"/>
                <a:gd name="T65" fmla="*/ 39 h 69"/>
                <a:gd name="T66" fmla="*/ 5 w 83"/>
                <a:gd name="T67" fmla="*/ 37 h 69"/>
                <a:gd name="T68" fmla="*/ 3 w 83"/>
                <a:gd name="T69" fmla="*/ 28 h 69"/>
                <a:gd name="T70" fmla="*/ 0 w 83"/>
                <a:gd name="T71"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9">
                  <a:moveTo>
                    <a:pt x="0" y="24"/>
                  </a:moveTo>
                  <a:cubicBezTo>
                    <a:pt x="8" y="22"/>
                    <a:pt x="8" y="22"/>
                    <a:pt x="8" y="22"/>
                  </a:cubicBezTo>
                  <a:cubicBezTo>
                    <a:pt x="7" y="17"/>
                    <a:pt x="7" y="17"/>
                    <a:pt x="7" y="17"/>
                  </a:cubicBezTo>
                  <a:cubicBezTo>
                    <a:pt x="7" y="17"/>
                    <a:pt x="4" y="12"/>
                    <a:pt x="4" y="11"/>
                  </a:cubicBezTo>
                  <a:cubicBezTo>
                    <a:pt x="4" y="10"/>
                    <a:pt x="7" y="5"/>
                    <a:pt x="7" y="5"/>
                  </a:cubicBezTo>
                  <a:cubicBezTo>
                    <a:pt x="13" y="4"/>
                    <a:pt x="13" y="4"/>
                    <a:pt x="13" y="4"/>
                  </a:cubicBezTo>
                  <a:cubicBezTo>
                    <a:pt x="20" y="0"/>
                    <a:pt x="20" y="0"/>
                    <a:pt x="20" y="0"/>
                  </a:cubicBezTo>
                  <a:cubicBezTo>
                    <a:pt x="24" y="6"/>
                    <a:pt x="24" y="6"/>
                    <a:pt x="24" y="6"/>
                  </a:cubicBezTo>
                  <a:cubicBezTo>
                    <a:pt x="30" y="3"/>
                    <a:pt x="30" y="3"/>
                    <a:pt x="30" y="3"/>
                  </a:cubicBezTo>
                  <a:cubicBezTo>
                    <a:pt x="36" y="6"/>
                    <a:pt x="36" y="6"/>
                    <a:pt x="36" y="6"/>
                  </a:cubicBezTo>
                  <a:cubicBezTo>
                    <a:pt x="41" y="14"/>
                    <a:pt x="41" y="14"/>
                    <a:pt x="41" y="14"/>
                  </a:cubicBezTo>
                  <a:cubicBezTo>
                    <a:pt x="50" y="8"/>
                    <a:pt x="50" y="8"/>
                    <a:pt x="50" y="8"/>
                  </a:cubicBezTo>
                  <a:cubicBezTo>
                    <a:pt x="55" y="0"/>
                    <a:pt x="55" y="0"/>
                    <a:pt x="55" y="0"/>
                  </a:cubicBezTo>
                  <a:cubicBezTo>
                    <a:pt x="64" y="9"/>
                    <a:pt x="64" y="9"/>
                    <a:pt x="64" y="9"/>
                  </a:cubicBezTo>
                  <a:cubicBezTo>
                    <a:pt x="70" y="4"/>
                    <a:pt x="70" y="4"/>
                    <a:pt x="70" y="4"/>
                  </a:cubicBezTo>
                  <a:cubicBezTo>
                    <a:pt x="83" y="12"/>
                    <a:pt x="83" y="12"/>
                    <a:pt x="83" y="12"/>
                  </a:cubicBezTo>
                  <a:cubicBezTo>
                    <a:pt x="81" y="18"/>
                    <a:pt x="81" y="18"/>
                    <a:pt x="81" y="18"/>
                  </a:cubicBezTo>
                  <a:cubicBezTo>
                    <a:pt x="83" y="23"/>
                    <a:pt x="83" y="23"/>
                    <a:pt x="83" y="23"/>
                  </a:cubicBezTo>
                  <a:cubicBezTo>
                    <a:pt x="83" y="23"/>
                    <a:pt x="83" y="23"/>
                    <a:pt x="83" y="23"/>
                  </a:cubicBezTo>
                  <a:cubicBezTo>
                    <a:pt x="82" y="29"/>
                    <a:pt x="82" y="29"/>
                    <a:pt x="82" y="29"/>
                  </a:cubicBezTo>
                  <a:cubicBezTo>
                    <a:pt x="79" y="34"/>
                    <a:pt x="79" y="34"/>
                    <a:pt x="79" y="34"/>
                  </a:cubicBezTo>
                  <a:cubicBezTo>
                    <a:pt x="67" y="44"/>
                    <a:pt x="67" y="44"/>
                    <a:pt x="67" y="44"/>
                  </a:cubicBezTo>
                  <a:cubicBezTo>
                    <a:pt x="61" y="54"/>
                    <a:pt x="61" y="54"/>
                    <a:pt x="61" y="54"/>
                  </a:cubicBezTo>
                  <a:cubicBezTo>
                    <a:pt x="53" y="56"/>
                    <a:pt x="53" y="56"/>
                    <a:pt x="53" y="56"/>
                  </a:cubicBezTo>
                  <a:cubicBezTo>
                    <a:pt x="51" y="59"/>
                    <a:pt x="51" y="59"/>
                    <a:pt x="51" y="59"/>
                  </a:cubicBezTo>
                  <a:cubicBezTo>
                    <a:pt x="43" y="61"/>
                    <a:pt x="43" y="61"/>
                    <a:pt x="43" y="61"/>
                  </a:cubicBezTo>
                  <a:cubicBezTo>
                    <a:pt x="38" y="69"/>
                    <a:pt x="38" y="69"/>
                    <a:pt x="38" y="69"/>
                  </a:cubicBezTo>
                  <a:cubicBezTo>
                    <a:pt x="24" y="69"/>
                    <a:pt x="24" y="69"/>
                    <a:pt x="24" y="69"/>
                  </a:cubicBezTo>
                  <a:cubicBezTo>
                    <a:pt x="24" y="69"/>
                    <a:pt x="24" y="69"/>
                    <a:pt x="24" y="69"/>
                  </a:cubicBezTo>
                  <a:cubicBezTo>
                    <a:pt x="18" y="59"/>
                    <a:pt x="18" y="59"/>
                    <a:pt x="18" y="59"/>
                  </a:cubicBezTo>
                  <a:cubicBezTo>
                    <a:pt x="19" y="54"/>
                    <a:pt x="19" y="54"/>
                    <a:pt x="19" y="54"/>
                  </a:cubicBezTo>
                  <a:cubicBezTo>
                    <a:pt x="14" y="48"/>
                    <a:pt x="14" y="48"/>
                    <a:pt x="14" y="48"/>
                  </a:cubicBezTo>
                  <a:cubicBezTo>
                    <a:pt x="10" y="39"/>
                    <a:pt x="10" y="39"/>
                    <a:pt x="10" y="39"/>
                  </a:cubicBezTo>
                  <a:cubicBezTo>
                    <a:pt x="5" y="37"/>
                    <a:pt x="5" y="37"/>
                    <a:pt x="5" y="37"/>
                  </a:cubicBezTo>
                  <a:cubicBezTo>
                    <a:pt x="3" y="28"/>
                    <a:pt x="3" y="28"/>
                    <a:pt x="3" y="28"/>
                  </a:cubicBezTo>
                  <a:lnTo>
                    <a:pt x="0" y="24"/>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5" name="Freeform 31">
              <a:extLst>
                <a:ext uri="{FF2B5EF4-FFF2-40B4-BE49-F238E27FC236}">
                  <a16:creationId xmlns:a16="http://schemas.microsoft.com/office/drawing/2014/main" id="{45C61FC4-242A-4FAE-B55B-5928F10C743C}"/>
                </a:ext>
              </a:extLst>
            </p:cNvPr>
            <p:cNvSpPr>
              <a:spLocks/>
            </p:cNvSpPr>
            <p:nvPr/>
          </p:nvSpPr>
          <p:spPr bwMode="auto">
            <a:xfrm>
              <a:off x="1371" y="3532"/>
              <a:ext cx="160" cy="132"/>
            </a:xfrm>
            <a:custGeom>
              <a:avLst/>
              <a:gdLst>
                <a:gd name="T0" fmla="*/ 7 w 77"/>
                <a:gd name="T1" fmla="*/ 9 h 63"/>
                <a:gd name="T2" fmla="*/ 12 w 77"/>
                <a:gd name="T3" fmla="*/ 4 h 63"/>
                <a:gd name="T4" fmla="*/ 18 w 77"/>
                <a:gd name="T5" fmla="*/ 9 h 63"/>
                <a:gd name="T6" fmla="*/ 28 w 77"/>
                <a:gd name="T7" fmla="*/ 8 h 63"/>
                <a:gd name="T8" fmla="*/ 27 w 77"/>
                <a:gd name="T9" fmla="*/ 2 h 63"/>
                <a:gd name="T10" fmla="*/ 30 w 77"/>
                <a:gd name="T11" fmla="*/ 0 h 63"/>
                <a:gd name="T12" fmla="*/ 39 w 77"/>
                <a:gd name="T13" fmla="*/ 6 h 63"/>
                <a:gd name="T14" fmla="*/ 39 w 77"/>
                <a:gd name="T15" fmla="*/ 11 h 63"/>
                <a:gd name="T16" fmla="*/ 45 w 77"/>
                <a:gd name="T17" fmla="*/ 10 h 63"/>
                <a:gd name="T18" fmla="*/ 49 w 77"/>
                <a:gd name="T19" fmla="*/ 11 h 63"/>
                <a:gd name="T20" fmla="*/ 61 w 77"/>
                <a:gd name="T21" fmla="*/ 22 h 63"/>
                <a:gd name="T22" fmla="*/ 64 w 77"/>
                <a:gd name="T23" fmla="*/ 21 h 63"/>
                <a:gd name="T24" fmla="*/ 67 w 77"/>
                <a:gd name="T25" fmla="*/ 19 h 63"/>
                <a:gd name="T26" fmla="*/ 70 w 77"/>
                <a:gd name="T27" fmla="*/ 24 h 63"/>
                <a:gd name="T28" fmla="*/ 71 w 77"/>
                <a:gd name="T29" fmla="*/ 30 h 63"/>
                <a:gd name="T30" fmla="*/ 77 w 77"/>
                <a:gd name="T31" fmla="*/ 37 h 63"/>
                <a:gd name="T32" fmla="*/ 77 w 77"/>
                <a:gd name="T33" fmla="*/ 40 h 63"/>
                <a:gd name="T34" fmla="*/ 77 w 77"/>
                <a:gd name="T35" fmla="*/ 39 h 63"/>
                <a:gd name="T36" fmla="*/ 72 w 77"/>
                <a:gd name="T37" fmla="*/ 47 h 63"/>
                <a:gd name="T38" fmla="*/ 63 w 77"/>
                <a:gd name="T39" fmla="*/ 53 h 63"/>
                <a:gd name="T40" fmla="*/ 58 w 77"/>
                <a:gd name="T41" fmla="*/ 45 h 63"/>
                <a:gd name="T42" fmla="*/ 52 w 77"/>
                <a:gd name="T43" fmla="*/ 42 h 63"/>
                <a:gd name="T44" fmla="*/ 46 w 77"/>
                <a:gd name="T45" fmla="*/ 45 h 63"/>
                <a:gd name="T46" fmla="*/ 42 w 77"/>
                <a:gd name="T47" fmla="*/ 39 h 63"/>
                <a:gd name="T48" fmla="*/ 35 w 77"/>
                <a:gd name="T49" fmla="*/ 43 h 63"/>
                <a:gd name="T50" fmla="*/ 29 w 77"/>
                <a:gd name="T51" fmla="*/ 44 h 63"/>
                <a:gd name="T52" fmla="*/ 26 w 77"/>
                <a:gd name="T53" fmla="*/ 50 h 63"/>
                <a:gd name="T54" fmla="*/ 29 w 77"/>
                <a:gd name="T55" fmla="*/ 56 h 63"/>
                <a:gd name="T56" fmla="*/ 30 w 77"/>
                <a:gd name="T57" fmla="*/ 61 h 63"/>
                <a:gd name="T58" fmla="*/ 22 w 77"/>
                <a:gd name="T59" fmla="*/ 63 h 63"/>
                <a:gd name="T60" fmla="*/ 19 w 77"/>
                <a:gd name="T61" fmla="*/ 60 h 63"/>
                <a:gd name="T62" fmla="*/ 7 w 77"/>
                <a:gd name="T63" fmla="*/ 60 h 63"/>
                <a:gd name="T64" fmla="*/ 0 w 77"/>
                <a:gd name="T65" fmla="*/ 49 h 63"/>
                <a:gd name="T66" fmla="*/ 0 w 77"/>
                <a:gd name="T67" fmla="*/ 49 h 63"/>
                <a:gd name="T68" fmla="*/ 9 w 77"/>
                <a:gd name="T69" fmla="*/ 38 h 63"/>
                <a:gd name="T70" fmla="*/ 12 w 77"/>
                <a:gd name="T71" fmla="*/ 32 h 63"/>
                <a:gd name="T72" fmla="*/ 8 w 77"/>
                <a:gd name="T73" fmla="*/ 29 h 63"/>
                <a:gd name="T74" fmla="*/ 10 w 77"/>
                <a:gd name="T75" fmla="*/ 23 h 63"/>
                <a:gd name="T76" fmla="*/ 12 w 77"/>
                <a:gd name="T77" fmla="*/ 17 h 63"/>
                <a:gd name="T78" fmla="*/ 10 w 77"/>
                <a:gd name="T79" fmla="*/ 10 h 63"/>
                <a:gd name="T80" fmla="*/ 7 w 77"/>
                <a:gd name="T8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63">
                  <a:moveTo>
                    <a:pt x="7" y="9"/>
                  </a:moveTo>
                  <a:cubicBezTo>
                    <a:pt x="12" y="4"/>
                    <a:pt x="12" y="4"/>
                    <a:pt x="12" y="4"/>
                  </a:cubicBezTo>
                  <a:cubicBezTo>
                    <a:pt x="18" y="9"/>
                    <a:pt x="18" y="9"/>
                    <a:pt x="18" y="9"/>
                  </a:cubicBezTo>
                  <a:cubicBezTo>
                    <a:pt x="28" y="8"/>
                    <a:pt x="28" y="8"/>
                    <a:pt x="28" y="8"/>
                  </a:cubicBezTo>
                  <a:cubicBezTo>
                    <a:pt x="27" y="2"/>
                    <a:pt x="27" y="2"/>
                    <a:pt x="27" y="2"/>
                  </a:cubicBezTo>
                  <a:cubicBezTo>
                    <a:pt x="30" y="0"/>
                    <a:pt x="30" y="0"/>
                    <a:pt x="30" y="0"/>
                  </a:cubicBezTo>
                  <a:cubicBezTo>
                    <a:pt x="39" y="6"/>
                    <a:pt x="39" y="6"/>
                    <a:pt x="39" y="6"/>
                  </a:cubicBezTo>
                  <a:cubicBezTo>
                    <a:pt x="39" y="11"/>
                    <a:pt x="39" y="11"/>
                    <a:pt x="39" y="11"/>
                  </a:cubicBezTo>
                  <a:cubicBezTo>
                    <a:pt x="45" y="10"/>
                    <a:pt x="45" y="10"/>
                    <a:pt x="45" y="10"/>
                  </a:cubicBezTo>
                  <a:cubicBezTo>
                    <a:pt x="49" y="11"/>
                    <a:pt x="49" y="11"/>
                    <a:pt x="49" y="11"/>
                  </a:cubicBezTo>
                  <a:cubicBezTo>
                    <a:pt x="61" y="22"/>
                    <a:pt x="61" y="22"/>
                    <a:pt x="61" y="22"/>
                  </a:cubicBezTo>
                  <a:cubicBezTo>
                    <a:pt x="64" y="21"/>
                    <a:pt x="64" y="21"/>
                    <a:pt x="64" y="21"/>
                  </a:cubicBezTo>
                  <a:cubicBezTo>
                    <a:pt x="67" y="19"/>
                    <a:pt x="67" y="19"/>
                    <a:pt x="67" y="19"/>
                  </a:cubicBezTo>
                  <a:cubicBezTo>
                    <a:pt x="70" y="24"/>
                    <a:pt x="70" y="24"/>
                    <a:pt x="70" y="24"/>
                  </a:cubicBezTo>
                  <a:cubicBezTo>
                    <a:pt x="71" y="30"/>
                    <a:pt x="71" y="30"/>
                    <a:pt x="71" y="30"/>
                  </a:cubicBezTo>
                  <a:cubicBezTo>
                    <a:pt x="77" y="37"/>
                    <a:pt x="77" y="37"/>
                    <a:pt x="77" y="37"/>
                  </a:cubicBezTo>
                  <a:cubicBezTo>
                    <a:pt x="77" y="40"/>
                    <a:pt x="77" y="40"/>
                    <a:pt x="77" y="40"/>
                  </a:cubicBezTo>
                  <a:cubicBezTo>
                    <a:pt x="77" y="39"/>
                    <a:pt x="77" y="39"/>
                    <a:pt x="77" y="39"/>
                  </a:cubicBezTo>
                  <a:cubicBezTo>
                    <a:pt x="72" y="47"/>
                    <a:pt x="72" y="47"/>
                    <a:pt x="72" y="47"/>
                  </a:cubicBezTo>
                  <a:cubicBezTo>
                    <a:pt x="63" y="53"/>
                    <a:pt x="63" y="53"/>
                    <a:pt x="63" y="53"/>
                  </a:cubicBezTo>
                  <a:cubicBezTo>
                    <a:pt x="58" y="45"/>
                    <a:pt x="58" y="45"/>
                    <a:pt x="58" y="45"/>
                  </a:cubicBezTo>
                  <a:cubicBezTo>
                    <a:pt x="52" y="42"/>
                    <a:pt x="52" y="42"/>
                    <a:pt x="52" y="42"/>
                  </a:cubicBezTo>
                  <a:cubicBezTo>
                    <a:pt x="46" y="45"/>
                    <a:pt x="46" y="45"/>
                    <a:pt x="46" y="45"/>
                  </a:cubicBezTo>
                  <a:cubicBezTo>
                    <a:pt x="42" y="39"/>
                    <a:pt x="42" y="39"/>
                    <a:pt x="42" y="39"/>
                  </a:cubicBezTo>
                  <a:cubicBezTo>
                    <a:pt x="35" y="43"/>
                    <a:pt x="35" y="43"/>
                    <a:pt x="35" y="43"/>
                  </a:cubicBezTo>
                  <a:cubicBezTo>
                    <a:pt x="29" y="44"/>
                    <a:pt x="29" y="44"/>
                    <a:pt x="29" y="44"/>
                  </a:cubicBezTo>
                  <a:cubicBezTo>
                    <a:pt x="29" y="44"/>
                    <a:pt x="26" y="49"/>
                    <a:pt x="26" y="50"/>
                  </a:cubicBezTo>
                  <a:cubicBezTo>
                    <a:pt x="26" y="51"/>
                    <a:pt x="29" y="56"/>
                    <a:pt x="29" y="56"/>
                  </a:cubicBezTo>
                  <a:cubicBezTo>
                    <a:pt x="30" y="61"/>
                    <a:pt x="30" y="61"/>
                    <a:pt x="30" y="61"/>
                  </a:cubicBezTo>
                  <a:cubicBezTo>
                    <a:pt x="22" y="63"/>
                    <a:pt x="22" y="63"/>
                    <a:pt x="22" y="63"/>
                  </a:cubicBezTo>
                  <a:cubicBezTo>
                    <a:pt x="19" y="60"/>
                    <a:pt x="19" y="60"/>
                    <a:pt x="19" y="60"/>
                  </a:cubicBezTo>
                  <a:cubicBezTo>
                    <a:pt x="7" y="60"/>
                    <a:pt x="7" y="60"/>
                    <a:pt x="7" y="60"/>
                  </a:cubicBezTo>
                  <a:cubicBezTo>
                    <a:pt x="0" y="49"/>
                    <a:pt x="0" y="49"/>
                    <a:pt x="0" y="49"/>
                  </a:cubicBezTo>
                  <a:cubicBezTo>
                    <a:pt x="0" y="49"/>
                    <a:pt x="0" y="49"/>
                    <a:pt x="0" y="49"/>
                  </a:cubicBezTo>
                  <a:cubicBezTo>
                    <a:pt x="9" y="38"/>
                    <a:pt x="9" y="38"/>
                    <a:pt x="9" y="38"/>
                  </a:cubicBezTo>
                  <a:cubicBezTo>
                    <a:pt x="12" y="32"/>
                    <a:pt x="12" y="32"/>
                    <a:pt x="12" y="32"/>
                  </a:cubicBezTo>
                  <a:cubicBezTo>
                    <a:pt x="8" y="29"/>
                    <a:pt x="8" y="29"/>
                    <a:pt x="8" y="29"/>
                  </a:cubicBezTo>
                  <a:cubicBezTo>
                    <a:pt x="10" y="23"/>
                    <a:pt x="10" y="23"/>
                    <a:pt x="10" y="23"/>
                  </a:cubicBezTo>
                  <a:cubicBezTo>
                    <a:pt x="10" y="23"/>
                    <a:pt x="12" y="17"/>
                    <a:pt x="12" y="17"/>
                  </a:cubicBezTo>
                  <a:cubicBezTo>
                    <a:pt x="12" y="16"/>
                    <a:pt x="10" y="10"/>
                    <a:pt x="10" y="10"/>
                  </a:cubicBezTo>
                  <a:lnTo>
                    <a:pt x="7" y="9"/>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6" name="Freeform 32">
              <a:extLst>
                <a:ext uri="{FF2B5EF4-FFF2-40B4-BE49-F238E27FC236}">
                  <a16:creationId xmlns:a16="http://schemas.microsoft.com/office/drawing/2014/main" id="{763DD4FF-092F-4325-8F16-7AB3B3AC3686}"/>
                </a:ext>
              </a:extLst>
            </p:cNvPr>
            <p:cNvSpPr>
              <a:spLocks/>
            </p:cNvSpPr>
            <p:nvPr/>
          </p:nvSpPr>
          <p:spPr bwMode="auto">
            <a:xfrm>
              <a:off x="1373" y="3218"/>
              <a:ext cx="248" cy="139"/>
            </a:xfrm>
            <a:custGeom>
              <a:avLst/>
              <a:gdLst>
                <a:gd name="T0" fmla="*/ 56 w 248"/>
                <a:gd name="T1" fmla="*/ 12 h 139"/>
                <a:gd name="T2" fmla="*/ 83 w 248"/>
                <a:gd name="T3" fmla="*/ 2 h 139"/>
                <a:gd name="T4" fmla="*/ 104 w 248"/>
                <a:gd name="T5" fmla="*/ 6 h 139"/>
                <a:gd name="T6" fmla="*/ 116 w 248"/>
                <a:gd name="T7" fmla="*/ 0 h 139"/>
                <a:gd name="T8" fmla="*/ 131 w 248"/>
                <a:gd name="T9" fmla="*/ 23 h 139"/>
                <a:gd name="T10" fmla="*/ 148 w 248"/>
                <a:gd name="T11" fmla="*/ 27 h 139"/>
                <a:gd name="T12" fmla="*/ 162 w 248"/>
                <a:gd name="T13" fmla="*/ 41 h 139"/>
                <a:gd name="T14" fmla="*/ 166 w 248"/>
                <a:gd name="T15" fmla="*/ 52 h 139"/>
                <a:gd name="T16" fmla="*/ 189 w 248"/>
                <a:gd name="T17" fmla="*/ 62 h 139"/>
                <a:gd name="T18" fmla="*/ 200 w 248"/>
                <a:gd name="T19" fmla="*/ 81 h 139"/>
                <a:gd name="T20" fmla="*/ 208 w 248"/>
                <a:gd name="T21" fmla="*/ 75 h 139"/>
                <a:gd name="T22" fmla="*/ 221 w 248"/>
                <a:gd name="T23" fmla="*/ 79 h 139"/>
                <a:gd name="T24" fmla="*/ 231 w 248"/>
                <a:gd name="T25" fmla="*/ 62 h 139"/>
                <a:gd name="T26" fmla="*/ 248 w 248"/>
                <a:gd name="T27" fmla="*/ 79 h 139"/>
                <a:gd name="T28" fmla="*/ 242 w 248"/>
                <a:gd name="T29" fmla="*/ 85 h 139"/>
                <a:gd name="T30" fmla="*/ 239 w 248"/>
                <a:gd name="T31" fmla="*/ 121 h 139"/>
                <a:gd name="T32" fmla="*/ 219 w 248"/>
                <a:gd name="T33" fmla="*/ 121 h 139"/>
                <a:gd name="T34" fmla="*/ 208 w 248"/>
                <a:gd name="T35" fmla="*/ 127 h 139"/>
                <a:gd name="T36" fmla="*/ 202 w 248"/>
                <a:gd name="T37" fmla="*/ 123 h 139"/>
                <a:gd name="T38" fmla="*/ 185 w 248"/>
                <a:gd name="T39" fmla="*/ 127 h 139"/>
                <a:gd name="T40" fmla="*/ 175 w 248"/>
                <a:gd name="T41" fmla="*/ 139 h 139"/>
                <a:gd name="T42" fmla="*/ 171 w 248"/>
                <a:gd name="T43" fmla="*/ 133 h 139"/>
                <a:gd name="T44" fmla="*/ 152 w 248"/>
                <a:gd name="T45" fmla="*/ 133 h 139"/>
                <a:gd name="T46" fmla="*/ 141 w 248"/>
                <a:gd name="T47" fmla="*/ 116 h 139"/>
                <a:gd name="T48" fmla="*/ 131 w 248"/>
                <a:gd name="T49" fmla="*/ 114 h 139"/>
                <a:gd name="T50" fmla="*/ 116 w 248"/>
                <a:gd name="T51" fmla="*/ 125 h 139"/>
                <a:gd name="T52" fmla="*/ 106 w 248"/>
                <a:gd name="T53" fmla="*/ 123 h 139"/>
                <a:gd name="T54" fmla="*/ 102 w 248"/>
                <a:gd name="T55" fmla="*/ 131 h 139"/>
                <a:gd name="T56" fmla="*/ 94 w 248"/>
                <a:gd name="T57" fmla="*/ 127 h 139"/>
                <a:gd name="T58" fmla="*/ 83 w 248"/>
                <a:gd name="T59" fmla="*/ 127 h 139"/>
                <a:gd name="T60" fmla="*/ 85 w 248"/>
                <a:gd name="T61" fmla="*/ 112 h 139"/>
                <a:gd name="T62" fmla="*/ 69 w 248"/>
                <a:gd name="T63" fmla="*/ 102 h 139"/>
                <a:gd name="T64" fmla="*/ 73 w 248"/>
                <a:gd name="T65" fmla="*/ 87 h 139"/>
                <a:gd name="T66" fmla="*/ 58 w 248"/>
                <a:gd name="T67" fmla="*/ 87 h 139"/>
                <a:gd name="T68" fmla="*/ 44 w 248"/>
                <a:gd name="T69" fmla="*/ 75 h 139"/>
                <a:gd name="T70" fmla="*/ 41 w 248"/>
                <a:gd name="T71" fmla="*/ 64 h 139"/>
                <a:gd name="T72" fmla="*/ 35 w 248"/>
                <a:gd name="T73" fmla="*/ 64 h 139"/>
                <a:gd name="T74" fmla="*/ 27 w 248"/>
                <a:gd name="T75" fmla="*/ 73 h 139"/>
                <a:gd name="T76" fmla="*/ 19 w 248"/>
                <a:gd name="T77" fmla="*/ 68 h 139"/>
                <a:gd name="T78" fmla="*/ 8 w 248"/>
                <a:gd name="T79" fmla="*/ 68 h 139"/>
                <a:gd name="T80" fmla="*/ 0 w 248"/>
                <a:gd name="T81" fmla="*/ 54 h 139"/>
                <a:gd name="T82" fmla="*/ 2 w 248"/>
                <a:gd name="T83" fmla="*/ 50 h 139"/>
                <a:gd name="T84" fmla="*/ 12 w 248"/>
                <a:gd name="T85" fmla="*/ 50 h 139"/>
                <a:gd name="T86" fmla="*/ 27 w 248"/>
                <a:gd name="T87" fmla="*/ 33 h 139"/>
                <a:gd name="T88" fmla="*/ 35 w 248"/>
                <a:gd name="T89" fmla="*/ 35 h 139"/>
                <a:gd name="T90" fmla="*/ 39 w 248"/>
                <a:gd name="T91" fmla="*/ 25 h 139"/>
                <a:gd name="T92" fmla="*/ 54 w 248"/>
                <a:gd name="T93" fmla="*/ 25 h 139"/>
                <a:gd name="T94" fmla="*/ 56 w 248"/>
                <a:gd name="T9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8" h="139">
                  <a:moveTo>
                    <a:pt x="56" y="12"/>
                  </a:moveTo>
                  <a:lnTo>
                    <a:pt x="83" y="2"/>
                  </a:lnTo>
                  <a:lnTo>
                    <a:pt x="104" y="6"/>
                  </a:lnTo>
                  <a:lnTo>
                    <a:pt x="116" y="0"/>
                  </a:lnTo>
                  <a:lnTo>
                    <a:pt x="131" y="23"/>
                  </a:lnTo>
                  <a:lnTo>
                    <a:pt x="148" y="27"/>
                  </a:lnTo>
                  <a:lnTo>
                    <a:pt x="162" y="41"/>
                  </a:lnTo>
                  <a:lnTo>
                    <a:pt x="166" y="52"/>
                  </a:lnTo>
                  <a:lnTo>
                    <a:pt x="189" y="62"/>
                  </a:lnTo>
                  <a:lnTo>
                    <a:pt x="200" y="81"/>
                  </a:lnTo>
                  <a:lnTo>
                    <a:pt x="208" y="75"/>
                  </a:lnTo>
                  <a:lnTo>
                    <a:pt x="221" y="79"/>
                  </a:lnTo>
                  <a:lnTo>
                    <a:pt x="231" y="62"/>
                  </a:lnTo>
                  <a:lnTo>
                    <a:pt x="248" y="79"/>
                  </a:lnTo>
                  <a:lnTo>
                    <a:pt x="242" y="85"/>
                  </a:lnTo>
                  <a:lnTo>
                    <a:pt x="239" y="121"/>
                  </a:lnTo>
                  <a:lnTo>
                    <a:pt x="219" y="121"/>
                  </a:lnTo>
                  <a:lnTo>
                    <a:pt x="208" y="127"/>
                  </a:lnTo>
                  <a:lnTo>
                    <a:pt x="202" y="123"/>
                  </a:lnTo>
                  <a:lnTo>
                    <a:pt x="185" y="127"/>
                  </a:lnTo>
                  <a:lnTo>
                    <a:pt x="175" y="139"/>
                  </a:lnTo>
                  <a:lnTo>
                    <a:pt x="171" y="133"/>
                  </a:lnTo>
                  <a:lnTo>
                    <a:pt x="152" y="133"/>
                  </a:lnTo>
                  <a:lnTo>
                    <a:pt x="141" y="116"/>
                  </a:lnTo>
                  <a:lnTo>
                    <a:pt x="131" y="114"/>
                  </a:lnTo>
                  <a:lnTo>
                    <a:pt x="116" y="125"/>
                  </a:lnTo>
                  <a:lnTo>
                    <a:pt x="106" y="123"/>
                  </a:lnTo>
                  <a:lnTo>
                    <a:pt x="102" y="131"/>
                  </a:lnTo>
                  <a:lnTo>
                    <a:pt x="94" y="127"/>
                  </a:lnTo>
                  <a:lnTo>
                    <a:pt x="83" y="127"/>
                  </a:lnTo>
                  <a:lnTo>
                    <a:pt x="85" y="112"/>
                  </a:lnTo>
                  <a:lnTo>
                    <a:pt x="69" y="102"/>
                  </a:lnTo>
                  <a:lnTo>
                    <a:pt x="73" y="87"/>
                  </a:lnTo>
                  <a:lnTo>
                    <a:pt x="58" y="87"/>
                  </a:lnTo>
                  <a:lnTo>
                    <a:pt x="44" y="75"/>
                  </a:lnTo>
                  <a:lnTo>
                    <a:pt x="41" y="64"/>
                  </a:lnTo>
                  <a:lnTo>
                    <a:pt x="35" y="64"/>
                  </a:lnTo>
                  <a:lnTo>
                    <a:pt x="27" y="73"/>
                  </a:lnTo>
                  <a:lnTo>
                    <a:pt x="19" y="68"/>
                  </a:lnTo>
                  <a:lnTo>
                    <a:pt x="8" y="68"/>
                  </a:lnTo>
                  <a:lnTo>
                    <a:pt x="0" y="54"/>
                  </a:lnTo>
                  <a:lnTo>
                    <a:pt x="2" y="50"/>
                  </a:lnTo>
                  <a:lnTo>
                    <a:pt x="12" y="50"/>
                  </a:lnTo>
                  <a:lnTo>
                    <a:pt x="27" y="33"/>
                  </a:lnTo>
                  <a:lnTo>
                    <a:pt x="35" y="35"/>
                  </a:lnTo>
                  <a:lnTo>
                    <a:pt x="39" y="25"/>
                  </a:lnTo>
                  <a:lnTo>
                    <a:pt x="54" y="25"/>
                  </a:lnTo>
                  <a:lnTo>
                    <a:pt x="56" y="12"/>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7" name="Freeform 33">
              <a:extLst>
                <a:ext uri="{FF2B5EF4-FFF2-40B4-BE49-F238E27FC236}">
                  <a16:creationId xmlns:a16="http://schemas.microsoft.com/office/drawing/2014/main" id="{133BFDCA-C007-4940-9F10-812E9B23081F}"/>
                </a:ext>
              </a:extLst>
            </p:cNvPr>
            <p:cNvSpPr>
              <a:spLocks/>
            </p:cNvSpPr>
            <p:nvPr/>
          </p:nvSpPr>
          <p:spPr bwMode="auto">
            <a:xfrm>
              <a:off x="1323" y="3268"/>
              <a:ext cx="135" cy="118"/>
            </a:xfrm>
            <a:custGeom>
              <a:avLst/>
              <a:gdLst>
                <a:gd name="T0" fmla="*/ 133 w 135"/>
                <a:gd name="T1" fmla="*/ 77 h 118"/>
                <a:gd name="T2" fmla="*/ 116 w 135"/>
                <a:gd name="T3" fmla="*/ 77 h 118"/>
                <a:gd name="T4" fmla="*/ 116 w 135"/>
                <a:gd name="T5" fmla="*/ 89 h 118"/>
                <a:gd name="T6" fmla="*/ 100 w 135"/>
                <a:gd name="T7" fmla="*/ 89 h 118"/>
                <a:gd name="T8" fmla="*/ 89 w 135"/>
                <a:gd name="T9" fmla="*/ 79 h 118"/>
                <a:gd name="T10" fmla="*/ 81 w 135"/>
                <a:gd name="T11" fmla="*/ 87 h 118"/>
                <a:gd name="T12" fmla="*/ 77 w 135"/>
                <a:gd name="T13" fmla="*/ 102 h 118"/>
                <a:gd name="T14" fmla="*/ 66 w 135"/>
                <a:gd name="T15" fmla="*/ 112 h 118"/>
                <a:gd name="T16" fmla="*/ 50 w 135"/>
                <a:gd name="T17" fmla="*/ 114 h 118"/>
                <a:gd name="T18" fmla="*/ 37 w 135"/>
                <a:gd name="T19" fmla="*/ 118 h 118"/>
                <a:gd name="T20" fmla="*/ 41 w 135"/>
                <a:gd name="T21" fmla="*/ 116 h 118"/>
                <a:gd name="T22" fmla="*/ 48 w 135"/>
                <a:gd name="T23" fmla="*/ 75 h 118"/>
                <a:gd name="T24" fmla="*/ 21 w 135"/>
                <a:gd name="T25" fmla="*/ 46 h 118"/>
                <a:gd name="T26" fmla="*/ 4 w 135"/>
                <a:gd name="T27" fmla="*/ 41 h 118"/>
                <a:gd name="T28" fmla="*/ 4 w 135"/>
                <a:gd name="T29" fmla="*/ 31 h 118"/>
                <a:gd name="T30" fmla="*/ 8 w 135"/>
                <a:gd name="T31" fmla="*/ 16 h 118"/>
                <a:gd name="T32" fmla="*/ 0 w 135"/>
                <a:gd name="T33" fmla="*/ 8 h 118"/>
                <a:gd name="T34" fmla="*/ 10 w 135"/>
                <a:gd name="T35" fmla="*/ 0 h 118"/>
                <a:gd name="T36" fmla="*/ 31 w 135"/>
                <a:gd name="T37" fmla="*/ 0 h 118"/>
                <a:gd name="T38" fmla="*/ 35 w 135"/>
                <a:gd name="T39" fmla="*/ 6 h 118"/>
                <a:gd name="T40" fmla="*/ 50 w 135"/>
                <a:gd name="T41" fmla="*/ 8 h 118"/>
                <a:gd name="T42" fmla="*/ 50 w 135"/>
                <a:gd name="T43" fmla="*/ 4 h 118"/>
                <a:gd name="T44" fmla="*/ 58 w 135"/>
                <a:gd name="T45" fmla="*/ 18 h 118"/>
                <a:gd name="T46" fmla="*/ 69 w 135"/>
                <a:gd name="T47" fmla="*/ 18 h 118"/>
                <a:gd name="T48" fmla="*/ 77 w 135"/>
                <a:gd name="T49" fmla="*/ 23 h 118"/>
                <a:gd name="T50" fmla="*/ 85 w 135"/>
                <a:gd name="T51" fmla="*/ 14 h 118"/>
                <a:gd name="T52" fmla="*/ 91 w 135"/>
                <a:gd name="T53" fmla="*/ 14 h 118"/>
                <a:gd name="T54" fmla="*/ 94 w 135"/>
                <a:gd name="T55" fmla="*/ 25 h 118"/>
                <a:gd name="T56" fmla="*/ 108 w 135"/>
                <a:gd name="T57" fmla="*/ 37 h 118"/>
                <a:gd name="T58" fmla="*/ 123 w 135"/>
                <a:gd name="T59" fmla="*/ 37 h 118"/>
                <a:gd name="T60" fmla="*/ 119 w 135"/>
                <a:gd name="T61" fmla="*/ 52 h 118"/>
                <a:gd name="T62" fmla="*/ 135 w 135"/>
                <a:gd name="T63" fmla="*/ 62 h 118"/>
                <a:gd name="T64" fmla="*/ 133 w 135"/>
                <a:gd name="T65" fmla="*/ 7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 h="118">
                  <a:moveTo>
                    <a:pt x="133" y="77"/>
                  </a:moveTo>
                  <a:lnTo>
                    <a:pt x="116" y="77"/>
                  </a:lnTo>
                  <a:lnTo>
                    <a:pt x="116" y="89"/>
                  </a:lnTo>
                  <a:lnTo>
                    <a:pt x="100" y="89"/>
                  </a:lnTo>
                  <a:lnTo>
                    <a:pt x="89" y="79"/>
                  </a:lnTo>
                  <a:lnTo>
                    <a:pt x="81" y="87"/>
                  </a:lnTo>
                  <a:lnTo>
                    <a:pt x="77" y="102"/>
                  </a:lnTo>
                  <a:lnTo>
                    <a:pt x="66" y="112"/>
                  </a:lnTo>
                  <a:lnTo>
                    <a:pt x="50" y="114"/>
                  </a:lnTo>
                  <a:lnTo>
                    <a:pt x="37" y="118"/>
                  </a:lnTo>
                  <a:lnTo>
                    <a:pt x="41" y="116"/>
                  </a:lnTo>
                  <a:lnTo>
                    <a:pt x="48" y="75"/>
                  </a:lnTo>
                  <a:lnTo>
                    <a:pt x="21" y="46"/>
                  </a:lnTo>
                  <a:lnTo>
                    <a:pt x="4" y="41"/>
                  </a:lnTo>
                  <a:lnTo>
                    <a:pt x="4" y="31"/>
                  </a:lnTo>
                  <a:lnTo>
                    <a:pt x="8" y="16"/>
                  </a:lnTo>
                  <a:lnTo>
                    <a:pt x="0" y="8"/>
                  </a:lnTo>
                  <a:lnTo>
                    <a:pt x="10" y="0"/>
                  </a:lnTo>
                  <a:lnTo>
                    <a:pt x="31" y="0"/>
                  </a:lnTo>
                  <a:lnTo>
                    <a:pt x="35" y="6"/>
                  </a:lnTo>
                  <a:lnTo>
                    <a:pt x="50" y="8"/>
                  </a:lnTo>
                  <a:lnTo>
                    <a:pt x="50" y="4"/>
                  </a:lnTo>
                  <a:lnTo>
                    <a:pt x="58" y="18"/>
                  </a:lnTo>
                  <a:lnTo>
                    <a:pt x="69" y="18"/>
                  </a:lnTo>
                  <a:lnTo>
                    <a:pt x="77" y="23"/>
                  </a:lnTo>
                  <a:lnTo>
                    <a:pt x="85" y="14"/>
                  </a:lnTo>
                  <a:lnTo>
                    <a:pt x="91" y="14"/>
                  </a:lnTo>
                  <a:lnTo>
                    <a:pt x="94" y="25"/>
                  </a:lnTo>
                  <a:lnTo>
                    <a:pt x="108" y="37"/>
                  </a:lnTo>
                  <a:lnTo>
                    <a:pt x="123" y="37"/>
                  </a:lnTo>
                  <a:lnTo>
                    <a:pt x="119" y="52"/>
                  </a:lnTo>
                  <a:lnTo>
                    <a:pt x="135" y="62"/>
                  </a:lnTo>
                  <a:lnTo>
                    <a:pt x="133" y="77"/>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8" name="Freeform 34">
              <a:extLst>
                <a:ext uri="{FF2B5EF4-FFF2-40B4-BE49-F238E27FC236}">
                  <a16:creationId xmlns:a16="http://schemas.microsoft.com/office/drawing/2014/main" id="{20CA15CC-E8E0-45FB-9740-A086A6EBC1A7}"/>
                </a:ext>
              </a:extLst>
            </p:cNvPr>
            <p:cNvSpPr>
              <a:spLocks/>
            </p:cNvSpPr>
            <p:nvPr/>
          </p:nvSpPr>
          <p:spPr bwMode="auto">
            <a:xfrm>
              <a:off x="1262" y="3264"/>
              <a:ext cx="109" cy="139"/>
            </a:xfrm>
            <a:custGeom>
              <a:avLst/>
              <a:gdLst>
                <a:gd name="T0" fmla="*/ 102 w 109"/>
                <a:gd name="T1" fmla="*/ 120 h 139"/>
                <a:gd name="T2" fmla="*/ 98 w 109"/>
                <a:gd name="T3" fmla="*/ 122 h 139"/>
                <a:gd name="T4" fmla="*/ 84 w 109"/>
                <a:gd name="T5" fmla="*/ 125 h 139"/>
                <a:gd name="T6" fmla="*/ 75 w 109"/>
                <a:gd name="T7" fmla="*/ 133 h 139"/>
                <a:gd name="T8" fmla="*/ 67 w 109"/>
                <a:gd name="T9" fmla="*/ 133 h 139"/>
                <a:gd name="T10" fmla="*/ 59 w 109"/>
                <a:gd name="T11" fmla="*/ 139 h 139"/>
                <a:gd name="T12" fmla="*/ 50 w 109"/>
                <a:gd name="T13" fmla="*/ 135 h 139"/>
                <a:gd name="T14" fmla="*/ 38 w 109"/>
                <a:gd name="T15" fmla="*/ 125 h 139"/>
                <a:gd name="T16" fmla="*/ 36 w 109"/>
                <a:gd name="T17" fmla="*/ 116 h 139"/>
                <a:gd name="T18" fmla="*/ 27 w 109"/>
                <a:gd name="T19" fmla="*/ 110 h 139"/>
                <a:gd name="T20" fmla="*/ 21 w 109"/>
                <a:gd name="T21" fmla="*/ 100 h 139"/>
                <a:gd name="T22" fmla="*/ 19 w 109"/>
                <a:gd name="T23" fmla="*/ 100 h 139"/>
                <a:gd name="T24" fmla="*/ 21 w 109"/>
                <a:gd name="T25" fmla="*/ 87 h 139"/>
                <a:gd name="T26" fmla="*/ 27 w 109"/>
                <a:gd name="T27" fmla="*/ 75 h 139"/>
                <a:gd name="T28" fmla="*/ 27 w 109"/>
                <a:gd name="T29" fmla="*/ 64 h 139"/>
                <a:gd name="T30" fmla="*/ 13 w 109"/>
                <a:gd name="T31" fmla="*/ 58 h 139"/>
                <a:gd name="T32" fmla="*/ 13 w 109"/>
                <a:gd name="T33" fmla="*/ 41 h 139"/>
                <a:gd name="T34" fmla="*/ 4 w 109"/>
                <a:gd name="T35" fmla="*/ 43 h 139"/>
                <a:gd name="T36" fmla="*/ 0 w 109"/>
                <a:gd name="T37" fmla="*/ 33 h 139"/>
                <a:gd name="T38" fmla="*/ 9 w 109"/>
                <a:gd name="T39" fmla="*/ 27 h 139"/>
                <a:gd name="T40" fmla="*/ 11 w 109"/>
                <a:gd name="T41" fmla="*/ 18 h 139"/>
                <a:gd name="T42" fmla="*/ 15 w 109"/>
                <a:gd name="T43" fmla="*/ 10 h 139"/>
                <a:gd name="T44" fmla="*/ 21 w 109"/>
                <a:gd name="T45" fmla="*/ 0 h 139"/>
                <a:gd name="T46" fmla="*/ 44 w 109"/>
                <a:gd name="T47" fmla="*/ 16 h 139"/>
                <a:gd name="T48" fmla="*/ 61 w 109"/>
                <a:gd name="T49" fmla="*/ 12 h 139"/>
                <a:gd name="T50" fmla="*/ 69 w 109"/>
                <a:gd name="T51" fmla="*/ 20 h 139"/>
                <a:gd name="T52" fmla="*/ 65 w 109"/>
                <a:gd name="T53" fmla="*/ 35 h 139"/>
                <a:gd name="T54" fmla="*/ 65 w 109"/>
                <a:gd name="T55" fmla="*/ 45 h 139"/>
                <a:gd name="T56" fmla="*/ 82 w 109"/>
                <a:gd name="T57" fmla="*/ 50 h 139"/>
                <a:gd name="T58" fmla="*/ 109 w 109"/>
                <a:gd name="T59" fmla="*/ 79 h 139"/>
                <a:gd name="T60" fmla="*/ 102 w 109"/>
                <a:gd name="T61" fmla="*/ 12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39">
                  <a:moveTo>
                    <a:pt x="102" y="120"/>
                  </a:moveTo>
                  <a:lnTo>
                    <a:pt x="98" y="122"/>
                  </a:lnTo>
                  <a:lnTo>
                    <a:pt x="84" y="125"/>
                  </a:lnTo>
                  <a:lnTo>
                    <a:pt x="75" y="133"/>
                  </a:lnTo>
                  <a:lnTo>
                    <a:pt x="67" y="133"/>
                  </a:lnTo>
                  <a:lnTo>
                    <a:pt x="59" y="139"/>
                  </a:lnTo>
                  <a:lnTo>
                    <a:pt x="50" y="135"/>
                  </a:lnTo>
                  <a:lnTo>
                    <a:pt x="38" y="125"/>
                  </a:lnTo>
                  <a:lnTo>
                    <a:pt x="36" y="116"/>
                  </a:lnTo>
                  <a:lnTo>
                    <a:pt x="27" y="110"/>
                  </a:lnTo>
                  <a:lnTo>
                    <a:pt x="21" y="100"/>
                  </a:lnTo>
                  <a:lnTo>
                    <a:pt x="19" y="100"/>
                  </a:lnTo>
                  <a:lnTo>
                    <a:pt x="21" y="87"/>
                  </a:lnTo>
                  <a:lnTo>
                    <a:pt x="27" y="75"/>
                  </a:lnTo>
                  <a:lnTo>
                    <a:pt x="27" y="64"/>
                  </a:lnTo>
                  <a:lnTo>
                    <a:pt x="13" y="58"/>
                  </a:lnTo>
                  <a:lnTo>
                    <a:pt x="13" y="41"/>
                  </a:lnTo>
                  <a:lnTo>
                    <a:pt x="4" y="43"/>
                  </a:lnTo>
                  <a:lnTo>
                    <a:pt x="0" y="33"/>
                  </a:lnTo>
                  <a:lnTo>
                    <a:pt x="9" y="27"/>
                  </a:lnTo>
                  <a:lnTo>
                    <a:pt x="11" y="18"/>
                  </a:lnTo>
                  <a:lnTo>
                    <a:pt x="15" y="10"/>
                  </a:lnTo>
                  <a:lnTo>
                    <a:pt x="21" y="0"/>
                  </a:lnTo>
                  <a:lnTo>
                    <a:pt x="44" y="16"/>
                  </a:lnTo>
                  <a:lnTo>
                    <a:pt x="61" y="12"/>
                  </a:lnTo>
                  <a:lnTo>
                    <a:pt x="69" y="20"/>
                  </a:lnTo>
                  <a:lnTo>
                    <a:pt x="65" y="35"/>
                  </a:lnTo>
                  <a:lnTo>
                    <a:pt x="65" y="45"/>
                  </a:lnTo>
                  <a:lnTo>
                    <a:pt x="82" y="50"/>
                  </a:lnTo>
                  <a:lnTo>
                    <a:pt x="109" y="79"/>
                  </a:lnTo>
                  <a:lnTo>
                    <a:pt x="102" y="12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39" name="Freeform 35">
              <a:extLst>
                <a:ext uri="{FF2B5EF4-FFF2-40B4-BE49-F238E27FC236}">
                  <a16:creationId xmlns:a16="http://schemas.microsoft.com/office/drawing/2014/main" id="{6741752C-8CD2-40EC-9FC6-BABAE3A44CFB}"/>
                </a:ext>
              </a:extLst>
            </p:cNvPr>
            <p:cNvSpPr>
              <a:spLocks/>
            </p:cNvSpPr>
            <p:nvPr/>
          </p:nvSpPr>
          <p:spPr bwMode="auto">
            <a:xfrm>
              <a:off x="1283" y="3159"/>
              <a:ext cx="146" cy="121"/>
            </a:xfrm>
            <a:custGeom>
              <a:avLst/>
              <a:gdLst>
                <a:gd name="T0" fmla="*/ 63 w 146"/>
                <a:gd name="T1" fmla="*/ 0 h 121"/>
                <a:gd name="T2" fmla="*/ 88 w 146"/>
                <a:gd name="T3" fmla="*/ 0 h 121"/>
                <a:gd name="T4" fmla="*/ 111 w 146"/>
                <a:gd name="T5" fmla="*/ 21 h 121"/>
                <a:gd name="T6" fmla="*/ 119 w 146"/>
                <a:gd name="T7" fmla="*/ 15 h 121"/>
                <a:gd name="T8" fmla="*/ 127 w 146"/>
                <a:gd name="T9" fmla="*/ 25 h 121"/>
                <a:gd name="T10" fmla="*/ 127 w 146"/>
                <a:gd name="T11" fmla="*/ 52 h 121"/>
                <a:gd name="T12" fmla="*/ 146 w 146"/>
                <a:gd name="T13" fmla="*/ 71 h 121"/>
                <a:gd name="T14" fmla="*/ 144 w 146"/>
                <a:gd name="T15" fmla="*/ 84 h 121"/>
                <a:gd name="T16" fmla="*/ 129 w 146"/>
                <a:gd name="T17" fmla="*/ 84 h 121"/>
                <a:gd name="T18" fmla="*/ 125 w 146"/>
                <a:gd name="T19" fmla="*/ 94 h 121"/>
                <a:gd name="T20" fmla="*/ 117 w 146"/>
                <a:gd name="T21" fmla="*/ 92 h 121"/>
                <a:gd name="T22" fmla="*/ 102 w 146"/>
                <a:gd name="T23" fmla="*/ 109 h 121"/>
                <a:gd name="T24" fmla="*/ 92 w 146"/>
                <a:gd name="T25" fmla="*/ 109 h 121"/>
                <a:gd name="T26" fmla="*/ 90 w 146"/>
                <a:gd name="T27" fmla="*/ 117 h 121"/>
                <a:gd name="T28" fmla="*/ 75 w 146"/>
                <a:gd name="T29" fmla="*/ 115 h 121"/>
                <a:gd name="T30" fmla="*/ 71 w 146"/>
                <a:gd name="T31" fmla="*/ 109 h 121"/>
                <a:gd name="T32" fmla="*/ 50 w 146"/>
                <a:gd name="T33" fmla="*/ 109 h 121"/>
                <a:gd name="T34" fmla="*/ 40 w 146"/>
                <a:gd name="T35" fmla="*/ 117 h 121"/>
                <a:gd name="T36" fmla="*/ 23 w 146"/>
                <a:gd name="T37" fmla="*/ 121 h 121"/>
                <a:gd name="T38" fmla="*/ 0 w 146"/>
                <a:gd name="T39" fmla="*/ 105 h 121"/>
                <a:gd name="T40" fmla="*/ 2 w 146"/>
                <a:gd name="T41" fmla="*/ 100 h 121"/>
                <a:gd name="T42" fmla="*/ 6 w 146"/>
                <a:gd name="T43" fmla="*/ 86 h 121"/>
                <a:gd name="T44" fmla="*/ 29 w 146"/>
                <a:gd name="T45" fmla="*/ 71 h 121"/>
                <a:gd name="T46" fmla="*/ 23 w 146"/>
                <a:gd name="T47" fmla="*/ 55 h 121"/>
                <a:gd name="T48" fmla="*/ 31 w 146"/>
                <a:gd name="T49" fmla="*/ 48 h 121"/>
                <a:gd name="T50" fmla="*/ 29 w 146"/>
                <a:gd name="T51" fmla="*/ 30 h 121"/>
                <a:gd name="T52" fmla="*/ 40 w 146"/>
                <a:gd name="T53" fmla="*/ 23 h 121"/>
                <a:gd name="T54" fmla="*/ 44 w 146"/>
                <a:gd name="T55" fmla="*/ 23 h 121"/>
                <a:gd name="T56" fmla="*/ 50 w 146"/>
                <a:gd name="T57" fmla="*/ 9 h 121"/>
                <a:gd name="T58" fmla="*/ 63 w 146"/>
                <a:gd name="T5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21">
                  <a:moveTo>
                    <a:pt x="63" y="0"/>
                  </a:moveTo>
                  <a:lnTo>
                    <a:pt x="88" y="0"/>
                  </a:lnTo>
                  <a:lnTo>
                    <a:pt x="111" y="21"/>
                  </a:lnTo>
                  <a:lnTo>
                    <a:pt x="119" y="15"/>
                  </a:lnTo>
                  <a:lnTo>
                    <a:pt x="127" y="25"/>
                  </a:lnTo>
                  <a:lnTo>
                    <a:pt x="127" y="52"/>
                  </a:lnTo>
                  <a:lnTo>
                    <a:pt x="146" y="71"/>
                  </a:lnTo>
                  <a:lnTo>
                    <a:pt x="144" y="84"/>
                  </a:lnTo>
                  <a:lnTo>
                    <a:pt x="129" y="84"/>
                  </a:lnTo>
                  <a:lnTo>
                    <a:pt x="125" y="94"/>
                  </a:lnTo>
                  <a:lnTo>
                    <a:pt x="117" y="92"/>
                  </a:lnTo>
                  <a:lnTo>
                    <a:pt x="102" y="109"/>
                  </a:lnTo>
                  <a:lnTo>
                    <a:pt x="92" y="109"/>
                  </a:lnTo>
                  <a:lnTo>
                    <a:pt x="90" y="117"/>
                  </a:lnTo>
                  <a:lnTo>
                    <a:pt x="75" y="115"/>
                  </a:lnTo>
                  <a:lnTo>
                    <a:pt x="71" y="109"/>
                  </a:lnTo>
                  <a:lnTo>
                    <a:pt x="50" y="109"/>
                  </a:lnTo>
                  <a:lnTo>
                    <a:pt x="40" y="117"/>
                  </a:lnTo>
                  <a:lnTo>
                    <a:pt x="23" y="121"/>
                  </a:lnTo>
                  <a:lnTo>
                    <a:pt x="0" y="105"/>
                  </a:lnTo>
                  <a:lnTo>
                    <a:pt x="2" y="100"/>
                  </a:lnTo>
                  <a:lnTo>
                    <a:pt x="6" y="86"/>
                  </a:lnTo>
                  <a:lnTo>
                    <a:pt x="29" y="71"/>
                  </a:lnTo>
                  <a:lnTo>
                    <a:pt x="23" y="55"/>
                  </a:lnTo>
                  <a:lnTo>
                    <a:pt x="31" y="48"/>
                  </a:lnTo>
                  <a:lnTo>
                    <a:pt x="29" y="30"/>
                  </a:lnTo>
                  <a:lnTo>
                    <a:pt x="40" y="23"/>
                  </a:lnTo>
                  <a:lnTo>
                    <a:pt x="44" y="23"/>
                  </a:lnTo>
                  <a:lnTo>
                    <a:pt x="50" y="9"/>
                  </a:lnTo>
                  <a:lnTo>
                    <a:pt x="63" y="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0" name="Freeform 36">
              <a:extLst>
                <a:ext uri="{FF2B5EF4-FFF2-40B4-BE49-F238E27FC236}">
                  <a16:creationId xmlns:a16="http://schemas.microsoft.com/office/drawing/2014/main" id="{A7D1E2A9-96E9-4167-980D-4D662E072F4E}"/>
                </a:ext>
              </a:extLst>
            </p:cNvPr>
            <p:cNvSpPr>
              <a:spLocks/>
            </p:cNvSpPr>
            <p:nvPr/>
          </p:nvSpPr>
          <p:spPr bwMode="auto">
            <a:xfrm>
              <a:off x="1083" y="3072"/>
              <a:ext cx="263" cy="173"/>
            </a:xfrm>
            <a:custGeom>
              <a:avLst/>
              <a:gdLst>
                <a:gd name="T0" fmla="*/ 0 w 263"/>
                <a:gd name="T1" fmla="*/ 64 h 173"/>
                <a:gd name="T2" fmla="*/ 6 w 263"/>
                <a:gd name="T3" fmla="*/ 52 h 173"/>
                <a:gd name="T4" fmla="*/ 17 w 263"/>
                <a:gd name="T5" fmla="*/ 48 h 173"/>
                <a:gd name="T6" fmla="*/ 25 w 263"/>
                <a:gd name="T7" fmla="*/ 33 h 173"/>
                <a:gd name="T8" fmla="*/ 23 w 263"/>
                <a:gd name="T9" fmla="*/ 19 h 173"/>
                <a:gd name="T10" fmla="*/ 33 w 263"/>
                <a:gd name="T11" fmla="*/ 12 h 173"/>
                <a:gd name="T12" fmla="*/ 38 w 263"/>
                <a:gd name="T13" fmla="*/ 0 h 173"/>
                <a:gd name="T14" fmla="*/ 48 w 263"/>
                <a:gd name="T15" fmla="*/ 8 h 173"/>
                <a:gd name="T16" fmla="*/ 69 w 263"/>
                <a:gd name="T17" fmla="*/ 12 h 173"/>
                <a:gd name="T18" fmla="*/ 75 w 263"/>
                <a:gd name="T19" fmla="*/ 19 h 173"/>
                <a:gd name="T20" fmla="*/ 88 w 263"/>
                <a:gd name="T21" fmla="*/ 19 h 173"/>
                <a:gd name="T22" fmla="*/ 90 w 263"/>
                <a:gd name="T23" fmla="*/ 25 h 173"/>
                <a:gd name="T24" fmla="*/ 106 w 263"/>
                <a:gd name="T25" fmla="*/ 25 h 173"/>
                <a:gd name="T26" fmla="*/ 117 w 263"/>
                <a:gd name="T27" fmla="*/ 31 h 173"/>
                <a:gd name="T28" fmla="*/ 123 w 263"/>
                <a:gd name="T29" fmla="*/ 31 h 173"/>
                <a:gd name="T30" fmla="*/ 131 w 263"/>
                <a:gd name="T31" fmla="*/ 23 h 173"/>
                <a:gd name="T32" fmla="*/ 144 w 263"/>
                <a:gd name="T33" fmla="*/ 25 h 173"/>
                <a:gd name="T34" fmla="*/ 152 w 263"/>
                <a:gd name="T35" fmla="*/ 16 h 173"/>
                <a:gd name="T36" fmla="*/ 167 w 263"/>
                <a:gd name="T37" fmla="*/ 19 h 173"/>
                <a:gd name="T38" fmla="*/ 169 w 263"/>
                <a:gd name="T39" fmla="*/ 29 h 173"/>
                <a:gd name="T40" fmla="*/ 175 w 263"/>
                <a:gd name="T41" fmla="*/ 39 h 173"/>
                <a:gd name="T42" fmla="*/ 186 w 263"/>
                <a:gd name="T43" fmla="*/ 39 h 173"/>
                <a:gd name="T44" fmla="*/ 196 w 263"/>
                <a:gd name="T45" fmla="*/ 50 h 173"/>
                <a:gd name="T46" fmla="*/ 202 w 263"/>
                <a:gd name="T47" fmla="*/ 46 h 173"/>
                <a:gd name="T48" fmla="*/ 202 w 263"/>
                <a:gd name="T49" fmla="*/ 42 h 173"/>
                <a:gd name="T50" fmla="*/ 234 w 263"/>
                <a:gd name="T51" fmla="*/ 60 h 173"/>
                <a:gd name="T52" fmla="*/ 261 w 263"/>
                <a:gd name="T53" fmla="*/ 60 h 173"/>
                <a:gd name="T54" fmla="*/ 263 w 263"/>
                <a:gd name="T55" fmla="*/ 87 h 173"/>
                <a:gd name="T56" fmla="*/ 250 w 263"/>
                <a:gd name="T57" fmla="*/ 96 h 173"/>
                <a:gd name="T58" fmla="*/ 244 w 263"/>
                <a:gd name="T59" fmla="*/ 110 h 173"/>
                <a:gd name="T60" fmla="*/ 240 w 263"/>
                <a:gd name="T61" fmla="*/ 110 h 173"/>
                <a:gd name="T62" fmla="*/ 229 w 263"/>
                <a:gd name="T63" fmla="*/ 117 h 173"/>
                <a:gd name="T64" fmla="*/ 231 w 263"/>
                <a:gd name="T65" fmla="*/ 135 h 173"/>
                <a:gd name="T66" fmla="*/ 223 w 263"/>
                <a:gd name="T67" fmla="*/ 142 h 173"/>
                <a:gd name="T68" fmla="*/ 229 w 263"/>
                <a:gd name="T69" fmla="*/ 158 h 173"/>
                <a:gd name="T70" fmla="*/ 206 w 263"/>
                <a:gd name="T71" fmla="*/ 173 h 173"/>
                <a:gd name="T72" fmla="*/ 190 w 263"/>
                <a:gd name="T73" fmla="*/ 169 h 173"/>
                <a:gd name="T74" fmla="*/ 171 w 263"/>
                <a:gd name="T75" fmla="*/ 160 h 173"/>
                <a:gd name="T76" fmla="*/ 163 w 263"/>
                <a:gd name="T77" fmla="*/ 160 h 173"/>
                <a:gd name="T78" fmla="*/ 146 w 263"/>
                <a:gd name="T79" fmla="*/ 152 h 173"/>
                <a:gd name="T80" fmla="*/ 133 w 263"/>
                <a:gd name="T81" fmla="*/ 150 h 173"/>
                <a:gd name="T82" fmla="*/ 125 w 263"/>
                <a:gd name="T83" fmla="*/ 133 h 173"/>
                <a:gd name="T84" fmla="*/ 113 w 263"/>
                <a:gd name="T85" fmla="*/ 144 h 173"/>
                <a:gd name="T86" fmla="*/ 100 w 263"/>
                <a:gd name="T87" fmla="*/ 144 h 173"/>
                <a:gd name="T88" fmla="*/ 100 w 263"/>
                <a:gd name="T89" fmla="*/ 146 h 173"/>
                <a:gd name="T90" fmla="*/ 90 w 263"/>
                <a:gd name="T91" fmla="*/ 131 h 173"/>
                <a:gd name="T92" fmla="*/ 77 w 263"/>
                <a:gd name="T93" fmla="*/ 121 h 173"/>
                <a:gd name="T94" fmla="*/ 75 w 263"/>
                <a:gd name="T95" fmla="*/ 110 h 173"/>
                <a:gd name="T96" fmla="*/ 69 w 263"/>
                <a:gd name="T97" fmla="*/ 108 h 173"/>
                <a:gd name="T98" fmla="*/ 58 w 263"/>
                <a:gd name="T99" fmla="*/ 110 h 173"/>
                <a:gd name="T100" fmla="*/ 46 w 263"/>
                <a:gd name="T101" fmla="*/ 112 h 173"/>
                <a:gd name="T102" fmla="*/ 15 w 263"/>
                <a:gd name="T103" fmla="*/ 87 h 173"/>
                <a:gd name="T104" fmla="*/ 15 w 263"/>
                <a:gd name="T105" fmla="*/ 75 h 173"/>
                <a:gd name="T106" fmla="*/ 0 w 263"/>
                <a:gd name="T107" fmla="*/ 6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3" h="173">
                  <a:moveTo>
                    <a:pt x="0" y="64"/>
                  </a:moveTo>
                  <a:lnTo>
                    <a:pt x="6" y="52"/>
                  </a:lnTo>
                  <a:lnTo>
                    <a:pt x="17" y="48"/>
                  </a:lnTo>
                  <a:lnTo>
                    <a:pt x="25" y="33"/>
                  </a:lnTo>
                  <a:lnTo>
                    <a:pt x="23" y="19"/>
                  </a:lnTo>
                  <a:lnTo>
                    <a:pt x="33" y="12"/>
                  </a:lnTo>
                  <a:lnTo>
                    <a:pt x="38" y="0"/>
                  </a:lnTo>
                  <a:lnTo>
                    <a:pt x="48" y="8"/>
                  </a:lnTo>
                  <a:lnTo>
                    <a:pt x="69" y="12"/>
                  </a:lnTo>
                  <a:lnTo>
                    <a:pt x="75" y="19"/>
                  </a:lnTo>
                  <a:lnTo>
                    <a:pt x="88" y="19"/>
                  </a:lnTo>
                  <a:lnTo>
                    <a:pt x="90" y="25"/>
                  </a:lnTo>
                  <a:lnTo>
                    <a:pt x="106" y="25"/>
                  </a:lnTo>
                  <a:lnTo>
                    <a:pt x="117" y="31"/>
                  </a:lnTo>
                  <a:lnTo>
                    <a:pt x="123" y="31"/>
                  </a:lnTo>
                  <a:lnTo>
                    <a:pt x="131" y="23"/>
                  </a:lnTo>
                  <a:lnTo>
                    <a:pt x="144" y="25"/>
                  </a:lnTo>
                  <a:lnTo>
                    <a:pt x="152" y="16"/>
                  </a:lnTo>
                  <a:lnTo>
                    <a:pt x="167" y="19"/>
                  </a:lnTo>
                  <a:lnTo>
                    <a:pt x="169" y="29"/>
                  </a:lnTo>
                  <a:lnTo>
                    <a:pt x="175" y="39"/>
                  </a:lnTo>
                  <a:lnTo>
                    <a:pt x="186" y="39"/>
                  </a:lnTo>
                  <a:lnTo>
                    <a:pt x="196" y="50"/>
                  </a:lnTo>
                  <a:lnTo>
                    <a:pt x="202" y="46"/>
                  </a:lnTo>
                  <a:lnTo>
                    <a:pt x="202" y="42"/>
                  </a:lnTo>
                  <a:lnTo>
                    <a:pt x="234" y="60"/>
                  </a:lnTo>
                  <a:lnTo>
                    <a:pt x="261" y="60"/>
                  </a:lnTo>
                  <a:lnTo>
                    <a:pt x="263" y="87"/>
                  </a:lnTo>
                  <a:lnTo>
                    <a:pt x="250" y="96"/>
                  </a:lnTo>
                  <a:lnTo>
                    <a:pt x="244" y="110"/>
                  </a:lnTo>
                  <a:lnTo>
                    <a:pt x="240" y="110"/>
                  </a:lnTo>
                  <a:lnTo>
                    <a:pt x="229" y="117"/>
                  </a:lnTo>
                  <a:lnTo>
                    <a:pt x="231" y="135"/>
                  </a:lnTo>
                  <a:lnTo>
                    <a:pt x="223" y="142"/>
                  </a:lnTo>
                  <a:lnTo>
                    <a:pt x="229" y="158"/>
                  </a:lnTo>
                  <a:lnTo>
                    <a:pt x="206" y="173"/>
                  </a:lnTo>
                  <a:lnTo>
                    <a:pt x="190" y="169"/>
                  </a:lnTo>
                  <a:lnTo>
                    <a:pt x="171" y="160"/>
                  </a:lnTo>
                  <a:lnTo>
                    <a:pt x="163" y="160"/>
                  </a:lnTo>
                  <a:lnTo>
                    <a:pt x="146" y="152"/>
                  </a:lnTo>
                  <a:lnTo>
                    <a:pt x="133" y="150"/>
                  </a:lnTo>
                  <a:lnTo>
                    <a:pt x="125" y="133"/>
                  </a:lnTo>
                  <a:lnTo>
                    <a:pt x="113" y="144"/>
                  </a:lnTo>
                  <a:lnTo>
                    <a:pt x="100" y="144"/>
                  </a:lnTo>
                  <a:lnTo>
                    <a:pt x="100" y="146"/>
                  </a:lnTo>
                  <a:lnTo>
                    <a:pt x="90" y="131"/>
                  </a:lnTo>
                  <a:lnTo>
                    <a:pt x="77" y="121"/>
                  </a:lnTo>
                  <a:lnTo>
                    <a:pt x="75" y="110"/>
                  </a:lnTo>
                  <a:lnTo>
                    <a:pt x="69" y="108"/>
                  </a:lnTo>
                  <a:lnTo>
                    <a:pt x="58" y="110"/>
                  </a:lnTo>
                  <a:lnTo>
                    <a:pt x="46" y="112"/>
                  </a:lnTo>
                  <a:lnTo>
                    <a:pt x="15" y="87"/>
                  </a:lnTo>
                  <a:lnTo>
                    <a:pt x="15" y="75"/>
                  </a:lnTo>
                  <a:lnTo>
                    <a:pt x="0" y="64"/>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1" name="Freeform 37">
              <a:extLst>
                <a:ext uri="{FF2B5EF4-FFF2-40B4-BE49-F238E27FC236}">
                  <a16:creationId xmlns:a16="http://schemas.microsoft.com/office/drawing/2014/main" id="{C1E89091-DB5B-432D-9B05-C487BA043F38}"/>
                </a:ext>
              </a:extLst>
            </p:cNvPr>
            <p:cNvSpPr>
              <a:spLocks/>
            </p:cNvSpPr>
            <p:nvPr/>
          </p:nvSpPr>
          <p:spPr bwMode="auto">
            <a:xfrm>
              <a:off x="1006" y="3124"/>
              <a:ext cx="177" cy="156"/>
            </a:xfrm>
            <a:custGeom>
              <a:avLst/>
              <a:gdLst>
                <a:gd name="T0" fmla="*/ 3 w 85"/>
                <a:gd name="T1" fmla="*/ 66 h 75"/>
                <a:gd name="T2" fmla="*/ 5 w 85"/>
                <a:gd name="T3" fmla="*/ 61 h 75"/>
                <a:gd name="T4" fmla="*/ 6 w 85"/>
                <a:gd name="T5" fmla="*/ 54 h 75"/>
                <a:gd name="T6" fmla="*/ 1 w 85"/>
                <a:gd name="T7" fmla="*/ 47 h 75"/>
                <a:gd name="T8" fmla="*/ 5 w 85"/>
                <a:gd name="T9" fmla="*/ 41 h 75"/>
                <a:gd name="T10" fmla="*/ 4 w 85"/>
                <a:gd name="T11" fmla="*/ 34 h 75"/>
                <a:gd name="T12" fmla="*/ 10 w 85"/>
                <a:gd name="T13" fmla="*/ 25 h 75"/>
                <a:gd name="T14" fmla="*/ 10 w 85"/>
                <a:gd name="T15" fmla="*/ 16 h 75"/>
                <a:gd name="T16" fmla="*/ 20 w 85"/>
                <a:gd name="T17" fmla="*/ 12 h 75"/>
                <a:gd name="T18" fmla="*/ 26 w 85"/>
                <a:gd name="T19" fmla="*/ 4 h 75"/>
                <a:gd name="T20" fmla="*/ 29 w 85"/>
                <a:gd name="T21" fmla="*/ 0 h 75"/>
                <a:gd name="T22" fmla="*/ 34 w 85"/>
                <a:gd name="T23" fmla="*/ 0 h 75"/>
                <a:gd name="T24" fmla="*/ 37 w 85"/>
                <a:gd name="T25" fmla="*/ 6 h 75"/>
                <a:gd name="T26" fmla="*/ 44 w 85"/>
                <a:gd name="T27" fmla="*/ 11 h 75"/>
                <a:gd name="T28" fmla="*/ 44 w 85"/>
                <a:gd name="T29" fmla="*/ 17 h 75"/>
                <a:gd name="T30" fmla="*/ 59 w 85"/>
                <a:gd name="T31" fmla="*/ 29 h 75"/>
                <a:gd name="T32" fmla="*/ 65 w 85"/>
                <a:gd name="T33" fmla="*/ 28 h 75"/>
                <a:gd name="T34" fmla="*/ 70 w 85"/>
                <a:gd name="T35" fmla="*/ 27 h 75"/>
                <a:gd name="T36" fmla="*/ 73 w 85"/>
                <a:gd name="T37" fmla="*/ 28 h 75"/>
                <a:gd name="T38" fmla="*/ 74 w 85"/>
                <a:gd name="T39" fmla="*/ 33 h 75"/>
                <a:gd name="T40" fmla="*/ 80 w 85"/>
                <a:gd name="T41" fmla="*/ 38 h 75"/>
                <a:gd name="T42" fmla="*/ 85 w 85"/>
                <a:gd name="T43" fmla="*/ 45 h 75"/>
                <a:gd name="T44" fmla="*/ 84 w 85"/>
                <a:gd name="T45" fmla="*/ 53 h 75"/>
                <a:gd name="T46" fmla="*/ 77 w 85"/>
                <a:gd name="T47" fmla="*/ 55 h 75"/>
                <a:gd name="T48" fmla="*/ 70 w 85"/>
                <a:gd name="T49" fmla="*/ 65 h 75"/>
                <a:gd name="T50" fmla="*/ 62 w 85"/>
                <a:gd name="T51" fmla="*/ 64 h 75"/>
                <a:gd name="T52" fmla="*/ 54 w 85"/>
                <a:gd name="T53" fmla="*/ 69 h 75"/>
                <a:gd name="T54" fmla="*/ 47 w 85"/>
                <a:gd name="T55" fmla="*/ 63 h 75"/>
                <a:gd name="T56" fmla="*/ 42 w 85"/>
                <a:gd name="T57" fmla="*/ 65 h 75"/>
                <a:gd name="T58" fmla="*/ 38 w 85"/>
                <a:gd name="T59" fmla="*/ 57 h 75"/>
                <a:gd name="T60" fmla="*/ 32 w 85"/>
                <a:gd name="T61" fmla="*/ 57 h 75"/>
                <a:gd name="T62" fmla="*/ 29 w 85"/>
                <a:gd name="T63" fmla="*/ 61 h 75"/>
                <a:gd name="T64" fmla="*/ 25 w 85"/>
                <a:gd name="T65" fmla="*/ 62 h 75"/>
                <a:gd name="T66" fmla="*/ 23 w 85"/>
                <a:gd name="T67" fmla="*/ 64 h 75"/>
                <a:gd name="T68" fmla="*/ 23 w 85"/>
                <a:gd name="T69" fmla="*/ 63 h 75"/>
                <a:gd name="T70" fmla="*/ 13 w 85"/>
                <a:gd name="T71" fmla="*/ 67 h 75"/>
                <a:gd name="T72" fmla="*/ 7 w 85"/>
                <a:gd name="T73" fmla="*/ 75 h 75"/>
                <a:gd name="T74" fmla="*/ 5 w 85"/>
                <a:gd name="T75" fmla="*/ 68 h 75"/>
                <a:gd name="T76" fmla="*/ 3 w 85"/>
                <a:gd name="T7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75">
                  <a:moveTo>
                    <a:pt x="3" y="66"/>
                  </a:moveTo>
                  <a:cubicBezTo>
                    <a:pt x="4" y="65"/>
                    <a:pt x="4" y="64"/>
                    <a:pt x="5" y="61"/>
                  </a:cubicBezTo>
                  <a:cubicBezTo>
                    <a:pt x="5" y="56"/>
                    <a:pt x="6" y="57"/>
                    <a:pt x="6" y="54"/>
                  </a:cubicBezTo>
                  <a:cubicBezTo>
                    <a:pt x="6" y="51"/>
                    <a:pt x="2" y="50"/>
                    <a:pt x="1" y="47"/>
                  </a:cubicBezTo>
                  <a:cubicBezTo>
                    <a:pt x="0" y="43"/>
                    <a:pt x="5" y="43"/>
                    <a:pt x="5" y="41"/>
                  </a:cubicBezTo>
                  <a:cubicBezTo>
                    <a:pt x="6" y="39"/>
                    <a:pt x="4" y="36"/>
                    <a:pt x="4" y="34"/>
                  </a:cubicBezTo>
                  <a:cubicBezTo>
                    <a:pt x="3" y="31"/>
                    <a:pt x="8" y="27"/>
                    <a:pt x="10" y="25"/>
                  </a:cubicBezTo>
                  <a:cubicBezTo>
                    <a:pt x="11" y="23"/>
                    <a:pt x="10" y="18"/>
                    <a:pt x="10" y="16"/>
                  </a:cubicBezTo>
                  <a:cubicBezTo>
                    <a:pt x="11" y="13"/>
                    <a:pt x="17" y="13"/>
                    <a:pt x="20" y="12"/>
                  </a:cubicBezTo>
                  <a:cubicBezTo>
                    <a:pt x="24" y="11"/>
                    <a:pt x="21" y="6"/>
                    <a:pt x="26" y="4"/>
                  </a:cubicBezTo>
                  <a:cubicBezTo>
                    <a:pt x="28" y="3"/>
                    <a:pt x="29" y="2"/>
                    <a:pt x="29" y="0"/>
                  </a:cubicBezTo>
                  <a:cubicBezTo>
                    <a:pt x="34" y="0"/>
                    <a:pt x="34" y="0"/>
                    <a:pt x="34" y="0"/>
                  </a:cubicBezTo>
                  <a:cubicBezTo>
                    <a:pt x="37" y="6"/>
                    <a:pt x="37" y="6"/>
                    <a:pt x="37" y="6"/>
                  </a:cubicBezTo>
                  <a:cubicBezTo>
                    <a:pt x="44" y="11"/>
                    <a:pt x="44" y="11"/>
                    <a:pt x="44" y="11"/>
                  </a:cubicBezTo>
                  <a:cubicBezTo>
                    <a:pt x="44" y="17"/>
                    <a:pt x="44" y="17"/>
                    <a:pt x="44" y="17"/>
                  </a:cubicBezTo>
                  <a:cubicBezTo>
                    <a:pt x="59" y="29"/>
                    <a:pt x="59" y="29"/>
                    <a:pt x="59" y="29"/>
                  </a:cubicBezTo>
                  <a:cubicBezTo>
                    <a:pt x="65" y="28"/>
                    <a:pt x="65" y="28"/>
                    <a:pt x="65" y="28"/>
                  </a:cubicBezTo>
                  <a:cubicBezTo>
                    <a:pt x="70" y="27"/>
                    <a:pt x="70" y="27"/>
                    <a:pt x="70" y="27"/>
                  </a:cubicBezTo>
                  <a:cubicBezTo>
                    <a:pt x="73" y="28"/>
                    <a:pt x="73" y="28"/>
                    <a:pt x="73" y="28"/>
                  </a:cubicBezTo>
                  <a:cubicBezTo>
                    <a:pt x="74" y="33"/>
                    <a:pt x="74" y="33"/>
                    <a:pt x="74" y="33"/>
                  </a:cubicBezTo>
                  <a:cubicBezTo>
                    <a:pt x="80" y="38"/>
                    <a:pt x="80" y="38"/>
                    <a:pt x="80" y="38"/>
                  </a:cubicBezTo>
                  <a:cubicBezTo>
                    <a:pt x="85" y="45"/>
                    <a:pt x="85" y="45"/>
                    <a:pt x="85" y="45"/>
                  </a:cubicBezTo>
                  <a:cubicBezTo>
                    <a:pt x="84" y="53"/>
                    <a:pt x="84" y="53"/>
                    <a:pt x="84" y="53"/>
                  </a:cubicBezTo>
                  <a:cubicBezTo>
                    <a:pt x="77" y="55"/>
                    <a:pt x="77" y="55"/>
                    <a:pt x="77" y="55"/>
                  </a:cubicBezTo>
                  <a:cubicBezTo>
                    <a:pt x="70" y="65"/>
                    <a:pt x="70" y="65"/>
                    <a:pt x="70" y="65"/>
                  </a:cubicBezTo>
                  <a:cubicBezTo>
                    <a:pt x="62" y="64"/>
                    <a:pt x="62" y="64"/>
                    <a:pt x="62" y="64"/>
                  </a:cubicBezTo>
                  <a:cubicBezTo>
                    <a:pt x="54" y="69"/>
                    <a:pt x="54" y="69"/>
                    <a:pt x="54" y="69"/>
                  </a:cubicBezTo>
                  <a:cubicBezTo>
                    <a:pt x="47" y="63"/>
                    <a:pt x="47" y="63"/>
                    <a:pt x="47" y="63"/>
                  </a:cubicBezTo>
                  <a:cubicBezTo>
                    <a:pt x="42" y="65"/>
                    <a:pt x="42" y="65"/>
                    <a:pt x="42" y="65"/>
                  </a:cubicBezTo>
                  <a:cubicBezTo>
                    <a:pt x="38" y="57"/>
                    <a:pt x="38" y="57"/>
                    <a:pt x="38" y="57"/>
                  </a:cubicBezTo>
                  <a:cubicBezTo>
                    <a:pt x="32" y="57"/>
                    <a:pt x="32" y="57"/>
                    <a:pt x="32" y="57"/>
                  </a:cubicBezTo>
                  <a:cubicBezTo>
                    <a:pt x="29" y="61"/>
                    <a:pt x="29" y="61"/>
                    <a:pt x="29" y="61"/>
                  </a:cubicBezTo>
                  <a:cubicBezTo>
                    <a:pt x="25" y="62"/>
                    <a:pt x="25" y="62"/>
                    <a:pt x="25" y="62"/>
                  </a:cubicBezTo>
                  <a:cubicBezTo>
                    <a:pt x="23" y="64"/>
                    <a:pt x="23" y="64"/>
                    <a:pt x="23" y="64"/>
                  </a:cubicBezTo>
                  <a:cubicBezTo>
                    <a:pt x="23" y="63"/>
                    <a:pt x="23" y="63"/>
                    <a:pt x="23" y="63"/>
                  </a:cubicBezTo>
                  <a:cubicBezTo>
                    <a:pt x="13" y="67"/>
                    <a:pt x="13" y="67"/>
                    <a:pt x="13" y="67"/>
                  </a:cubicBezTo>
                  <a:cubicBezTo>
                    <a:pt x="7" y="75"/>
                    <a:pt x="7" y="75"/>
                    <a:pt x="7" y="75"/>
                  </a:cubicBezTo>
                  <a:cubicBezTo>
                    <a:pt x="5" y="68"/>
                    <a:pt x="5" y="68"/>
                    <a:pt x="5" y="68"/>
                  </a:cubicBezTo>
                  <a:lnTo>
                    <a:pt x="3" y="66"/>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2" name="Freeform 38">
              <a:extLst>
                <a:ext uri="{FF2B5EF4-FFF2-40B4-BE49-F238E27FC236}">
                  <a16:creationId xmlns:a16="http://schemas.microsoft.com/office/drawing/2014/main" id="{807E7E8D-51E6-4ED1-B522-AD07CB753693}"/>
                </a:ext>
              </a:extLst>
            </p:cNvPr>
            <p:cNvSpPr>
              <a:spLocks/>
            </p:cNvSpPr>
            <p:nvPr/>
          </p:nvSpPr>
          <p:spPr bwMode="auto">
            <a:xfrm>
              <a:off x="931" y="3236"/>
              <a:ext cx="135" cy="132"/>
            </a:xfrm>
            <a:custGeom>
              <a:avLst/>
              <a:gdLst>
                <a:gd name="T0" fmla="*/ 28 w 65"/>
                <a:gd name="T1" fmla="*/ 59 h 63"/>
                <a:gd name="T2" fmla="*/ 29 w 65"/>
                <a:gd name="T3" fmla="*/ 47 h 63"/>
                <a:gd name="T4" fmla="*/ 23 w 65"/>
                <a:gd name="T5" fmla="*/ 40 h 63"/>
                <a:gd name="T6" fmla="*/ 14 w 65"/>
                <a:gd name="T7" fmla="*/ 37 h 63"/>
                <a:gd name="T8" fmla="*/ 11 w 65"/>
                <a:gd name="T9" fmla="*/ 31 h 63"/>
                <a:gd name="T10" fmla="*/ 5 w 65"/>
                <a:gd name="T11" fmla="*/ 31 h 63"/>
                <a:gd name="T12" fmla="*/ 1 w 65"/>
                <a:gd name="T13" fmla="*/ 27 h 63"/>
                <a:gd name="T14" fmla="*/ 5 w 65"/>
                <a:gd name="T15" fmla="*/ 18 h 63"/>
                <a:gd name="T16" fmla="*/ 12 w 65"/>
                <a:gd name="T17" fmla="*/ 7 h 63"/>
                <a:gd name="T18" fmla="*/ 18 w 65"/>
                <a:gd name="T19" fmla="*/ 1 h 63"/>
                <a:gd name="T20" fmla="*/ 23 w 65"/>
                <a:gd name="T21" fmla="*/ 8 h 63"/>
                <a:gd name="T22" fmla="*/ 34 w 65"/>
                <a:gd name="T23" fmla="*/ 13 h 63"/>
                <a:gd name="T24" fmla="*/ 39 w 65"/>
                <a:gd name="T25" fmla="*/ 12 h 63"/>
                <a:gd name="T26" fmla="*/ 41 w 65"/>
                <a:gd name="T27" fmla="*/ 14 h 63"/>
                <a:gd name="T28" fmla="*/ 43 w 65"/>
                <a:gd name="T29" fmla="*/ 21 h 63"/>
                <a:gd name="T30" fmla="*/ 49 w 65"/>
                <a:gd name="T31" fmla="*/ 13 h 63"/>
                <a:gd name="T32" fmla="*/ 59 w 65"/>
                <a:gd name="T33" fmla="*/ 9 h 63"/>
                <a:gd name="T34" fmla="*/ 61 w 65"/>
                <a:gd name="T35" fmla="*/ 10 h 63"/>
                <a:gd name="T36" fmla="*/ 62 w 65"/>
                <a:gd name="T37" fmla="*/ 18 h 63"/>
                <a:gd name="T38" fmla="*/ 63 w 65"/>
                <a:gd name="T39" fmla="*/ 23 h 63"/>
                <a:gd name="T40" fmla="*/ 63 w 65"/>
                <a:gd name="T41" fmla="*/ 29 h 63"/>
                <a:gd name="T42" fmla="*/ 59 w 65"/>
                <a:gd name="T43" fmla="*/ 32 h 63"/>
                <a:gd name="T44" fmla="*/ 60 w 65"/>
                <a:gd name="T45" fmla="*/ 36 h 63"/>
                <a:gd name="T46" fmla="*/ 65 w 65"/>
                <a:gd name="T47" fmla="*/ 41 h 63"/>
                <a:gd name="T48" fmla="*/ 65 w 65"/>
                <a:gd name="T49" fmla="*/ 45 h 63"/>
                <a:gd name="T50" fmla="*/ 62 w 65"/>
                <a:gd name="T51" fmla="*/ 46 h 63"/>
                <a:gd name="T52" fmla="*/ 62 w 65"/>
                <a:gd name="T53" fmla="*/ 51 h 63"/>
                <a:gd name="T54" fmla="*/ 59 w 65"/>
                <a:gd name="T55" fmla="*/ 53 h 63"/>
                <a:gd name="T56" fmla="*/ 56 w 65"/>
                <a:gd name="T57" fmla="*/ 49 h 63"/>
                <a:gd name="T58" fmla="*/ 50 w 65"/>
                <a:gd name="T59" fmla="*/ 51 h 63"/>
                <a:gd name="T60" fmla="*/ 50 w 65"/>
                <a:gd name="T61" fmla="*/ 57 h 63"/>
                <a:gd name="T62" fmla="*/ 44 w 65"/>
                <a:gd name="T63" fmla="*/ 59 h 63"/>
                <a:gd name="T64" fmla="*/ 43 w 65"/>
                <a:gd name="T65" fmla="*/ 63 h 63"/>
                <a:gd name="T66" fmla="*/ 38 w 65"/>
                <a:gd name="T67" fmla="*/ 61 h 63"/>
                <a:gd name="T68" fmla="*/ 32 w 65"/>
                <a:gd name="T69" fmla="*/ 60 h 63"/>
                <a:gd name="T70" fmla="*/ 27 w 65"/>
                <a:gd name="T71" fmla="*/ 60 h 63"/>
                <a:gd name="T72" fmla="*/ 28 w 65"/>
                <a:gd name="T73" fmla="*/ 5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3">
                  <a:moveTo>
                    <a:pt x="28" y="59"/>
                  </a:moveTo>
                  <a:cubicBezTo>
                    <a:pt x="30" y="56"/>
                    <a:pt x="30" y="51"/>
                    <a:pt x="29" y="47"/>
                  </a:cubicBezTo>
                  <a:cubicBezTo>
                    <a:pt x="29" y="43"/>
                    <a:pt x="25" y="43"/>
                    <a:pt x="23" y="40"/>
                  </a:cubicBezTo>
                  <a:cubicBezTo>
                    <a:pt x="21" y="37"/>
                    <a:pt x="15" y="40"/>
                    <a:pt x="14" y="37"/>
                  </a:cubicBezTo>
                  <a:cubicBezTo>
                    <a:pt x="14" y="34"/>
                    <a:pt x="12" y="31"/>
                    <a:pt x="11" y="31"/>
                  </a:cubicBezTo>
                  <a:cubicBezTo>
                    <a:pt x="10" y="31"/>
                    <a:pt x="8" y="31"/>
                    <a:pt x="5" y="31"/>
                  </a:cubicBezTo>
                  <a:cubicBezTo>
                    <a:pt x="2" y="32"/>
                    <a:pt x="0" y="31"/>
                    <a:pt x="1" y="27"/>
                  </a:cubicBezTo>
                  <a:cubicBezTo>
                    <a:pt x="1" y="23"/>
                    <a:pt x="4" y="21"/>
                    <a:pt x="5" y="18"/>
                  </a:cubicBezTo>
                  <a:cubicBezTo>
                    <a:pt x="5" y="15"/>
                    <a:pt x="12" y="14"/>
                    <a:pt x="12" y="7"/>
                  </a:cubicBezTo>
                  <a:cubicBezTo>
                    <a:pt x="12" y="0"/>
                    <a:pt x="15" y="1"/>
                    <a:pt x="18" y="1"/>
                  </a:cubicBezTo>
                  <a:cubicBezTo>
                    <a:pt x="21" y="1"/>
                    <a:pt x="23" y="2"/>
                    <a:pt x="23" y="8"/>
                  </a:cubicBezTo>
                  <a:cubicBezTo>
                    <a:pt x="23" y="14"/>
                    <a:pt x="29" y="13"/>
                    <a:pt x="34" y="13"/>
                  </a:cubicBezTo>
                  <a:cubicBezTo>
                    <a:pt x="36" y="13"/>
                    <a:pt x="38" y="13"/>
                    <a:pt x="39" y="12"/>
                  </a:cubicBezTo>
                  <a:cubicBezTo>
                    <a:pt x="41" y="14"/>
                    <a:pt x="41" y="14"/>
                    <a:pt x="41" y="14"/>
                  </a:cubicBezTo>
                  <a:cubicBezTo>
                    <a:pt x="43" y="21"/>
                    <a:pt x="43" y="21"/>
                    <a:pt x="43" y="21"/>
                  </a:cubicBezTo>
                  <a:cubicBezTo>
                    <a:pt x="49" y="13"/>
                    <a:pt x="49" y="13"/>
                    <a:pt x="49" y="13"/>
                  </a:cubicBezTo>
                  <a:cubicBezTo>
                    <a:pt x="59" y="9"/>
                    <a:pt x="59" y="9"/>
                    <a:pt x="59" y="9"/>
                  </a:cubicBezTo>
                  <a:cubicBezTo>
                    <a:pt x="61" y="10"/>
                    <a:pt x="61" y="10"/>
                    <a:pt x="61" y="10"/>
                  </a:cubicBezTo>
                  <a:cubicBezTo>
                    <a:pt x="62" y="18"/>
                    <a:pt x="62" y="18"/>
                    <a:pt x="62" y="18"/>
                  </a:cubicBezTo>
                  <a:cubicBezTo>
                    <a:pt x="63" y="23"/>
                    <a:pt x="63" y="23"/>
                    <a:pt x="63" y="23"/>
                  </a:cubicBezTo>
                  <a:cubicBezTo>
                    <a:pt x="63" y="29"/>
                    <a:pt x="63" y="29"/>
                    <a:pt x="63" y="29"/>
                  </a:cubicBezTo>
                  <a:cubicBezTo>
                    <a:pt x="59" y="32"/>
                    <a:pt x="59" y="32"/>
                    <a:pt x="59" y="32"/>
                  </a:cubicBezTo>
                  <a:cubicBezTo>
                    <a:pt x="60" y="36"/>
                    <a:pt x="60" y="36"/>
                    <a:pt x="60" y="36"/>
                  </a:cubicBezTo>
                  <a:cubicBezTo>
                    <a:pt x="65" y="41"/>
                    <a:pt x="65" y="41"/>
                    <a:pt x="65" y="41"/>
                  </a:cubicBezTo>
                  <a:cubicBezTo>
                    <a:pt x="65" y="45"/>
                    <a:pt x="65" y="45"/>
                    <a:pt x="65" y="45"/>
                  </a:cubicBezTo>
                  <a:cubicBezTo>
                    <a:pt x="62" y="46"/>
                    <a:pt x="62" y="46"/>
                    <a:pt x="62" y="46"/>
                  </a:cubicBezTo>
                  <a:cubicBezTo>
                    <a:pt x="62" y="51"/>
                    <a:pt x="62" y="51"/>
                    <a:pt x="62" y="51"/>
                  </a:cubicBezTo>
                  <a:cubicBezTo>
                    <a:pt x="59" y="53"/>
                    <a:pt x="59" y="53"/>
                    <a:pt x="59" y="53"/>
                  </a:cubicBezTo>
                  <a:cubicBezTo>
                    <a:pt x="56" y="49"/>
                    <a:pt x="56" y="49"/>
                    <a:pt x="56" y="49"/>
                  </a:cubicBezTo>
                  <a:cubicBezTo>
                    <a:pt x="50" y="51"/>
                    <a:pt x="50" y="51"/>
                    <a:pt x="50" y="51"/>
                  </a:cubicBezTo>
                  <a:cubicBezTo>
                    <a:pt x="50" y="57"/>
                    <a:pt x="50" y="57"/>
                    <a:pt x="50" y="57"/>
                  </a:cubicBezTo>
                  <a:cubicBezTo>
                    <a:pt x="44" y="59"/>
                    <a:pt x="44" y="59"/>
                    <a:pt x="44" y="59"/>
                  </a:cubicBezTo>
                  <a:cubicBezTo>
                    <a:pt x="43" y="63"/>
                    <a:pt x="43" y="63"/>
                    <a:pt x="43" y="63"/>
                  </a:cubicBezTo>
                  <a:cubicBezTo>
                    <a:pt x="38" y="61"/>
                    <a:pt x="38" y="61"/>
                    <a:pt x="38" y="61"/>
                  </a:cubicBezTo>
                  <a:cubicBezTo>
                    <a:pt x="32" y="60"/>
                    <a:pt x="32" y="60"/>
                    <a:pt x="32" y="60"/>
                  </a:cubicBezTo>
                  <a:cubicBezTo>
                    <a:pt x="27" y="60"/>
                    <a:pt x="27" y="60"/>
                    <a:pt x="27" y="60"/>
                  </a:cubicBezTo>
                  <a:lnTo>
                    <a:pt x="28" y="59"/>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3" name="Freeform 39">
              <a:extLst>
                <a:ext uri="{FF2B5EF4-FFF2-40B4-BE49-F238E27FC236}">
                  <a16:creationId xmlns:a16="http://schemas.microsoft.com/office/drawing/2014/main" id="{A382CDC8-1B2D-4F4B-AB18-E220AA734398}"/>
                </a:ext>
              </a:extLst>
            </p:cNvPr>
            <p:cNvSpPr>
              <a:spLocks/>
            </p:cNvSpPr>
            <p:nvPr/>
          </p:nvSpPr>
          <p:spPr bwMode="auto">
            <a:xfrm>
              <a:off x="958" y="3361"/>
              <a:ext cx="138" cy="138"/>
            </a:xfrm>
            <a:custGeom>
              <a:avLst/>
              <a:gdLst>
                <a:gd name="T0" fmla="*/ 4 w 66"/>
                <a:gd name="T1" fmla="*/ 42 h 66"/>
                <a:gd name="T2" fmla="*/ 6 w 66"/>
                <a:gd name="T3" fmla="*/ 40 h 66"/>
                <a:gd name="T4" fmla="*/ 8 w 66"/>
                <a:gd name="T5" fmla="*/ 28 h 66"/>
                <a:gd name="T6" fmla="*/ 2 w 66"/>
                <a:gd name="T7" fmla="*/ 20 h 66"/>
                <a:gd name="T8" fmla="*/ 5 w 66"/>
                <a:gd name="T9" fmla="*/ 8 h 66"/>
                <a:gd name="T10" fmla="*/ 11 w 66"/>
                <a:gd name="T11" fmla="*/ 7 h 66"/>
                <a:gd name="T12" fmla="*/ 14 w 66"/>
                <a:gd name="T13" fmla="*/ 0 h 66"/>
                <a:gd name="T14" fmla="*/ 19 w 66"/>
                <a:gd name="T15" fmla="*/ 0 h 66"/>
                <a:gd name="T16" fmla="*/ 25 w 66"/>
                <a:gd name="T17" fmla="*/ 1 h 66"/>
                <a:gd name="T18" fmla="*/ 30 w 66"/>
                <a:gd name="T19" fmla="*/ 3 h 66"/>
                <a:gd name="T20" fmla="*/ 37 w 66"/>
                <a:gd name="T21" fmla="*/ 7 h 66"/>
                <a:gd name="T22" fmla="*/ 39 w 66"/>
                <a:gd name="T23" fmla="*/ 15 h 66"/>
                <a:gd name="T24" fmla="*/ 43 w 66"/>
                <a:gd name="T25" fmla="*/ 15 h 66"/>
                <a:gd name="T26" fmla="*/ 46 w 66"/>
                <a:gd name="T27" fmla="*/ 22 h 66"/>
                <a:gd name="T28" fmla="*/ 50 w 66"/>
                <a:gd name="T29" fmla="*/ 31 h 66"/>
                <a:gd name="T30" fmla="*/ 51 w 66"/>
                <a:gd name="T31" fmla="*/ 38 h 66"/>
                <a:gd name="T32" fmla="*/ 59 w 66"/>
                <a:gd name="T33" fmla="*/ 43 h 66"/>
                <a:gd name="T34" fmla="*/ 58 w 66"/>
                <a:gd name="T35" fmla="*/ 48 h 66"/>
                <a:gd name="T36" fmla="*/ 66 w 66"/>
                <a:gd name="T37" fmla="*/ 55 h 66"/>
                <a:gd name="T38" fmla="*/ 62 w 66"/>
                <a:gd name="T39" fmla="*/ 57 h 66"/>
                <a:gd name="T40" fmla="*/ 58 w 66"/>
                <a:gd name="T41" fmla="*/ 56 h 66"/>
                <a:gd name="T42" fmla="*/ 55 w 66"/>
                <a:gd name="T43" fmla="*/ 58 h 66"/>
                <a:gd name="T44" fmla="*/ 54 w 66"/>
                <a:gd name="T45" fmla="*/ 64 h 66"/>
                <a:gd name="T46" fmla="*/ 52 w 66"/>
                <a:gd name="T47" fmla="*/ 64 h 66"/>
                <a:gd name="T48" fmla="*/ 51 w 66"/>
                <a:gd name="T49" fmla="*/ 66 h 66"/>
                <a:gd name="T50" fmla="*/ 45 w 66"/>
                <a:gd name="T51" fmla="*/ 57 h 66"/>
                <a:gd name="T52" fmla="*/ 34 w 66"/>
                <a:gd name="T53" fmla="*/ 50 h 66"/>
                <a:gd name="T54" fmla="*/ 24 w 66"/>
                <a:gd name="T55" fmla="*/ 50 h 66"/>
                <a:gd name="T56" fmla="*/ 22 w 66"/>
                <a:gd name="T57" fmla="*/ 44 h 66"/>
                <a:gd name="T58" fmla="*/ 17 w 66"/>
                <a:gd name="T59" fmla="*/ 39 h 66"/>
                <a:gd name="T60" fmla="*/ 16 w 66"/>
                <a:gd name="T61" fmla="*/ 43 h 66"/>
                <a:gd name="T62" fmla="*/ 10 w 66"/>
                <a:gd name="T63" fmla="*/ 43 h 66"/>
                <a:gd name="T64" fmla="*/ 4 w 66"/>
                <a:gd name="T65"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66">
                  <a:moveTo>
                    <a:pt x="4" y="42"/>
                  </a:moveTo>
                  <a:cubicBezTo>
                    <a:pt x="5" y="41"/>
                    <a:pt x="6" y="40"/>
                    <a:pt x="6" y="40"/>
                  </a:cubicBezTo>
                  <a:cubicBezTo>
                    <a:pt x="8" y="38"/>
                    <a:pt x="8" y="31"/>
                    <a:pt x="8" y="28"/>
                  </a:cubicBezTo>
                  <a:cubicBezTo>
                    <a:pt x="8" y="25"/>
                    <a:pt x="4" y="22"/>
                    <a:pt x="2" y="20"/>
                  </a:cubicBezTo>
                  <a:cubicBezTo>
                    <a:pt x="0" y="18"/>
                    <a:pt x="3" y="12"/>
                    <a:pt x="5" y="8"/>
                  </a:cubicBezTo>
                  <a:cubicBezTo>
                    <a:pt x="7" y="4"/>
                    <a:pt x="8" y="5"/>
                    <a:pt x="11" y="7"/>
                  </a:cubicBezTo>
                  <a:cubicBezTo>
                    <a:pt x="14" y="9"/>
                    <a:pt x="12" y="3"/>
                    <a:pt x="14" y="0"/>
                  </a:cubicBezTo>
                  <a:cubicBezTo>
                    <a:pt x="19" y="0"/>
                    <a:pt x="19" y="0"/>
                    <a:pt x="19" y="0"/>
                  </a:cubicBezTo>
                  <a:cubicBezTo>
                    <a:pt x="25" y="1"/>
                    <a:pt x="25" y="1"/>
                    <a:pt x="25" y="1"/>
                  </a:cubicBezTo>
                  <a:cubicBezTo>
                    <a:pt x="30" y="3"/>
                    <a:pt x="30" y="3"/>
                    <a:pt x="30" y="3"/>
                  </a:cubicBezTo>
                  <a:cubicBezTo>
                    <a:pt x="37" y="7"/>
                    <a:pt x="37" y="7"/>
                    <a:pt x="37" y="7"/>
                  </a:cubicBezTo>
                  <a:cubicBezTo>
                    <a:pt x="39" y="15"/>
                    <a:pt x="39" y="15"/>
                    <a:pt x="39" y="15"/>
                  </a:cubicBezTo>
                  <a:cubicBezTo>
                    <a:pt x="43" y="15"/>
                    <a:pt x="43" y="15"/>
                    <a:pt x="43" y="15"/>
                  </a:cubicBezTo>
                  <a:cubicBezTo>
                    <a:pt x="46" y="22"/>
                    <a:pt x="46" y="22"/>
                    <a:pt x="46" y="22"/>
                  </a:cubicBezTo>
                  <a:cubicBezTo>
                    <a:pt x="50" y="31"/>
                    <a:pt x="50" y="31"/>
                    <a:pt x="50" y="31"/>
                  </a:cubicBezTo>
                  <a:cubicBezTo>
                    <a:pt x="51" y="38"/>
                    <a:pt x="51" y="38"/>
                    <a:pt x="51" y="38"/>
                  </a:cubicBezTo>
                  <a:cubicBezTo>
                    <a:pt x="59" y="43"/>
                    <a:pt x="59" y="43"/>
                    <a:pt x="59" y="43"/>
                  </a:cubicBezTo>
                  <a:cubicBezTo>
                    <a:pt x="58" y="48"/>
                    <a:pt x="58" y="48"/>
                    <a:pt x="58" y="48"/>
                  </a:cubicBezTo>
                  <a:cubicBezTo>
                    <a:pt x="66" y="55"/>
                    <a:pt x="66" y="55"/>
                    <a:pt x="66" y="55"/>
                  </a:cubicBezTo>
                  <a:cubicBezTo>
                    <a:pt x="62" y="57"/>
                    <a:pt x="62" y="57"/>
                    <a:pt x="62" y="57"/>
                  </a:cubicBezTo>
                  <a:cubicBezTo>
                    <a:pt x="58" y="56"/>
                    <a:pt x="58" y="56"/>
                    <a:pt x="58" y="56"/>
                  </a:cubicBezTo>
                  <a:cubicBezTo>
                    <a:pt x="55" y="58"/>
                    <a:pt x="55" y="58"/>
                    <a:pt x="55" y="58"/>
                  </a:cubicBezTo>
                  <a:cubicBezTo>
                    <a:pt x="54" y="64"/>
                    <a:pt x="54" y="64"/>
                    <a:pt x="54" y="64"/>
                  </a:cubicBezTo>
                  <a:cubicBezTo>
                    <a:pt x="52" y="64"/>
                    <a:pt x="52" y="64"/>
                    <a:pt x="52" y="64"/>
                  </a:cubicBezTo>
                  <a:cubicBezTo>
                    <a:pt x="51" y="66"/>
                    <a:pt x="51" y="66"/>
                    <a:pt x="51" y="66"/>
                  </a:cubicBezTo>
                  <a:cubicBezTo>
                    <a:pt x="45" y="57"/>
                    <a:pt x="45" y="57"/>
                    <a:pt x="45" y="57"/>
                  </a:cubicBezTo>
                  <a:cubicBezTo>
                    <a:pt x="34" y="50"/>
                    <a:pt x="34" y="50"/>
                    <a:pt x="34" y="50"/>
                  </a:cubicBezTo>
                  <a:cubicBezTo>
                    <a:pt x="24" y="50"/>
                    <a:pt x="24" y="50"/>
                    <a:pt x="24" y="50"/>
                  </a:cubicBezTo>
                  <a:cubicBezTo>
                    <a:pt x="22" y="44"/>
                    <a:pt x="22" y="44"/>
                    <a:pt x="22" y="44"/>
                  </a:cubicBezTo>
                  <a:cubicBezTo>
                    <a:pt x="17" y="39"/>
                    <a:pt x="17" y="39"/>
                    <a:pt x="17" y="39"/>
                  </a:cubicBezTo>
                  <a:cubicBezTo>
                    <a:pt x="16" y="43"/>
                    <a:pt x="16" y="43"/>
                    <a:pt x="16" y="43"/>
                  </a:cubicBezTo>
                  <a:cubicBezTo>
                    <a:pt x="10" y="43"/>
                    <a:pt x="10" y="43"/>
                    <a:pt x="10" y="43"/>
                  </a:cubicBezTo>
                  <a:lnTo>
                    <a:pt x="4" y="42"/>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4" name="Freeform 40">
              <a:extLst>
                <a:ext uri="{FF2B5EF4-FFF2-40B4-BE49-F238E27FC236}">
                  <a16:creationId xmlns:a16="http://schemas.microsoft.com/office/drawing/2014/main" id="{D515D162-C4F3-4989-BC14-1777D7AFFFF0}"/>
                </a:ext>
              </a:extLst>
            </p:cNvPr>
            <p:cNvSpPr>
              <a:spLocks/>
            </p:cNvSpPr>
            <p:nvPr/>
          </p:nvSpPr>
          <p:spPr bwMode="auto">
            <a:xfrm>
              <a:off x="1152" y="3455"/>
              <a:ext cx="123" cy="136"/>
            </a:xfrm>
            <a:custGeom>
              <a:avLst/>
              <a:gdLst>
                <a:gd name="T0" fmla="*/ 123 w 123"/>
                <a:gd name="T1" fmla="*/ 23 h 136"/>
                <a:gd name="T2" fmla="*/ 121 w 123"/>
                <a:gd name="T3" fmla="*/ 23 h 136"/>
                <a:gd name="T4" fmla="*/ 108 w 123"/>
                <a:gd name="T5" fmla="*/ 36 h 136"/>
                <a:gd name="T6" fmla="*/ 110 w 123"/>
                <a:gd name="T7" fmla="*/ 48 h 136"/>
                <a:gd name="T8" fmla="*/ 106 w 123"/>
                <a:gd name="T9" fmla="*/ 69 h 136"/>
                <a:gd name="T10" fmla="*/ 112 w 123"/>
                <a:gd name="T11" fmla="*/ 79 h 136"/>
                <a:gd name="T12" fmla="*/ 112 w 123"/>
                <a:gd name="T13" fmla="*/ 100 h 136"/>
                <a:gd name="T14" fmla="*/ 96 w 123"/>
                <a:gd name="T15" fmla="*/ 98 h 136"/>
                <a:gd name="T16" fmla="*/ 92 w 123"/>
                <a:gd name="T17" fmla="*/ 109 h 136"/>
                <a:gd name="T18" fmla="*/ 60 w 123"/>
                <a:gd name="T19" fmla="*/ 132 h 136"/>
                <a:gd name="T20" fmla="*/ 46 w 123"/>
                <a:gd name="T21" fmla="*/ 136 h 136"/>
                <a:gd name="T22" fmla="*/ 52 w 123"/>
                <a:gd name="T23" fmla="*/ 134 h 136"/>
                <a:gd name="T24" fmla="*/ 27 w 123"/>
                <a:gd name="T25" fmla="*/ 102 h 136"/>
                <a:gd name="T26" fmla="*/ 6 w 123"/>
                <a:gd name="T27" fmla="*/ 86 h 136"/>
                <a:gd name="T28" fmla="*/ 8 w 123"/>
                <a:gd name="T29" fmla="*/ 79 h 136"/>
                <a:gd name="T30" fmla="*/ 0 w 123"/>
                <a:gd name="T31" fmla="*/ 67 h 136"/>
                <a:gd name="T32" fmla="*/ 21 w 123"/>
                <a:gd name="T33" fmla="*/ 67 h 136"/>
                <a:gd name="T34" fmla="*/ 23 w 123"/>
                <a:gd name="T35" fmla="*/ 54 h 136"/>
                <a:gd name="T36" fmla="*/ 19 w 123"/>
                <a:gd name="T37" fmla="*/ 50 h 136"/>
                <a:gd name="T38" fmla="*/ 19 w 123"/>
                <a:gd name="T39" fmla="*/ 34 h 136"/>
                <a:gd name="T40" fmla="*/ 14 w 123"/>
                <a:gd name="T41" fmla="*/ 27 h 136"/>
                <a:gd name="T42" fmla="*/ 27 w 123"/>
                <a:gd name="T43" fmla="*/ 19 h 136"/>
                <a:gd name="T44" fmla="*/ 48 w 123"/>
                <a:gd name="T45" fmla="*/ 0 h 136"/>
                <a:gd name="T46" fmla="*/ 69 w 123"/>
                <a:gd name="T47" fmla="*/ 2 h 136"/>
                <a:gd name="T48" fmla="*/ 79 w 123"/>
                <a:gd name="T49" fmla="*/ 13 h 136"/>
                <a:gd name="T50" fmla="*/ 92 w 123"/>
                <a:gd name="T51" fmla="*/ 15 h 136"/>
                <a:gd name="T52" fmla="*/ 98 w 123"/>
                <a:gd name="T53" fmla="*/ 7 h 136"/>
                <a:gd name="T54" fmla="*/ 104 w 123"/>
                <a:gd name="T55" fmla="*/ 13 h 136"/>
                <a:gd name="T56" fmla="*/ 119 w 123"/>
                <a:gd name="T57" fmla="*/ 15 h 136"/>
                <a:gd name="T58" fmla="*/ 123 w 123"/>
                <a:gd name="T59"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36">
                  <a:moveTo>
                    <a:pt x="123" y="23"/>
                  </a:moveTo>
                  <a:lnTo>
                    <a:pt x="121" y="23"/>
                  </a:lnTo>
                  <a:lnTo>
                    <a:pt x="108" y="36"/>
                  </a:lnTo>
                  <a:lnTo>
                    <a:pt x="110" y="48"/>
                  </a:lnTo>
                  <a:lnTo>
                    <a:pt x="106" y="69"/>
                  </a:lnTo>
                  <a:lnTo>
                    <a:pt x="112" y="79"/>
                  </a:lnTo>
                  <a:lnTo>
                    <a:pt x="112" y="100"/>
                  </a:lnTo>
                  <a:lnTo>
                    <a:pt x="96" y="98"/>
                  </a:lnTo>
                  <a:lnTo>
                    <a:pt x="92" y="109"/>
                  </a:lnTo>
                  <a:lnTo>
                    <a:pt x="60" y="132"/>
                  </a:lnTo>
                  <a:lnTo>
                    <a:pt x="46" y="136"/>
                  </a:lnTo>
                  <a:lnTo>
                    <a:pt x="52" y="134"/>
                  </a:lnTo>
                  <a:lnTo>
                    <a:pt x="27" y="102"/>
                  </a:lnTo>
                  <a:lnTo>
                    <a:pt x="6" y="86"/>
                  </a:lnTo>
                  <a:lnTo>
                    <a:pt x="8" y="79"/>
                  </a:lnTo>
                  <a:lnTo>
                    <a:pt x="0" y="67"/>
                  </a:lnTo>
                  <a:lnTo>
                    <a:pt x="21" y="67"/>
                  </a:lnTo>
                  <a:lnTo>
                    <a:pt x="23" y="54"/>
                  </a:lnTo>
                  <a:lnTo>
                    <a:pt x="19" y="50"/>
                  </a:lnTo>
                  <a:lnTo>
                    <a:pt x="19" y="34"/>
                  </a:lnTo>
                  <a:lnTo>
                    <a:pt x="14" y="27"/>
                  </a:lnTo>
                  <a:lnTo>
                    <a:pt x="27" y="19"/>
                  </a:lnTo>
                  <a:lnTo>
                    <a:pt x="48" y="0"/>
                  </a:lnTo>
                  <a:lnTo>
                    <a:pt x="69" y="2"/>
                  </a:lnTo>
                  <a:lnTo>
                    <a:pt x="79" y="13"/>
                  </a:lnTo>
                  <a:lnTo>
                    <a:pt x="92" y="15"/>
                  </a:lnTo>
                  <a:lnTo>
                    <a:pt x="98" y="7"/>
                  </a:lnTo>
                  <a:lnTo>
                    <a:pt x="104" y="13"/>
                  </a:lnTo>
                  <a:lnTo>
                    <a:pt x="119" y="15"/>
                  </a:lnTo>
                  <a:lnTo>
                    <a:pt x="123" y="23"/>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5" name="Freeform 41">
              <a:extLst>
                <a:ext uri="{FF2B5EF4-FFF2-40B4-BE49-F238E27FC236}">
                  <a16:creationId xmlns:a16="http://schemas.microsoft.com/office/drawing/2014/main" id="{C2C8EA59-BD26-45EE-BBDF-BFCC89A159B7}"/>
                </a:ext>
              </a:extLst>
            </p:cNvPr>
            <p:cNvSpPr>
              <a:spLocks/>
            </p:cNvSpPr>
            <p:nvPr/>
          </p:nvSpPr>
          <p:spPr bwMode="auto">
            <a:xfrm>
              <a:off x="960" y="3443"/>
              <a:ext cx="109" cy="146"/>
            </a:xfrm>
            <a:custGeom>
              <a:avLst/>
              <a:gdLst>
                <a:gd name="T0" fmla="*/ 36 w 52"/>
                <a:gd name="T1" fmla="*/ 70 h 70"/>
                <a:gd name="T2" fmla="*/ 31 w 52"/>
                <a:gd name="T3" fmla="*/ 64 h 70"/>
                <a:gd name="T4" fmla="*/ 29 w 52"/>
                <a:gd name="T5" fmla="*/ 56 h 70"/>
                <a:gd name="T6" fmla="*/ 22 w 52"/>
                <a:gd name="T7" fmla="*/ 53 h 70"/>
                <a:gd name="T8" fmla="*/ 20 w 52"/>
                <a:gd name="T9" fmla="*/ 46 h 70"/>
                <a:gd name="T10" fmla="*/ 24 w 52"/>
                <a:gd name="T11" fmla="*/ 36 h 70"/>
                <a:gd name="T12" fmla="*/ 14 w 52"/>
                <a:gd name="T13" fmla="*/ 31 h 70"/>
                <a:gd name="T14" fmla="*/ 6 w 52"/>
                <a:gd name="T15" fmla="*/ 23 h 70"/>
                <a:gd name="T16" fmla="*/ 3 w 52"/>
                <a:gd name="T17" fmla="*/ 14 h 70"/>
                <a:gd name="T18" fmla="*/ 0 w 52"/>
                <a:gd name="T19" fmla="*/ 8 h 70"/>
                <a:gd name="T20" fmla="*/ 3 w 52"/>
                <a:gd name="T21" fmla="*/ 3 h 70"/>
                <a:gd name="T22" fmla="*/ 9 w 52"/>
                <a:gd name="T23" fmla="*/ 4 h 70"/>
                <a:gd name="T24" fmla="*/ 15 w 52"/>
                <a:gd name="T25" fmla="*/ 4 h 70"/>
                <a:gd name="T26" fmla="*/ 16 w 52"/>
                <a:gd name="T27" fmla="*/ 0 h 70"/>
                <a:gd name="T28" fmla="*/ 21 w 52"/>
                <a:gd name="T29" fmla="*/ 5 h 70"/>
                <a:gd name="T30" fmla="*/ 23 w 52"/>
                <a:gd name="T31" fmla="*/ 11 h 70"/>
                <a:gd name="T32" fmla="*/ 33 w 52"/>
                <a:gd name="T33" fmla="*/ 11 h 70"/>
                <a:gd name="T34" fmla="*/ 44 w 52"/>
                <a:gd name="T35" fmla="*/ 18 h 70"/>
                <a:gd name="T36" fmla="*/ 50 w 52"/>
                <a:gd name="T37" fmla="*/ 27 h 70"/>
                <a:gd name="T38" fmla="*/ 50 w 52"/>
                <a:gd name="T39" fmla="*/ 31 h 70"/>
                <a:gd name="T40" fmla="*/ 49 w 52"/>
                <a:gd name="T41" fmla="*/ 36 h 70"/>
                <a:gd name="T42" fmla="*/ 52 w 52"/>
                <a:gd name="T43" fmla="*/ 41 h 70"/>
                <a:gd name="T44" fmla="*/ 46 w 52"/>
                <a:gd name="T45" fmla="*/ 44 h 70"/>
                <a:gd name="T46" fmla="*/ 47 w 52"/>
                <a:gd name="T47" fmla="*/ 55 h 70"/>
                <a:gd name="T48" fmla="*/ 42 w 52"/>
                <a:gd name="T49" fmla="*/ 58 h 70"/>
                <a:gd name="T50" fmla="*/ 42 w 52"/>
                <a:gd name="T51" fmla="*/ 62 h 70"/>
                <a:gd name="T52" fmla="*/ 40 w 52"/>
                <a:gd name="T53" fmla="*/ 63 h 70"/>
                <a:gd name="T54" fmla="*/ 40 w 52"/>
                <a:gd name="T55" fmla="*/ 67 h 70"/>
                <a:gd name="T56" fmla="*/ 36 w 52"/>
                <a:gd name="T5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70">
                  <a:moveTo>
                    <a:pt x="36" y="70"/>
                  </a:moveTo>
                  <a:cubicBezTo>
                    <a:pt x="34" y="69"/>
                    <a:pt x="32" y="67"/>
                    <a:pt x="31" y="64"/>
                  </a:cubicBezTo>
                  <a:cubicBezTo>
                    <a:pt x="30" y="60"/>
                    <a:pt x="29" y="60"/>
                    <a:pt x="29" y="56"/>
                  </a:cubicBezTo>
                  <a:cubicBezTo>
                    <a:pt x="29" y="53"/>
                    <a:pt x="25" y="55"/>
                    <a:pt x="22" y="53"/>
                  </a:cubicBezTo>
                  <a:cubicBezTo>
                    <a:pt x="19" y="50"/>
                    <a:pt x="20" y="49"/>
                    <a:pt x="20" y="46"/>
                  </a:cubicBezTo>
                  <a:cubicBezTo>
                    <a:pt x="20" y="43"/>
                    <a:pt x="23" y="41"/>
                    <a:pt x="24" y="36"/>
                  </a:cubicBezTo>
                  <a:cubicBezTo>
                    <a:pt x="24" y="32"/>
                    <a:pt x="18" y="33"/>
                    <a:pt x="14" y="31"/>
                  </a:cubicBezTo>
                  <a:cubicBezTo>
                    <a:pt x="10" y="29"/>
                    <a:pt x="6" y="27"/>
                    <a:pt x="6" y="23"/>
                  </a:cubicBezTo>
                  <a:cubicBezTo>
                    <a:pt x="6" y="19"/>
                    <a:pt x="6" y="14"/>
                    <a:pt x="3" y="14"/>
                  </a:cubicBezTo>
                  <a:cubicBezTo>
                    <a:pt x="1" y="14"/>
                    <a:pt x="0" y="11"/>
                    <a:pt x="0" y="8"/>
                  </a:cubicBezTo>
                  <a:cubicBezTo>
                    <a:pt x="0" y="6"/>
                    <a:pt x="2" y="4"/>
                    <a:pt x="3" y="3"/>
                  </a:cubicBezTo>
                  <a:cubicBezTo>
                    <a:pt x="9" y="4"/>
                    <a:pt x="9" y="4"/>
                    <a:pt x="9" y="4"/>
                  </a:cubicBezTo>
                  <a:cubicBezTo>
                    <a:pt x="15" y="4"/>
                    <a:pt x="15" y="4"/>
                    <a:pt x="15" y="4"/>
                  </a:cubicBezTo>
                  <a:cubicBezTo>
                    <a:pt x="16" y="0"/>
                    <a:pt x="16" y="0"/>
                    <a:pt x="16" y="0"/>
                  </a:cubicBezTo>
                  <a:cubicBezTo>
                    <a:pt x="21" y="5"/>
                    <a:pt x="21" y="5"/>
                    <a:pt x="21" y="5"/>
                  </a:cubicBezTo>
                  <a:cubicBezTo>
                    <a:pt x="23" y="11"/>
                    <a:pt x="23" y="11"/>
                    <a:pt x="23" y="11"/>
                  </a:cubicBezTo>
                  <a:cubicBezTo>
                    <a:pt x="33" y="11"/>
                    <a:pt x="33" y="11"/>
                    <a:pt x="33" y="11"/>
                  </a:cubicBezTo>
                  <a:cubicBezTo>
                    <a:pt x="44" y="18"/>
                    <a:pt x="44" y="18"/>
                    <a:pt x="44" y="18"/>
                  </a:cubicBezTo>
                  <a:cubicBezTo>
                    <a:pt x="50" y="27"/>
                    <a:pt x="50" y="27"/>
                    <a:pt x="50" y="27"/>
                  </a:cubicBezTo>
                  <a:cubicBezTo>
                    <a:pt x="50" y="31"/>
                    <a:pt x="50" y="31"/>
                    <a:pt x="50" y="31"/>
                  </a:cubicBezTo>
                  <a:cubicBezTo>
                    <a:pt x="49" y="36"/>
                    <a:pt x="49" y="36"/>
                    <a:pt x="49" y="36"/>
                  </a:cubicBezTo>
                  <a:cubicBezTo>
                    <a:pt x="52" y="41"/>
                    <a:pt x="52" y="41"/>
                    <a:pt x="52" y="41"/>
                  </a:cubicBezTo>
                  <a:cubicBezTo>
                    <a:pt x="46" y="44"/>
                    <a:pt x="46" y="44"/>
                    <a:pt x="46" y="44"/>
                  </a:cubicBezTo>
                  <a:cubicBezTo>
                    <a:pt x="47" y="55"/>
                    <a:pt x="47" y="55"/>
                    <a:pt x="47" y="55"/>
                  </a:cubicBezTo>
                  <a:cubicBezTo>
                    <a:pt x="42" y="58"/>
                    <a:pt x="42" y="58"/>
                    <a:pt x="42" y="58"/>
                  </a:cubicBezTo>
                  <a:cubicBezTo>
                    <a:pt x="42" y="62"/>
                    <a:pt x="42" y="62"/>
                    <a:pt x="42" y="62"/>
                  </a:cubicBezTo>
                  <a:cubicBezTo>
                    <a:pt x="40" y="63"/>
                    <a:pt x="40" y="63"/>
                    <a:pt x="40" y="63"/>
                  </a:cubicBezTo>
                  <a:cubicBezTo>
                    <a:pt x="40" y="67"/>
                    <a:pt x="40" y="67"/>
                    <a:pt x="40" y="67"/>
                  </a:cubicBezTo>
                  <a:lnTo>
                    <a:pt x="36" y="7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6" name="Freeform 42">
              <a:extLst>
                <a:ext uri="{FF2B5EF4-FFF2-40B4-BE49-F238E27FC236}">
                  <a16:creationId xmlns:a16="http://schemas.microsoft.com/office/drawing/2014/main" id="{DE0DA2E5-F57F-4B6A-9E6C-1B99A73AD66F}"/>
                </a:ext>
              </a:extLst>
            </p:cNvPr>
            <p:cNvSpPr>
              <a:spLocks/>
            </p:cNvSpPr>
            <p:nvPr/>
          </p:nvSpPr>
          <p:spPr bwMode="auto">
            <a:xfrm>
              <a:off x="1035" y="3474"/>
              <a:ext cx="169" cy="169"/>
            </a:xfrm>
            <a:custGeom>
              <a:avLst/>
              <a:gdLst>
                <a:gd name="T0" fmla="*/ 7 w 81"/>
                <a:gd name="T1" fmla="*/ 72 h 81"/>
                <a:gd name="T2" fmla="*/ 4 w 81"/>
                <a:gd name="T3" fmla="*/ 65 h 81"/>
                <a:gd name="T4" fmla="*/ 0 w 81"/>
                <a:gd name="T5" fmla="*/ 55 h 81"/>
                <a:gd name="T6" fmla="*/ 0 w 81"/>
                <a:gd name="T7" fmla="*/ 55 h 81"/>
                <a:gd name="T8" fmla="*/ 4 w 81"/>
                <a:gd name="T9" fmla="*/ 52 h 81"/>
                <a:gd name="T10" fmla="*/ 4 w 81"/>
                <a:gd name="T11" fmla="*/ 48 h 81"/>
                <a:gd name="T12" fmla="*/ 6 w 81"/>
                <a:gd name="T13" fmla="*/ 47 h 81"/>
                <a:gd name="T14" fmla="*/ 6 w 81"/>
                <a:gd name="T15" fmla="*/ 43 h 81"/>
                <a:gd name="T16" fmla="*/ 11 w 81"/>
                <a:gd name="T17" fmla="*/ 40 h 81"/>
                <a:gd name="T18" fmla="*/ 10 w 81"/>
                <a:gd name="T19" fmla="*/ 29 h 81"/>
                <a:gd name="T20" fmla="*/ 16 w 81"/>
                <a:gd name="T21" fmla="*/ 26 h 81"/>
                <a:gd name="T22" fmla="*/ 13 w 81"/>
                <a:gd name="T23" fmla="*/ 21 h 81"/>
                <a:gd name="T24" fmla="*/ 14 w 81"/>
                <a:gd name="T25" fmla="*/ 16 h 81"/>
                <a:gd name="T26" fmla="*/ 15 w 81"/>
                <a:gd name="T27" fmla="*/ 10 h 81"/>
                <a:gd name="T28" fmla="*/ 17 w 81"/>
                <a:gd name="T29" fmla="*/ 10 h 81"/>
                <a:gd name="T30" fmla="*/ 18 w 81"/>
                <a:gd name="T31" fmla="*/ 4 h 81"/>
                <a:gd name="T32" fmla="*/ 21 w 81"/>
                <a:gd name="T33" fmla="*/ 2 h 81"/>
                <a:gd name="T34" fmla="*/ 25 w 81"/>
                <a:gd name="T35" fmla="*/ 3 h 81"/>
                <a:gd name="T36" fmla="*/ 29 w 81"/>
                <a:gd name="T37" fmla="*/ 1 h 81"/>
                <a:gd name="T38" fmla="*/ 35 w 81"/>
                <a:gd name="T39" fmla="*/ 0 h 81"/>
                <a:gd name="T40" fmla="*/ 38 w 81"/>
                <a:gd name="T41" fmla="*/ 6 h 81"/>
                <a:gd name="T42" fmla="*/ 45 w 81"/>
                <a:gd name="T43" fmla="*/ 8 h 81"/>
                <a:gd name="T44" fmla="*/ 44 w 81"/>
                <a:gd name="T45" fmla="*/ 15 h 81"/>
                <a:gd name="T46" fmla="*/ 47 w 81"/>
                <a:gd name="T47" fmla="*/ 16 h 81"/>
                <a:gd name="T48" fmla="*/ 53 w 81"/>
                <a:gd name="T49" fmla="*/ 18 h 81"/>
                <a:gd name="T50" fmla="*/ 60 w 81"/>
                <a:gd name="T51" fmla="*/ 29 h 81"/>
                <a:gd name="T52" fmla="*/ 59 w 81"/>
                <a:gd name="T53" fmla="*/ 32 h 81"/>
                <a:gd name="T54" fmla="*/ 69 w 81"/>
                <a:gd name="T55" fmla="*/ 40 h 81"/>
                <a:gd name="T56" fmla="*/ 81 w 81"/>
                <a:gd name="T57" fmla="*/ 55 h 81"/>
                <a:gd name="T58" fmla="*/ 78 w 81"/>
                <a:gd name="T59" fmla="*/ 56 h 81"/>
                <a:gd name="T60" fmla="*/ 81 w 81"/>
                <a:gd name="T61" fmla="*/ 62 h 81"/>
                <a:gd name="T62" fmla="*/ 78 w 81"/>
                <a:gd name="T63" fmla="*/ 65 h 81"/>
                <a:gd name="T64" fmla="*/ 72 w 81"/>
                <a:gd name="T65" fmla="*/ 64 h 81"/>
                <a:gd name="T66" fmla="*/ 67 w 81"/>
                <a:gd name="T67" fmla="*/ 61 h 81"/>
                <a:gd name="T68" fmla="*/ 61 w 81"/>
                <a:gd name="T69" fmla="*/ 58 h 81"/>
                <a:gd name="T70" fmla="*/ 56 w 81"/>
                <a:gd name="T71" fmla="*/ 61 h 81"/>
                <a:gd name="T72" fmla="*/ 45 w 81"/>
                <a:gd name="T73" fmla="*/ 61 h 81"/>
                <a:gd name="T74" fmla="*/ 45 w 81"/>
                <a:gd name="T75" fmla="*/ 66 h 81"/>
                <a:gd name="T76" fmla="*/ 36 w 81"/>
                <a:gd name="T77" fmla="*/ 77 h 81"/>
                <a:gd name="T78" fmla="*/ 27 w 81"/>
                <a:gd name="T79" fmla="*/ 77 h 81"/>
                <a:gd name="T80" fmla="*/ 25 w 81"/>
                <a:gd name="T81" fmla="*/ 79 h 81"/>
                <a:gd name="T82" fmla="*/ 20 w 81"/>
                <a:gd name="T83" fmla="*/ 81 h 81"/>
                <a:gd name="T84" fmla="*/ 17 w 81"/>
                <a:gd name="T85" fmla="*/ 77 h 81"/>
                <a:gd name="T86" fmla="*/ 11 w 81"/>
                <a:gd name="T87" fmla="*/ 76 h 81"/>
                <a:gd name="T88" fmla="*/ 10 w 81"/>
                <a:gd name="T89" fmla="*/ 71 h 81"/>
                <a:gd name="T90" fmla="*/ 7 w 81"/>
                <a:gd name="T91" fmla="*/ 7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81">
                  <a:moveTo>
                    <a:pt x="7" y="72"/>
                  </a:moveTo>
                  <a:cubicBezTo>
                    <a:pt x="6" y="69"/>
                    <a:pt x="3" y="68"/>
                    <a:pt x="4" y="65"/>
                  </a:cubicBezTo>
                  <a:cubicBezTo>
                    <a:pt x="4" y="62"/>
                    <a:pt x="1" y="57"/>
                    <a:pt x="0" y="55"/>
                  </a:cubicBezTo>
                  <a:cubicBezTo>
                    <a:pt x="0" y="55"/>
                    <a:pt x="0" y="55"/>
                    <a:pt x="0" y="55"/>
                  </a:cubicBezTo>
                  <a:cubicBezTo>
                    <a:pt x="4" y="52"/>
                    <a:pt x="4" y="52"/>
                    <a:pt x="4" y="52"/>
                  </a:cubicBezTo>
                  <a:cubicBezTo>
                    <a:pt x="4" y="48"/>
                    <a:pt x="4" y="48"/>
                    <a:pt x="4" y="48"/>
                  </a:cubicBezTo>
                  <a:cubicBezTo>
                    <a:pt x="6" y="47"/>
                    <a:pt x="6" y="47"/>
                    <a:pt x="6" y="47"/>
                  </a:cubicBezTo>
                  <a:cubicBezTo>
                    <a:pt x="6" y="43"/>
                    <a:pt x="6" y="43"/>
                    <a:pt x="6" y="43"/>
                  </a:cubicBezTo>
                  <a:cubicBezTo>
                    <a:pt x="11" y="40"/>
                    <a:pt x="11" y="40"/>
                    <a:pt x="11" y="40"/>
                  </a:cubicBezTo>
                  <a:cubicBezTo>
                    <a:pt x="10" y="29"/>
                    <a:pt x="10" y="29"/>
                    <a:pt x="10" y="29"/>
                  </a:cubicBezTo>
                  <a:cubicBezTo>
                    <a:pt x="16" y="26"/>
                    <a:pt x="16" y="26"/>
                    <a:pt x="16" y="26"/>
                  </a:cubicBezTo>
                  <a:cubicBezTo>
                    <a:pt x="13" y="21"/>
                    <a:pt x="13" y="21"/>
                    <a:pt x="13" y="21"/>
                  </a:cubicBezTo>
                  <a:cubicBezTo>
                    <a:pt x="14" y="16"/>
                    <a:pt x="14" y="16"/>
                    <a:pt x="14" y="16"/>
                  </a:cubicBezTo>
                  <a:cubicBezTo>
                    <a:pt x="15" y="10"/>
                    <a:pt x="15" y="10"/>
                    <a:pt x="15" y="10"/>
                  </a:cubicBezTo>
                  <a:cubicBezTo>
                    <a:pt x="17" y="10"/>
                    <a:pt x="17" y="10"/>
                    <a:pt x="17" y="10"/>
                  </a:cubicBezTo>
                  <a:cubicBezTo>
                    <a:pt x="18" y="4"/>
                    <a:pt x="18" y="4"/>
                    <a:pt x="18" y="4"/>
                  </a:cubicBezTo>
                  <a:cubicBezTo>
                    <a:pt x="21" y="2"/>
                    <a:pt x="21" y="2"/>
                    <a:pt x="21" y="2"/>
                  </a:cubicBezTo>
                  <a:cubicBezTo>
                    <a:pt x="25" y="3"/>
                    <a:pt x="25" y="3"/>
                    <a:pt x="25" y="3"/>
                  </a:cubicBezTo>
                  <a:cubicBezTo>
                    <a:pt x="29" y="1"/>
                    <a:pt x="29" y="1"/>
                    <a:pt x="29" y="1"/>
                  </a:cubicBezTo>
                  <a:cubicBezTo>
                    <a:pt x="35" y="0"/>
                    <a:pt x="35" y="0"/>
                    <a:pt x="35" y="0"/>
                  </a:cubicBezTo>
                  <a:cubicBezTo>
                    <a:pt x="38" y="6"/>
                    <a:pt x="38" y="6"/>
                    <a:pt x="38" y="6"/>
                  </a:cubicBezTo>
                  <a:cubicBezTo>
                    <a:pt x="45" y="8"/>
                    <a:pt x="45" y="8"/>
                    <a:pt x="45" y="8"/>
                  </a:cubicBezTo>
                  <a:cubicBezTo>
                    <a:pt x="44" y="15"/>
                    <a:pt x="44" y="15"/>
                    <a:pt x="44" y="15"/>
                  </a:cubicBezTo>
                  <a:cubicBezTo>
                    <a:pt x="47" y="16"/>
                    <a:pt x="47" y="16"/>
                    <a:pt x="47" y="16"/>
                  </a:cubicBezTo>
                  <a:cubicBezTo>
                    <a:pt x="53" y="18"/>
                    <a:pt x="53" y="18"/>
                    <a:pt x="53" y="18"/>
                  </a:cubicBezTo>
                  <a:cubicBezTo>
                    <a:pt x="60" y="29"/>
                    <a:pt x="60" y="29"/>
                    <a:pt x="60" y="29"/>
                  </a:cubicBezTo>
                  <a:cubicBezTo>
                    <a:pt x="59" y="32"/>
                    <a:pt x="59" y="32"/>
                    <a:pt x="59" y="32"/>
                  </a:cubicBezTo>
                  <a:cubicBezTo>
                    <a:pt x="69" y="40"/>
                    <a:pt x="69" y="40"/>
                    <a:pt x="69" y="40"/>
                  </a:cubicBezTo>
                  <a:cubicBezTo>
                    <a:pt x="81" y="55"/>
                    <a:pt x="81" y="55"/>
                    <a:pt x="81" y="55"/>
                  </a:cubicBezTo>
                  <a:cubicBezTo>
                    <a:pt x="78" y="56"/>
                    <a:pt x="78" y="56"/>
                    <a:pt x="78" y="56"/>
                  </a:cubicBezTo>
                  <a:cubicBezTo>
                    <a:pt x="81" y="62"/>
                    <a:pt x="81" y="62"/>
                    <a:pt x="81" y="62"/>
                  </a:cubicBezTo>
                  <a:cubicBezTo>
                    <a:pt x="78" y="65"/>
                    <a:pt x="78" y="65"/>
                    <a:pt x="78" y="65"/>
                  </a:cubicBezTo>
                  <a:cubicBezTo>
                    <a:pt x="77" y="65"/>
                    <a:pt x="72" y="64"/>
                    <a:pt x="72" y="64"/>
                  </a:cubicBezTo>
                  <a:cubicBezTo>
                    <a:pt x="71" y="64"/>
                    <a:pt x="67" y="63"/>
                    <a:pt x="67" y="61"/>
                  </a:cubicBezTo>
                  <a:cubicBezTo>
                    <a:pt x="67" y="58"/>
                    <a:pt x="63" y="58"/>
                    <a:pt x="61" y="58"/>
                  </a:cubicBezTo>
                  <a:cubicBezTo>
                    <a:pt x="58" y="58"/>
                    <a:pt x="56" y="61"/>
                    <a:pt x="56" y="61"/>
                  </a:cubicBezTo>
                  <a:cubicBezTo>
                    <a:pt x="45" y="61"/>
                    <a:pt x="45" y="61"/>
                    <a:pt x="45" y="61"/>
                  </a:cubicBezTo>
                  <a:cubicBezTo>
                    <a:pt x="45" y="61"/>
                    <a:pt x="45" y="64"/>
                    <a:pt x="45" y="66"/>
                  </a:cubicBezTo>
                  <a:cubicBezTo>
                    <a:pt x="46" y="69"/>
                    <a:pt x="36" y="77"/>
                    <a:pt x="36" y="77"/>
                  </a:cubicBezTo>
                  <a:cubicBezTo>
                    <a:pt x="27" y="77"/>
                    <a:pt x="27" y="77"/>
                    <a:pt x="27" y="77"/>
                  </a:cubicBezTo>
                  <a:cubicBezTo>
                    <a:pt x="27" y="77"/>
                    <a:pt x="25" y="78"/>
                    <a:pt x="25" y="79"/>
                  </a:cubicBezTo>
                  <a:cubicBezTo>
                    <a:pt x="25" y="81"/>
                    <a:pt x="22" y="81"/>
                    <a:pt x="20" y="81"/>
                  </a:cubicBezTo>
                  <a:cubicBezTo>
                    <a:pt x="19" y="81"/>
                    <a:pt x="17" y="77"/>
                    <a:pt x="17" y="77"/>
                  </a:cubicBezTo>
                  <a:cubicBezTo>
                    <a:pt x="11" y="76"/>
                    <a:pt x="11" y="76"/>
                    <a:pt x="11" y="76"/>
                  </a:cubicBezTo>
                  <a:cubicBezTo>
                    <a:pt x="10" y="71"/>
                    <a:pt x="10" y="71"/>
                    <a:pt x="10" y="71"/>
                  </a:cubicBezTo>
                  <a:lnTo>
                    <a:pt x="7" y="72"/>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7" name="Freeform 43">
              <a:extLst>
                <a:ext uri="{FF2B5EF4-FFF2-40B4-BE49-F238E27FC236}">
                  <a16:creationId xmlns:a16="http://schemas.microsoft.com/office/drawing/2014/main" id="{10FE9860-B164-46EE-A448-E686F26B6516}"/>
                </a:ext>
              </a:extLst>
            </p:cNvPr>
            <p:cNvSpPr>
              <a:spLocks/>
            </p:cNvSpPr>
            <p:nvPr/>
          </p:nvSpPr>
          <p:spPr bwMode="auto">
            <a:xfrm>
              <a:off x="1175" y="3364"/>
              <a:ext cx="154" cy="114"/>
            </a:xfrm>
            <a:custGeom>
              <a:avLst/>
              <a:gdLst>
                <a:gd name="T0" fmla="*/ 146 w 154"/>
                <a:gd name="T1" fmla="*/ 39 h 114"/>
                <a:gd name="T2" fmla="*/ 144 w 154"/>
                <a:gd name="T3" fmla="*/ 41 h 114"/>
                <a:gd name="T4" fmla="*/ 142 w 154"/>
                <a:gd name="T5" fmla="*/ 56 h 114"/>
                <a:gd name="T6" fmla="*/ 154 w 154"/>
                <a:gd name="T7" fmla="*/ 68 h 114"/>
                <a:gd name="T8" fmla="*/ 154 w 154"/>
                <a:gd name="T9" fmla="*/ 85 h 114"/>
                <a:gd name="T10" fmla="*/ 137 w 154"/>
                <a:gd name="T11" fmla="*/ 87 h 114"/>
                <a:gd name="T12" fmla="*/ 129 w 154"/>
                <a:gd name="T13" fmla="*/ 100 h 114"/>
                <a:gd name="T14" fmla="*/ 121 w 154"/>
                <a:gd name="T15" fmla="*/ 100 h 114"/>
                <a:gd name="T16" fmla="*/ 121 w 154"/>
                <a:gd name="T17" fmla="*/ 106 h 114"/>
                <a:gd name="T18" fmla="*/ 110 w 154"/>
                <a:gd name="T19" fmla="*/ 114 h 114"/>
                <a:gd name="T20" fmla="*/ 100 w 154"/>
                <a:gd name="T21" fmla="*/ 114 h 114"/>
                <a:gd name="T22" fmla="*/ 96 w 154"/>
                <a:gd name="T23" fmla="*/ 106 h 114"/>
                <a:gd name="T24" fmla="*/ 81 w 154"/>
                <a:gd name="T25" fmla="*/ 104 h 114"/>
                <a:gd name="T26" fmla="*/ 75 w 154"/>
                <a:gd name="T27" fmla="*/ 98 h 114"/>
                <a:gd name="T28" fmla="*/ 69 w 154"/>
                <a:gd name="T29" fmla="*/ 106 h 114"/>
                <a:gd name="T30" fmla="*/ 56 w 154"/>
                <a:gd name="T31" fmla="*/ 104 h 114"/>
                <a:gd name="T32" fmla="*/ 46 w 154"/>
                <a:gd name="T33" fmla="*/ 93 h 114"/>
                <a:gd name="T34" fmla="*/ 29 w 154"/>
                <a:gd name="T35" fmla="*/ 91 h 114"/>
                <a:gd name="T36" fmla="*/ 27 w 154"/>
                <a:gd name="T37" fmla="*/ 73 h 114"/>
                <a:gd name="T38" fmla="*/ 16 w 154"/>
                <a:gd name="T39" fmla="*/ 62 h 114"/>
                <a:gd name="T40" fmla="*/ 6 w 154"/>
                <a:gd name="T41" fmla="*/ 68 h 114"/>
                <a:gd name="T42" fmla="*/ 4 w 154"/>
                <a:gd name="T43" fmla="*/ 60 h 114"/>
                <a:gd name="T44" fmla="*/ 4 w 154"/>
                <a:gd name="T45" fmla="*/ 50 h 114"/>
                <a:gd name="T46" fmla="*/ 0 w 154"/>
                <a:gd name="T47" fmla="*/ 48 h 114"/>
                <a:gd name="T48" fmla="*/ 4 w 154"/>
                <a:gd name="T49" fmla="*/ 41 h 114"/>
                <a:gd name="T50" fmla="*/ 19 w 154"/>
                <a:gd name="T51" fmla="*/ 31 h 114"/>
                <a:gd name="T52" fmla="*/ 19 w 154"/>
                <a:gd name="T53" fmla="*/ 18 h 114"/>
                <a:gd name="T54" fmla="*/ 33 w 154"/>
                <a:gd name="T55" fmla="*/ 10 h 114"/>
                <a:gd name="T56" fmla="*/ 37 w 154"/>
                <a:gd name="T57" fmla="*/ 2 h 114"/>
                <a:gd name="T58" fmla="*/ 46 w 154"/>
                <a:gd name="T59" fmla="*/ 2 h 114"/>
                <a:gd name="T60" fmla="*/ 50 w 154"/>
                <a:gd name="T61" fmla="*/ 6 h 114"/>
                <a:gd name="T62" fmla="*/ 64 w 154"/>
                <a:gd name="T63" fmla="*/ 0 h 114"/>
                <a:gd name="T64" fmla="*/ 79 w 154"/>
                <a:gd name="T65" fmla="*/ 6 h 114"/>
                <a:gd name="T66" fmla="*/ 91 w 154"/>
                <a:gd name="T67" fmla="*/ 0 h 114"/>
                <a:gd name="T68" fmla="*/ 108 w 154"/>
                <a:gd name="T69" fmla="*/ 0 h 114"/>
                <a:gd name="T70" fmla="*/ 114 w 154"/>
                <a:gd name="T71" fmla="*/ 10 h 114"/>
                <a:gd name="T72" fmla="*/ 123 w 154"/>
                <a:gd name="T73" fmla="*/ 16 h 114"/>
                <a:gd name="T74" fmla="*/ 125 w 154"/>
                <a:gd name="T75" fmla="*/ 25 h 114"/>
                <a:gd name="T76" fmla="*/ 137 w 154"/>
                <a:gd name="T77" fmla="*/ 35 h 114"/>
                <a:gd name="T78" fmla="*/ 146 w 154"/>
                <a:gd name="T79" fmla="*/ 3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14">
                  <a:moveTo>
                    <a:pt x="146" y="39"/>
                  </a:moveTo>
                  <a:lnTo>
                    <a:pt x="144" y="41"/>
                  </a:lnTo>
                  <a:lnTo>
                    <a:pt x="142" y="56"/>
                  </a:lnTo>
                  <a:lnTo>
                    <a:pt x="154" y="68"/>
                  </a:lnTo>
                  <a:lnTo>
                    <a:pt x="154" y="85"/>
                  </a:lnTo>
                  <a:lnTo>
                    <a:pt x="137" y="87"/>
                  </a:lnTo>
                  <a:lnTo>
                    <a:pt x="129" y="100"/>
                  </a:lnTo>
                  <a:lnTo>
                    <a:pt x="121" y="100"/>
                  </a:lnTo>
                  <a:lnTo>
                    <a:pt x="121" y="106"/>
                  </a:lnTo>
                  <a:lnTo>
                    <a:pt x="110" y="114"/>
                  </a:lnTo>
                  <a:lnTo>
                    <a:pt x="100" y="114"/>
                  </a:lnTo>
                  <a:lnTo>
                    <a:pt x="96" y="106"/>
                  </a:lnTo>
                  <a:lnTo>
                    <a:pt x="81" y="104"/>
                  </a:lnTo>
                  <a:lnTo>
                    <a:pt x="75" y="98"/>
                  </a:lnTo>
                  <a:lnTo>
                    <a:pt x="69" y="106"/>
                  </a:lnTo>
                  <a:lnTo>
                    <a:pt x="56" y="104"/>
                  </a:lnTo>
                  <a:lnTo>
                    <a:pt x="46" y="93"/>
                  </a:lnTo>
                  <a:lnTo>
                    <a:pt x="29" y="91"/>
                  </a:lnTo>
                  <a:lnTo>
                    <a:pt x="27" y="73"/>
                  </a:lnTo>
                  <a:lnTo>
                    <a:pt x="16" y="62"/>
                  </a:lnTo>
                  <a:lnTo>
                    <a:pt x="6" y="68"/>
                  </a:lnTo>
                  <a:lnTo>
                    <a:pt x="4" y="60"/>
                  </a:lnTo>
                  <a:lnTo>
                    <a:pt x="4" y="50"/>
                  </a:lnTo>
                  <a:lnTo>
                    <a:pt x="0" y="48"/>
                  </a:lnTo>
                  <a:lnTo>
                    <a:pt x="4" y="41"/>
                  </a:lnTo>
                  <a:lnTo>
                    <a:pt x="19" y="31"/>
                  </a:lnTo>
                  <a:lnTo>
                    <a:pt x="19" y="18"/>
                  </a:lnTo>
                  <a:lnTo>
                    <a:pt x="33" y="10"/>
                  </a:lnTo>
                  <a:lnTo>
                    <a:pt x="37" y="2"/>
                  </a:lnTo>
                  <a:lnTo>
                    <a:pt x="46" y="2"/>
                  </a:lnTo>
                  <a:lnTo>
                    <a:pt x="50" y="6"/>
                  </a:lnTo>
                  <a:lnTo>
                    <a:pt x="64" y="0"/>
                  </a:lnTo>
                  <a:lnTo>
                    <a:pt x="79" y="6"/>
                  </a:lnTo>
                  <a:lnTo>
                    <a:pt x="91" y="0"/>
                  </a:lnTo>
                  <a:lnTo>
                    <a:pt x="108" y="0"/>
                  </a:lnTo>
                  <a:lnTo>
                    <a:pt x="114" y="10"/>
                  </a:lnTo>
                  <a:lnTo>
                    <a:pt x="123" y="16"/>
                  </a:lnTo>
                  <a:lnTo>
                    <a:pt x="125" y="25"/>
                  </a:lnTo>
                  <a:lnTo>
                    <a:pt x="137" y="35"/>
                  </a:lnTo>
                  <a:lnTo>
                    <a:pt x="146" y="39"/>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8" name="Freeform 44">
              <a:extLst>
                <a:ext uri="{FF2B5EF4-FFF2-40B4-BE49-F238E27FC236}">
                  <a16:creationId xmlns:a16="http://schemas.microsoft.com/office/drawing/2014/main" id="{234D10AF-6FE0-4F0B-B7C8-1C4D8EA6FB8D}"/>
                </a:ext>
              </a:extLst>
            </p:cNvPr>
            <p:cNvSpPr>
              <a:spLocks/>
            </p:cNvSpPr>
            <p:nvPr/>
          </p:nvSpPr>
          <p:spPr bwMode="auto">
            <a:xfrm>
              <a:off x="1079" y="3412"/>
              <a:ext cx="125" cy="110"/>
            </a:xfrm>
            <a:custGeom>
              <a:avLst/>
              <a:gdLst>
                <a:gd name="T0" fmla="*/ 2 w 125"/>
                <a:gd name="T1" fmla="*/ 39 h 110"/>
                <a:gd name="T2" fmla="*/ 21 w 125"/>
                <a:gd name="T3" fmla="*/ 33 h 110"/>
                <a:gd name="T4" fmla="*/ 25 w 125"/>
                <a:gd name="T5" fmla="*/ 29 h 110"/>
                <a:gd name="T6" fmla="*/ 21 w 125"/>
                <a:gd name="T7" fmla="*/ 22 h 110"/>
                <a:gd name="T8" fmla="*/ 31 w 125"/>
                <a:gd name="T9" fmla="*/ 14 h 110"/>
                <a:gd name="T10" fmla="*/ 37 w 125"/>
                <a:gd name="T11" fmla="*/ 2 h 110"/>
                <a:gd name="T12" fmla="*/ 52 w 125"/>
                <a:gd name="T13" fmla="*/ 0 h 110"/>
                <a:gd name="T14" fmla="*/ 60 w 125"/>
                <a:gd name="T15" fmla="*/ 14 h 110"/>
                <a:gd name="T16" fmla="*/ 71 w 125"/>
                <a:gd name="T17" fmla="*/ 14 h 110"/>
                <a:gd name="T18" fmla="*/ 75 w 125"/>
                <a:gd name="T19" fmla="*/ 4 h 110"/>
                <a:gd name="T20" fmla="*/ 87 w 125"/>
                <a:gd name="T21" fmla="*/ 4 h 110"/>
                <a:gd name="T22" fmla="*/ 94 w 125"/>
                <a:gd name="T23" fmla="*/ 0 h 110"/>
                <a:gd name="T24" fmla="*/ 100 w 125"/>
                <a:gd name="T25" fmla="*/ 2 h 110"/>
                <a:gd name="T26" fmla="*/ 100 w 125"/>
                <a:gd name="T27" fmla="*/ 12 h 110"/>
                <a:gd name="T28" fmla="*/ 102 w 125"/>
                <a:gd name="T29" fmla="*/ 20 h 110"/>
                <a:gd name="T30" fmla="*/ 112 w 125"/>
                <a:gd name="T31" fmla="*/ 14 h 110"/>
                <a:gd name="T32" fmla="*/ 123 w 125"/>
                <a:gd name="T33" fmla="*/ 25 h 110"/>
                <a:gd name="T34" fmla="*/ 125 w 125"/>
                <a:gd name="T35" fmla="*/ 43 h 110"/>
                <a:gd name="T36" fmla="*/ 121 w 125"/>
                <a:gd name="T37" fmla="*/ 43 h 110"/>
                <a:gd name="T38" fmla="*/ 100 w 125"/>
                <a:gd name="T39" fmla="*/ 62 h 110"/>
                <a:gd name="T40" fmla="*/ 87 w 125"/>
                <a:gd name="T41" fmla="*/ 70 h 110"/>
                <a:gd name="T42" fmla="*/ 92 w 125"/>
                <a:gd name="T43" fmla="*/ 77 h 110"/>
                <a:gd name="T44" fmla="*/ 92 w 125"/>
                <a:gd name="T45" fmla="*/ 93 h 110"/>
                <a:gd name="T46" fmla="*/ 96 w 125"/>
                <a:gd name="T47" fmla="*/ 97 h 110"/>
                <a:gd name="T48" fmla="*/ 94 w 125"/>
                <a:gd name="T49" fmla="*/ 110 h 110"/>
                <a:gd name="T50" fmla="*/ 73 w 125"/>
                <a:gd name="T51" fmla="*/ 110 h 110"/>
                <a:gd name="T52" fmla="*/ 67 w 125"/>
                <a:gd name="T53" fmla="*/ 100 h 110"/>
                <a:gd name="T54" fmla="*/ 54 w 125"/>
                <a:gd name="T55" fmla="*/ 95 h 110"/>
                <a:gd name="T56" fmla="*/ 48 w 125"/>
                <a:gd name="T57" fmla="*/ 93 h 110"/>
                <a:gd name="T58" fmla="*/ 50 w 125"/>
                <a:gd name="T59" fmla="*/ 79 h 110"/>
                <a:gd name="T60" fmla="*/ 35 w 125"/>
                <a:gd name="T61" fmla="*/ 75 h 110"/>
                <a:gd name="T62" fmla="*/ 29 w 125"/>
                <a:gd name="T63" fmla="*/ 62 h 110"/>
                <a:gd name="T64" fmla="*/ 17 w 125"/>
                <a:gd name="T65" fmla="*/ 64 h 110"/>
                <a:gd name="T66" fmla="*/ 17 w 125"/>
                <a:gd name="T67" fmla="*/ 64 h 110"/>
                <a:gd name="T68" fmla="*/ 0 w 125"/>
                <a:gd name="T69" fmla="*/ 50 h 110"/>
                <a:gd name="T70" fmla="*/ 2 w 125"/>
                <a:gd name="T71" fmla="*/ 3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10">
                  <a:moveTo>
                    <a:pt x="2" y="39"/>
                  </a:moveTo>
                  <a:lnTo>
                    <a:pt x="21" y="33"/>
                  </a:lnTo>
                  <a:lnTo>
                    <a:pt x="25" y="29"/>
                  </a:lnTo>
                  <a:lnTo>
                    <a:pt x="21" y="22"/>
                  </a:lnTo>
                  <a:lnTo>
                    <a:pt x="31" y="14"/>
                  </a:lnTo>
                  <a:lnTo>
                    <a:pt x="37" y="2"/>
                  </a:lnTo>
                  <a:lnTo>
                    <a:pt x="52" y="0"/>
                  </a:lnTo>
                  <a:lnTo>
                    <a:pt x="60" y="14"/>
                  </a:lnTo>
                  <a:lnTo>
                    <a:pt x="71" y="14"/>
                  </a:lnTo>
                  <a:lnTo>
                    <a:pt x="75" y="4"/>
                  </a:lnTo>
                  <a:lnTo>
                    <a:pt x="87" y="4"/>
                  </a:lnTo>
                  <a:lnTo>
                    <a:pt x="94" y="0"/>
                  </a:lnTo>
                  <a:lnTo>
                    <a:pt x="100" y="2"/>
                  </a:lnTo>
                  <a:lnTo>
                    <a:pt x="100" y="12"/>
                  </a:lnTo>
                  <a:lnTo>
                    <a:pt x="102" y="20"/>
                  </a:lnTo>
                  <a:lnTo>
                    <a:pt x="112" y="14"/>
                  </a:lnTo>
                  <a:lnTo>
                    <a:pt x="123" y="25"/>
                  </a:lnTo>
                  <a:lnTo>
                    <a:pt x="125" y="43"/>
                  </a:lnTo>
                  <a:lnTo>
                    <a:pt x="121" y="43"/>
                  </a:lnTo>
                  <a:lnTo>
                    <a:pt x="100" y="62"/>
                  </a:lnTo>
                  <a:lnTo>
                    <a:pt x="87" y="70"/>
                  </a:lnTo>
                  <a:lnTo>
                    <a:pt x="92" y="77"/>
                  </a:lnTo>
                  <a:lnTo>
                    <a:pt x="92" y="93"/>
                  </a:lnTo>
                  <a:lnTo>
                    <a:pt x="96" y="97"/>
                  </a:lnTo>
                  <a:lnTo>
                    <a:pt x="94" y="110"/>
                  </a:lnTo>
                  <a:lnTo>
                    <a:pt x="73" y="110"/>
                  </a:lnTo>
                  <a:lnTo>
                    <a:pt x="67" y="100"/>
                  </a:lnTo>
                  <a:lnTo>
                    <a:pt x="54" y="95"/>
                  </a:lnTo>
                  <a:lnTo>
                    <a:pt x="48" y="93"/>
                  </a:lnTo>
                  <a:lnTo>
                    <a:pt x="50" y="79"/>
                  </a:lnTo>
                  <a:lnTo>
                    <a:pt x="35" y="75"/>
                  </a:lnTo>
                  <a:lnTo>
                    <a:pt x="29" y="62"/>
                  </a:lnTo>
                  <a:lnTo>
                    <a:pt x="17" y="64"/>
                  </a:lnTo>
                  <a:lnTo>
                    <a:pt x="17" y="64"/>
                  </a:lnTo>
                  <a:lnTo>
                    <a:pt x="0" y="50"/>
                  </a:lnTo>
                  <a:lnTo>
                    <a:pt x="2" y="39"/>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49" name="Freeform 45">
              <a:extLst>
                <a:ext uri="{FF2B5EF4-FFF2-40B4-BE49-F238E27FC236}">
                  <a16:creationId xmlns:a16="http://schemas.microsoft.com/office/drawing/2014/main" id="{B32D3C1D-890E-4850-8996-464C0C3A2CAA}"/>
                </a:ext>
              </a:extLst>
            </p:cNvPr>
            <p:cNvSpPr>
              <a:spLocks/>
            </p:cNvSpPr>
            <p:nvPr/>
          </p:nvSpPr>
          <p:spPr bwMode="auto">
            <a:xfrm>
              <a:off x="1021" y="3330"/>
              <a:ext cx="108" cy="121"/>
            </a:xfrm>
            <a:custGeom>
              <a:avLst/>
              <a:gdLst>
                <a:gd name="T0" fmla="*/ 0 w 108"/>
                <a:gd name="T1" fmla="*/ 38 h 121"/>
                <a:gd name="T2" fmla="*/ 2 w 108"/>
                <a:gd name="T3" fmla="*/ 29 h 121"/>
                <a:gd name="T4" fmla="*/ 14 w 108"/>
                <a:gd name="T5" fmla="*/ 25 h 121"/>
                <a:gd name="T6" fmla="*/ 14 w 108"/>
                <a:gd name="T7" fmla="*/ 13 h 121"/>
                <a:gd name="T8" fmla="*/ 27 w 108"/>
                <a:gd name="T9" fmla="*/ 9 h 121"/>
                <a:gd name="T10" fmla="*/ 33 w 108"/>
                <a:gd name="T11" fmla="*/ 17 h 121"/>
                <a:gd name="T12" fmla="*/ 39 w 108"/>
                <a:gd name="T13" fmla="*/ 13 h 121"/>
                <a:gd name="T14" fmla="*/ 39 w 108"/>
                <a:gd name="T15" fmla="*/ 2 h 121"/>
                <a:gd name="T16" fmla="*/ 45 w 108"/>
                <a:gd name="T17" fmla="*/ 0 h 121"/>
                <a:gd name="T18" fmla="*/ 60 w 108"/>
                <a:gd name="T19" fmla="*/ 6 h 121"/>
                <a:gd name="T20" fmla="*/ 75 w 108"/>
                <a:gd name="T21" fmla="*/ 6 h 121"/>
                <a:gd name="T22" fmla="*/ 79 w 108"/>
                <a:gd name="T23" fmla="*/ 11 h 121"/>
                <a:gd name="T24" fmla="*/ 81 w 108"/>
                <a:gd name="T25" fmla="*/ 27 h 121"/>
                <a:gd name="T26" fmla="*/ 95 w 108"/>
                <a:gd name="T27" fmla="*/ 50 h 121"/>
                <a:gd name="T28" fmla="*/ 108 w 108"/>
                <a:gd name="T29" fmla="*/ 59 h 121"/>
                <a:gd name="T30" fmla="*/ 108 w 108"/>
                <a:gd name="T31" fmla="*/ 82 h 121"/>
                <a:gd name="T32" fmla="*/ 95 w 108"/>
                <a:gd name="T33" fmla="*/ 84 h 121"/>
                <a:gd name="T34" fmla="*/ 89 w 108"/>
                <a:gd name="T35" fmla="*/ 96 h 121"/>
                <a:gd name="T36" fmla="*/ 79 w 108"/>
                <a:gd name="T37" fmla="*/ 104 h 121"/>
                <a:gd name="T38" fmla="*/ 83 w 108"/>
                <a:gd name="T39" fmla="*/ 111 h 121"/>
                <a:gd name="T40" fmla="*/ 79 w 108"/>
                <a:gd name="T41" fmla="*/ 115 h 121"/>
                <a:gd name="T42" fmla="*/ 60 w 108"/>
                <a:gd name="T43" fmla="*/ 121 h 121"/>
                <a:gd name="T44" fmla="*/ 60 w 108"/>
                <a:gd name="T45" fmla="*/ 121 h 121"/>
                <a:gd name="T46" fmla="*/ 43 w 108"/>
                <a:gd name="T47" fmla="*/ 111 h 121"/>
                <a:gd name="T48" fmla="*/ 41 w 108"/>
                <a:gd name="T49" fmla="*/ 96 h 121"/>
                <a:gd name="T50" fmla="*/ 33 w 108"/>
                <a:gd name="T51" fmla="*/ 77 h 121"/>
                <a:gd name="T52" fmla="*/ 27 w 108"/>
                <a:gd name="T53" fmla="*/ 63 h 121"/>
                <a:gd name="T54" fmla="*/ 18 w 108"/>
                <a:gd name="T55" fmla="*/ 63 h 121"/>
                <a:gd name="T56" fmla="*/ 14 w 108"/>
                <a:gd name="T57" fmla="*/ 46 h 121"/>
                <a:gd name="T58" fmla="*/ 0 w 108"/>
                <a:gd name="T59" fmla="*/ 38 h 121"/>
                <a:gd name="T60" fmla="*/ 0 w 108"/>
                <a:gd name="T61" fmla="*/ 3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121">
                  <a:moveTo>
                    <a:pt x="0" y="38"/>
                  </a:moveTo>
                  <a:lnTo>
                    <a:pt x="2" y="29"/>
                  </a:lnTo>
                  <a:lnTo>
                    <a:pt x="14" y="25"/>
                  </a:lnTo>
                  <a:lnTo>
                    <a:pt x="14" y="13"/>
                  </a:lnTo>
                  <a:lnTo>
                    <a:pt x="27" y="9"/>
                  </a:lnTo>
                  <a:lnTo>
                    <a:pt x="33" y="17"/>
                  </a:lnTo>
                  <a:lnTo>
                    <a:pt x="39" y="13"/>
                  </a:lnTo>
                  <a:lnTo>
                    <a:pt x="39" y="2"/>
                  </a:lnTo>
                  <a:lnTo>
                    <a:pt x="45" y="0"/>
                  </a:lnTo>
                  <a:lnTo>
                    <a:pt x="60" y="6"/>
                  </a:lnTo>
                  <a:lnTo>
                    <a:pt x="75" y="6"/>
                  </a:lnTo>
                  <a:lnTo>
                    <a:pt x="79" y="11"/>
                  </a:lnTo>
                  <a:lnTo>
                    <a:pt x="81" y="27"/>
                  </a:lnTo>
                  <a:lnTo>
                    <a:pt x="95" y="50"/>
                  </a:lnTo>
                  <a:lnTo>
                    <a:pt x="108" y="59"/>
                  </a:lnTo>
                  <a:lnTo>
                    <a:pt x="108" y="82"/>
                  </a:lnTo>
                  <a:lnTo>
                    <a:pt x="95" y="84"/>
                  </a:lnTo>
                  <a:lnTo>
                    <a:pt x="89" y="96"/>
                  </a:lnTo>
                  <a:lnTo>
                    <a:pt x="79" y="104"/>
                  </a:lnTo>
                  <a:lnTo>
                    <a:pt x="83" y="111"/>
                  </a:lnTo>
                  <a:lnTo>
                    <a:pt x="79" y="115"/>
                  </a:lnTo>
                  <a:lnTo>
                    <a:pt x="60" y="121"/>
                  </a:lnTo>
                  <a:lnTo>
                    <a:pt x="60" y="121"/>
                  </a:lnTo>
                  <a:lnTo>
                    <a:pt x="43" y="111"/>
                  </a:lnTo>
                  <a:lnTo>
                    <a:pt x="41" y="96"/>
                  </a:lnTo>
                  <a:lnTo>
                    <a:pt x="33" y="77"/>
                  </a:lnTo>
                  <a:lnTo>
                    <a:pt x="27" y="63"/>
                  </a:lnTo>
                  <a:lnTo>
                    <a:pt x="18" y="63"/>
                  </a:lnTo>
                  <a:lnTo>
                    <a:pt x="14" y="46"/>
                  </a:lnTo>
                  <a:lnTo>
                    <a:pt x="0" y="38"/>
                  </a:lnTo>
                  <a:lnTo>
                    <a:pt x="0" y="38"/>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0" name="Freeform 46">
              <a:extLst>
                <a:ext uri="{FF2B5EF4-FFF2-40B4-BE49-F238E27FC236}">
                  <a16:creationId xmlns:a16="http://schemas.microsoft.com/office/drawing/2014/main" id="{F4CF8D64-03F7-44E4-89ED-2B61C07D013A}"/>
                </a:ext>
              </a:extLst>
            </p:cNvPr>
            <p:cNvSpPr>
              <a:spLocks noEditPoints="1"/>
            </p:cNvSpPr>
            <p:nvPr/>
          </p:nvSpPr>
          <p:spPr bwMode="auto">
            <a:xfrm>
              <a:off x="1098" y="3316"/>
              <a:ext cx="104" cy="112"/>
            </a:xfrm>
            <a:custGeom>
              <a:avLst/>
              <a:gdLst>
                <a:gd name="T0" fmla="*/ 0 w 104"/>
                <a:gd name="T1" fmla="*/ 23 h 112"/>
                <a:gd name="T2" fmla="*/ 10 w 104"/>
                <a:gd name="T3" fmla="*/ 10 h 112"/>
                <a:gd name="T4" fmla="*/ 23 w 104"/>
                <a:gd name="T5" fmla="*/ 12 h 112"/>
                <a:gd name="T6" fmla="*/ 27 w 104"/>
                <a:gd name="T7" fmla="*/ 4 h 112"/>
                <a:gd name="T8" fmla="*/ 37 w 104"/>
                <a:gd name="T9" fmla="*/ 2 h 112"/>
                <a:gd name="T10" fmla="*/ 54 w 104"/>
                <a:gd name="T11" fmla="*/ 14 h 112"/>
                <a:gd name="T12" fmla="*/ 60 w 104"/>
                <a:gd name="T13" fmla="*/ 14 h 112"/>
                <a:gd name="T14" fmla="*/ 60 w 104"/>
                <a:gd name="T15" fmla="*/ 2 h 112"/>
                <a:gd name="T16" fmla="*/ 68 w 104"/>
                <a:gd name="T17" fmla="*/ 0 h 112"/>
                <a:gd name="T18" fmla="*/ 79 w 104"/>
                <a:gd name="T19" fmla="*/ 10 h 112"/>
                <a:gd name="T20" fmla="*/ 83 w 104"/>
                <a:gd name="T21" fmla="*/ 4 h 112"/>
                <a:gd name="T22" fmla="*/ 91 w 104"/>
                <a:gd name="T23" fmla="*/ 10 h 112"/>
                <a:gd name="T24" fmla="*/ 104 w 104"/>
                <a:gd name="T25" fmla="*/ 14 h 112"/>
                <a:gd name="T26" fmla="*/ 100 w 104"/>
                <a:gd name="T27" fmla="*/ 35 h 112"/>
                <a:gd name="T28" fmla="*/ 100 w 104"/>
                <a:gd name="T29" fmla="*/ 48 h 112"/>
                <a:gd name="T30" fmla="*/ 102 w 104"/>
                <a:gd name="T31" fmla="*/ 62 h 112"/>
                <a:gd name="T32" fmla="*/ 96 w 104"/>
                <a:gd name="T33" fmla="*/ 66 h 112"/>
                <a:gd name="T34" fmla="*/ 96 w 104"/>
                <a:gd name="T35" fmla="*/ 79 h 112"/>
                <a:gd name="T36" fmla="*/ 81 w 104"/>
                <a:gd name="T37" fmla="*/ 89 h 112"/>
                <a:gd name="T38" fmla="*/ 77 w 104"/>
                <a:gd name="T39" fmla="*/ 96 h 112"/>
                <a:gd name="T40" fmla="*/ 75 w 104"/>
                <a:gd name="T41" fmla="*/ 96 h 112"/>
                <a:gd name="T42" fmla="*/ 68 w 104"/>
                <a:gd name="T43" fmla="*/ 100 h 112"/>
                <a:gd name="T44" fmla="*/ 56 w 104"/>
                <a:gd name="T45" fmla="*/ 100 h 112"/>
                <a:gd name="T46" fmla="*/ 52 w 104"/>
                <a:gd name="T47" fmla="*/ 110 h 112"/>
                <a:gd name="T48" fmla="*/ 41 w 104"/>
                <a:gd name="T49" fmla="*/ 110 h 112"/>
                <a:gd name="T50" fmla="*/ 33 w 104"/>
                <a:gd name="T51" fmla="*/ 96 h 112"/>
                <a:gd name="T52" fmla="*/ 18 w 104"/>
                <a:gd name="T53" fmla="*/ 98 h 112"/>
                <a:gd name="T54" fmla="*/ 31 w 104"/>
                <a:gd name="T55" fmla="*/ 96 h 112"/>
                <a:gd name="T56" fmla="*/ 31 w 104"/>
                <a:gd name="T57" fmla="*/ 73 h 112"/>
                <a:gd name="T58" fmla="*/ 18 w 104"/>
                <a:gd name="T59" fmla="*/ 64 h 112"/>
                <a:gd name="T60" fmla="*/ 4 w 104"/>
                <a:gd name="T61" fmla="*/ 41 h 112"/>
                <a:gd name="T62" fmla="*/ 2 w 104"/>
                <a:gd name="T63" fmla="*/ 25 h 112"/>
                <a:gd name="T64" fmla="*/ 0 w 104"/>
                <a:gd name="T65" fmla="*/ 23 h 112"/>
                <a:gd name="T66" fmla="*/ 0 w 104"/>
                <a:gd name="T67" fmla="*/ 23 h 112"/>
                <a:gd name="T68" fmla="*/ 10 w 104"/>
                <a:gd name="T69" fmla="*/ 112 h 112"/>
                <a:gd name="T70" fmla="*/ 10 w 104"/>
                <a:gd name="T71" fmla="*/ 112 h 112"/>
                <a:gd name="T72" fmla="*/ 12 w 104"/>
                <a:gd name="T73" fmla="*/ 110 h 112"/>
                <a:gd name="T74" fmla="*/ 10 w 104"/>
                <a:gd name="T7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12">
                  <a:moveTo>
                    <a:pt x="0" y="23"/>
                  </a:moveTo>
                  <a:lnTo>
                    <a:pt x="10" y="10"/>
                  </a:lnTo>
                  <a:lnTo>
                    <a:pt x="23" y="12"/>
                  </a:lnTo>
                  <a:lnTo>
                    <a:pt x="27" y="4"/>
                  </a:lnTo>
                  <a:lnTo>
                    <a:pt x="37" y="2"/>
                  </a:lnTo>
                  <a:lnTo>
                    <a:pt x="54" y="14"/>
                  </a:lnTo>
                  <a:lnTo>
                    <a:pt x="60" y="14"/>
                  </a:lnTo>
                  <a:lnTo>
                    <a:pt x="60" y="2"/>
                  </a:lnTo>
                  <a:lnTo>
                    <a:pt x="68" y="0"/>
                  </a:lnTo>
                  <a:lnTo>
                    <a:pt x="79" y="10"/>
                  </a:lnTo>
                  <a:lnTo>
                    <a:pt x="83" y="4"/>
                  </a:lnTo>
                  <a:lnTo>
                    <a:pt x="91" y="10"/>
                  </a:lnTo>
                  <a:lnTo>
                    <a:pt x="104" y="14"/>
                  </a:lnTo>
                  <a:lnTo>
                    <a:pt x="100" y="35"/>
                  </a:lnTo>
                  <a:lnTo>
                    <a:pt x="100" y="48"/>
                  </a:lnTo>
                  <a:lnTo>
                    <a:pt x="102" y="62"/>
                  </a:lnTo>
                  <a:lnTo>
                    <a:pt x="96" y="66"/>
                  </a:lnTo>
                  <a:lnTo>
                    <a:pt x="96" y="79"/>
                  </a:lnTo>
                  <a:lnTo>
                    <a:pt x="81" y="89"/>
                  </a:lnTo>
                  <a:lnTo>
                    <a:pt x="77" y="96"/>
                  </a:lnTo>
                  <a:lnTo>
                    <a:pt x="75" y="96"/>
                  </a:lnTo>
                  <a:lnTo>
                    <a:pt x="68" y="100"/>
                  </a:lnTo>
                  <a:lnTo>
                    <a:pt x="56" y="100"/>
                  </a:lnTo>
                  <a:lnTo>
                    <a:pt x="52" y="110"/>
                  </a:lnTo>
                  <a:lnTo>
                    <a:pt x="41" y="110"/>
                  </a:lnTo>
                  <a:lnTo>
                    <a:pt x="33" y="96"/>
                  </a:lnTo>
                  <a:lnTo>
                    <a:pt x="18" y="98"/>
                  </a:lnTo>
                  <a:lnTo>
                    <a:pt x="31" y="96"/>
                  </a:lnTo>
                  <a:lnTo>
                    <a:pt x="31" y="73"/>
                  </a:lnTo>
                  <a:lnTo>
                    <a:pt x="18" y="64"/>
                  </a:lnTo>
                  <a:lnTo>
                    <a:pt x="4" y="41"/>
                  </a:lnTo>
                  <a:lnTo>
                    <a:pt x="2" y="25"/>
                  </a:lnTo>
                  <a:lnTo>
                    <a:pt x="0" y="23"/>
                  </a:lnTo>
                  <a:lnTo>
                    <a:pt x="0" y="23"/>
                  </a:lnTo>
                  <a:close/>
                  <a:moveTo>
                    <a:pt x="10" y="112"/>
                  </a:moveTo>
                  <a:lnTo>
                    <a:pt x="10" y="112"/>
                  </a:lnTo>
                  <a:lnTo>
                    <a:pt x="12" y="110"/>
                  </a:lnTo>
                  <a:lnTo>
                    <a:pt x="10" y="112"/>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1" name="Freeform 47">
              <a:extLst>
                <a:ext uri="{FF2B5EF4-FFF2-40B4-BE49-F238E27FC236}">
                  <a16:creationId xmlns:a16="http://schemas.microsoft.com/office/drawing/2014/main" id="{D882A40B-B150-4111-BD14-4AB10BA847C4}"/>
                </a:ext>
              </a:extLst>
            </p:cNvPr>
            <p:cNvSpPr>
              <a:spLocks/>
            </p:cNvSpPr>
            <p:nvPr/>
          </p:nvSpPr>
          <p:spPr bwMode="auto">
            <a:xfrm>
              <a:off x="1054" y="3243"/>
              <a:ext cx="142" cy="96"/>
            </a:xfrm>
            <a:custGeom>
              <a:avLst/>
              <a:gdLst>
                <a:gd name="T0" fmla="*/ 0 w 142"/>
                <a:gd name="T1" fmla="*/ 14 h 96"/>
                <a:gd name="T2" fmla="*/ 4 w 142"/>
                <a:gd name="T3" fmla="*/ 10 h 96"/>
                <a:gd name="T4" fmla="*/ 12 w 142"/>
                <a:gd name="T5" fmla="*/ 8 h 96"/>
                <a:gd name="T6" fmla="*/ 19 w 142"/>
                <a:gd name="T7" fmla="*/ 0 h 96"/>
                <a:gd name="T8" fmla="*/ 31 w 142"/>
                <a:gd name="T9" fmla="*/ 0 h 96"/>
                <a:gd name="T10" fmla="*/ 40 w 142"/>
                <a:gd name="T11" fmla="*/ 16 h 96"/>
                <a:gd name="T12" fmla="*/ 50 w 142"/>
                <a:gd name="T13" fmla="*/ 12 h 96"/>
                <a:gd name="T14" fmla="*/ 65 w 142"/>
                <a:gd name="T15" fmla="*/ 25 h 96"/>
                <a:gd name="T16" fmla="*/ 81 w 142"/>
                <a:gd name="T17" fmla="*/ 14 h 96"/>
                <a:gd name="T18" fmla="*/ 104 w 142"/>
                <a:gd name="T19" fmla="*/ 16 h 96"/>
                <a:gd name="T20" fmla="*/ 121 w 142"/>
                <a:gd name="T21" fmla="*/ 33 h 96"/>
                <a:gd name="T22" fmla="*/ 133 w 142"/>
                <a:gd name="T23" fmla="*/ 35 h 96"/>
                <a:gd name="T24" fmla="*/ 142 w 142"/>
                <a:gd name="T25" fmla="*/ 50 h 96"/>
                <a:gd name="T26" fmla="*/ 131 w 142"/>
                <a:gd name="T27" fmla="*/ 62 h 96"/>
                <a:gd name="T28" fmla="*/ 131 w 142"/>
                <a:gd name="T29" fmla="*/ 81 h 96"/>
                <a:gd name="T30" fmla="*/ 127 w 142"/>
                <a:gd name="T31" fmla="*/ 77 h 96"/>
                <a:gd name="T32" fmla="*/ 123 w 142"/>
                <a:gd name="T33" fmla="*/ 83 h 96"/>
                <a:gd name="T34" fmla="*/ 112 w 142"/>
                <a:gd name="T35" fmla="*/ 73 h 96"/>
                <a:gd name="T36" fmla="*/ 104 w 142"/>
                <a:gd name="T37" fmla="*/ 75 h 96"/>
                <a:gd name="T38" fmla="*/ 104 w 142"/>
                <a:gd name="T39" fmla="*/ 87 h 96"/>
                <a:gd name="T40" fmla="*/ 98 w 142"/>
                <a:gd name="T41" fmla="*/ 87 h 96"/>
                <a:gd name="T42" fmla="*/ 81 w 142"/>
                <a:gd name="T43" fmla="*/ 75 h 96"/>
                <a:gd name="T44" fmla="*/ 71 w 142"/>
                <a:gd name="T45" fmla="*/ 77 h 96"/>
                <a:gd name="T46" fmla="*/ 67 w 142"/>
                <a:gd name="T47" fmla="*/ 85 h 96"/>
                <a:gd name="T48" fmla="*/ 54 w 142"/>
                <a:gd name="T49" fmla="*/ 83 h 96"/>
                <a:gd name="T50" fmla="*/ 44 w 142"/>
                <a:gd name="T51" fmla="*/ 96 h 96"/>
                <a:gd name="T52" fmla="*/ 42 w 142"/>
                <a:gd name="T53" fmla="*/ 93 h 96"/>
                <a:gd name="T54" fmla="*/ 27 w 142"/>
                <a:gd name="T55" fmla="*/ 93 h 96"/>
                <a:gd name="T56" fmla="*/ 12 w 142"/>
                <a:gd name="T57" fmla="*/ 87 h 96"/>
                <a:gd name="T58" fmla="*/ 12 w 142"/>
                <a:gd name="T59" fmla="*/ 79 h 96"/>
                <a:gd name="T60" fmla="*/ 2 w 142"/>
                <a:gd name="T61" fmla="*/ 68 h 96"/>
                <a:gd name="T62" fmla="*/ 0 w 142"/>
                <a:gd name="T63" fmla="*/ 60 h 96"/>
                <a:gd name="T64" fmla="*/ 8 w 142"/>
                <a:gd name="T65" fmla="*/ 54 h 96"/>
                <a:gd name="T66" fmla="*/ 8 w 142"/>
                <a:gd name="T67" fmla="*/ 41 h 96"/>
                <a:gd name="T68" fmla="*/ 6 w 142"/>
                <a:gd name="T69" fmla="*/ 31 h 96"/>
                <a:gd name="T70" fmla="*/ 4 w 142"/>
                <a:gd name="T71" fmla="*/ 14 h 96"/>
                <a:gd name="T72" fmla="*/ 0 w 142"/>
                <a:gd name="T73" fmla="*/ 1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96">
                  <a:moveTo>
                    <a:pt x="0" y="14"/>
                  </a:moveTo>
                  <a:lnTo>
                    <a:pt x="4" y="10"/>
                  </a:lnTo>
                  <a:lnTo>
                    <a:pt x="12" y="8"/>
                  </a:lnTo>
                  <a:lnTo>
                    <a:pt x="19" y="0"/>
                  </a:lnTo>
                  <a:lnTo>
                    <a:pt x="31" y="0"/>
                  </a:lnTo>
                  <a:lnTo>
                    <a:pt x="40" y="16"/>
                  </a:lnTo>
                  <a:lnTo>
                    <a:pt x="50" y="12"/>
                  </a:lnTo>
                  <a:lnTo>
                    <a:pt x="65" y="25"/>
                  </a:lnTo>
                  <a:lnTo>
                    <a:pt x="81" y="14"/>
                  </a:lnTo>
                  <a:lnTo>
                    <a:pt x="104" y="16"/>
                  </a:lnTo>
                  <a:lnTo>
                    <a:pt x="121" y="33"/>
                  </a:lnTo>
                  <a:lnTo>
                    <a:pt x="133" y="35"/>
                  </a:lnTo>
                  <a:lnTo>
                    <a:pt x="142" y="50"/>
                  </a:lnTo>
                  <a:lnTo>
                    <a:pt x="131" y="62"/>
                  </a:lnTo>
                  <a:lnTo>
                    <a:pt x="131" y="81"/>
                  </a:lnTo>
                  <a:lnTo>
                    <a:pt x="127" y="77"/>
                  </a:lnTo>
                  <a:lnTo>
                    <a:pt x="123" y="83"/>
                  </a:lnTo>
                  <a:lnTo>
                    <a:pt x="112" y="73"/>
                  </a:lnTo>
                  <a:lnTo>
                    <a:pt x="104" y="75"/>
                  </a:lnTo>
                  <a:lnTo>
                    <a:pt x="104" y="87"/>
                  </a:lnTo>
                  <a:lnTo>
                    <a:pt x="98" y="87"/>
                  </a:lnTo>
                  <a:lnTo>
                    <a:pt x="81" y="75"/>
                  </a:lnTo>
                  <a:lnTo>
                    <a:pt x="71" y="77"/>
                  </a:lnTo>
                  <a:lnTo>
                    <a:pt x="67" y="85"/>
                  </a:lnTo>
                  <a:lnTo>
                    <a:pt x="54" y="83"/>
                  </a:lnTo>
                  <a:lnTo>
                    <a:pt x="44" y="96"/>
                  </a:lnTo>
                  <a:lnTo>
                    <a:pt x="42" y="93"/>
                  </a:lnTo>
                  <a:lnTo>
                    <a:pt x="27" y="93"/>
                  </a:lnTo>
                  <a:lnTo>
                    <a:pt x="12" y="87"/>
                  </a:lnTo>
                  <a:lnTo>
                    <a:pt x="12" y="79"/>
                  </a:lnTo>
                  <a:lnTo>
                    <a:pt x="2" y="68"/>
                  </a:lnTo>
                  <a:lnTo>
                    <a:pt x="0" y="60"/>
                  </a:lnTo>
                  <a:lnTo>
                    <a:pt x="8" y="54"/>
                  </a:lnTo>
                  <a:lnTo>
                    <a:pt x="8" y="41"/>
                  </a:lnTo>
                  <a:lnTo>
                    <a:pt x="6" y="31"/>
                  </a:lnTo>
                  <a:lnTo>
                    <a:pt x="4" y="14"/>
                  </a:lnTo>
                  <a:lnTo>
                    <a:pt x="0" y="14"/>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2" name="Freeform 48">
              <a:extLst>
                <a:ext uri="{FF2B5EF4-FFF2-40B4-BE49-F238E27FC236}">
                  <a16:creationId xmlns:a16="http://schemas.microsoft.com/office/drawing/2014/main" id="{9D141A1C-0C12-49DA-81FF-B5FC99DEF73D}"/>
                </a:ext>
              </a:extLst>
            </p:cNvPr>
            <p:cNvSpPr>
              <a:spLocks noEditPoints="1"/>
            </p:cNvSpPr>
            <p:nvPr/>
          </p:nvSpPr>
          <p:spPr bwMode="auto">
            <a:xfrm>
              <a:off x="1152" y="3205"/>
              <a:ext cx="137" cy="173"/>
            </a:xfrm>
            <a:custGeom>
              <a:avLst/>
              <a:gdLst>
                <a:gd name="T0" fmla="*/ 31 w 137"/>
                <a:gd name="T1" fmla="*/ 11 h 173"/>
                <a:gd name="T2" fmla="*/ 44 w 137"/>
                <a:gd name="T3" fmla="*/ 11 h 173"/>
                <a:gd name="T4" fmla="*/ 56 w 137"/>
                <a:gd name="T5" fmla="*/ 0 h 173"/>
                <a:gd name="T6" fmla="*/ 64 w 137"/>
                <a:gd name="T7" fmla="*/ 17 h 173"/>
                <a:gd name="T8" fmla="*/ 77 w 137"/>
                <a:gd name="T9" fmla="*/ 19 h 173"/>
                <a:gd name="T10" fmla="*/ 94 w 137"/>
                <a:gd name="T11" fmla="*/ 27 h 173"/>
                <a:gd name="T12" fmla="*/ 102 w 137"/>
                <a:gd name="T13" fmla="*/ 27 h 173"/>
                <a:gd name="T14" fmla="*/ 121 w 137"/>
                <a:gd name="T15" fmla="*/ 36 h 173"/>
                <a:gd name="T16" fmla="*/ 137 w 137"/>
                <a:gd name="T17" fmla="*/ 40 h 173"/>
                <a:gd name="T18" fmla="*/ 133 w 137"/>
                <a:gd name="T19" fmla="*/ 54 h 173"/>
                <a:gd name="T20" fmla="*/ 125 w 137"/>
                <a:gd name="T21" fmla="*/ 69 h 173"/>
                <a:gd name="T22" fmla="*/ 121 w 137"/>
                <a:gd name="T23" fmla="*/ 77 h 173"/>
                <a:gd name="T24" fmla="*/ 119 w 137"/>
                <a:gd name="T25" fmla="*/ 86 h 173"/>
                <a:gd name="T26" fmla="*/ 110 w 137"/>
                <a:gd name="T27" fmla="*/ 92 h 173"/>
                <a:gd name="T28" fmla="*/ 114 w 137"/>
                <a:gd name="T29" fmla="*/ 102 h 173"/>
                <a:gd name="T30" fmla="*/ 123 w 137"/>
                <a:gd name="T31" fmla="*/ 100 h 173"/>
                <a:gd name="T32" fmla="*/ 123 w 137"/>
                <a:gd name="T33" fmla="*/ 117 h 173"/>
                <a:gd name="T34" fmla="*/ 137 w 137"/>
                <a:gd name="T35" fmla="*/ 123 h 173"/>
                <a:gd name="T36" fmla="*/ 137 w 137"/>
                <a:gd name="T37" fmla="*/ 134 h 173"/>
                <a:gd name="T38" fmla="*/ 131 w 137"/>
                <a:gd name="T39" fmla="*/ 146 h 173"/>
                <a:gd name="T40" fmla="*/ 129 w 137"/>
                <a:gd name="T41" fmla="*/ 159 h 173"/>
                <a:gd name="T42" fmla="*/ 114 w 137"/>
                <a:gd name="T43" fmla="*/ 159 h 173"/>
                <a:gd name="T44" fmla="*/ 102 w 137"/>
                <a:gd name="T45" fmla="*/ 165 h 173"/>
                <a:gd name="T46" fmla="*/ 87 w 137"/>
                <a:gd name="T47" fmla="*/ 159 h 173"/>
                <a:gd name="T48" fmla="*/ 73 w 137"/>
                <a:gd name="T49" fmla="*/ 165 h 173"/>
                <a:gd name="T50" fmla="*/ 69 w 137"/>
                <a:gd name="T51" fmla="*/ 161 h 173"/>
                <a:gd name="T52" fmla="*/ 60 w 137"/>
                <a:gd name="T53" fmla="*/ 161 h 173"/>
                <a:gd name="T54" fmla="*/ 56 w 137"/>
                <a:gd name="T55" fmla="*/ 169 h 173"/>
                <a:gd name="T56" fmla="*/ 48 w 137"/>
                <a:gd name="T57" fmla="*/ 173 h 173"/>
                <a:gd name="T58" fmla="*/ 46 w 137"/>
                <a:gd name="T59" fmla="*/ 159 h 173"/>
                <a:gd name="T60" fmla="*/ 46 w 137"/>
                <a:gd name="T61" fmla="*/ 146 h 173"/>
                <a:gd name="T62" fmla="*/ 50 w 137"/>
                <a:gd name="T63" fmla="*/ 125 h 173"/>
                <a:gd name="T64" fmla="*/ 37 w 137"/>
                <a:gd name="T65" fmla="*/ 121 h 173"/>
                <a:gd name="T66" fmla="*/ 33 w 137"/>
                <a:gd name="T67" fmla="*/ 119 h 173"/>
                <a:gd name="T68" fmla="*/ 33 w 137"/>
                <a:gd name="T69" fmla="*/ 100 h 173"/>
                <a:gd name="T70" fmla="*/ 44 w 137"/>
                <a:gd name="T71" fmla="*/ 88 h 173"/>
                <a:gd name="T72" fmla="*/ 35 w 137"/>
                <a:gd name="T73" fmla="*/ 73 h 173"/>
                <a:gd name="T74" fmla="*/ 23 w 137"/>
                <a:gd name="T75" fmla="*/ 71 h 173"/>
                <a:gd name="T76" fmla="*/ 6 w 137"/>
                <a:gd name="T77" fmla="*/ 54 h 173"/>
                <a:gd name="T78" fmla="*/ 0 w 137"/>
                <a:gd name="T79" fmla="*/ 54 h 173"/>
                <a:gd name="T80" fmla="*/ 14 w 137"/>
                <a:gd name="T81" fmla="*/ 34 h 173"/>
                <a:gd name="T82" fmla="*/ 29 w 137"/>
                <a:gd name="T83" fmla="*/ 29 h 173"/>
                <a:gd name="T84" fmla="*/ 31 w 137"/>
                <a:gd name="T85" fmla="*/ 13 h 173"/>
                <a:gd name="T86" fmla="*/ 31 w 137"/>
                <a:gd name="T87" fmla="*/ 11 h 173"/>
                <a:gd name="T88" fmla="*/ 31 w 137"/>
                <a:gd name="T89" fmla="*/ 11 h 173"/>
                <a:gd name="T90" fmla="*/ 60 w 137"/>
                <a:gd name="T91" fmla="*/ 73 h 173"/>
                <a:gd name="T92" fmla="*/ 62 w 137"/>
                <a:gd name="T93" fmla="*/ 81 h 173"/>
                <a:gd name="T94" fmla="*/ 60 w 137"/>
                <a:gd name="T95" fmla="*/ 88 h 173"/>
                <a:gd name="T96" fmla="*/ 58 w 137"/>
                <a:gd name="T97" fmla="*/ 98 h 173"/>
                <a:gd name="T98" fmla="*/ 69 w 137"/>
                <a:gd name="T99" fmla="*/ 98 h 173"/>
                <a:gd name="T100" fmla="*/ 75 w 137"/>
                <a:gd name="T101" fmla="*/ 92 h 173"/>
                <a:gd name="T102" fmla="*/ 81 w 137"/>
                <a:gd name="T103" fmla="*/ 98 h 173"/>
                <a:gd name="T104" fmla="*/ 89 w 137"/>
                <a:gd name="T105" fmla="*/ 98 h 173"/>
                <a:gd name="T106" fmla="*/ 89 w 137"/>
                <a:gd name="T107" fmla="*/ 86 h 173"/>
                <a:gd name="T108" fmla="*/ 98 w 137"/>
                <a:gd name="T109" fmla="*/ 77 h 173"/>
                <a:gd name="T110" fmla="*/ 87 w 137"/>
                <a:gd name="T111" fmla="*/ 69 h 173"/>
                <a:gd name="T112" fmla="*/ 85 w 137"/>
                <a:gd name="T113" fmla="*/ 56 h 173"/>
                <a:gd name="T114" fmla="*/ 73 w 137"/>
                <a:gd name="T115" fmla="*/ 61 h 173"/>
                <a:gd name="T116" fmla="*/ 73 w 137"/>
                <a:gd name="T117" fmla="*/ 73 h 173"/>
                <a:gd name="T118" fmla="*/ 60 w 137"/>
                <a:gd name="T119" fmla="*/ 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73">
                  <a:moveTo>
                    <a:pt x="31" y="11"/>
                  </a:moveTo>
                  <a:lnTo>
                    <a:pt x="44" y="11"/>
                  </a:lnTo>
                  <a:lnTo>
                    <a:pt x="56" y="0"/>
                  </a:lnTo>
                  <a:lnTo>
                    <a:pt x="64" y="17"/>
                  </a:lnTo>
                  <a:lnTo>
                    <a:pt x="77" y="19"/>
                  </a:lnTo>
                  <a:lnTo>
                    <a:pt x="94" y="27"/>
                  </a:lnTo>
                  <a:lnTo>
                    <a:pt x="102" y="27"/>
                  </a:lnTo>
                  <a:lnTo>
                    <a:pt x="121" y="36"/>
                  </a:lnTo>
                  <a:lnTo>
                    <a:pt x="137" y="40"/>
                  </a:lnTo>
                  <a:lnTo>
                    <a:pt x="133" y="54"/>
                  </a:lnTo>
                  <a:lnTo>
                    <a:pt x="125" y="69"/>
                  </a:lnTo>
                  <a:lnTo>
                    <a:pt x="121" y="77"/>
                  </a:lnTo>
                  <a:lnTo>
                    <a:pt x="119" y="86"/>
                  </a:lnTo>
                  <a:lnTo>
                    <a:pt x="110" y="92"/>
                  </a:lnTo>
                  <a:lnTo>
                    <a:pt x="114" y="102"/>
                  </a:lnTo>
                  <a:lnTo>
                    <a:pt x="123" y="100"/>
                  </a:lnTo>
                  <a:lnTo>
                    <a:pt x="123" y="117"/>
                  </a:lnTo>
                  <a:lnTo>
                    <a:pt x="137" y="123"/>
                  </a:lnTo>
                  <a:lnTo>
                    <a:pt x="137" y="134"/>
                  </a:lnTo>
                  <a:lnTo>
                    <a:pt x="131" y="146"/>
                  </a:lnTo>
                  <a:lnTo>
                    <a:pt x="129" y="159"/>
                  </a:lnTo>
                  <a:lnTo>
                    <a:pt x="114" y="159"/>
                  </a:lnTo>
                  <a:lnTo>
                    <a:pt x="102" y="165"/>
                  </a:lnTo>
                  <a:lnTo>
                    <a:pt x="87" y="159"/>
                  </a:lnTo>
                  <a:lnTo>
                    <a:pt x="73" y="165"/>
                  </a:lnTo>
                  <a:lnTo>
                    <a:pt x="69" y="161"/>
                  </a:lnTo>
                  <a:lnTo>
                    <a:pt x="60" y="161"/>
                  </a:lnTo>
                  <a:lnTo>
                    <a:pt x="56" y="169"/>
                  </a:lnTo>
                  <a:lnTo>
                    <a:pt x="48" y="173"/>
                  </a:lnTo>
                  <a:lnTo>
                    <a:pt x="46" y="159"/>
                  </a:lnTo>
                  <a:lnTo>
                    <a:pt x="46" y="146"/>
                  </a:lnTo>
                  <a:lnTo>
                    <a:pt x="50" y="125"/>
                  </a:lnTo>
                  <a:lnTo>
                    <a:pt x="37" y="121"/>
                  </a:lnTo>
                  <a:lnTo>
                    <a:pt x="33" y="119"/>
                  </a:lnTo>
                  <a:lnTo>
                    <a:pt x="33" y="100"/>
                  </a:lnTo>
                  <a:lnTo>
                    <a:pt x="44" y="88"/>
                  </a:lnTo>
                  <a:lnTo>
                    <a:pt x="35" y="73"/>
                  </a:lnTo>
                  <a:lnTo>
                    <a:pt x="23" y="71"/>
                  </a:lnTo>
                  <a:lnTo>
                    <a:pt x="6" y="54"/>
                  </a:lnTo>
                  <a:lnTo>
                    <a:pt x="0" y="54"/>
                  </a:lnTo>
                  <a:lnTo>
                    <a:pt x="14" y="34"/>
                  </a:lnTo>
                  <a:lnTo>
                    <a:pt x="29" y="29"/>
                  </a:lnTo>
                  <a:lnTo>
                    <a:pt x="31" y="13"/>
                  </a:lnTo>
                  <a:lnTo>
                    <a:pt x="31" y="11"/>
                  </a:lnTo>
                  <a:lnTo>
                    <a:pt x="31" y="11"/>
                  </a:lnTo>
                  <a:close/>
                  <a:moveTo>
                    <a:pt x="60" y="73"/>
                  </a:moveTo>
                  <a:lnTo>
                    <a:pt x="62" y="81"/>
                  </a:lnTo>
                  <a:lnTo>
                    <a:pt x="60" y="88"/>
                  </a:lnTo>
                  <a:lnTo>
                    <a:pt x="58" y="98"/>
                  </a:lnTo>
                  <a:lnTo>
                    <a:pt x="69" y="98"/>
                  </a:lnTo>
                  <a:lnTo>
                    <a:pt x="75" y="92"/>
                  </a:lnTo>
                  <a:lnTo>
                    <a:pt x="81" y="98"/>
                  </a:lnTo>
                  <a:lnTo>
                    <a:pt x="89" y="98"/>
                  </a:lnTo>
                  <a:lnTo>
                    <a:pt x="89" y="86"/>
                  </a:lnTo>
                  <a:lnTo>
                    <a:pt x="98" y="77"/>
                  </a:lnTo>
                  <a:lnTo>
                    <a:pt x="87" y="69"/>
                  </a:lnTo>
                  <a:lnTo>
                    <a:pt x="85" y="56"/>
                  </a:lnTo>
                  <a:lnTo>
                    <a:pt x="73" y="61"/>
                  </a:lnTo>
                  <a:lnTo>
                    <a:pt x="73" y="73"/>
                  </a:lnTo>
                  <a:lnTo>
                    <a:pt x="60" y="73"/>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3" name="Freeform 49">
              <a:extLst>
                <a:ext uri="{FF2B5EF4-FFF2-40B4-BE49-F238E27FC236}">
                  <a16:creationId xmlns:a16="http://schemas.microsoft.com/office/drawing/2014/main" id="{258E5A35-5143-4376-9A23-D82230498046}"/>
                </a:ext>
              </a:extLst>
            </p:cNvPr>
            <p:cNvSpPr>
              <a:spLocks/>
            </p:cNvSpPr>
            <p:nvPr/>
          </p:nvSpPr>
          <p:spPr bwMode="auto">
            <a:xfrm>
              <a:off x="1210" y="3261"/>
              <a:ext cx="40" cy="42"/>
            </a:xfrm>
            <a:custGeom>
              <a:avLst/>
              <a:gdLst>
                <a:gd name="T0" fmla="*/ 2 w 40"/>
                <a:gd name="T1" fmla="*/ 17 h 42"/>
                <a:gd name="T2" fmla="*/ 15 w 40"/>
                <a:gd name="T3" fmla="*/ 17 h 42"/>
                <a:gd name="T4" fmla="*/ 15 w 40"/>
                <a:gd name="T5" fmla="*/ 5 h 42"/>
                <a:gd name="T6" fmla="*/ 27 w 40"/>
                <a:gd name="T7" fmla="*/ 0 h 42"/>
                <a:gd name="T8" fmla="*/ 29 w 40"/>
                <a:gd name="T9" fmla="*/ 13 h 42"/>
                <a:gd name="T10" fmla="*/ 40 w 40"/>
                <a:gd name="T11" fmla="*/ 21 h 42"/>
                <a:gd name="T12" fmla="*/ 31 w 40"/>
                <a:gd name="T13" fmla="*/ 30 h 42"/>
                <a:gd name="T14" fmla="*/ 31 w 40"/>
                <a:gd name="T15" fmla="*/ 42 h 42"/>
                <a:gd name="T16" fmla="*/ 23 w 40"/>
                <a:gd name="T17" fmla="*/ 42 h 42"/>
                <a:gd name="T18" fmla="*/ 17 w 40"/>
                <a:gd name="T19" fmla="*/ 36 h 42"/>
                <a:gd name="T20" fmla="*/ 11 w 40"/>
                <a:gd name="T21" fmla="*/ 42 h 42"/>
                <a:gd name="T22" fmla="*/ 0 w 40"/>
                <a:gd name="T23" fmla="*/ 42 h 42"/>
                <a:gd name="T24" fmla="*/ 2 w 40"/>
                <a:gd name="T25" fmla="*/ 32 h 42"/>
                <a:gd name="T26" fmla="*/ 4 w 40"/>
                <a:gd name="T27" fmla="*/ 25 h 42"/>
                <a:gd name="T28" fmla="*/ 2 w 40"/>
                <a:gd name="T29"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2">
                  <a:moveTo>
                    <a:pt x="2" y="17"/>
                  </a:moveTo>
                  <a:lnTo>
                    <a:pt x="15" y="17"/>
                  </a:lnTo>
                  <a:lnTo>
                    <a:pt x="15" y="5"/>
                  </a:lnTo>
                  <a:lnTo>
                    <a:pt x="27" y="0"/>
                  </a:lnTo>
                  <a:lnTo>
                    <a:pt x="29" y="13"/>
                  </a:lnTo>
                  <a:lnTo>
                    <a:pt x="40" y="21"/>
                  </a:lnTo>
                  <a:lnTo>
                    <a:pt x="31" y="30"/>
                  </a:lnTo>
                  <a:lnTo>
                    <a:pt x="31" y="42"/>
                  </a:lnTo>
                  <a:lnTo>
                    <a:pt x="23" y="42"/>
                  </a:lnTo>
                  <a:lnTo>
                    <a:pt x="17" y="36"/>
                  </a:lnTo>
                  <a:lnTo>
                    <a:pt x="11" y="42"/>
                  </a:lnTo>
                  <a:lnTo>
                    <a:pt x="0" y="42"/>
                  </a:lnTo>
                  <a:lnTo>
                    <a:pt x="2" y="32"/>
                  </a:lnTo>
                  <a:lnTo>
                    <a:pt x="4" y="25"/>
                  </a:lnTo>
                  <a:lnTo>
                    <a:pt x="2" y="17"/>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4" name="Freeform 50">
              <a:extLst>
                <a:ext uri="{FF2B5EF4-FFF2-40B4-BE49-F238E27FC236}">
                  <a16:creationId xmlns:a16="http://schemas.microsoft.com/office/drawing/2014/main" id="{3F463CE0-9B5D-470A-A1E4-7F4560EDF871}"/>
                </a:ext>
              </a:extLst>
            </p:cNvPr>
            <p:cNvSpPr>
              <a:spLocks/>
            </p:cNvSpPr>
            <p:nvPr/>
          </p:nvSpPr>
          <p:spPr bwMode="auto">
            <a:xfrm>
              <a:off x="2044" y="3574"/>
              <a:ext cx="354" cy="290"/>
            </a:xfrm>
            <a:custGeom>
              <a:avLst/>
              <a:gdLst>
                <a:gd name="T0" fmla="*/ 159 w 170"/>
                <a:gd name="T1" fmla="*/ 70 h 139"/>
                <a:gd name="T2" fmla="*/ 139 w 170"/>
                <a:gd name="T3" fmla="*/ 65 h 139"/>
                <a:gd name="T4" fmla="*/ 132 w 170"/>
                <a:gd name="T5" fmla="*/ 70 h 139"/>
                <a:gd name="T6" fmla="*/ 117 w 170"/>
                <a:gd name="T7" fmla="*/ 63 h 139"/>
                <a:gd name="T8" fmla="*/ 110 w 170"/>
                <a:gd name="T9" fmla="*/ 58 h 139"/>
                <a:gd name="T10" fmla="*/ 106 w 170"/>
                <a:gd name="T11" fmla="*/ 50 h 139"/>
                <a:gd name="T12" fmla="*/ 97 w 170"/>
                <a:gd name="T13" fmla="*/ 67 h 139"/>
                <a:gd name="T14" fmla="*/ 94 w 170"/>
                <a:gd name="T15" fmla="*/ 77 h 139"/>
                <a:gd name="T16" fmla="*/ 101 w 170"/>
                <a:gd name="T17" fmla="*/ 84 h 139"/>
                <a:gd name="T18" fmla="*/ 109 w 170"/>
                <a:gd name="T19" fmla="*/ 95 h 139"/>
                <a:gd name="T20" fmla="*/ 102 w 170"/>
                <a:gd name="T21" fmla="*/ 100 h 139"/>
                <a:gd name="T22" fmla="*/ 90 w 170"/>
                <a:gd name="T23" fmla="*/ 107 h 139"/>
                <a:gd name="T24" fmla="*/ 88 w 170"/>
                <a:gd name="T25" fmla="*/ 119 h 139"/>
                <a:gd name="T26" fmla="*/ 81 w 170"/>
                <a:gd name="T27" fmla="*/ 128 h 139"/>
                <a:gd name="T28" fmla="*/ 77 w 170"/>
                <a:gd name="T29" fmla="*/ 136 h 139"/>
                <a:gd name="T30" fmla="*/ 66 w 170"/>
                <a:gd name="T31" fmla="*/ 133 h 139"/>
                <a:gd name="T32" fmla="*/ 44 w 170"/>
                <a:gd name="T33" fmla="*/ 127 h 139"/>
                <a:gd name="T34" fmla="*/ 32 w 170"/>
                <a:gd name="T35" fmla="*/ 112 h 139"/>
                <a:gd name="T36" fmla="*/ 26 w 170"/>
                <a:gd name="T37" fmla="*/ 98 h 139"/>
                <a:gd name="T38" fmla="*/ 10 w 170"/>
                <a:gd name="T39" fmla="*/ 93 h 139"/>
                <a:gd name="T40" fmla="*/ 0 w 170"/>
                <a:gd name="T41" fmla="*/ 75 h 139"/>
                <a:gd name="T42" fmla="*/ 7 w 170"/>
                <a:gd name="T43" fmla="*/ 59 h 139"/>
                <a:gd name="T44" fmla="*/ 9 w 170"/>
                <a:gd name="T45" fmla="*/ 47 h 139"/>
                <a:gd name="T46" fmla="*/ 20 w 170"/>
                <a:gd name="T47" fmla="*/ 44 h 139"/>
                <a:gd name="T48" fmla="*/ 28 w 170"/>
                <a:gd name="T49" fmla="*/ 43 h 139"/>
                <a:gd name="T50" fmla="*/ 33 w 170"/>
                <a:gd name="T51" fmla="*/ 33 h 139"/>
                <a:gd name="T52" fmla="*/ 41 w 170"/>
                <a:gd name="T53" fmla="*/ 24 h 139"/>
                <a:gd name="T54" fmla="*/ 54 w 170"/>
                <a:gd name="T55" fmla="*/ 17 h 139"/>
                <a:gd name="T56" fmla="*/ 64 w 170"/>
                <a:gd name="T57" fmla="*/ 19 h 139"/>
                <a:gd name="T58" fmla="*/ 80 w 170"/>
                <a:gd name="T59" fmla="*/ 15 h 139"/>
                <a:gd name="T60" fmla="*/ 95 w 170"/>
                <a:gd name="T61" fmla="*/ 8 h 139"/>
                <a:gd name="T62" fmla="*/ 101 w 170"/>
                <a:gd name="T63" fmla="*/ 1 h 139"/>
                <a:gd name="T64" fmla="*/ 121 w 170"/>
                <a:gd name="T65" fmla="*/ 11 h 139"/>
                <a:gd name="T66" fmla="*/ 137 w 170"/>
                <a:gd name="T67" fmla="*/ 32 h 139"/>
                <a:gd name="T68" fmla="*/ 145 w 170"/>
                <a:gd name="T69" fmla="*/ 39 h 139"/>
                <a:gd name="T70" fmla="*/ 156 w 170"/>
                <a:gd name="T71" fmla="*/ 52 h 139"/>
                <a:gd name="T72" fmla="*/ 170 w 170"/>
                <a:gd name="T73"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39">
                  <a:moveTo>
                    <a:pt x="170" y="61"/>
                  </a:moveTo>
                  <a:cubicBezTo>
                    <a:pt x="159" y="70"/>
                    <a:pt x="159" y="70"/>
                    <a:pt x="159" y="70"/>
                  </a:cubicBezTo>
                  <a:cubicBezTo>
                    <a:pt x="145" y="69"/>
                    <a:pt x="145" y="69"/>
                    <a:pt x="145" y="69"/>
                  </a:cubicBezTo>
                  <a:cubicBezTo>
                    <a:pt x="139" y="65"/>
                    <a:pt x="139" y="65"/>
                    <a:pt x="139" y="65"/>
                  </a:cubicBezTo>
                  <a:cubicBezTo>
                    <a:pt x="136" y="69"/>
                    <a:pt x="136" y="69"/>
                    <a:pt x="136" y="69"/>
                  </a:cubicBezTo>
                  <a:cubicBezTo>
                    <a:pt x="132" y="70"/>
                    <a:pt x="132" y="70"/>
                    <a:pt x="132" y="70"/>
                  </a:cubicBezTo>
                  <a:cubicBezTo>
                    <a:pt x="126" y="67"/>
                    <a:pt x="126" y="67"/>
                    <a:pt x="126" y="67"/>
                  </a:cubicBezTo>
                  <a:cubicBezTo>
                    <a:pt x="117" y="63"/>
                    <a:pt x="117" y="63"/>
                    <a:pt x="117" y="63"/>
                  </a:cubicBezTo>
                  <a:cubicBezTo>
                    <a:pt x="111" y="62"/>
                    <a:pt x="111" y="62"/>
                    <a:pt x="111" y="62"/>
                  </a:cubicBezTo>
                  <a:cubicBezTo>
                    <a:pt x="110" y="58"/>
                    <a:pt x="110" y="58"/>
                    <a:pt x="110" y="58"/>
                  </a:cubicBezTo>
                  <a:cubicBezTo>
                    <a:pt x="114" y="53"/>
                    <a:pt x="114" y="53"/>
                    <a:pt x="114" y="53"/>
                  </a:cubicBezTo>
                  <a:cubicBezTo>
                    <a:pt x="106" y="50"/>
                    <a:pt x="106" y="50"/>
                    <a:pt x="106" y="50"/>
                  </a:cubicBezTo>
                  <a:cubicBezTo>
                    <a:pt x="97" y="62"/>
                    <a:pt x="97" y="62"/>
                    <a:pt x="97" y="62"/>
                  </a:cubicBezTo>
                  <a:cubicBezTo>
                    <a:pt x="97" y="67"/>
                    <a:pt x="97" y="67"/>
                    <a:pt x="97" y="67"/>
                  </a:cubicBezTo>
                  <a:cubicBezTo>
                    <a:pt x="98" y="73"/>
                    <a:pt x="98" y="73"/>
                    <a:pt x="98" y="73"/>
                  </a:cubicBezTo>
                  <a:cubicBezTo>
                    <a:pt x="94" y="77"/>
                    <a:pt x="94" y="77"/>
                    <a:pt x="94" y="77"/>
                  </a:cubicBezTo>
                  <a:cubicBezTo>
                    <a:pt x="93" y="79"/>
                    <a:pt x="93" y="79"/>
                    <a:pt x="93" y="79"/>
                  </a:cubicBezTo>
                  <a:cubicBezTo>
                    <a:pt x="101" y="84"/>
                    <a:pt x="101" y="84"/>
                    <a:pt x="101" y="84"/>
                  </a:cubicBezTo>
                  <a:cubicBezTo>
                    <a:pt x="104" y="89"/>
                    <a:pt x="104" y="89"/>
                    <a:pt x="104" y="89"/>
                  </a:cubicBezTo>
                  <a:cubicBezTo>
                    <a:pt x="109" y="95"/>
                    <a:pt x="109" y="95"/>
                    <a:pt x="109" y="95"/>
                  </a:cubicBezTo>
                  <a:cubicBezTo>
                    <a:pt x="106" y="98"/>
                    <a:pt x="106" y="98"/>
                    <a:pt x="106" y="98"/>
                  </a:cubicBezTo>
                  <a:cubicBezTo>
                    <a:pt x="102" y="100"/>
                    <a:pt x="102" y="100"/>
                    <a:pt x="102" y="100"/>
                  </a:cubicBezTo>
                  <a:cubicBezTo>
                    <a:pt x="98" y="101"/>
                    <a:pt x="98" y="101"/>
                    <a:pt x="98" y="101"/>
                  </a:cubicBezTo>
                  <a:cubicBezTo>
                    <a:pt x="90" y="107"/>
                    <a:pt x="90" y="107"/>
                    <a:pt x="90" y="107"/>
                  </a:cubicBezTo>
                  <a:cubicBezTo>
                    <a:pt x="90" y="116"/>
                    <a:pt x="90" y="116"/>
                    <a:pt x="90" y="116"/>
                  </a:cubicBezTo>
                  <a:cubicBezTo>
                    <a:pt x="88" y="119"/>
                    <a:pt x="88" y="119"/>
                    <a:pt x="88" y="119"/>
                  </a:cubicBezTo>
                  <a:cubicBezTo>
                    <a:pt x="82" y="122"/>
                    <a:pt x="82" y="122"/>
                    <a:pt x="82" y="122"/>
                  </a:cubicBezTo>
                  <a:cubicBezTo>
                    <a:pt x="81" y="128"/>
                    <a:pt x="81" y="128"/>
                    <a:pt x="81" y="128"/>
                  </a:cubicBezTo>
                  <a:cubicBezTo>
                    <a:pt x="77" y="131"/>
                    <a:pt x="77" y="131"/>
                    <a:pt x="77" y="131"/>
                  </a:cubicBezTo>
                  <a:cubicBezTo>
                    <a:pt x="77" y="136"/>
                    <a:pt x="77" y="136"/>
                    <a:pt x="77" y="136"/>
                  </a:cubicBezTo>
                  <a:cubicBezTo>
                    <a:pt x="75" y="136"/>
                    <a:pt x="74" y="136"/>
                    <a:pt x="72" y="137"/>
                  </a:cubicBezTo>
                  <a:cubicBezTo>
                    <a:pt x="69" y="139"/>
                    <a:pt x="67" y="136"/>
                    <a:pt x="66" y="133"/>
                  </a:cubicBezTo>
                  <a:cubicBezTo>
                    <a:pt x="65" y="131"/>
                    <a:pt x="58" y="124"/>
                    <a:pt x="52" y="124"/>
                  </a:cubicBezTo>
                  <a:cubicBezTo>
                    <a:pt x="48" y="124"/>
                    <a:pt x="47" y="127"/>
                    <a:pt x="44" y="127"/>
                  </a:cubicBezTo>
                  <a:cubicBezTo>
                    <a:pt x="45" y="117"/>
                    <a:pt x="45" y="117"/>
                    <a:pt x="45" y="117"/>
                  </a:cubicBezTo>
                  <a:cubicBezTo>
                    <a:pt x="32" y="112"/>
                    <a:pt x="32" y="112"/>
                    <a:pt x="32" y="112"/>
                  </a:cubicBezTo>
                  <a:cubicBezTo>
                    <a:pt x="32" y="104"/>
                    <a:pt x="32" y="104"/>
                    <a:pt x="32" y="104"/>
                  </a:cubicBezTo>
                  <a:cubicBezTo>
                    <a:pt x="26" y="98"/>
                    <a:pt x="26" y="98"/>
                    <a:pt x="26" y="98"/>
                  </a:cubicBezTo>
                  <a:cubicBezTo>
                    <a:pt x="18" y="96"/>
                    <a:pt x="18" y="96"/>
                    <a:pt x="18" y="96"/>
                  </a:cubicBezTo>
                  <a:cubicBezTo>
                    <a:pt x="10" y="93"/>
                    <a:pt x="10" y="93"/>
                    <a:pt x="10" y="93"/>
                  </a:cubicBezTo>
                  <a:cubicBezTo>
                    <a:pt x="8" y="84"/>
                    <a:pt x="8" y="84"/>
                    <a:pt x="8" y="84"/>
                  </a:cubicBezTo>
                  <a:cubicBezTo>
                    <a:pt x="0" y="75"/>
                    <a:pt x="0" y="75"/>
                    <a:pt x="0" y="75"/>
                  </a:cubicBezTo>
                  <a:cubicBezTo>
                    <a:pt x="5" y="67"/>
                    <a:pt x="5" y="67"/>
                    <a:pt x="5" y="67"/>
                  </a:cubicBezTo>
                  <a:cubicBezTo>
                    <a:pt x="7" y="59"/>
                    <a:pt x="7" y="59"/>
                    <a:pt x="7" y="59"/>
                  </a:cubicBezTo>
                  <a:cubicBezTo>
                    <a:pt x="9" y="52"/>
                    <a:pt x="9" y="52"/>
                    <a:pt x="9" y="52"/>
                  </a:cubicBezTo>
                  <a:cubicBezTo>
                    <a:pt x="9" y="47"/>
                    <a:pt x="9" y="47"/>
                    <a:pt x="9" y="47"/>
                  </a:cubicBezTo>
                  <a:cubicBezTo>
                    <a:pt x="14" y="42"/>
                    <a:pt x="14" y="42"/>
                    <a:pt x="14" y="42"/>
                  </a:cubicBezTo>
                  <a:cubicBezTo>
                    <a:pt x="20" y="44"/>
                    <a:pt x="20" y="44"/>
                    <a:pt x="20" y="44"/>
                  </a:cubicBezTo>
                  <a:cubicBezTo>
                    <a:pt x="22" y="40"/>
                    <a:pt x="22" y="40"/>
                    <a:pt x="22" y="40"/>
                  </a:cubicBezTo>
                  <a:cubicBezTo>
                    <a:pt x="28" y="43"/>
                    <a:pt x="28" y="43"/>
                    <a:pt x="28" y="43"/>
                  </a:cubicBezTo>
                  <a:cubicBezTo>
                    <a:pt x="35" y="39"/>
                    <a:pt x="35" y="39"/>
                    <a:pt x="35" y="39"/>
                  </a:cubicBezTo>
                  <a:cubicBezTo>
                    <a:pt x="33" y="33"/>
                    <a:pt x="33" y="33"/>
                    <a:pt x="33" y="33"/>
                  </a:cubicBezTo>
                  <a:cubicBezTo>
                    <a:pt x="35" y="22"/>
                    <a:pt x="35" y="22"/>
                    <a:pt x="35" y="22"/>
                  </a:cubicBezTo>
                  <a:cubicBezTo>
                    <a:pt x="41" y="24"/>
                    <a:pt x="41" y="24"/>
                    <a:pt x="41" y="24"/>
                  </a:cubicBezTo>
                  <a:cubicBezTo>
                    <a:pt x="53" y="24"/>
                    <a:pt x="53" y="24"/>
                    <a:pt x="53" y="24"/>
                  </a:cubicBezTo>
                  <a:cubicBezTo>
                    <a:pt x="54" y="17"/>
                    <a:pt x="54" y="17"/>
                    <a:pt x="54" y="17"/>
                  </a:cubicBezTo>
                  <a:cubicBezTo>
                    <a:pt x="57" y="16"/>
                    <a:pt x="57" y="16"/>
                    <a:pt x="57" y="16"/>
                  </a:cubicBezTo>
                  <a:cubicBezTo>
                    <a:pt x="64" y="19"/>
                    <a:pt x="64" y="19"/>
                    <a:pt x="64" y="19"/>
                  </a:cubicBezTo>
                  <a:cubicBezTo>
                    <a:pt x="69" y="15"/>
                    <a:pt x="69" y="15"/>
                    <a:pt x="69" y="15"/>
                  </a:cubicBezTo>
                  <a:cubicBezTo>
                    <a:pt x="80" y="15"/>
                    <a:pt x="80" y="15"/>
                    <a:pt x="80" y="15"/>
                  </a:cubicBezTo>
                  <a:cubicBezTo>
                    <a:pt x="86" y="10"/>
                    <a:pt x="86" y="10"/>
                    <a:pt x="86" y="10"/>
                  </a:cubicBezTo>
                  <a:cubicBezTo>
                    <a:pt x="95" y="8"/>
                    <a:pt x="95" y="8"/>
                    <a:pt x="95" y="8"/>
                  </a:cubicBezTo>
                  <a:cubicBezTo>
                    <a:pt x="95" y="0"/>
                    <a:pt x="95" y="0"/>
                    <a:pt x="95" y="0"/>
                  </a:cubicBezTo>
                  <a:cubicBezTo>
                    <a:pt x="101" y="1"/>
                    <a:pt x="101" y="1"/>
                    <a:pt x="101" y="1"/>
                  </a:cubicBezTo>
                  <a:cubicBezTo>
                    <a:pt x="110" y="9"/>
                    <a:pt x="110" y="9"/>
                    <a:pt x="110" y="9"/>
                  </a:cubicBezTo>
                  <a:cubicBezTo>
                    <a:pt x="121" y="11"/>
                    <a:pt x="121" y="11"/>
                    <a:pt x="121" y="11"/>
                  </a:cubicBezTo>
                  <a:cubicBezTo>
                    <a:pt x="133" y="22"/>
                    <a:pt x="133" y="22"/>
                    <a:pt x="133" y="22"/>
                  </a:cubicBezTo>
                  <a:cubicBezTo>
                    <a:pt x="137" y="32"/>
                    <a:pt x="137" y="32"/>
                    <a:pt x="137" y="32"/>
                  </a:cubicBezTo>
                  <a:cubicBezTo>
                    <a:pt x="137" y="39"/>
                    <a:pt x="137" y="39"/>
                    <a:pt x="137" y="39"/>
                  </a:cubicBezTo>
                  <a:cubicBezTo>
                    <a:pt x="145" y="39"/>
                    <a:pt x="145" y="39"/>
                    <a:pt x="145" y="39"/>
                  </a:cubicBezTo>
                  <a:cubicBezTo>
                    <a:pt x="145" y="46"/>
                    <a:pt x="145" y="46"/>
                    <a:pt x="145" y="46"/>
                  </a:cubicBezTo>
                  <a:cubicBezTo>
                    <a:pt x="156" y="52"/>
                    <a:pt x="156" y="52"/>
                    <a:pt x="156" y="52"/>
                  </a:cubicBezTo>
                  <a:cubicBezTo>
                    <a:pt x="163" y="54"/>
                    <a:pt x="163" y="54"/>
                    <a:pt x="163" y="54"/>
                  </a:cubicBezTo>
                  <a:cubicBezTo>
                    <a:pt x="170" y="58"/>
                    <a:pt x="170" y="58"/>
                    <a:pt x="170" y="58"/>
                  </a:cubicBezTo>
                  <a:lnTo>
                    <a:pt x="170" y="61"/>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5" name="Freeform 51">
              <a:extLst>
                <a:ext uri="{FF2B5EF4-FFF2-40B4-BE49-F238E27FC236}">
                  <a16:creationId xmlns:a16="http://schemas.microsoft.com/office/drawing/2014/main" id="{6FFE8628-B8B7-489A-829B-FDC03F6FF718}"/>
                </a:ext>
              </a:extLst>
            </p:cNvPr>
            <p:cNvSpPr>
              <a:spLocks/>
            </p:cNvSpPr>
            <p:nvPr/>
          </p:nvSpPr>
          <p:spPr bwMode="auto">
            <a:xfrm>
              <a:off x="1913" y="3697"/>
              <a:ext cx="225" cy="160"/>
            </a:xfrm>
            <a:custGeom>
              <a:avLst/>
              <a:gdLst>
                <a:gd name="T0" fmla="*/ 107 w 108"/>
                <a:gd name="T1" fmla="*/ 68 h 77"/>
                <a:gd name="T2" fmla="*/ 106 w 108"/>
                <a:gd name="T3" fmla="*/ 68 h 77"/>
                <a:gd name="T4" fmla="*/ 100 w 108"/>
                <a:gd name="T5" fmla="*/ 73 h 77"/>
                <a:gd name="T6" fmla="*/ 87 w 108"/>
                <a:gd name="T7" fmla="*/ 74 h 77"/>
                <a:gd name="T8" fmla="*/ 73 w 108"/>
                <a:gd name="T9" fmla="*/ 73 h 77"/>
                <a:gd name="T10" fmla="*/ 59 w 108"/>
                <a:gd name="T11" fmla="*/ 69 h 77"/>
                <a:gd name="T12" fmla="*/ 47 w 108"/>
                <a:gd name="T13" fmla="*/ 73 h 77"/>
                <a:gd name="T14" fmla="*/ 35 w 108"/>
                <a:gd name="T15" fmla="*/ 70 h 77"/>
                <a:gd name="T16" fmla="*/ 20 w 108"/>
                <a:gd name="T17" fmla="*/ 68 h 77"/>
                <a:gd name="T18" fmla="*/ 14 w 108"/>
                <a:gd name="T19" fmla="*/ 67 h 77"/>
                <a:gd name="T20" fmla="*/ 18 w 108"/>
                <a:gd name="T21" fmla="*/ 60 h 77"/>
                <a:gd name="T22" fmla="*/ 14 w 108"/>
                <a:gd name="T23" fmla="*/ 53 h 77"/>
                <a:gd name="T24" fmla="*/ 7 w 108"/>
                <a:gd name="T25" fmla="*/ 51 h 77"/>
                <a:gd name="T26" fmla="*/ 1 w 108"/>
                <a:gd name="T27" fmla="*/ 49 h 77"/>
                <a:gd name="T28" fmla="*/ 0 w 108"/>
                <a:gd name="T29" fmla="*/ 42 h 77"/>
                <a:gd name="T30" fmla="*/ 4 w 108"/>
                <a:gd name="T31" fmla="*/ 42 h 77"/>
                <a:gd name="T32" fmla="*/ 8 w 108"/>
                <a:gd name="T33" fmla="*/ 37 h 77"/>
                <a:gd name="T34" fmla="*/ 6 w 108"/>
                <a:gd name="T35" fmla="*/ 33 h 77"/>
                <a:gd name="T36" fmla="*/ 9 w 108"/>
                <a:gd name="T37" fmla="*/ 28 h 77"/>
                <a:gd name="T38" fmla="*/ 17 w 108"/>
                <a:gd name="T39" fmla="*/ 28 h 77"/>
                <a:gd name="T40" fmla="*/ 19 w 108"/>
                <a:gd name="T41" fmla="*/ 22 h 77"/>
                <a:gd name="T42" fmla="*/ 18 w 108"/>
                <a:gd name="T43" fmla="*/ 7 h 77"/>
                <a:gd name="T44" fmla="*/ 16 w 108"/>
                <a:gd name="T45" fmla="*/ 5 h 77"/>
                <a:gd name="T46" fmla="*/ 25 w 108"/>
                <a:gd name="T47" fmla="*/ 0 h 77"/>
                <a:gd name="T48" fmla="*/ 36 w 108"/>
                <a:gd name="T49" fmla="*/ 4 h 77"/>
                <a:gd name="T50" fmla="*/ 45 w 108"/>
                <a:gd name="T51" fmla="*/ 4 h 77"/>
                <a:gd name="T52" fmla="*/ 49 w 108"/>
                <a:gd name="T53" fmla="*/ 11 h 77"/>
                <a:gd name="T54" fmla="*/ 61 w 108"/>
                <a:gd name="T55" fmla="*/ 4 h 77"/>
                <a:gd name="T56" fmla="*/ 68 w 108"/>
                <a:gd name="T57" fmla="*/ 8 h 77"/>
                <a:gd name="T58" fmla="*/ 63 w 108"/>
                <a:gd name="T59" fmla="*/ 16 h 77"/>
                <a:gd name="T60" fmla="*/ 71 w 108"/>
                <a:gd name="T61" fmla="*/ 25 h 77"/>
                <a:gd name="T62" fmla="*/ 73 w 108"/>
                <a:gd name="T63" fmla="*/ 34 h 77"/>
                <a:gd name="T64" fmla="*/ 81 w 108"/>
                <a:gd name="T65" fmla="*/ 37 h 77"/>
                <a:gd name="T66" fmla="*/ 89 w 108"/>
                <a:gd name="T67" fmla="*/ 39 h 77"/>
                <a:gd name="T68" fmla="*/ 95 w 108"/>
                <a:gd name="T69" fmla="*/ 45 h 77"/>
                <a:gd name="T70" fmla="*/ 95 w 108"/>
                <a:gd name="T71" fmla="*/ 53 h 77"/>
                <a:gd name="T72" fmla="*/ 108 w 108"/>
                <a:gd name="T73" fmla="*/ 58 h 77"/>
                <a:gd name="T74" fmla="*/ 107 w 108"/>
                <a:gd name="T7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77">
                  <a:moveTo>
                    <a:pt x="107" y="68"/>
                  </a:moveTo>
                  <a:cubicBezTo>
                    <a:pt x="107" y="68"/>
                    <a:pt x="106" y="68"/>
                    <a:pt x="106" y="68"/>
                  </a:cubicBezTo>
                  <a:cubicBezTo>
                    <a:pt x="102" y="69"/>
                    <a:pt x="102" y="73"/>
                    <a:pt x="100" y="73"/>
                  </a:cubicBezTo>
                  <a:cubicBezTo>
                    <a:pt x="99" y="74"/>
                    <a:pt x="89" y="75"/>
                    <a:pt x="87" y="74"/>
                  </a:cubicBezTo>
                  <a:cubicBezTo>
                    <a:pt x="85" y="73"/>
                    <a:pt x="77" y="73"/>
                    <a:pt x="73" y="73"/>
                  </a:cubicBezTo>
                  <a:cubicBezTo>
                    <a:pt x="68" y="73"/>
                    <a:pt x="64" y="73"/>
                    <a:pt x="59" y="69"/>
                  </a:cubicBezTo>
                  <a:cubicBezTo>
                    <a:pt x="55" y="66"/>
                    <a:pt x="51" y="69"/>
                    <a:pt x="47" y="73"/>
                  </a:cubicBezTo>
                  <a:cubicBezTo>
                    <a:pt x="43" y="77"/>
                    <a:pt x="39" y="70"/>
                    <a:pt x="35" y="70"/>
                  </a:cubicBezTo>
                  <a:cubicBezTo>
                    <a:pt x="31" y="69"/>
                    <a:pt x="25" y="69"/>
                    <a:pt x="20" y="68"/>
                  </a:cubicBezTo>
                  <a:cubicBezTo>
                    <a:pt x="18" y="67"/>
                    <a:pt x="16" y="67"/>
                    <a:pt x="14" y="67"/>
                  </a:cubicBezTo>
                  <a:cubicBezTo>
                    <a:pt x="18" y="60"/>
                    <a:pt x="18" y="60"/>
                    <a:pt x="18" y="60"/>
                  </a:cubicBezTo>
                  <a:cubicBezTo>
                    <a:pt x="14" y="53"/>
                    <a:pt x="14" y="53"/>
                    <a:pt x="14" y="53"/>
                  </a:cubicBezTo>
                  <a:cubicBezTo>
                    <a:pt x="7" y="51"/>
                    <a:pt x="7" y="51"/>
                    <a:pt x="7" y="51"/>
                  </a:cubicBezTo>
                  <a:cubicBezTo>
                    <a:pt x="1" y="49"/>
                    <a:pt x="1" y="49"/>
                    <a:pt x="1" y="49"/>
                  </a:cubicBezTo>
                  <a:cubicBezTo>
                    <a:pt x="0" y="42"/>
                    <a:pt x="0" y="42"/>
                    <a:pt x="0" y="42"/>
                  </a:cubicBezTo>
                  <a:cubicBezTo>
                    <a:pt x="4" y="42"/>
                    <a:pt x="4" y="42"/>
                    <a:pt x="4" y="42"/>
                  </a:cubicBezTo>
                  <a:cubicBezTo>
                    <a:pt x="8" y="37"/>
                    <a:pt x="8" y="37"/>
                    <a:pt x="8" y="37"/>
                  </a:cubicBezTo>
                  <a:cubicBezTo>
                    <a:pt x="6" y="33"/>
                    <a:pt x="6" y="33"/>
                    <a:pt x="6" y="33"/>
                  </a:cubicBezTo>
                  <a:cubicBezTo>
                    <a:pt x="9" y="28"/>
                    <a:pt x="9" y="28"/>
                    <a:pt x="9" y="28"/>
                  </a:cubicBezTo>
                  <a:cubicBezTo>
                    <a:pt x="17" y="28"/>
                    <a:pt x="17" y="28"/>
                    <a:pt x="17" y="28"/>
                  </a:cubicBezTo>
                  <a:cubicBezTo>
                    <a:pt x="19" y="22"/>
                    <a:pt x="19" y="22"/>
                    <a:pt x="19" y="22"/>
                  </a:cubicBezTo>
                  <a:cubicBezTo>
                    <a:pt x="18" y="7"/>
                    <a:pt x="18" y="7"/>
                    <a:pt x="18" y="7"/>
                  </a:cubicBezTo>
                  <a:cubicBezTo>
                    <a:pt x="16" y="5"/>
                    <a:pt x="16" y="5"/>
                    <a:pt x="16" y="5"/>
                  </a:cubicBezTo>
                  <a:cubicBezTo>
                    <a:pt x="25" y="0"/>
                    <a:pt x="25" y="0"/>
                    <a:pt x="25" y="0"/>
                  </a:cubicBezTo>
                  <a:cubicBezTo>
                    <a:pt x="36" y="4"/>
                    <a:pt x="36" y="4"/>
                    <a:pt x="36" y="4"/>
                  </a:cubicBezTo>
                  <a:cubicBezTo>
                    <a:pt x="45" y="4"/>
                    <a:pt x="45" y="4"/>
                    <a:pt x="45" y="4"/>
                  </a:cubicBezTo>
                  <a:cubicBezTo>
                    <a:pt x="49" y="11"/>
                    <a:pt x="49" y="11"/>
                    <a:pt x="49" y="11"/>
                  </a:cubicBezTo>
                  <a:cubicBezTo>
                    <a:pt x="61" y="4"/>
                    <a:pt x="61" y="4"/>
                    <a:pt x="61" y="4"/>
                  </a:cubicBezTo>
                  <a:cubicBezTo>
                    <a:pt x="68" y="8"/>
                    <a:pt x="68" y="8"/>
                    <a:pt x="68" y="8"/>
                  </a:cubicBezTo>
                  <a:cubicBezTo>
                    <a:pt x="63" y="16"/>
                    <a:pt x="63" y="16"/>
                    <a:pt x="63" y="16"/>
                  </a:cubicBezTo>
                  <a:cubicBezTo>
                    <a:pt x="71" y="25"/>
                    <a:pt x="71" y="25"/>
                    <a:pt x="71" y="25"/>
                  </a:cubicBezTo>
                  <a:cubicBezTo>
                    <a:pt x="73" y="34"/>
                    <a:pt x="73" y="34"/>
                    <a:pt x="73" y="34"/>
                  </a:cubicBezTo>
                  <a:cubicBezTo>
                    <a:pt x="81" y="37"/>
                    <a:pt x="81" y="37"/>
                    <a:pt x="81" y="37"/>
                  </a:cubicBezTo>
                  <a:cubicBezTo>
                    <a:pt x="89" y="39"/>
                    <a:pt x="89" y="39"/>
                    <a:pt x="89" y="39"/>
                  </a:cubicBezTo>
                  <a:cubicBezTo>
                    <a:pt x="95" y="45"/>
                    <a:pt x="95" y="45"/>
                    <a:pt x="95" y="45"/>
                  </a:cubicBezTo>
                  <a:cubicBezTo>
                    <a:pt x="95" y="53"/>
                    <a:pt x="95" y="53"/>
                    <a:pt x="95" y="53"/>
                  </a:cubicBezTo>
                  <a:cubicBezTo>
                    <a:pt x="108" y="58"/>
                    <a:pt x="108" y="58"/>
                    <a:pt x="108" y="58"/>
                  </a:cubicBezTo>
                  <a:lnTo>
                    <a:pt x="107" y="68"/>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6" name="Freeform 52">
              <a:extLst>
                <a:ext uri="{FF2B5EF4-FFF2-40B4-BE49-F238E27FC236}">
                  <a16:creationId xmlns:a16="http://schemas.microsoft.com/office/drawing/2014/main" id="{7D109889-6BB4-4C05-92E4-DA391778345D}"/>
                </a:ext>
              </a:extLst>
            </p:cNvPr>
            <p:cNvSpPr>
              <a:spLocks/>
            </p:cNvSpPr>
            <p:nvPr/>
          </p:nvSpPr>
          <p:spPr bwMode="auto">
            <a:xfrm>
              <a:off x="1735" y="3664"/>
              <a:ext cx="217" cy="252"/>
            </a:xfrm>
            <a:custGeom>
              <a:avLst/>
              <a:gdLst>
                <a:gd name="T0" fmla="*/ 89 w 104"/>
                <a:gd name="T1" fmla="*/ 83 h 121"/>
                <a:gd name="T2" fmla="*/ 64 w 104"/>
                <a:gd name="T3" fmla="*/ 75 h 121"/>
                <a:gd name="T4" fmla="*/ 59 w 104"/>
                <a:gd name="T5" fmla="*/ 88 h 121"/>
                <a:gd name="T6" fmla="*/ 66 w 104"/>
                <a:gd name="T7" fmla="*/ 102 h 121"/>
                <a:gd name="T8" fmla="*/ 54 w 104"/>
                <a:gd name="T9" fmla="*/ 102 h 121"/>
                <a:gd name="T10" fmla="*/ 42 w 104"/>
                <a:gd name="T11" fmla="*/ 118 h 121"/>
                <a:gd name="T12" fmla="*/ 22 w 104"/>
                <a:gd name="T13" fmla="*/ 120 h 121"/>
                <a:gd name="T14" fmla="*/ 22 w 104"/>
                <a:gd name="T15" fmla="*/ 116 h 121"/>
                <a:gd name="T16" fmla="*/ 23 w 104"/>
                <a:gd name="T17" fmla="*/ 106 h 121"/>
                <a:gd name="T18" fmla="*/ 10 w 104"/>
                <a:gd name="T19" fmla="*/ 106 h 121"/>
                <a:gd name="T20" fmla="*/ 4 w 104"/>
                <a:gd name="T21" fmla="*/ 99 h 121"/>
                <a:gd name="T22" fmla="*/ 12 w 104"/>
                <a:gd name="T23" fmla="*/ 85 h 121"/>
                <a:gd name="T24" fmla="*/ 15 w 104"/>
                <a:gd name="T25" fmla="*/ 81 h 121"/>
                <a:gd name="T26" fmla="*/ 21 w 104"/>
                <a:gd name="T27" fmla="*/ 68 h 121"/>
                <a:gd name="T28" fmla="*/ 31 w 104"/>
                <a:gd name="T29" fmla="*/ 58 h 121"/>
                <a:gd name="T30" fmla="*/ 39 w 104"/>
                <a:gd name="T31" fmla="*/ 61 h 121"/>
                <a:gd name="T32" fmla="*/ 45 w 104"/>
                <a:gd name="T33" fmla="*/ 56 h 121"/>
                <a:gd name="T34" fmla="*/ 40 w 104"/>
                <a:gd name="T35" fmla="*/ 46 h 121"/>
                <a:gd name="T36" fmla="*/ 31 w 104"/>
                <a:gd name="T37" fmla="*/ 47 h 121"/>
                <a:gd name="T38" fmla="*/ 20 w 104"/>
                <a:gd name="T39" fmla="*/ 45 h 121"/>
                <a:gd name="T40" fmla="*/ 16 w 104"/>
                <a:gd name="T41" fmla="*/ 31 h 121"/>
                <a:gd name="T42" fmla="*/ 16 w 104"/>
                <a:gd name="T43" fmla="*/ 17 h 121"/>
                <a:gd name="T44" fmla="*/ 28 w 104"/>
                <a:gd name="T45" fmla="*/ 19 h 121"/>
                <a:gd name="T46" fmla="*/ 34 w 104"/>
                <a:gd name="T47" fmla="*/ 29 h 121"/>
                <a:gd name="T48" fmla="*/ 44 w 104"/>
                <a:gd name="T49" fmla="*/ 26 h 121"/>
                <a:gd name="T50" fmla="*/ 54 w 104"/>
                <a:gd name="T51" fmla="*/ 18 h 121"/>
                <a:gd name="T52" fmla="*/ 58 w 104"/>
                <a:gd name="T53" fmla="*/ 1 h 121"/>
                <a:gd name="T54" fmla="*/ 68 w 104"/>
                <a:gd name="T55" fmla="*/ 6 h 121"/>
                <a:gd name="T56" fmla="*/ 87 w 104"/>
                <a:gd name="T57" fmla="*/ 17 h 121"/>
                <a:gd name="T58" fmla="*/ 103 w 104"/>
                <a:gd name="T59" fmla="*/ 23 h 121"/>
                <a:gd name="T60" fmla="*/ 102 w 104"/>
                <a:gd name="T61" fmla="*/ 44 h 121"/>
                <a:gd name="T62" fmla="*/ 91 w 104"/>
                <a:gd name="T63" fmla="*/ 49 h 121"/>
                <a:gd name="T64" fmla="*/ 89 w 104"/>
                <a:gd name="T65" fmla="*/ 58 h 121"/>
                <a:gd name="T66" fmla="*/ 86 w 104"/>
                <a:gd name="T67" fmla="*/ 65 h 121"/>
                <a:gd name="T68" fmla="*/ 99 w 104"/>
                <a:gd name="T69" fmla="*/ 69 h 121"/>
                <a:gd name="T70" fmla="*/ 99 w 104"/>
                <a:gd name="T71" fmla="*/ 8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121">
                  <a:moveTo>
                    <a:pt x="99" y="83"/>
                  </a:moveTo>
                  <a:cubicBezTo>
                    <a:pt x="95" y="83"/>
                    <a:pt x="92" y="83"/>
                    <a:pt x="89" y="83"/>
                  </a:cubicBezTo>
                  <a:cubicBezTo>
                    <a:pt x="85" y="83"/>
                    <a:pt x="84" y="83"/>
                    <a:pt x="79" y="80"/>
                  </a:cubicBezTo>
                  <a:cubicBezTo>
                    <a:pt x="75" y="76"/>
                    <a:pt x="65" y="74"/>
                    <a:pt x="64" y="75"/>
                  </a:cubicBezTo>
                  <a:cubicBezTo>
                    <a:pt x="63" y="76"/>
                    <a:pt x="62" y="78"/>
                    <a:pt x="59" y="81"/>
                  </a:cubicBezTo>
                  <a:cubicBezTo>
                    <a:pt x="56" y="85"/>
                    <a:pt x="58" y="86"/>
                    <a:pt x="59" y="88"/>
                  </a:cubicBezTo>
                  <a:cubicBezTo>
                    <a:pt x="60" y="90"/>
                    <a:pt x="58" y="90"/>
                    <a:pt x="56" y="93"/>
                  </a:cubicBezTo>
                  <a:cubicBezTo>
                    <a:pt x="54" y="95"/>
                    <a:pt x="59" y="97"/>
                    <a:pt x="66" y="102"/>
                  </a:cubicBezTo>
                  <a:cubicBezTo>
                    <a:pt x="73" y="108"/>
                    <a:pt x="68" y="108"/>
                    <a:pt x="65" y="109"/>
                  </a:cubicBezTo>
                  <a:cubicBezTo>
                    <a:pt x="62" y="110"/>
                    <a:pt x="57" y="105"/>
                    <a:pt x="54" y="102"/>
                  </a:cubicBezTo>
                  <a:cubicBezTo>
                    <a:pt x="51" y="99"/>
                    <a:pt x="47" y="103"/>
                    <a:pt x="43" y="105"/>
                  </a:cubicBezTo>
                  <a:cubicBezTo>
                    <a:pt x="39" y="108"/>
                    <a:pt x="41" y="115"/>
                    <a:pt x="42" y="118"/>
                  </a:cubicBezTo>
                  <a:cubicBezTo>
                    <a:pt x="42" y="121"/>
                    <a:pt x="41" y="120"/>
                    <a:pt x="35" y="120"/>
                  </a:cubicBezTo>
                  <a:cubicBezTo>
                    <a:pt x="30" y="120"/>
                    <a:pt x="25" y="118"/>
                    <a:pt x="22" y="120"/>
                  </a:cubicBezTo>
                  <a:cubicBezTo>
                    <a:pt x="19" y="118"/>
                    <a:pt x="19" y="118"/>
                    <a:pt x="19" y="118"/>
                  </a:cubicBezTo>
                  <a:cubicBezTo>
                    <a:pt x="22" y="116"/>
                    <a:pt x="22" y="116"/>
                    <a:pt x="22" y="116"/>
                  </a:cubicBezTo>
                  <a:cubicBezTo>
                    <a:pt x="25" y="110"/>
                    <a:pt x="25" y="110"/>
                    <a:pt x="25" y="110"/>
                  </a:cubicBezTo>
                  <a:cubicBezTo>
                    <a:pt x="23" y="106"/>
                    <a:pt x="23" y="106"/>
                    <a:pt x="23" y="106"/>
                  </a:cubicBezTo>
                  <a:cubicBezTo>
                    <a:pt x="16" y="104"/>
                    <a:pt x="16" y="104"/>
                    <a:pt x="16" y="104"/>
                  </a:cubicBezTo>
                  <a:cubicBezTo>
                    <a:pt x="10" y="106"/>
                    <a:pt x="10" y="106"/>
                    <a:pt x="10" y="106"/>
                  </a:cubicBezTo>
                  <a:cubicBezTo>
                    <a:pt x="0" y="104"/>
                    <a:pt x="0" y="104"/>
                    <a:pt x="0" y="104"/>
                  </a:cubicBezTo>
                  <a:cubicBezTo>
                    <a:pt x="0" y="104"/>
                    <a:pt x="4" y="100"/>
                    <a:pt x="4" y="99"/>
                  </a:cubicBezTo>
                  <a:cubicBezTo>
                    <a:pt x="5" y="99"/>
                    <a:pt x="9" y="93"/>
                    <a:pt x="9" y="93"/>
                  </a:cubicBezTo>
                  <a:cubicBezTo>
                    <a:pt x="12" y="85"/>
                    <a:pt x="12" y="85"/>
                    <a:pt x="12" y="85"/>
                  </a:cubicBezTo>
                  <a:cubicBezTo>
                    <a:pt x="15" y="85"/>
                    <a:pt x="15" y="85"/>
                    <a:pt x="15" y="85"/>
                  </a:cubicBezTo>
                  <a:cubicBezTo>
                    <a:pt x="15" y="81"/>
                    <a:pt x="15" y="81"/>
                    <a:pt x="15" y="81"/>
                  </a:cubicBezTo>
                  <a:cubicBezTo>
                    <a:pt x="20" y="75"/>
                    <a:pt x="20" y="75"/>
                    <a:pt x="20" y="75"/>
                  </a:cubicBezTo>
                  <a:cubicBezTo>
                    <a:pt x="21" y="68"/>
                    <a:pt x="21" y="68"/>
                    <a:pt x="21" y="68"/>
                  </a:cubicBezTo>
                  <a:cubicBezTo>
                    <a:pt x="28" y="62"/>
                    <a:pt x="28" y="62"/>
                    <a:pt x="28" y="62"/>
                  </a:cubicBezTo>
                  <a:cubicBezTo>
                    <a:pt x="31" y="58"/>
                    <a:pt x="31" y="58"/>
                    <a:pt x="31" y="58"/>
                  </a:cubicBezTo>
                  <a:cubicBezTo>
                    <a:pt x="36" y="57"/>
                    <a:pt x="36" y="57"/>
                    <a:pt x="36" y="57"/>
                  </a:cubicBezTo>
                  <a:cubicBezTo>
                    <a:pt x="39" y="61"/>
                    <a:pt x="39" y="61"/>
                    <a:pt x="39" y="61"/>
                  </a:cubicBezTo>
                  <a:cubicBezTo>
                    <a:pt x="44" y="62"/>
                    <a:pt x="44" y="62"/>
                    <a:pt x="44" y="62"/>
                  </a:cubicBezTo>
                  <a:cubicBezTo>
                    <a:pt x="45" y="56"/>
                    <a:pt x="45" y="56"/>
                    <a:pt x="45" y="56"/>
                  </a:cubicBezTo>
                  <a:cubicBezTo>
                    <a:pt x="43" y="50"/>
                    <a:pt x="43" y="50"/>
                    <a:pt x="43" y="50"/>
                  </a:cubicBezTo>
                  <a:cubicBezTo>
                    <a:pt x="40" y="46"/>
                    <a:pt x="40" y="46"/>
                    <a:pt x="40" y="46"/>
                  </a:cubicBezTo>
                  <a:cubicBezTo>
                    <a:pt x="33" y="45"/>
                    <a:pt x="33" y="45"/>
                    <a:pt x="33" y="45"/>
                  </a:cubicBezTo>
                  <a:cubicBezTo>
                    <a:pt x="31" y="47"/>
                    <a:pt x="31" y="47"/>
                    <a:pt x="31" y="47"/>
                  </a:cubicBezTo>
                  <a:cubicBezTo>
                    <a:pt x="26" y="47"/>
                    <a:pt x="26" y="47"/>
                    <a:pt x="26" y="47"/>
                  </a:cubicBezTo>
                  <a:cubicBezTo>
                    <a:pt x="20" y="45"/>
                    <a:pt x="20" y="45"/>
                    <a:pt x="20" y="45"/>
                  </a:cubicBezTo>
                  <a:cubicBezTo>
                    <a:pt x="16" y="39"/>
                    <a:pt x="16" y="39"/>
                    <a:pt x="16" y="39"/>
                  </a:cubicBezTo>
                  <a:cubicBezTo>
                    <a:pt x="16" y="31"/>
                    <a:pt x="16" y="31"/>
                    <a:pt x="16" y="31"/>
                  </a:cubicBezTo>
                  <a:cubicBezTo>
                    <a:pt x="12" y="22"/>
                    <a:pt x="12" y="22"/>
                    <a:pt x="12" y="22"/>
                  </a:cubicBezTo>
                  <a:cubicBezTo>
                    <a:pt x="16" y="17"/>
                    <a:pt x="16" y="17"/>
                    <a:pt x="16" y="17"/>
                  </a:cubicBezTo>
                  <a:cubicBezTo>
                    <a:pt x="22" y="15"/>
                    <a:pt x="22" y="15"/>
                    <a:pt x="22" y="15"/>
                  </a:cubicBezTo>
                  <a:cubicBezTo>
                    <a:pt x="28" y="19"/>
                    <a:pt x="28" y="19"/>
                    <a:pt x="28" y="19"/>
                  </a:cubicBezTo>
                  <a:cubicBezTo>
                    <a:pt x="34" y="23"/>
                    <a:pt x="34" y="23"/>
                    <a:pt x="34" y="23"/>
                  </a:cubicBezTo>
                  <a:cubicBezTo>
                    <a:pt x="34" y="29"/>
                    <a:pt x="34" y="29"/>
                    <a:pt x="34" y="29"/>
                  </a:cubicBezTo>
                  <a:cubicBezTo>
                    <a:pt x="41" y="31"/>
                    <a:pt x="41" y="31"/>
                    <a:pt x="41" y="31"/>
                  </a:cubicBezTo>
                  <a:cubicBezTo>
                    <a:pt x="44" y="26"/>
                    <a:pt x="44" y="26"/>
                    <a:pt x="44" y="26"/>
                  </a:cubicBezTo>
                  <a:cubicBezTo>
                    <a:pt x="52" y="24"/>
                    <a:pt x="52" y="24"/>
                    <a:pt x="52" y="24"/>
                  </a:cubicBezTo>
                  <a:cubicBezTo>
                    <a:pt x="52" y="24"/>
                    <a:pt x="54" y="18"/>
                    <a:pt x="54" y="18"/>
                  </a:cubicBezTo>
                  <a:cubicBezTo>
                    <a:pt x="55" y="17"/>
                    <a:pt x="58" y="11"/>
                    <a:pt x="58" y="11"/>
                  </a:cubicBezTo>
                  <a:cubicBezTo>
                    <a:pt x="58" y="1"/>
                    <a:pt x="58" y="1"/>
                    <a:pt x="58" y="1"/>
                  </a:cubicBezTo>
                  <a:cubicBezTo>
                    <a:pt x="63" y="0"/>
                    <a:pt x="63" y="0"/>
                    <a:pt x="63" y="0"/>
                  </a:cubicBezTo>
                  <a:cubicBezTo>
                    <a:pt x="68" y="6"/>
                    <a:pt x="68" y="6"/>
                    <a:pt x="68" y="6"/>
                  </a:cubicBezTo>
                  <a:cubicBezTo>
                    <a:pt x="78" y="11"/>
                    <a:pt x="78" y="11"/>
                    <a:pt x="78" y="11"/>
                  </a:cubicBezTo>
                  <a:cubicBezTo>
                    <a:pt x="87" y="17"/>
                    <a:pt x="87" y="17"/>
                    <a:pt x="87" y="17"/>
                  </a:cubicBezTo>
                  <a:cubicBezTo>
                    <a:pt x="92" y="12"/>
                    <a:pt x="92" y="12"/>
                    <a:pt x="92" y="12"/>
                  </a:cubicBezTo>
                  <a:cubicBezTo>
                    <a:pt x="103" y="23"/>
                    <a:pt x="103" y="23"/>
                    <a:pt x="103" y="23"/>
                  </a:cubicBezTo>
                  <a:cubicBezTo>
                    <a:pt x="104" y="38"/>
                    <a:pt x="104" y="38"/>
                    <a:pt x="104" y="38"/>
                  </a:cubicBezTo>
                  <a:cubicBezTo>
                    <a:pt x="102" y="44"/>
                    <a:pt x="102" y="44"/>
                    <a:pt x="102" y="44"/>
                  </a:cubicBezTo>
                  <a:cubicBezTo>
                    <a:pt x="94" y="44"/>
                    <a:pt x="94" y="44"/>
                    <a:pt x="94" y="44"/>
                  </a:cubicBezTo>
                  <a:cubicBezTo>
                    <a:pt x="91" y="49"/>
                    <a:pt x="91" y="49"/>
                    <a:pt x="91" y="49"/>
                  </a:cubicBezTo>
                  <a:cubicBezTo>
                    <a:pt x="93" y="53"/>
                    <a:pt x="93" y="53"/>
                    <a:pt x="93" y="53"/>
                  </a:cubicBezTo>
                  <a:cubicBezTo>
                    <a:pt x="89" y="58"/>
                    <a:pt x="89" y="58"/>
                    <a:pt x="89" y="58"/>
                  </a:cubicBezTo>
                  <a:cubicBezTo>
                    <a:pt x="85" y="58"/>
                    <a:pt x="85" y="58"/>
                    <a:pt x="85" y="58"/>
                  </a:cubicBezTo>
                  <a:cubicBezTo>
                    <a:pt x="86" y="65"/>
                    <a:pt x="86" y="65"/>
                    <a:pt x="86" y="65"/>
                  </a:cubicBezTo>
                  <a:cubicBezTo>
                    <a:pt x="92" y="67"/>
                    <a:pt x="92" y="67"/>
                    <a:pt x="92" y="67"/>
                  </a:cubicBezTo>
                  <a:cubicBezTo>
                    <a:pt x="99" y="69"/>
                    <a:pt x="99" y="69"/>
                    <a:pt x="99" y="69"/>
                  </a:cubicBezTo>
                  <a:cubicBezTo>
                    <a:pt x="103" y="76"/>
                    <a:pt x="103" y="76"/>
                    <a:pt x="103" y="76"/>
                  </a:cubicBezTo>
                  <a:lnTo>
                    <a:pt x="99" y="83"/>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7" name="Freeform 53">
              <a:extLst>
                <a:ext uri="{FF2B5EF4-FFF2-40B4-BE49-F238E27FC236}">
                  <a16:creationId xmlns:a16="http://schemas.microsoft.com/office/drawing/2014/main" id="{14E174F5-DFEA-45FC-A072-E0088CD0BC09}"/>
                </a:ext>
              </a:extLst>
            </p:cNvPr>
            <p:cNvSpPr>
              <a:spLocks/>
            </p:cNvSpPr>
            <p:nvPr/>
          </p:nvSpPr>
          <p:spPr bwMode="auto">
            <a:xfrm>
              <a:off x="1802" y="3355"/>
              <a:ext cx="315" cy="365"/>
            </a:xfrm>
            <a:custGeom>
              <a:avLst/>
              <a:gdLst>
                <a:gd name="T0" fmla="*/ 225 w 315"/>
                <a:gd name="T1" fmla="*/ 9 h 365"/>
                <a:gd name="T2" fmla="*/ 261 w 315"/>
                <a:gd name="T3" fmla="*/ 50 h 365"/>
                <a:gd name="T4" fmla="*/ 279 w 315"/>
                <a:gd name="T5" fmla="*/ 77 h 365"/>
                <a:gd name="T6" fmla="*/ 273 w 315"/>
                <a:gd name="T7" fmla="*/ 109 h 365"/>
                <a:gd name="T8" fmla="*/ 271 w 315"/>
                <a:gd name="T9" fmla="*/ 146 h 365"/>
                <a:gd name="T10" fmla="*/ 279 w 315"/>
                <a:gd name="T11" fmla="*/ 171 h 365"/>
                <a:gd name="T12" fmla="*/ 275 w 315"/>
                <a:gd name="T13" fmla="*/ 196 h 365"/>
                <a:gd name="T14" fmla="*/ 296 w 315"/>
                <a:gd name="T15" fmla="*/ 223 h 365"/>
                <a:gd name="T16" fmla="*/ 306 w 315"/>
                <a:gd name="T17" fmla="*/ 242 h 365"/>
                <a:gd name="T18" fmla="*/ 315 w 315"/>
                <a:gd name="T19" fmla="*/ 265 h 365"/>
                <a:gd name="T20" fmla="*/ 315 w 315"/>
                <a:gd name="T21" fmla="*/ 300 h 365"/>
                <a:gd name="T22" fmla="*/ 288 w 315"/>
                <a:gd name="T23" fmla="*/ 302 h 365"/>
                <a:gd name="T24" fmla="*/ 271 w 315"/>
                <a:gd name="T25" fmla="*/ 307 h 365"/>
                <a:gd name="T26" fmla="*/ 261 w 315"/>
                <a:gd name="T27" fmla="*/ 327 h 365"/>
                <a:gd name="T28" fmla="*/ 252 w 315"/>
                <a:gd name="T29" fmla="*/ 359 h 365"/>
                <a:gd name="T30" fmla="*/ 213 w 315"/>
                <a:gd name="T31" fmla="*/ 365 h 365"/>
                <a:gd name="T32" fmla="*/ 186 w 315"/>
                <a:gd name="T33" fmla="*/ 350 h 365"/>
                <a:gd name="T34" fmla="*/ 144 w 315"/>
                <a:gd name="T35" fmla="*/ 352 h 365"/>
                <a:gd name="T36" fmla="*/ 115 w 315"/>
                <a:gd name="T37" fmla="*/ 344 h 365"/>
                <a:gd name="T38" fmla="*/ 75 w 315"/>
                <a:gd name="T39" fmla="*/ 321 h 365"/>
                <a:gd name="T40" fmla="*/ 54 w 315"/>
                <a:gd name="T41" fmla="*/ 311 h 365"/>
                <a:gd name="T42" fmla="*/ 36 w 315"/>
                <a:gd name="T43" fmla="*/ 309 h 365"/>
                <a:gd name="T44" fmla="*/ 0 w 315"/>
                <a:gd name="T45" fmla="*/ 284 h 365"/>
                <a:gd name="T46" fmla="*/ 19 w 315"/>
                <a:gd name="T47" fmla="*/ 248 h 365"/>
                <a:gd name="T48" fmla="*/ 50 w 315"/>
                <a:gd name="T49" fmla="*/ 244 h 365"/>
                <a:gd name="T50" fmla="*/ 67 w 315"/>
                <a:gd name="T51" fmla="*/ 221 h 365"/>
                <a:gd name="T52" fmla="*/ 92 w 315"/>
                <a:gd name="T53" fmla="*/ 221 h 365"/>
                <a:gd name="T54" fmla="*/ 98 w 315"/>
                <a:gd name="T55" fmla="*/ 200 h 365"/>
                <a:gd name="T56" fmla="*/ 127 w 315"/>
                <a:gd name="T57" fmla="*/ 186 h 365"/>
                <a:gd name="T58" fmla="*/ 129 w 315"/>
                <a:gd name="T59" fmla="*/ 161 h 365"/>
                <a:gd name="T60" fmla="*/ 121 w 315"/>
                <a:gd name="T61" fmla="*/ 136 h 365"/>
                <a:gd name="T62" fmla="*/ 131 w 315"/>
                <a:gd name="T63" fmla="*/ 107 h 365"/>
                <a:gd name="T64" fmla="*/ 177 w 315"/>
                <a:gd name="T65" fmla="*/ 67 h 365"/>
                <a:gd name="T66" fmla="*/ 188 w 315"/>
                <a:gd name="T67" fmla="*/ 36 h 365"/>
                <a:gd name="T68" fmla="*/ 200 w 315"/>
                <a:gd name="T69" fmla="*/ 15 h 365"/>
                <a:gd name="T70" fmla="*/ 213 w 315"/>
                <a:gd name="T71"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65">
                  <a:moveTo>
                    <a:pt x="213" y="0"/>
                  </a:moveTo>
                  <a:lnTo>
                    <a:pt x="225" y="9"/>
                  </a:lnTo>
                  <a:lnTo>
                    <a:pt x="223" y="19"/>
                  </a:lnTo>
                  <a:lnTo>
                    <a:pt x="261" y="50"/>
                  </a:lnTo>
                  <a:lnTo>
                    <a:pt x="267" y="67"/>
                  </a:lnTo>
                  <a:lnTo>
                    <a:pt x="279" y="77"/>
                  </a:lnTo>
                  <a:lnTo>
                    <a:pt x="279" y="98"/>
                  </a:lnTo>
                  <a:lnTo>
                    <a:pt x="273" y="109"/>
                  </a:lnTo>
                  <a:lnTo>
                    <a:pt x="273" y="129"/>
                  </a:lnTo>
                  <a:lnTo>
                    <a:pt x="271" y="146"/>
                  </a:lnTo>
                  <a:lnTo>
                    <a:pt x="281" y="161"/>
                  </a:lnTo>
                  <a:lnTo>
                    <a:pt x="279" y="171"/>
                  </a:lnTo>
                  <a:lnTo>
                    <a:pt x="271" y="182"/>
                  </a:lnTo>
                  <a:lnTo>
                    <a:pt x="275" y="196"/>
                  </a:lnTo>
                  <a:lnTo>
                    <a:pt x="292" y="202"/>
                  </a:lnTo>
                  <a:lnTo>
                    <a:pt x="296" y="223"/>
                  </a:lnTo>
                  <a:lnTo>
                    <a:pt x="309" y="227"/>
                  </a:lnTo>
                  <a:lnTo>
                    <a:pt x="306" y="242"/>
                  </a:lnTo>
                  <a:lnTo>
                    <a:pt x="309" y="259"/>
                  </a:lnTo>
                  <a:lnTo>
                    <a:pt x="315" y="265"/>
                  </a:lnTo>
                  <a:lnTo>
                    <a:pt x="311" y="288"/>
                  </a:lnTo>
                  <a:lnTo>
                    <a:pt x="315" y="300"/>
                  </a:lnTo>
                  <a:lnTo>
                    <a:pt x="300" y="309"/>
                  </a:lnTo>
                  <a:lnTo>
                    <a:pt x="288" y="302"/>
                  </a:lnTo>
                  <a:lnTo>
                    <a:pt x="284" y="311"/>
                  </a:lnTo>
                  <a:lnTo>
                    <a:pt x="271" y="307"/>
                  </a:lnTo>
                  <a:lnTo>
                    <a:pt x="261" y="317"/>
                  </a:lnTo>
                  <a:lnTo>
                    <a:pt x="261" y="327"/>
                  </a:lnTo>
                  <a:lnTo>
                    <a:pt x="256" y="342"/>
                  </a:lnTo>
                  <a:lnTo>
                    <a:pt x="252" y="359"/>
                  </a:lnTo>
                  <a:lnTo>
                    <a:pt x="238" y="350"/>
                  </a:lnTo>
                  <a:lnTo>
                    <a:pt x="213" y="365"/>
                  </a:lnTo>
                  <a:lnTo>
                    <a:pt x="204" y="350"/>
                  </a:lnTo>
                  <a:lnTo>
                    <a:pt x="186" y="350"/>
                  </a:lnTo>
                  <a:lnTo>
                    <a:pt x="163" y="342"/>
                  </a:lnTo>
                  <a:lnTo>
                    <a:pt x="144" y="352"/>
                  </a:lnTo>
                  <a:lnTo>
                    <a:pt x="125" y="334"/>
                  </a:lnTo>
                  <a:lnTo>
                    <a:pt x="115" y="344"/>
                  </a:lnTo>
                  <a:lnTo>
                    <a:pt x="96" y="332"/>
                  </a:lnTo>
                  <a:lnTo>
                    <a:pt x="75" y="321"/>
                  </a:lnTo>
                  <a:lnTo>
                    <a:pt x="65" y="309"/>
                  </a:lnTo>
                  <a:lnTo>
                    <a:pt x="54" y="311"/>
                  </a:lnTo>
                  <a:lnTo>
                    <a:pt x="42" y="323"/>
                  </a:lnTo>
                  <a:lnTo>
                    <a:pt x="36" y="309"/>
                  </a:lnTo>
                  <a:lnTo>
                    <a:pt x="21" y="307"/>
                  </a:lnTo>
                  <a:lnTo>
                    <a:pt x="0" y="284"/>
                  </a:lnTo>
                  <a:lnTo>
                    <a:pt x="15" y="267"/>
                  </a:lnTo>
                  <a:lnTo>
                    <a:pt x="19" y="248"/>
                  </a:lnTo>
                  <a:lnTo>
                    <a:pt x="40" y="250"/>
                  </a:lnTo>
                  <a:lnTo>
                    <a:pt x="50" y="244"/>
                  </a:lnTo>
                  <a:lnTo>
                    <a:pt x="56" y="225"/>
                  </a:lnTo>
                  <a:lnTo>
                    <a:pt x="67" y="221"/>
                  </a:lnTo>
                  <a:lnTo>
                    <a:pt x="79" y="232"/>
                  </a:lnTo>
                  <a:lnTo>
                    <a:pt x="92" y="221"/>
                  </a:lnTo>
                  <a:lnTo>
                    <a:pt x="83" y="209"/>
                  </a:lnTo>
                  <a:lnTo>
                    <a:pt x="98" y="200"/>
                  </a:lnTo>
                  <a:lnTo>
                    <a:pt x="113" y="200"/>
                  </a:lnTo>
                  <a:lnTo>
                    <a:pt x="127" y="186"/>
                  </a:lnTo>
                  <a:lnTo>
                    <a:pt x="117" y="173"/>
                  </a:lnTo>
                  <a:lnTo>
                    <a:pt x="129" y="161"/>
                  </a:lnTo>
                  <a:lnTo>
                    <a:pt x="129" y="146"/>
                  </a:lnTo>
                  <a:lnTo>
                    <a:pt x="121" y="136"/>
                  </a:lnTo>
                  <a:lnTo>
                    <a:pt x="123" y="119"/>
                  </a:lnTo>
                  <a:lnTo>
                    <a:pt x="131" y="107"/>
                  </a:lnTo>
                  <a:lnTo>
                    <a:pt x="150" y="107"/>
                  </a:lnTo>
                  <a:lnTo>
                    <a:pt x="177" y="67"/>
                  </a:lnTo>
                  <a:lnTo>
                    <a:pt x="188" y="54"/>
                  </a:lnTo>
                  <a:lnTo>
                    <a:pt x="188" y="36"/>
                  </a:lnTo>
                  <a:lnTo>
                    <a:pt x="202" y="29"/>
                  </a:lnTo>
                  <a:lnTo>
                    <a:pt x="200" y="15"/>
                  </a:lnTo>
                  <a:lnTo>
                    <a:pt x="208" y="4"/>
                  </a:lnTo>
                  <a:lnTo>
                    <a:pt x="213" y="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8" name="Freeform 54">
              <a:extLst>
                <a:ext uri="{FF2B5EF4-FFF2-40B4-BE49-F238E27FC236}">
                  <a16:creationId xmlns:a16="http://schemas.microsoft.com/office/drawing/2014/main" id="{79BAF611-854E-4961-95E2-C9A35F064C4E}"/>
                </a:ext>
              </a:extLst>
            </p:cNvPr>
            <p:cNvSpPr>
              <a:spLocks/>
            </p:cNvSpPr>
            <p:nvPr/>
          </p:nvSpPr>
          <p:spPr bwMode="auto">
            <a:xfrm>
              <a:off x="2398" y="3584"/>
              <a:ext cx="456" cy="334"/>
            </a:xfrm>
            <a:custGeom>
              <a:avLst/>
              <a:gdLst>
                <a:gd name="T0" fmla="*/ 31 w 456"/>
                <a:gd name="T1" fmla="*/ 207 h 334"/>
                <a:gd name="T2" fmla="*/ 69 w 456"/>
                <a:gd name="T3" fmla="*/ 219 h 334"/>
                <a:gd name="T4" fmla="*/ 146 w 456"/>
                <a:gd name="T5" fmla="*/ 278 h 334"/>
                <a:gd name="T6" fmla="*/ 192 w 456"/>
                <a:gd name="T7" fmla="*/ 292 h 334"/>
                <a:gd name="T8" fmla="*/ 231 w 456"/>
                <a:gd name="T9" fmla="*/ 278 h 334"/>
                <a:gd name="T10" fmla="*/ 244 w 456"/>
                <a:gd name="T11" fmla="*/ 313 h 334"/>
                <a:gd name="T12" fmla="*/ 244 w 456"/>
                <a:gd name="T13" fmla="*/ 326 h 334"/>
                <a:gd name="T14" fmla="*/ 269 w 456"/>
                <a:gd name="T15" fmla="*/ 313 h 334"/>
                <a:gd name="T16" fmla="*/ 300 w 456"/>
                <a:gd name="T17" fmla="*/ 307 h 334"/>
                <a:gd name="T18" fmla="*/ 352 w 456"/>
                <a:gd name="T19" fmla="*/ 290 h 334"/>
                <a:gd name="T20" fmla="*/ 377 w 456"/>
                <a:gd name="T21" fmla="*/ 294 h 334"/>
                <a:gd name="T22" fmla="*/ 398 w 456"/>
                <a:gd name="T23" fmla="*/ 290 h 334"/>
                <a:gd name="T24" fmla="*/ 427 w 456"/>
                <a:gd name="T25" fmla="*/ 271 h 334"/>
                <a:gd name="T26" fmla="*/ 442 w 456"/>
                <a:gd name="T27" fmla="*/ 232 h 334"/>
                <a:gd name="T28" fmla="*/ 452 w 456"/>
                <a:gd name="T29" fmla="*/ 213 h 334"/>
                <a:gd name="T30" fmla="*/ 421 w 456"/>
                <a:gd name="T31" fmla="*/ 205 h 334"/>
                <a:gd name="T32" fmla="*/ 411 w 456"/>
                <a:gd name="T33" fmla="*/ 171 h 334"/>
                <a:gd name="T34" fmla="*/ 429 w 456"/>
                <a:gd name="T35" fmla="*/ 128 h 334"/>
                <a:gd name="T36" fmla="*/ 406 w 456"/>
                <a:gd name="T37" fmla="*/ 111 h 334"/>
                <a:gd name="T38" fmla="*/ 338 w 456"/>
                <a:gd name="T39" fmla="*/ 82 h 334"/>
                <a:gd name="T40" fmla="*/ 313 w 456"/>
                <a:gd name="T41" fmla="*/ 82 h 334"/>
                <a:gd name="T42" fmla="*/ 319 w 456"/>
                <a:gd name="T43" fmla="*/ 55 h 334"/>
                <a:gd name="T44" fmla="*/ 275 w 456"/>
                <a:gd name="T45" fmla="*/ 7 h 334"/>
                <a:gd name="T46" fmla="*/ 244 w 456"/>
                <a:gd name="T47" fmla="*/ 36 h 334"/>
                <a:gd name="T48" fmla="*/ 213 w 456"/>
                <a:gd name="T49" fmla="*/ 28 h 334"/>
                <a:gd name="T50" fmla="*/ 181 w 456"/>
                <a:gd name="T51" fmla="*/ 17 h 334"/>
                <a:gd name="T52" fmla="*/ 150 w 456"/>
                <a:gd name="T53" fmla="*/ 7 h 334"/>
                <a:gd name="T54" fmla="*/ 113 w 456"/>
                <a:gd name="T55" fmla="*/ 0 h 334"/>
                <a:gd name="T56" fmla="*/ 71 w 456"/>
                <a:gd name="T57" fmla="*/ 40 h 334"/>
                <a:gd name="T58" fmla="*/ 52 w 456"/>
                <a:gd name="T59" fmla="*/ 67 h 334"/>
                <a:gd name="T60" fmla="*/ 27 w 456"/>
                <a:gd name="T61" fmla="*/ 96 h 334"/>
                <a:gd name="T62" fmla="*/ 2 w 456"/>
                <a:gd name="T63" fmla="*/ 115 h 334"/>
                <a:gd name="T64" fmla="*/ 0 w 456"/>
                <a:gd name="T65" fmla="*/ 151 h 334"/>
                <a:gd name="T66" fmla="*/ 8 w 456"/>
                <a:gd name="T67" fmla="*/ 173 h 334"/>
                <a:gd name="T68" fmla="*/ 19 w 456"/>
                <a:gd name="T69" fmla="*/ 20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6" h="334">
                  <a:moveTo>
                    <a:pt x="19" y="205"/>
                  </a:moveTo>
                  <a:lnTo>
                    <a:pt x="31" y="207"/>
                  </a:lnTo>
                  <a:lnTo>
                    <a:pt x="44" y="219"/>
                  </a:lnTo>
                  <a:lnTo>
                    <a:pt x="69" y="219"/>
                  </a:lnTo>
                  <a:lnTo>
                    <a:pt x="111" y="234"/>
                  </a:lnTo>
                  <a:lnTo>
                    <a:pt x="146" y="278"/>
                  </a:lnTo>
                  <a:lnTo>
                    <a:pt x="177" y="278"/>
                  </a:lnTo>
                  <a:lnTo>
                    <a:pt x="192" y="292"/>
                  </a:lnTo>
                  <a:lnTo>
                    <a:pt x="221" y="290"/>
                  </a:lnTo>
                  <a:lnTo>
                    <a:pt x="231" y="278"/>
                  </a:lnTo>
                  <a:lnTo>
                    <a:pt x="246" y="284"/>
                  </a:lnTo>
                  <a:lnTo>
                    <a:pt x="244" y="313"/>
                  </a:lnTo>
                  <a:lnTo>
                    <a:pt x="248" y="319"/>
                  </a:lnTo>
                  <a:lnTo>
                    <a:pt x="244" y="326"/>
                  </a:lnTo>
                  <a:lnTo>
                    <a:pt x="250" y="334"/>
                  </a:lnTo>
                  <a:lnTo>
                    <a:pt x="269" y="313"/>
                  </a:lnTo>
                  <a:lnTo>
                    <a:pt x="288" y="317"/>
                  </a:lnTo>
                  <a:lnTo>
                    <a:pt x="300" y="307"/>
                  </a:lnTo>
                  <a:lnTo>
                    <a:pt x="327" y="309"/>
                  </a:lnTo>
                  <a:lnTo>
                    <a:pt x="352" y="290"/>
                  </a:lnTo>
                  <a:lnTo>
                    <a:pt x="373" y="290"/>
                  </a:lnTo>
                  <a:lnTo>
                    <a:pt x="377" y="294"/>
                  </a:lnTo>
                  <a:lnTo>
                    <a:pt x="390" y="284"/>
                  </a:lnTo>
                  <a:lnTo>
                    <a:pt x="398" y="290"/>
                  </a:lnTo>
                  <a:lnTo>
                    <a:pt x="423" y="271"/>
                  </a:lnTo>
                  <a:lnTo>
                    <a:pt x="427" y="271"/>
                  </a:lnTo>
                  <a:lnTo>
                    <a:pt x="431" y="248"/>
                  </a:lnTo>
                  <a:lnTo>
                    <a:pt x="442" y="232"/>
                  </a:lnTo>
                  <a:lnTo>
                    <a:pt x="456" y="228"/>
                  </a:lnTo>
                  <a:lnTo>
                    <a:pt x="452" y="213"/>
                  </a:lnTo>
                  <a:lnTo>
                    <a:pt x="440" y="205"/>
                  </a:lnTo>
                  <a:lnTo>
                    <a:pt x="421" y="205"/>
                  </a:lnTo>
                  <a:lnTo>
                    <a:pt x="417" y="194"/>
                  </a:lnTo>
                  <a:lnTo>
                    <a:pt x="411" y="171"/>
                  </a:lnTo>
                  <a:lnTo>
                    <a:pt x="438" y="136"/>
                  </a:lnTo>
                  <a:lnTo>
                    <a:pt x="429" y="128"/>
                  </a:lnTo>
                  <a:lnTo>
                    <a:pt x="409" y="128"/>
                  </a:lnTo>
                  <a:lnTo>
                    <a:pt x="406" y="111"/>
                  </a:lnTo>
                  <a:lnTo>
                    <a:pt x="381" y="80"/>
                  </a:lnTo>
                  <a:lnTo>
                    <a:pt x="338" y="82"/>
                  </a:lnTo>
                  <a:lnTo>
                    <a:pt x="327" y="86"/>
                  </a:lnTo>
                  <a:lnTo>
                    <a:pt x="313" y="82"/>
                  </a:lnTo>
                  <a:lnTo>
                    <a:pt x="306" y="67"/>
                  </a:lnTo>
                  <a:lnTo>
                    <a:pt x="319" y="55"/>
                  </a:lnTo>
                  <a:lnTo>
                    <a:pt x="304" y="23"/>
                  </a:lnTo>
                  <a:lnTo>
                    <a:pt x="275" y="7"/>
                  </a:lnTo>
                  <a:lnTo>
                    <a:pt x="248" y="21"/>
                  </a:lnTo>
                  <a:lnTo>
                    <a:pt x="244" y="36"/>
                  </a:lnTo>
                  <a:lnTo>
                    <a:pt x="225" y="23"/>
                  </a:lnTo>
                  <a:lnTo>
                    <a:pt x="213" y="28"/>
                  </a:lnTo>
                  <a:lnTo>
                    <a:pt x="196" y="11"/>
                  </a:lnTo>
                  <a:lnTo>
                    <a:pt x="181" y="17"/>
                  </a:lnTo>
                  <a:lnTo>
                    <a:pt x="156" y="15"/>
                  </a:lnTo>
                  <a:lnTo>
                    <a:pt x="150" y="7"/>
                  </a:lnTo>
                  <a:lnTo>
                    <a:pt x="125" y="7"/>
                  </a:lnTo>
                  <a:lnTo>
                    <a:pt x="113" y="0"/>
                  </a:lnTo>
                  <a:lnTo>
                    <a:pt x="86" y="5"/>
                  </a:lnTo>
                  <a:lnTo>
                    <a:pt x="71" y="40"/>
                  </a:lnTo>
                  <a:lnTo>
                    <a:pt x="71" y="63"/>
                  </a:lnTo>
                  <a:lnTo>
                    <a:pt x="52" y="67"/>
                  </a:lnTo>
                  <a:lnTo>
                    <a:pt x="29" y="84"/>
                  </a:lnTo>
                  <a:lnTo>
                    <a:pt x="27" y="96"/>
                  </a:lnTo>
                  <a:lnTo>
                    <a:pt x="6" y="113"/>
                  </a:lnTo>
                  <a:lnTo>
                    <a:pt x="2" y="115"/>
                  </a:lnTo>
                  <a:lnTo>
                    <a:pt x="0" y="134"/>
                  </a:lnTo>
                  <a:lnTo>
                    <a:pt x="0" y="151"/>
                  </a:lnTo>
                  <a:lnTo>
                    <a:pt x="8" y="155"/>
                  </a:lnTo>
                  <a:lnTo>
                    <a:pt x="8" y="173"/>
                  </a:lnTo>
                  <a:lnTo>
                    <a:pt x="19" y="198"/>
                  </a:lnTo>
                  <a:lnTo>
                    <a:pt x="19" y="205"/>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59" name="Freeform 55">
              <a:extLst>
                <a:ext uri="{FF2B5EF4-FFF2-40B4-BE49-F238E27FC236}">
                  <a16:creationId xmlns:a16="http://schemas.microsoft.com/office/drawing/2014/main" id="{27A42407-EF9F-4E98-BD20-7E150BBC0402}"/>
                </a:ext>
              </a:extLst>
            </p:cNvPr>
            <p:cNvSpPr>
              <a:spLocks/>
            </p:cNvSpPr>
            <p:nvPr/>
          </p:nvSpPr>
          <p:spPr bwMode="auto">
            <a:xfrm>
              <a:off x="3073" y="3349"/>
              <a:ext cx="715" cy="802"/>
            </a:xfrm>
            <a:custGeom>
              <a:avLst/>
              <a:gdLst>
                <a:gd name="T0" fmla="*/ 130 w 343"/>
                <a:gd name="T1" fmla="*/ 6 h 385"/>
                <a:gd name="T2" fmla="*/ 122 w 343"/>
                <a:gd name="T3" fmla="*/ 28 h 385"/>
                <a:gd name="T4" fmla="*/ 130 w 343"/>
                <a:gd name="T5" fmla="*/ 52 h 385"/>
                <a:gd name="T6" fmla="*/ 125 w 343"/>
                <a:gd name="T7" fmla="*/ 69 h 385"/>
                <a:gd name="T8" fmla="*/ 112 w 343"/>
                <a:gd name="T9" fmla="*/ 91 h 385"/>
                <a:gd name="T10" fmla="*/ 121 w 343"/>
                <a:gd name="T11" fmla="*/ 120 h 385"/>
                <a:gd name="T12" fmla="*/ 126 w 343"/>
                <a:gd name="T13" fmla="*/ 134 h 385"/>
                <a:gd name="T14" fmla="*/ 135 w 343"/>
                <a:gd name="T15" fmla="*/ 155 h 385"/>
                <a:gd name="T16" fmla="*/ 117 w 343"/>
                <a:gd name="T17" fmla="*/ 166 h 385"/>
                <a:gd name="T18" fmla="*/ 101 w 343"/>
                <a:gd name="T19" fmla="*/ 156 h 385"/>
                <a:gd name="T20" fmla="*/ 93 w 343"/>
                <a:gd name="T21" fmla="*/ 172 h 385"/>
                <a:gd name="T22" fmla="*/ 76 w 343"/>
                <a:gd name="T23" fmla="*/ 211 h 385"/>
                <a:gd name="T24" fmla="*/ 61 w 343"/>
                <a:gd name="T25" fmla="*/ 202 h 385"/>
                <a:gd name="T26" fmla="*/ 47 w 343"/>
                <a:gd name="T27" fmla="*/ 209 h 385"/>
                <a:gd name="T28" fmla="*/ 28 w 343"/>
                <a:gd name="T29" fmla="*/ 221 h 385"/>
                <a:gd name="T30" fmla="*/ 30 w 343"/>
                <a:gd name="T31" fmla="*/ 240 h 385"/>
                <a:gd name="T32" fmla="*/ 21 w 343"/>
                <a:gd name="T33" fmla="*/ 260 h 385"/>
                <a:gd name="T34" fmla="*/ 19 w 343"/>
                <a:gd name="T35" fmla="*/ 279 h 385"/>
                <a:gd name="T36" fmla="*/ 16 w 343"/>
                <a:gd name="T37" fmla="*/ 301 h 385"/>
                <a:gd name="T38" fmla="*/ 4 w 343"/>
                <a:gd name="T39" fmla="*/ 310 h 385"/>
                <a:gd name="T40" fmla="*/ 21 w 343"/>
                <a:gd name="T41" fmla="*/ 331 h 385"/>
                <a:gd name="T42" fmla="*/ 50 w 343"/>
                <a:gd name="T43" fmla="*/ 343 h 385"/>
                <a:gd name="T44" fmla="*/ 81 w 343"/>
                <a:gd name="T45" fmla="*/ 335 h 385"/>
                <a:gd name="T46" fmla="*/ 94 w 343"/>
                <a:gd name="T47" fmla="*/ 348 h 385"/>
                <a:gd name="T48" fmla="*/ 125 w 343"/>
                <a:gd name="T49" fmla="*/ 359 h 385"/>
                <a:gd name="T50" fmla="*/ 146 w 343"/>
                <a:gd name="T51" fmla="*/ 378 h 385"/>
                <a:gd name="T52" fmla="*/ 165 w 343"/>
                <a:gd name="T53" fmla="*/ 380 h 385"/>
                <a:gd name="T54" fmla="*/ 188 w 343"/>
                <a:gd name="T55" fmla="*/ 351 h 385"/>
                <a:gd name="T56" fmla="*/ 219 w 343"/>
                <a:gd name="T57" fmla="*/ 286 h 385"/>
                <a:gd name="T58" fmla="*/ 210 w 343"/>
                <a:gd name="T59" fmla="*/ 235 h 385"/>
                <a:gd name="T60" fmla="*/ 204 w 343"/>
                <a:gd name="T61" fmla="*/ 208 h 385"/>
                <a:gd name="T62" fmla="*/ 220 w 343"/>
                <a:gd name="T63" fmla="*/ 196 h 385"/>
                <a:gd name="T64" fmla="*/ 240 w 343"/>
                <a:gd name="T65" fmla="*/ 194 h 385"/>
                <a:gd name="T66" fmla="*/ 246 w 343"/>
                <a:gd name="T67" fmla="*/ 189 h 385"/>
                <a:gd name="T68" fmla="*/ 264 w 343"/>
                <a:gd name="T69" fmla="*/ 189 h 385"/>
                <a:gd name="T70" fmla="*/ 284 w 343"/>
                <a:gd name="T71" fmla="*/ 188 h 385"/>
                <a:gd name="T72" fmla="*/ 294 w 343"/>
                <a:gd name="T73" fmla="*/ 170 h 385"/>
                <a:gd name="T74" fmla="*/ 315 w 343"/>
                <a:gd name="T75" fmla="*/ 161 h 385"/>
                <a:gd name="T76" fmla="*/ 319 w 343"/>
                <a:gd name="T77" fmla="*/ 165 h 385"/>
                <a:gd name="T78" fmla="*/ 337 w 343"/>
                <a:gd name="T79" fmla="*/ 152 h 385"/>
                <a:gd name="T80" fmla="*/ 318 w 343"/>
                <a:gd name="T81" fmla="*/ 136 h 385"/>
                <a:gd name="T82" fmla="*/ 320 w 343"/>
                <a:gd name="T83" fmla="*/ 126 h 385"/>
                <a:gd name="T84" fmla="*/ 331 w 343"/>
                <a:gd name="T85" fmla="*/ 116 h 385"/>
                <a:gd name="T86" fmla="*/ 343 w 343"/>
                <a:gd name="T87" fmla="*/ 109 h 385"/>
                <a:gd name="T88" fmla="*/ 326 w 343"/>
                <a:gd name="T89" fmla="*/ 93 h 385"/>
                <a:gd name="T90" fmla="*/ 312 w 343"/>
                <a:gd name="T91" fmla="*/ 81 h 385"/>
                <a:gd name="T92" fmla="*/ 298 w 343"/>
                <a:gd name="T93" fmla="*/ 82 h 385"/>
                <a:gd name="T94" fmla="*/ 282 w 343"/>
                <a:gd name="T95" fmla="*/ 70 h 385"/>
                <a:gd name="T96" fmla="*/ 260 w 343"/>
                <a:gd name="T97" fmla="*/ 82 h 385"/>
                <a:gd name="T98" fmla="*/ 255 w 343"/>
                <a:gd name="T99" fmla="*/ 98 h 385"/>
                <a:gd name="T100" fmla="*/ 242 w 343"/>
                <a:gd name="T101" fmla="*/ 123 h 385"/>
                <a:gd name="T102" fmla="*/ 237 w 343"/>
                <a:gd name="T103" fmla="*/ 120 h 385"/>
                <a:gd name="T104" fmla="*/ 224 w 343"/>
                <a:gd name="T105" fmla="*/ 124 h 385"/>
                <a:gd name="T106" fmla="*/ 199 w 343"/>
                <a:gd name="T107" fmla="*/ 139 h 385"/>
                <a:gd name="T108" fmla="*/ 191 w 343"/>
                <a:gd name="T109" fmla="*/ 91 h 385"/>
                <a:gd name="T110" fmla="*/ 181 w 343"/>
                <a:gd name="T111" fmla="*/ 68 h 385"/>
                <a:gd name="T112" fmla="*/ 175 w 343"/>
                <a:gd name="T113" fmla="*/ 56 h 385"/>
                <a:gd name="T114" fmla="*/ 173 w 343"/>
                <a:gd name="T115" fmla="*/ 44 h 385"/>
                <a:gd name="T116" fmla="*/ 163 w 343"/>
                <a:gd name="T117" fmla="*/ 28 h 385"/>
                <a:gd name="T118" fmla="*/ 144 w 343"/>
                <a:gd name="T119" fmla="*/ 16 h 385"/>
                <a:gd name="T120" fmla="*/ 143 w 343"/>
                <a:gd name="T121"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385">
                  <a:moveTo>
                    <a:pt x="143" y="0"/>
                  </a:moveTo>
                  <a:cubicBezTo>
                    <a:pt x="136" y="5"/>
                    <a:pt x="136" y="5"/>
                    <a:pt x="136" y="5"/>
                  </a:cubicBezTo>
                  <a:cubicBezTo>
                    <a:pt x="130" y="6"/>
                    <a:pt x="130" y="6"/>
                    <a:pt x="130" y="6"/>
                  </a:cubicBezTo>
                  <a:cubicBezTo>
                    <a:pt x="120" y="13"/>
                    <a:pt x="120" y="13"/>
                    <a:pt x="120" y="13"/>
                  </a:cubicBezTo>
                  <a:cubicBezTo>
                    <a:pt x="119" y="21"/>
                    <a:pt x="119" y="21"/>
                    <a:pt x="119" y="21"/>
                  </a:cubicBezTo>
                  <a:cubicBezTo>
                    <a:pt x="122" y="28"/>
                    <a:pt x="122" y="28"/>
                    <a:pt x="122" y="28"/>
                  </a:cubicBezTo>
                  <a:cubicBezTo>
                    <a:pt x="121" y="35"/>
                    <a:pt x="121" y="35"/>
                    <a:pt x="121" y="35"/>
                  </a:cubicBezTo>
                  <a:cubicBezTo>
                    <a:pt x="121" y="42"/>
                    <a:pt x="121" y="42"/>
                    <a:pt x="121" y="42"/>
                  </a:cubicBezTo>
                  <a:cubicBezTo>
                    <a:pt x="130" y="52"/>
                    <a:pt x="130" y="52"/>
                    <a:pt x="130" y="52"/>
                  </a:cubicBezTo>
                  <a:cubicBezTo>
                    <a:pt x="128" y="57"/>
                    <a:pt x="128" y="57"/>
                    <a:pt x="128" y="57"/>
                  </a:cubicBezTo>
                  <a:cubicBezTo>
                    <a:pt x="131" y="63"/>
                    <a:pt x="131" y="63"/>
                    <a:pt x="131" y="63"/>
                  </a:cubicBezTo>
                  <a:cubicBezTo>
                    <a:pt x="125" y="69"/>
                    <a:pt x="125" y="69"/>
                    <a:pt x="125" y="69"/>
                  </a:cubicBezTo>
                  <a:cubicBezTo>
                    <a:pt x="125" y="79"/>
                    <a:pt x="125" y="79"/>
                    <a:pt x="125" y="79"/>
                  </a:cubicBezTo>
                  <a:cubicBezTo>
                    <a:pt x="121" y="84"/>
                    <a:pt x="121" y="84"/>
                    <a:pt x="121" y="84"/>
                  </a:cubicBezTo>
                  <a:cubicBezTo>
                    <a:pt x="112" y="91"/>
                    <a:pt x="112" y="91"/>
                    <a:pt x="112" y="91"/>
                  </a:cubicBezTo>
                  <a:cubicBezTo>
                    <a:pt x="113" y="104"/>
                    <a:pt x="113" y="104"/>
                    <a:pt x="113" y="104"/>
                  </a:cubicBezTo>
                  <a:cubicBezTo>
                    <a:pt x="111" y="113"/>
                    <a:pt x="111" y="113"/>
                    <a:pt x="111" y="113"/>
                  </a:cubicBezTo>
                  <a:cubicBezTo>
                    <a:pt x="121" y="120"/>
                    <a:pt x="121" y="120"/>
                    <a:pt x="121" y="120"/>
                  </a:cubicBezTo>
                  <a:cubicBezTo>
                    <a:pt x="127" y="119"/>
                    <a:pt x="127" y="119"/>
                    <a:pt x="127" y="119"/>
                  </a:cubicBezTo>
                  <a:cubicBezTo>
                    <a:pt x="131" y="132"/>
                    <a:pt x="131" y="132"/>
                    <a:pt x="131" y="132"/>
                  </a:cubicBezTo>
                  <a:cubicBezTo>
                    <a:pt x="126" y="134"/>
                    <a:pt x="126" y="134"/>
                    <a:pt x="126" y="134"/>
                  </a:cubicBezTo>
                  <a:cubicBezTo>
                    <a:pt x="126" y="141"/>
                    <a:pt x="126" y="141"/>
                    <a:pt x="126" y="141"/>
                  </a:cubicBezTo>
                  <a:cubicBezTo>
                    <a:pt x="132" y="142"/>
                    <a:pt x="132" y="142"/>
                    <a:pt x="132" y="142"/>
                  </a:cubicBezTo>
                  <a:cubicBezTo>
                    <a:pt x="135" y="155"/>
                    <a:pt x="135" y="155"/>
                    <a:pt x="135" y="155"/>
                  </a:cubicBezTo>
                  <a:cubicBezTo>
                    <a:pt x="129" y="161"/>
                    <a:pt x="129" y="161"/>
                    <a:pt x="129" y="161"/>
                  </a:cubicBezTo>
                  <a:cubicBezTo>
                    <a:pt x="125" y="167"/>
                    <a:pt x="125" y="167"/>
                    <a:pt x="125" y="167"/>
                  </a:cubicBezTo>
                  <a:cubicBezTo>
                    <a:pt x="117" y="166"/>
                    <a:pt x="117" y="166"/>
                    <a:pt x="117" y="166"/>
                  </a:cubicBezTo>
                  <a:cubicBezTo>
                    <a:pt x="113" y="163"/>
                    <a:pt x="113" y="163"/>
                    <a:pt x="113" y="163"/>
                  </a:cubicBezTo>
                  <a:cubicBezTo>
                    <a:pt x="106" y="162"/>
                    <a:pt x="106" y="162"/>
                    <a:pt x="106" y="162"/>
                  </a:cubicBezTo>
                  <a:cubicBezTo>
                    <a:pt x="101" y="156"/>
                    <a:pt x="101" y="156"/>
                    <a:pt x="101" y="156"/>
                  </a:cubicBezTo>
                  <a:cubicBezTo>
                    <a:pt x="95" y="158"/>
                    <a:pt x="95" y="158"/>
                    <a:pt x="95" y="158"/>
                  </a:cubicBezTo>
                  <a:cubicBezTo>
                    <a:pt x="91" y="163"/>
                    <a:pt x="91" y="163"/>
                    <a:pt x="91" y="163"/>
                  </a:cubicBezTo>
                  <a:cubicBezTo>
                    <a:pt x="93" y="172"/>
                    <a:pt x="93" y="172"/>
                    <a:pt x="93" y="172"/>
                  </a:cubicBezTo>
                  <a:cubicBezTo>
                    <a:pt x="77" y="191"/>
                    <a:pt x="77" y="191"/>
                    <a:pt x="77" y="191"/>
                  </a:cubicBezTo>
                  <a:cubicBezTo>
                    <a:pt x="73" y="205"/>
                    <a:pt x="73" y="205"/>
                    <a:pt x="73" y="205"/>
                  </a:cubicBezTo>
                  <a:cubicBezTo>
                    <a:pt x="76" y="211"/>
                    <a:pt x="76" y="211"/>
                    <a:pt x="76" y="211"/>
                  </a:cubicBezTo>
                  <a:cubicBezTo>
                    <a:pt x="74" y="216"/>
                    <a:pt x="74" y="216"/>
                    <a:pt x="74" y="216"/>
                  </a:cubicBezTo>
                  <a:cubicBezTo>
                    <a:pt x="67" y="212"/>
                    <a:pt x="67" y="212"/>
                    <a:pt x="67" y="212"/>
                  </a:cubicBezTo>
                  <a:cubicBezTo>
                    <a:pt x="61" y="202"/>
                    <a:pt x="61" y="202"/>
                    <a:pt x="61" y="202"/>
                  </a:cubicBezTo>
                  <a:cubicBezTo>
                    <a:pt x="56" y="198"/>
                    <a:pt x="56" y="198"/>
                    <a:pt x="56" y="198"/>
                  </a:cubicBezTo>
                  <a:cubicBezTo>
                    <a:pt x="53" y="201"/>
                    <a:pt x="53" y="201"/>
                    <a:pt x="53" y="201"/>
                  </a:cubicBezTo>
                  <a:cubicBezTo>
                    <a:pt x="47" y="209"/>
                    <a:pt x="47" y="209"/>
                    <a:pt x="47" y="209"/>
                  </a:cubicBezTo>
                  <a:cubicBezTo>
                    <a:pt x="36" y="210"/>
                    <a:pt x="36" y="210"/>
                    <a:pt x="36" y="210"/>
                  </a:cubicBezTo>
                  <a:cubicBezTo>
                    <a:pt x="29" y="211"/>
                    <a:pt x="29" y="211"/>
                    <a:pt x="29" y="211"/>
                  </a:cubicBezTo>
                  <a:cubicBezTo>
                    <a:pt x="28" y="221"/>
                    <a:pt x="28" y="221"/>
                    <a:pt x="28" y="221"/>
                  </a:cubicBezTo>
                  <a:cubicBezTo>
                    <a:pt x="23" y="225"/>
                    <a:pt x="23" y="225"/>
                    <a:pt x="23" y="225"/>
                  </a:cubicBezTo>
                  <a:cubicBezTo>
                    <a:pt x="24" y="232"/>
                    <a:pt x="24" y="232"/>
                    <a:pt x="24" y="232"/>
                  </a:cubicBezTo>
                  <a:cubicBezTo>
                    <a:pt x="30" y="240"/>
                    <a:pt x="30" y="240"/>
                    <a:pt x="30" y="240"/>
                  </a:cubicBezTo>
                  <a:cubicBezTo>
                    <a:pt x="32" y="250"/>
                    <a:pt x="32" y="250"/>
                    <a:pt x="32" y="250"/>
                  </a:cubicBezTo>
                  <a:cubicBezTo>
                    <a:pt x="26" y="256"/>
                    <a:pt x="26" y="256"/>
                    <a:pt x="26" y="256"/>
                  </a:cubicBezTo>
                  <a:cubicBezTo>
                    <a:pt x="21" y="260"/>
                    <a:pt x="21" y="260"/>
                    <a:pt x="21" y="260"/>
                  </a:cubicBezTo>
                  <a:cubicBezTo>
                    <a:pt x="16" y="261"/>
                    <a:pt x="16" y="261"/>
                    <a:pt x="16" y="261"/>
                  </a:cubicBezTo>
                  <a:cubicBezTo>
                    <a:pt x="14" y="271"/>
                    <a:pt x="14" y="271"/>
                    <a:pt x="14" y="271"/>
                  </a:cubicBezTo>
                  <a:cubicBezTo>
                    <a:pt x="19" y="279"/>
                    <a:pt x="19" y="279"/>
                    <a:pt x="19" y="279"/>
                  </a:cubicBezTo>
                  <a:cubicBezTo>
                    <a:pt x="16" y="286"/>
                    <a:pt x="16" y="286"/>
                    <a:pt x="16" y="286"/>
                  </a:cubicBezTo>
                  <a:cubicBezTo>
                    <a:pt x="18" y="297"/>
                    <a:pt x="18" y="297"/>
                    <a:pt x="18" y="297"/>
                  </a:cubicBezTo>
                  <a:cubicBezTo>
                    <a:pt x="16" y="301"/>
                    <a:pt x="16" y="301"/>
                    <a:pt x="16" y="301"/>
                  </a:cubicBezTo>
                  <a:cubicBezTo>
                    <a:pt x="16" y="306"/>
                    <a:pt x="16" y="306"/>
                    <a:pt x="16" y="306"/>
                  </a:cubicBezTo>
                  <a:cubicBezTo>
                    <a:pt x="9" y="307"/>
                    <a:pt x="9" y="307"/>
                    <a:pt x="9" y="307"/>
                  </a:cubicBezTo>
                  <a:cubicBezTo>
                    <a:pt x="4" y="310"/>
                    <a:pt x="4" y="310"/>
                    <a:pt x="4" y="310"/>
                  </a:cubicBezTo>
                  <a:cubicBezTo>
                    <a:pt x="0" y="312"/>
                    <a:pt x="0" y="312"/>
                    <a:pt x="0" y="312"/>
                  </a:cubicBezTo>
                  <a:cubicBezTo>
                    <a:pt x="2" y="321"/>
                    <a:pt x="2" y="321"/>
                    <a:pt x="2" y="321"/>
                  </a:cubicBezTo>
                  <a:cubicBezTo>
                    <a:pt x="21" y="331"/>
                    <a:pt x="21" y="331"/>
                    <a:pt x="21" y="331"/>
                  </a:cubicBezTo>
                  <a:cubicBezTo>
                    <a:pt x="30" y="333"/>
                    <a:pt x="30" y="333"/>
                    <a:pt x="30" y="333"/>
                  </a:cubicBezTo>
                  <a:cubicBezTo>
                    <a:pt x="41" y="336"/>
                    <a:pt x="41" y="336"/>
                    <a:pt x="41" y="336"/>
                  </a:cubicBezTo>
                  <a:cubicBezTo>
                    <a:pt x="50" y="343"/>
                    <a:pt x="50" y="343"/>
                    <a:pt x="50" y="343"/>
                  </a:cubicBezTo>
                  <a:cubicBezTo>
                    <a:pt x="62" y="341"/>
                    <a:pt x="62" y="341"/>
                    <a:pt x="62" y="341"/>
                  </a:cubicBezTo>
                  <a:cubicBezTo>
                    <a:pt x="67" y="348"/>
                    <a:pt x="67" y="348"/>
                    <a:pt x="67" y="348"/>
                  </a:cubicBezTo>
                  <a:cubicBezTo>
                    <a:pt x="81" y="335"/>
                    <a:pt x="81" y="335"/>
                    <a:pt x="81" y="335"/>
                  </a:cubicBezTo>
                  <a:cubicBezTo>
                    <a:pt x="87" y="339"/>
                    <a:pt x="87" y="339"/>
                    <a:pt x="87" y="339"/>
                  </a:cubicBezTo>
                  <a:cubicBezTo>
                    <a:pt x="86" y="342"/>
                    <a:pt x="86" y="342"/>
                    <a:pt x="86" y="342"/>
                  </a:cubicBezTo>
                  <a:cubicBezTo>
                    <a:pt x="94" y="348"/>
                    <a:pt x="94" y="348"/>
                    <a:pt x="94" y="348"/>
                  </a:cubicBezTo>
                  <a:cubicBezTo>
                    <a:pt x="103" y="349"/>
                    <a:pt x="103" y="349"/>
                    <a:pt x="103" y="349"/>
                  </a:cubicBezTo>
                  <a:cubicBezTo>
                    <a:pt x="118" y="361"/>
                    <a:pt x="118" y="361"/>
                    <a:pt x="118" y="361"/>
                  </a:cubicBezTo>
                  <a:cubicBezTo>
                    <a:pt x="125" y="359"/>
                    <a:pt x="125" y="359"/>
                    <a:pt x="125" y="359"/>
                  </a:cubicBezTo>
                  <a:cubicBezTo>
                    <a:pt x="135" y="368"/>
                    <a:pt x="135" y="368"/>
                    <a:pt x="135" y="368"/>
                  </a:cubicBezTo>
                  <a:cubicBezTo>
                    <a:pt x="143" y="367"/>
                    <a:pt x="143" y="367"/>
                    <a:pt x="143" y="367"/>
                  </a:cubicBezTo>
                  <a:cubicBezTo>
                    <a:pt x="146" y="378"/>
                    <a:pt x="146" y="378"/>
                    <a:pt x="146" y="378"/>
                  </a:cubicBezTo>
                  <a:cubicBezTo>
                    <a:pt x="155" y="379"/>
                    <a:pt x="155" y="379"/>
                    <a:pt x="155" y="379"/>
                  </a:cubicBezTo>
                  <a:cubicBezTo>
                    <a:pt x="160" y="385"/>
                    <a:pt x="160" y="385"/>
                    <a:pt x="160" y="385"/>
                  </a:cubicBezTo>
                  <a:cubicBezTo>
                    <a:pt x="165" y="380"/>
                    <a:pt x="165" y="380"/>
                    <a:pt x="165" y="380"/>
                  </a:cubicBezTo>
                  <a:cubicBezTo>
                    <a:pt x="170" y="380"/>
                    <a:pt x="170" y="380"/>
                    <a:pt x="170" y="380"/>
                  </a:cubicBezTo>
                  <a:cubicBezTo>
                    <a:pt x="171" y="369"/>
                    <a:pt x="171" y="369"/>
                    <a:pt x="171" y="369"/>
                  </a:cubicBezTo>
                  <a:cubicBezTo>
                    <a:pt x="188" y="351"/>
                    <a:pt x="188" y="351"/>
                    <a:pt x="188" y="351"/>
                  </a:cubicBezTo>
                  <a:cubicBezTo>
                    <a:pt x="191" y="341"/>
                    <a:pt x="191" y="341"/>
                    <a:pt x="191" y="341"/>
                  </a:cubicBezTo>
                  <a:cubicBezTo>
                    <a:pt x="217" y="313"/>
                    <a:pt x="217" y="313"/>
                    <a:pt x="217" y="313"/>
                  </a:cubicBezTo>
                  <a:cubicBezTo>
                    <a:pt x="219" y="286"/>
                    <a:pt x="219" y="286"/>
                    <a:pt x="219" y="286"/>
                  </a:cubicBezTo>
                  <a:cubicBezTo>
                    <a:pt x="224" y="270"/>
                    <a:pt x="224" y="270"/>
                    <a:pt x="224" y="270"/>
                  </a:cubicBezTo>
                  <a:cubicBezTo>
                    <a:pt x="215" y="267"/>
                    <a:pt x="215" y="267"/>
                    <a:pt x="215" y="267"/>
                  </a:cubicBezTo>
                  <a:cubicBezTo>
                    <a:pt x="210" y="235"/>
                    <a:pt x="210" y="235"/>
                    <a:pt x="210" y="235"/>
                  </a:cubicBezTo>
                  <a:cubicBezTo>
                    <a:pt x="216" y="226"/>
                    <a:pt x="216" y="226"/>
                    <a:pt x="216" y="226"/>
                  </a:cubicBezTo>
                  <a:cubicBezTo>
                    <a:pt x="207" y="220"/>
                    <a:pt x="207" y="220"/>
                    <a:pt x="207" y="220"/>
                  </a:cubicBezTo>
                  <a:cubicBezTo>
                    <a:pt x="204" y="208"/>
                    <a:pt x="204" y="208"/>
                    <a:pt x="204" y="208"/>
                  </a:cubicBezTo>
                  <a:cubicBezTo>
                    <a:pt x="212" y="203"/>
                    <a:pt x="212" y="203"/>
                    <a:pt x="212" y="203"/>
                  </a:cubicBezTo>
                  <a:cubicBezTo>
                    <a:pt x="219" y="205"/>
                    <a:pt x="219" y="205"/>
                    <a:pt x="219" y="205"/>
                  </a:cubicBezTo>
                  <a:cubicBezTo>
                    <a:pt x="220" y="196"/>
                    <a:pt x="220" y="196"/>
                    <a:pt x="220" y="196"/>
                  </a:cubicBezTo>
                  <a:cubicBezTo>
                    <a:pt x="224" y="195"/>
                    <a:pt x="224" y="195"/>
                    <a:pt x="224" y="195"/>
                  </a:cubicBezTo>
                  <a:cubicBezTo>
                    <a:pt x="232" y="197"/>
                    <a:pt x="232" y="197"/>
                    <a:pt x="232" y="197"/>
                  </a:cubicBezTo>
                  <a:cubicBezTo>
                    <a:pt x="240" y="194"/>
                    <a:pt x="240" y="194"/>
                    <a:pt x="240" y="194"/>
                  </a:cubicBezTo>
                  <a:cubicBezTo>
                    <a:pt x="239" y="188"/>
                    <a:pt x="239" y="188"/>
                    <a:pt x="239" y="188"/>
                  </a:cubicBezTo>
                  <a:cubicBezTo>
                    <a:pt x="244" y="182"/>
                    <a:pt x="244" y="182"/>
                    <a:pt x="244" y="182"/>
                  </a:cubicBezTo>
                  <a:cubicBezTo>
                    <a:pt x="246" y="189"/>
                    <a:pt x="246" y="189"/>
                    <a:pt x="246" y="189"/>
                  </a:cubicBezTo>
                  <a:cubicBezTo>
                    <a:pt x="256" y="189"/>
                    <a:pt x="256" y="189"/>
                    <a:pt x="256" y="189"/>
                  </a:cubicBezTo>
                  <a:cubicBezTo>
                    <a:pt x="261" y="184"/>
                    <a:pt x="261" y="184"/>
                    <a:pt x="261" y="184"/>
                  </a:cubicBezTo>
                  <a:cubicBezTo>
                    <a:pt x="264" y="189"/>
                    <a:pt x="264" y="189"/>
                    <a:pt x="264" y="189"/>
                  </a:cubicBezTo>
                  <a:cubicBezTo>
                    <a:pt x="274" y="189"/>
                    <a:pt x="274" y="189"/>
                    <a:pt x="274" y="189"/>
                  </a:cubicBezTo>
                  <a:cubicBezTo>
                    <a:pt x="277" y="183"/>
                    <a:pt x="277" y="183"/>
                    <a:pt x="277" y="183"/>
                  </a:cubicBezTo>
                  <a:cubicBezTo>
                    <a:pt x="284" y="188"/>
                    <a:pt x="284" y="188"/>
                    <a:pt x="284" y="188"/>
                  </a:cubicBezTo>
                  <a:cubicBezTo>
                    <a:pt x="290" y="182"/>
                    <a:pt x="290" y="182"/>
                    <a:pt x="290" y="182"/>
                  </a:cubicBezTo>
                  <a:cubicBezTo>
                    <a:pt x="296" y="182"/>
                    <a:pt x="296" y="182"/>
                    <a:pt x="296" y="182"/>
                  </a:cubicBezTo>
                  <a:cubicBezTo>
                    <a:pt x="294" y="170"/>
                    <a:pt x="294" y="170"/>
                    <a:pt x="294" y="170"/>
                  </a:cubicBezTo>
                  <a:cubicBezTo>
                    <a:pt x="302" y="163"/>
                    <a:pt x="302" y="163"/>
                    <a:pt x="302" y="163"/>
                  </a:cubicBezTo>
                  <a:cubicBezTo>
                    <a:pt x="307" y="157"/>
                    <a:pt x="307" y="157"/>
                    <a:pt x="307" y="157"/>
                  </a:cubicBezTo>
                  <a:cubicBezTo>
                    <a:pt x="315" y="161"/>
                    <a:pt x="315" y="161"/>
                    <a:pt x="315" y="161"/>
                  </a:cubicBezTo>
                  <a:cubicBezTo>
                    <a:pt x="308" y="168"/>
                    <a:pt x="308" y="168"/>
                    <a:pt x="308" y="168"/>
                  </a:cubicBezTo>
                  <a:cubicBezTo>
                    <a:pt x="312" y="168"/>
                    <a:pt x="312" y="168"/>
                    <a:pt x="312" y="168"/>
                  </a:cubicBezTo>
                  <a:cubicBezTo>
                    <a:pt x="319" y="165"/>
                    <a:pt x="319" y="165"/>
                    <a:pt x="319" y="165"/>
                  </a:cubicBezTo>
                  <a:cubicBezTo>
                    <a:pt x="326" y="168"/>
                    <a:pt x="326" y="168"/>
                    <a:pt x="326" y="168"/>
                  </a:cubicBezTo>
                  <a:cubicBezTo>
                    <a:pt x="335" y="156"/>
                    <a:pt x="335" y="156"/>
                    <a:pt x="335" y="156"/>
                  </a:cubicBezTo>
                  <a:cubicBezTo>
                    <a:pt x="337" y="152"/>
                    <a:pt x="337" y="152"/>
                    <a:pt x="337" y="152"/>
                  </a:cubicBezTo>
                  <a:cubicBezTo>
                    <a:pt x="334" y="146"/>
                    <a:pt x="334" y="146"/>
                    <a:pt x="334" y="146"/>
                  </a:cubicBezTo>
                  <a:cubicBezTo>
                    <a:pt x="328" y="149"/>
                    <a:pt x="328" y="149"/>
                    <a:pt x="328" y="149"/>
                  </a:cubicBezTo>
                  <a:cubicBezTo>
                    <a:pt x="318" y="136"/>
                    <a:pt x="318" y="136"/>
                    <a:pt x="318" y="136"/>
                  </a:cubicBezTo>
                  <a:cubicBezTo>
                    <a:pt x="321" y="132"/>
                    <a:pt x="321" y="132"/>
                    <a:pt x="321" y="132"/>
                  </a:cubicBezTo>
                  <a:cubicBezTo>
                    <a:pt x="317" y="128"/>
                    <a:pt x="317" y="128"/>
                    <a:pt x="317" y="128"/>
                  </a:cubicBezTo>
                  <a:cubicBezTo>
                    <a:pt x="320" y="126"/>
                    <a:pt x="320" y="126"/>
                    <a:pt x="320" y="126"/>
                  </a:cubicBezTo>
                  <a:cubicBezTo>
                    <a:pt x="319" y="118"/>
                    <a:pt x="319" y="118"/>
                    <a:pt x="319" y="118"/>
                  </a:cubicBezTo>
                  <a:cubicBezTo>
                    <a:pt x="326" y="113"/>
                    <a:pt x="326" y="113"/>
                    <a:pt x="326" y="113"/>
                  </a:cubicBezTo>
                  <a:cubicBezTo>
                    <a:pt x="331" y="116"/>
                    <a:pt x="331" y="116"/>
                    <a:pt x="331" y="116"/>
                  </a:cubicBezTo>
                  <a:cubicBezTo>
                    <a:pt x="336" y="117"/>
                    <a:pt x="336" y="117"/>
                    <a:pt x="336" y="117"/>
                  </a:cubicBezTo>
                  <a:cubicBezTo>
                    <a:pt x="342" y="115"/>
                    <a:pt x="342" y="115"/>
                    <a:pt x="342" y="115"/>
                  </a:cubicBezTo>
                  <a:cubicBezTo>
                    <a:pt x="343" y="109"/>
                    <a:pt x="343" y="109"/>
                    <a:pt x="343" y="109"/>
                  </a:cubicBezTo>
                  <a:cubicBezTo>
                    <a:pt x="331" y="96"/>
                    <a:pt x="331" y="96"/>
                    <a:pt x="331" y="96"/>
                  </a:cubicBezTo>
                  <a:cubicBezTo>
                    <a:pt x="330" y="93"/>
                    <a:pt x="330" y="93"/>
                    <a:pt x="330" y="93"/>
                  </a:cubicBezTo>
                  <a:cubicBezTo>
                    <a:pt x="326" y="93"/>
                    <a:pt x="326" y="93"/>
                    <a:pt x="326" y="93"/>
                  </a:cubicBezTo>
                  <a:cubicBezTo>
                    <a:pt x="326" y="87"/>
                    <a:pt x="326" y="87"/>
                    <a:pt x="326" y="87"/>
                  </a:cubicBezTo>
                  <a:cubicBezTo>
                    <a:pt x="316" y="77"/>
                    <a:pt x="316" y="77"/>
                    <a:pt x="316" y="77"/>
                  </a:cubicBezTo>
                  <a:cubicBezTo>
                    <a:pt x="312" y="81"/>
                    <a:pt x="312" y="81"/>
                    <a:pt x="312" y="81"/>
                  </a:cubicBezTo>
                  <a:cubicBezTo>
                    <a:pt x="309" y="85"/>
                    <a:pt x="309" y="85"/>
                    <a:pt x="309" y="85"/>
                  </a:cubicBezTo>
                  <a:cubicBezTo>
                    <a:pt x="303" y="88"/>
                    <a:pt x="303" y="88"/>
                    <a:pt x="303" y="88"/>
                  </a:cubicBezTo>
                  <a:cubicBezTo>
                    <a:pt x="298" y="82"/>
                    <a:pt x="298" y="82"/>
                    <a:pt x="298" y="82"/>
                  </a:cubicBezTo>
                  <a:cubicBezTo>
                    <a:pt x="297" y="76"/>
                    <a:pt x="297" y="76"/>
                    <a:pt x="297" y="76"/>
                  </a:cubicBezTo>
                  <a:cubicBezTo>
                    <a:pt x="289" y="73"/>
                    <a:pt x="289" y="73"/>
                    <a:pt x="289" y="73"/>
                  </a:cubicBezTo>
                  <a:cubicBezTo>
                    <a:pt x="289" y="73"/>
                    <a:pt x="282" y="70"/>
                    <a:pt x="282" y="70"/>
                  </a:cubicBezTo>
                  <a:cubicBezTo>
                    <a:pt x="281" y="70"/>
                    <a:pt x="267" y="70"/>
                    <a:pt x="267" y="70"/>
                  </a:cubicBezTo>
                  <a:cubicBezTo>
                    <a:pt x="262" y="76"/>
                    <a:pt x="262" y="76"/>
                    <a:pt x="262" y="76"/>
                  </a:cubicBezTo>
                  <a:cubicBezTo>
                    <a:pt x="260" y="82"/>
                    <a:pt x="260" y="82"/>
                    <a:pt x="260" y="82"/>
                  </a:cubicBezTo>
                  <a:cubicBezTo>
                    <a:pt x="256" y="85"/>
                    <a:pt x="256" y="85"/>
                    <a:pt x="256" y="85"/>
                  </a:cubicBezTo>
                  <a:cubicBezTo>
                    <a:pt x="261" y="92"/>
                    <a:pt x="261" y="92"/>
                    <a:pt x="261" y="92"/>
                  </a:cubicBezTo>
                  <a:cubicBezTo>
                    <a:pt x="255" y="98"/>
                    <a:pt x="255" y="98"/>
                    <a:pt x="255" y="98"/>
                  </a:cubicBezTo>
                  <a:cubicBezTo>
                    <a:pt x="250" y="106"/>
                    <a:pt x="250" y="106"/>
                    <a:pt x="250" y="106"/>
                  </a:cubicBezTo>
                  <a:cubicBezTo>
                    <a:pt x="251" y="118"/>
                    <a:pt x="251" y="118"/>
                    <a:pt x="251" y="118"/>
                  </a:cubicBezTo>
                  <a:cubicBezTo>
                    <a:pt x="242" y="123"/>
                    <a:pt x="242" y="123"/>
                    <a:pt x="242" y="123"/>
                  </a:cubicBezTo>
                  <a:cubicBezTo>
                    <a:pt x="242" y="131"/>
                    <a:pt x="242" y="131"/>
                    <a:pt x="242" y="131"/>
                  </a:cubicBezTo>
                  <a:cubicBezTo>
                    <a:pt x="238" y="127"/>
                    <a:pt x="238" y="127"/>
                    <a:pt x="238" y="127"/>
                  </a:cubicBezTo>
                  <a:cubicBezTo>
                    <a:pt x="237" y="120"/>
                    <a:pt x="237" y="120"/>
                    <a:pt x="237" y="120"/>
                  </a:cubicBezTo>
                  <a:cubicBezTo>
                    <a:pt x="234" y="117"/>
                    <a:pt x="234" y="117"/>
                    <a:pt x="234" y="117"/>
                  </a:cubicBezTo>
                  <a:cubicBezTo>
                    <a:pt x="229" y="122"/>
                    <a:pt x="229" y="122"/>
                    <a:pt x="229" y="122"/>
                  </a:cubicBezTo>
                  <a:cubicBezTo>
                    <a:pt x="224" y="124"/>
                    <a:pt x="224" y="124"/>
                    <a:pt x="224" y="124"/>
                  </a:cubicBezTo>
                  <a:cubicBezTo>
                    <a:pt x="214" y="127"/>
                    <a:pt x="214" y="127"/>
                    <a:pt x="214" y="127"/>
                  </a:cubicBezTo>
                  <a:cubicBezTo>
                    <a:pt x="207" y="138"/>
                    <a:pt x="207" y="138"/>
                    <a:pt x="207" y="138"/>
                  </a:cubicBezTo>
                  <a:cubicBezTo>
                    <a:pt x="199" y="139"/>
                    <a:pt x="199" y="139"/>
                    <a:pt x="199" y="139"/>
                  </a:cubicBezTo>
                  <a:cubicBezTo>
                    <a:pt x="190" y="131"/>
                    <a:pt x="190" y="131"/>
                    <a:pt x="190" y="131"/>
                  </a:cubicBezTo>
                  <a:cubicBezTo>
                    <a:pt x="190" y="103"/>
                    <a:pt x="190" y="103"/>
                    <a:pt x="190" y="103"/>
                  </a:cubicBezTo>
                  <a:cubicBezTo>
                    <a:pt x="191" y="91"/>
                    <a:pt x="191" y="91"/>
                    <a:pt x="191" y="91"/>
                  </a:cubicBezTo>
                  <a:cubicBezTo>
                    <a:pt x="192" y="79"/>
                    <a:pt x="192" y="79"/>
                    <a:pt x="192" y="79"/>
                  </a:cubicBezTo>
                  <a:cubicBezTo>
                    <a:pt x="182" y="73"/>
                    <a:pt x="182" y="73"/>
                    <a:pt x="182" y="73"/>
                  </a:cubicBezTo>
                  <a:cubicBezTo>
                    <a:pt x="181" y="68"/>
                    <a:pt x="181" y="68"/>
                    <a:pt x="181" y="68"/>
                  </a:cubicBezTo>
                  <a:cubicBezTo>
                    <a:pt x="178" y="63"/>
                    <a:pt x="178" y="63"/>
                    <a:pt x="178" y="63"/>
                  </a:cubicBezTo>
                  <a:cubicBezTo>
                    <a:pt x="175" y="61"/>
                    <a:pt x="175" y="61"/>
                    <a:pt x="175" y="61"/>
                  </a:cubicBezTo>
                  <a:cubicBezTo>
                    <a:pt x="175" y="56"/>
                    <a:pt x="175" y="56"/>
                    <a:pt x="175" y="56"/>
                  </a:cubicBezTo>
                  <a:cubicBezTo>
                    <a:pt x="178" y="53"/>
                    <a:pt x="178" y="53"/>
                    <a:pt x="178" y="53"/>
                  </a:cubicBezTo>
                  <a:cubicBezTo>
                    <a:pt x="178" y="47"/>
                    <a:pt x="178" y="47"/>
                    <a:pt x="178" y="47"/>
                  </a:cubicBezTo>
                  <a:cubicBezTo>
                    <a:pt x="173" y="44"/>
                    <a:pt x="173" y="44"/>
                    <a:pt x="173" y="44"/>
                  </a:cubicBezTo>
                  <a:cubicBezTo>
                    <a:pt x="164" y="41"/>
                    <a:pt x="164" y="41"/>
                    <a:pt x="164" y="41"/>
                  </a:cubicBezTo>
                  <a:cubicBezTo>
                    <a:pt x="166" y="34"/>
                    <a:pt x="166" y="34"/>
                    <a:pt x="166" y="34"/>
                  </a:cubicBezTo>
                  <a:cubicBezTo>
                    <a:pt x="163" y="28"/>
                    <a:pt x="163" y="28"/>
                    <a:pt x="163" y="28"/>
                  </a:cubicBezTo>
                  <a:cubicBezTo>
                    <a:pt x="159" y="20"/>
                    <a:pt x="159" y="20"/>
                    <a:pt x="159" y="20"/>
                  </a:cubicBezTo>
                  <a:cubicBezTo>
                    <a:pt x="154" y="14"/>
                    <a:pt x="154" y="14"/>
                    <a:pt x="154" y="14"/>
                  </a:cubicBezTo>
                  <a:cubicBezTo>
                    <a:pt x="144" y="16"/>
                    <a:pt x="144" y="16"/>
                    <a:pt x="144" y="16"/>
                  </a:cubicBezTo>
                  <a:cubicBezTo>
                    <a:pt x="141" y="10"/>
                    <a:pt x="141" y="10"/>
                    <a:pt x="141" y="10"/>
                  </a:cubicBezTo>
                  <a:cubicBezTo>
                    <a:pt x="148" y="6"/>
                    <a:pt x="148" y="6"/>
                    <a:pt x="148" y="6"/>
                  </a:cubicBezTo>
                  <a:lnTo>
                    <a:pt x="143" y="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60" name="Freeform 56">
              <a:extLst>
                <a:ext uri="{FF2B5EF4-FFF2-40B4-BE49-F238E27FC236}">
                  <a16:creationId xmlns:a16="http://schemas.microsoft.com/office/drawing/2014/main" id="{8BD2D791-6E34-4A84-B9CC-15F01EAC60DB}"/>
                </a:ext>
              </a:extLst>
            </p:cNvPr>
            <p:cNvSpPr>
              <a:spLocks/>
            </p:cNvSpPr>
            <p:nvPr/>
          </p:nvSpPr>
          <p:spPr bwMode="auto">
            <a:xfrm>
              <a:off x="2202" y="3678"/>
              <a:ext cx="215" cy="315"/>
            </a:xfrm>
            <a:custGeom>
              <a:avLst/>
              <a:gdLst>
                <a:gd name="T0" fmla="*/ 94 w 103"/>
                <a:gd name="T1" fmla="*/ 19 h 151"/>
                <a:gd name="T2" fmla="*/ 98 w 103"/>
                <a:gd name="T3" fmla="*/ 29 h 151"/>
                <a:gd name="T4" fmla="*/ 103 w 103"/>
                <a:gd name="T5" fmla="*/ 50 h 151"/>
                <a:gd name="T6" fmla="*/ 98 w 103"/>
                <a:gd name="T7" fmla="*/ 72 h 151"/>
                <a:gd name="T8" fmla="*/ 89 w 103"/>
                <a:gd name="T9" fmla="*/ 86 h 151"/>
                <a:gd name="T10" fmla="*/ 77 w 103"/>
                <a:gd name="T11" fmla="*/ 103 h 151"/>
                <a:gd name="T12" fmla="*/ 81 w 103"/>
                <a:gd name="T13" fmla="*/ 126 h 151"/>
                <a:gd name="T14" fmla="*/ 76 w 103"/>
                <a:gd name="T15" fmla="*/ 139 h 151"/>
                <a:gd name="T16" fmla="*/ 65 w 103"/>
                <a:gd name="T17" fmla="*/ 146 h 151"/>
                <a:gd name="T18" fmla="*/ 49 w 103"/>
                <a:gd name="T19" fmla="*/ 149 h 151"/>
                <a:gd name="T20" fmla="*/ 35 w 103"/>
                <a:gd name="T21" fmla="*/ 147 h 151"/>
                <a:gd name="T22" fmla="*/ 40 w 103"/>
                <a:gd name="T23" fmla="*/ 136 h 151"/>
                <a:gd name="T24" fmla="*/ 26 w 103"/>
                <a:gd name="T25" fmla="*/ 132 h 151"/>
                <a:gd name="T26" fmla="*/ 18 w 103"/>
                <a:gd name="T27" fmla="*/ 121 h 151"/>
                <a:gd name="T28" fmla="*/ 2 w 103"/>
                <a:gd name="T29" fmla="*/ 117 h 151"/>
                <a:gd name="T30" fmla="*/ 7 w 103"/>
                <a:gd name="T31" fmla="*/ 104 h 151"/>
                <a:gd name="T32" fmla="*/ 5 w 103"/>
                <a:gd name="T33" fmla="*/ 89 h 151"/>
                <a:gd name="T34" fmla="*/ 1 w 103"/>
                <a:gd name="T35" fmla="*/ 81 h 151"/>
                <a:gd name="T36" fmla="*/ 6 w 103"/>
                <a:gd name="T37" fmla="*/ 72 h 151"/>
                <a:gd name="T38" fmla="*/ 14 w 103"/>
                <a:gd name="T39" fmla="*/ 66 h 151"/>
                <a:gd name="T40" fmla="*/ 22 w 103"/>
                <a:gd name="T41" fmla="*/ 51 h 151"/>
                <a:gd name="T42" fmla="*/ 30 w 103"/>
                <a:gd name="T43" fmla="*/ 48 h 151"/>
                <a:gd name="T44" fmla="*/ 28 w 103"/>
                <a:gd name="T45" fmla="*/ 39 h 151"/>
                <a:gd name="T46" fmla="*/ 17 w 103"/>
                <a:gd name="T47" fmla="*/ 29 h 151"/>
                <a:gd name="T48" fmla="*/ 22 w 103"/>
                <a:gd name="T49" fmla="*/ 23 h 151"/>
                <a:gd name="T50" fmla="*/ 21 w 103"/>
                <a:gd name="T51" fmla="*/ 12 h 151"/>
                <a:gd name="T52" fmla="*/ 38 w 103"/>
                <a:gd name="T53" fmla="*/ 3 h 151"/>
                <a:gd name="T54" fmla="*/ 35 w 103"/>
                <a:gd name="T55" fmla="*/ 12 h 151"/>
                <a:gd name="T56" fmla="*/ 50 w 103"/>
                <a:gd name="T57" fmla="*/ 17 h 151"/>
                <a:gd name="T58" fmla="*/ 60 w 103"/>
                <a:gd name="T59" fmla="*/ 19 h 151"/>
                <a:gd name="T60" fmla="*/ 69 w 103"/>
                <a:gd name="T61" fmla="*/ 19 h 151"/>
                <a:gd name="T62" fmla="*/ 95 w 103"/>
                <a:gd name="T63" fmla="*/ 1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151">
                  <a:moveTo>
                    <a:pt x="95" y="10"/>
                  </a:moveTo>
                  <a:cubicBezTo>
                    <a:pt x="94" y="19"/>
                    <a:pt x="94" y="19"/>
                    <a:pt x="94" y="19"/>
                  </a:cubicBezTo>
                  <a:cubicBezTo>
                    <a:pt x="94" y="27"/>
                    <a:pt x="94" y="27"/>
                    <a:pt x="94" y="27"/>
                  </a:cubicBezTo>
                  <a:cubicBezTo>
                    <a:pt x="98" y="29"/>
                    <a:pt x="98" y="29"/>
                    <a:pt x="98" y="29"/>
                  </a:cubicBezTo>
                  <a:cubicBezTo>
                    <a:pt x="98" y="38"/>
                    <a:pt x="98" y="38"/>
                    <a:pt x="98" y="38"/>
                  </a:cubicBezTo>
                  <a:cubicBezTo>
                    <a:pt x="103" y="50"/>
                    <a:pt x="103" y="50"/>
                    <a:pt x="103" y="50"/>
                  </a:cubicBezTo>
                  <a:cubicBezTo>
                    <a:pt x="103" y="67"/>
                    <a:pt x="103" y="67"/>
                    <a:pt x="103" y="67"/>
                  </a:cubicBezTo>
                  <a:cubicBezTo>
                    <a:pt x="98" y="72"/>
                    <a:pt x="98" y="72"/>
                    <a:pt x="98" y="72"/>
                  </a:cubicBezTo>
                  <a:cubicBezTo>
                    <a:pt x="96" y="82"/>
                    <a:pt x="96" y="82"/>
                    <a:pt x="96" y="82"/>
                  </a:cubicBezTo>
                  <a:cubicBezTo>
                    <a:pt x="89" y="86"/>
                    <a:pt x="89" y="86"/>
                    <a:pt x="89" y="86"/>
                  </a:cubicBezTo>
                  <a:cubicBezTo>
                    <a:pt x="80" y="91"/>
                    <a:pt x="80" y="91"/>
                    <a:pt x="80" y="91"/>
                  </a:cubicBezTo>
                  <a:cubicBezTo>
                    <a:pt x="77" y="103"/>
                    <a:pt x="77" y="103"/>
                    <a:pt x="77" y="103"/>
                  </a:cubicBezTo>
                  <a:cubicBezTo>
                    <a:pt x="78" y="120"/>
                    <a:pt x="78" y="120"/>
                    <a:pt x="78" y="120"/>
                  </a:cubicBezTo>
                  <a:cubicBezTo>
                    <a:pt x="81" y="126"/>
                    <a:pt x="81" y="126"/>
                    <a:pt x="81" y="126"/>
                  </a:cubicBezTo>
                  <a:cubicBezTo>
                    <a:pt x="77" y="134"/>
                    <a:pt x="77" y="134"/>
                    <a:pt x="77" y="134"/>
                  </a:cubicBezTo>
                  <a:cubicBezTo>
                    <a:pt x="76" y="139"/>
                    <a:pt x="76" y="139"/>
                    <a:pt x="76" y="139"/>
                  </a:cubicBezTo>
                  <a:cubicBezTo>
                    <a:pt x="74" y="139"/>
                    <a:pt x="72" y="140"/>
                    <a:pt x="71" y="141"/>
                  </a:cubicBezTo>
                  <a:cubicBezTo>
                    <a:pt x="69" y="144"/>
                    <a:pt x="65" y="146"/>
                    <a:pt x="65" y="146"/>
                  </a:cubicBezTo>
                  <a:cubicBezTo>
                    <a:pt x="64" y="146"/>
                    <a:pt x="58" y="146"/>
                    <a:pt x="56" y="149"/>
                  </a:cubicBezTo>
                  <a:cubicBezTo>
                    <a:pt x="53" y="151"/>
                    <a:pt x="49" y="151"/>
                    <a:pt x="49" y="149"/>
                  </a:cubicBezTo>
                  <a:cubicBezTo>
                    <a:pt x="48" y="147"/>
                    <a:pt x="45" y="146"/>
                    <a:pt x="43" y="148"/>
                  </a:cubicBezTo>
                  <a:cubicBezTo>
                    <a:pt x="41" y="150"/>
                    <a:pt x="36" y="149"/>
                    <a:pt x="35" y="147"/>
                  </a:cubicBezTo>
                  <a:cubicBezTo>
                    <a:pt x="35" y="145"/>
                    <a:pt x="33" y="143"/>
                    <a:pt x="35" y="141"/>
                  </a:cubicBezTo>
                  <a:cubicBezTo>
                    <a:pt x="36" y="139"/>
                    <a:pt x="40" y="136"/>
                    <a:pt x="40" y="136"/>
                  </a:cubicBezTo>
                  <a:cubicBezTo>
                    <a:pt x="40" y="136"/>
                    <a:pt x="35" y="133"/>
                    <a:pt x="33" y="131"/>
                  </a:cubicBezTo>
                  <a:cubicBezTo>
                    <a:pt x="31" y="129"/>
                    <a:pt x="28" y="130"/>
                    <a:pt x="26" y="132"/>
                  </a:cubicBezTo>
                  <a:cubicBezTo>
                    <a:pt x="23" y="134"/>
                    <a:pt x="23" y="126"/>
                    <a:pt x="23" y="124"/>
                  </a:cubicBezTo>
                  <a:cubicBezTo>
                    <a:pt x="23" y="122"/>
                    <a:pt x="20" y="118"/>
                    <a:pt x="18" y="121"/>
                  </a:cubicBezTo>
                  <a:cubicBezTo>
                    <a:pt x="16" y="124"/>
                    <a:pt x="9" y="123"/>
                    <a:pt x="9" y="122"/>
                  </a:cubicBezTo>
                  <a:cubicBezTo>
                    <a:pt x="8" y="120"/>
                    <a:pt x="4" y="120"/>
                    <a:pt x="2" y="117"/>
                  </a:cubicBezTo>
                  <a:cubicBezTo>
                    <a:pt x="0" y="115"/>
                    <a:pt x="3" y="115"/>
                    <a:pt x="4" y="112"/>
                  </a:cubicBezTo>
                  <a:cubicBezTo>
                    <a:pt x="6" y="110"/>
                    <a:pt x="7" y="108"/>
                    <a:pt x="7" y="104"/>
                  </a:cubicBezTo>
                  <a:cubicBezTo>
                    <a:pt x="8" y="101"/>
                    <a:pt x="6" y="99"/>
                    <a:pt x="7" y="97"/>
                  </a:cubicBezTo>
                  <a:cubicBezTo>
                    <a:pt x="8" y="95"/>
                    <a:pt x="6" y="92"/>
                    <a:pt x="5" y="89"/>
                  </a:cubicBezTo>
                  <a:cubicBezTo>
                    <a:pt x="5" y="88"/>
                    <a:pt x="3" y="86"/>
                    <a:pt x="1" y="86"/>
                  </a:cubicBezTo>
                  <a:cubicBezTo>
                    <a:pt x="1" y="81"/>
                    <a:pt x="1" y="81"/>
                    <a:pt x="1" y="81"/>
                  </a:cubicBezTo>
                  <a:cubicBezTo>
                    <a:pt x="5" y="78"/>
                    <a:pt x="5" y="78"/>
                    <a:pt x="5" y="78"/>
                  </a:cubicBezTo>
                  <a:cubicBezTo>
                    <a:pt x="6" y="72"/>
                    <a:pt x="6" y="72"/>
                    <a:pt x="6" y="72"/>
                  </a:cubicBezTo>
                  <a:cubicBezTo>
                    <a:pt x="12" y="69"/>
                    <a:pt x="12" y="69"/>
                    <a:pt x="12" y="69"/>
                  </a:cubicBezTo>
                  <a:cubicBezTo>
                    <a:pt x="14" y="66"/>
                    <a:pt x="14" y="66"/>
                    <a:pt x="14" y="66"/>
                  </a:cubicBezTo>
                  <a:cubicBezTo>
                    <a:pt x="14" y="57"/>
                    <a:pt x="14" y="57"/>
                    <a:pt x="14" y="57"/>
                  </a:cubicBezTo>
                  <a:cubicBezTo>
                    <a:pt x="22" y="51"/>
                    <a:pt x="22" y="51"/>
                    <a:pt x="22" y="51"/>
                  </a:cubicBezTo>
                  <a:cubicBezTo>
                    <a:pt x="26" y="50"/>
                    <a:pt x="26" y="50"/>
                    <a:pt x="26" y="50"/>
                  </a:cubicBezTo>
                  <a:cubicBezTo>
                    <a:pt x="30" y="48"/>
                    <a:pt x="30" y="48"/>
                    <a:pt x="30" y="48"/>
                  </a:cubicBezTo>
                  <a:cubicBezTo>
                    <a:pt x="33" y="45"/>
                    <a:pt x="33" y="45"/>
                    <a:pt x="33" y="45"/>
                  </a:cubicBezTo>
                  <a:cubicBezTo>
                    <a:pt x="28" y="39"/>
                    <a:pt x="28" y="39"/>
                    <a:pt x="28" y="39"/>
                  </a:cubicBezTo>
                  <a:cubicBezTo>
                    <a:pt x="25" y="34"/>
                    <a:pt x="25" y="34"/>
                    <a:pt x="25" y="34"/>
                  </a:cubicBezTo>
                  <a:cubicBezTo>
                    <a:pt x="17" y="29"/>
                    <a:pt x="17" y="29"/>
                    <a:pt x="17" y="29"/>
                  </a:cubicBezTo>
                  <a:cubicBezTo>
                    <a:pt x="18" y="27"/>
                    <a:pt x="18" y="27"/>
                    <a:pt x="18" y="27"/>
                  </a:cubicBezTo>
                  <a:cubicBezTo>
                    <a:pt x="22" y="23"/>
                    <a:pt x="22" y="23"/>
                    <a:pt x="22" y="23"/>
                  </a:cubicBezTo>
                  <a:cubicBezTo>
                    <a:pt x="21" y="17"/>
                    <a:pt x="21" y="17"/>
                    <a:pt x="21" y="17"/>
                  </a:cubicBezTo>
                  <a:cubicBezTo>
                    <a:pt x="21" y="12"/>
                    <a:pt x="21" y="12"/>
                    <a:pt x="21" y="12"/>
                  </a:cubicBezTo>
                  <a:cubicBezTo>
                    <a:pt x="30" y="0"/>
                    <a:pt x="30" y="0"/>
                    <a:pt x="30" y="0"/>
                  </a:cubicBezTo>
                  <a:cubicBezTo>
                    <a:pt x="38" y="3"/>
                    <a:pt x="38" y="3"/>
                    <a:pt x="38" y="3"/>
                  </a:cubicBezTo>
                  <a:cubicBezTo>
                    <a:pt x="34" y="8"/>
                    <a:pt x="34" y="8"/>
                    <a:pt x="34" y="8"/>
                  </a:cubicBezTo>
                  <a:cubicBezTo>
                    <a:pt x="35" y="12"/>
                    <a:pt x="35" y="12"/>
                    <a:pt x="35" y="12"/>
                  </a:cubicBezTo>
                  <a:cubicBezTo>
                    <a:pt x="41" y="13"/>
                    <a:pt x="41" y="13"/>
                    <a:pt x="41" y="13"/>
                  </a:cubicBezTo>
                  <a:cubicBezTo>
                    <a:pt x="50" y="17"/>
                    <a:pt x="50" y="17"/>
                    <a:pt x="50" y="17"/>
                  </a:cubicBezTo>
                  <a:cubicBezTo>
                    <a:pt x="56" y="20"/>
                    <a:pt x="56" y="20"/>
                    <a:pt x="56" y="20"/>
                  </a:cubicBezTo>
                  <a:cubicBezTo>
                    <a:pt x="60" y="19"/>
                    <a:pt x="60" y="19"/>
                    <a:pt x="60" y="19"/>
                  </a:cubicBezTo>
                  <a:cubicBezTo>
                    <a:pt x="63" y="15"/>
                    <a:pt x="63" y="15"/>
                    <a:pt x="63" y="15"/>
                  </a:cubicBezTo>
                  <a:cubicBezTo>
                    <a:pt x="69" y="19"/>
                    <a:pt x="69" y="19"/>
                    <a:pt x="69" y="19"/>
                  </a:cubicBezTo>
                  <a:cubicBezTo>
                    <a:pt x="83" y="20"/>
                    <a:pt x="83" y="20"/>
                    <a:pt x="83" y="20"/>
                  </a:cubicBezTo>
                  <a:lnTo>
                    <a:pt x="95" y="1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61" name="Freeform 57">
              <a:extLst>
                <a:ext uri="{FF2B5EF4-FFF2-40B4-BE49-F238E27FC236}">
                  <a16:creationId xmlns:a16="http://schemas.microsoft.com/office/drawing/2014/main" id="{DB0AAFF0-DD04-4C53-8A3E-101B419B2F90}"/>
                </a:ext>
              </a:extLst>
            </p:cNvPr>
            <p:cNvSpPr>
              <a:spLocks noEditPoints="1"/>
            </p:cNvSpPr>
            <p:nvPr/>
          </p:nvSpPr>
          <p:spPr bwMode="auto">
            <a:xfrm>
              <a:off x="4484" y="2238"/>
              <a:ext cx="640" cy="1011"/>
            </a:xfrm>
            <a:custGeom>
              <a:avLst/>
              <a:gdLst>
                <a:gd name="T0" fmla="*/ 146 w 307"/>
                <a:gd name="T1" fmla="*/ 31 h 485"/>
                <a:gd name="T2" fmla="*/ 159 w 307"/>
                <a:gd name="T3" fmla="*/ 67 h 485"/>
                <a:gd name="T4" fmla="*/ 151 w 307"/>
                <a:gd name="T5" fmla="*/ 84 h 485"/>
                <a:gd name="T6" fmla="*/ 145 w 307"/>
                <a:gd name="T7" fmla="*/ 135 h 485"/>
                <a:gd name="T8" fmla="*/ 132 w 307"/>
                <a:gd name="T9" fmla="*/ 144 h 485"/>
                <a:gd name="T10" fmla="*/ 126 w 307"/>
                <a:gd name="T11" fmla="*/ 162 h 485"/>
                <a:gd name="T12" fmla="*/ 144 w 307"/>
                <a:gd name="T13" fmla="*/ 193 h 485"/>
                <a:gd name="T14" fmla="*/ 174 w 307"/>
                <a:gd name="T15" fmla="*/ 204 h 485"/>
                <a:gd name="T16" fmla="*/ 201 w 307"/>
                <a:gd name="T17" fmla="*/ 222 h 485"/>
                <a:gd name="T18" fmla="*/ 210 w 307"/>
                <a:gd name="T19" fmla="*/ 234 h 485"/>
                <a:gd name="T20" fmla="*/ 228 w 307"/>
                <a:gd name="T21" fmla="*/ 260 h 485"/>
                <a:gd name="T22" fmla="*/ 237 w 307"/>
                <a:gd name="T23" fmla="*/ 288 h 485"/>
                <a:gd name="T24" fmla="*/ 258 w 307"/>
                <a:gd name="T25" fmla="*/ 325 h 485"/>
                <a:gd name="T26" fmla="*/ 278 w 307"/>
                <a:gd name="T27" fmla="*/ 363 h 485"/>
                <a:gd name="T28" fmla="*/ 251 w 307"/>
                <a:gd name="T29" fmla="*/ 388 h 485"/>
                <a:gd name="T30" fmla="*/ 144 w 307"/>
                <a:gd name="T31" fmla="*/ 321 h 485"/>
                <a:gd name="T32" fmla="*/ 126 w 307"/>
                <a:gd name="T33" fmla="*/ 281 h 485"/>
                <a:gd name="T34" fmla="*/ 119 w 307"/>
                <a:gd name="T35" fmla="*/ 231 h 485"/>
                <a:gd name="T36" fmla="*/ 101 w 307"/>
                <a:gd name="T37" fmla="*/ 181 h 485"/>
                <a:gd name="T38" fmla="*/ 92 w 307"/>
                <a:gd name="T39" fmla="*/ 144 h 485"/>
                <a:gd name="T40" fmla="*/ 68 w 307"/>
                <a:gd name="T41" fmla="*/ 113 h 485"/>
                <a:gd name="T42" fmla="*/ 61 w 307"/>
                <a:gd name="T43" fmla="*/ 138 h 485"/>
                <a:gd name="T44" fmla="*/ 73 w 307"/>
                <a:gd name="T45" fmla="*/ 158 h 485"/>
                <a:gd name="T46" fmla="*/ 59 w 307"/>
                <a:gd name="T47" fmla="*/ 155 h 485"/>
                <a:gd name="T48" fmla="*/ 46 w 307"/>
                <a:gd name="T49" fmla="*/ 140 h 485"/>
                <a:gd name="T50" fmla="*/ 27 w 307"/>
                <a:gd name="T51" fmla="*/ 123 h 485"/>
                <a:gd name="T52" fmla="*/ 12 w 307"/>
                <a:gd name="T53" fmla="*/ 115 h 485"/>
                <a:gd name="T54" fmla="*/ 1 w 307"/>
                <a:gd name="T55" fmla="*/ 94 h 485"/>
                <a:gd name="T56" fmla="*/ 9 w 307"/>
                <a:gd name="T57" fmla="*/ 80 h 485"/>
                <a:gd name="T58" fmla="*/ 26 w 307"/>
                <a:gd name="T59" fmla="*/ 66 h 485"/>
                <a:gd name="T60" fmla="*/ 43 w 307"/>
                <a:gd name="T61" fmla="*/ 48 h 485"/>
                <a:gd name="T62" fmla="*/ 72 w 307"/>
                <a:gd name="T63" fmla="*/ 57 h 485"/>
                <a:gd name="T64" fmla="*/ 89 w 307"/>
                <a:gd name="T65" fmla="*/ 57 h 485"/>
                <a:gd name="T66" fmla="*/ 106 w 307"/>
                <a:gd name="T67" fmla="*/ 52 h 485"/>
                <a:gd name="T68" fmla="*/ 116 w 307"/>
                <a:gd name="T69" fmla="*/ 22 h 485"/>
                <a:gd name="T70" fmla="*/ 129 w 307"/>
                <a:gd name="T71" fmla="*/ 7 h 485"/>
                <a:gd name="T72" fmla="*/ 304 w 307"/>
                <a:gd name="T73" fmla="*/ 479 h 485"/>
                <a:gd name="T74" fmla="*/ 306 w 307"/>
                <a:gd name="T75" fmla="*/ 484 h 485"/>
                <a:gd name="T76" fmla="*/ 304 w 307"/>
                <a:gd name="T77" fmla="*/ 479 h 485"/>
                <a:gd name="T78" fmla="*/ 295 w 307"/>
                <a:gd name="T79" fmla="*/ 462 h 485"/>
                <a:gd name="T80" fmla="*/ 285 w 307"/>
                <a:gd name="T81" fmla="*/ 433 h 485"/>
                <a:gd name="T82" fmla="*/ 282 w 307"/>
                <a:gd name="T83" fmla="*/ 418 h 485"/>
                <a:gd name="T84" fmla="*/ 282 w 307"/>
                <a:gd name="T85" fmla="*/ 202 h 485"/>
                <a:gd name="T86" fmla="*/ 149 w 307"/>
                <a:gd name="T87" fmla="*/ 166 h 485"/>
                <a:gd name="T88" fmla="*/ 158 w 307"/>
                <a:gd name="T89" fmla="*/ 188 h 485"/>
                <a:gd name="T90" fmla="*/ 149 w 307"/>
                <a:gd name="T91" fmla="*/ 166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7" h="485">
                  <a:moveTo>
                    <a:pt x="140" y="0"/>
                  </a:moveTo>
                  <a:cubicBezTo>
                    <a:pt x="141" y="4"/>
                    <a:pt x="143" y="7"/>
                    <a:pt x="142" y="12"/>
                  </a:cubicBezTo>
                  <a:cubicBezTo>
                    <a:pt x="142" y="17"/>
                    <a:pt x="144" y="28"/>
                    <a:pt x="146" y="31"/>
                  </a:cubicBezTo>
                  <a:cubicBezTo>
                    <a:pt x="149" y="34"/>
                    <a:pt x="152" y="39"/>
                    <a:pt x="153" y="42"/>
                  </a:cubicBezTo>
                  <a:cubicBezTo>
                    <a:pt x="154" y="46"/>
                    <a:pt x="156" y="50"/>
                    <a:pt x="157" y="54"/>
                  </a:cubicBezTo>
                  <a:cubicBezTo>
                    <a:pt x="157" y="59"/>
                    <a:pt x="158" y="65"/>
                    <a:pt x="159" y="67"/>
                  </a:cubicBezTo>
                  <a:cubicBezTo>
                    <a:pt x="160" y="69"/>
                    <a:pt x="166" y="75"/>
                    <a:pt x="169" y="76"/>
                  </a:cubicBezTo>
                  <a:cubicBezTo>
                    <a:pt x="171" y="78"/>
                    <a:pt x="169" y="81"/>
                    <a:pt x="163" y="82"/>
                  </a:cubicBezTo>
                  <a:cubicBezTo>
                    <a:pt x="157" y="82"/>
                    <a:pt x="154" y="83"/>
                    <a:pt x="151" y="84"/>
                  </a:cubicBezTo>
                  <a:cubicBezTo>
                    <a:pt x="149" y="86"/>
                    <a:pt x="143" y="88"/>
                    <a:pt x="139" y="100"/>
                  </a:cubicBezTo>
                  <a:cubicBezTo>
                    <a:pt x="136" y="113"/>
                    <a:pt x="137" y="116"/>
                    <a:pt x="140" y="122"/>
                  </a:cubicBezTo>
                  <a:cubicBezTo>
                    <a:pt x="143" y="128"/>
                    <a:pt x="145" y="135"/>
                    <a:pt x="145" y="135"/>
                  </a:cubicBezTo>
                  <a:cubicBezTo>
                    <a:pt x="145" y="135"/>
                    <a:pt x="137" y="133"/>
                    <a:pt x="136" y="131"/>
                  </a:cubicBezTo>
                  <a:cubicBezTo>
                    <a:pt x="134" y="129"/>
                    <a:pt x="128" y="126"/>
                    <a:pt x="128" y="126"/>
                  </a:cubicBezTo>
                  <a:cubicBezTo>
                    <a:pt x="128" y="126"/>
                    <a:pt x="129" y="140"/>
                    <a:pt x="132" y="144"/>
                  </a:cubicBezTo>
                  <a:cubicBezTo>
                    <a:pt x="135" y="147"/>
                    <a:pt x="137" y="147"/>
                    <a:pt x="135" y="150"/>
                  </a:cubicBezTo>
                  <a:cubicBezTo>
                    <a:pt x="132" y="152"/>
                    <a:pt x="128" y="149"/>
                    <a:pt x="127" y="155"/>
                  </a:cubicBezTo>
                  <a:cubicBezTo>
                    <a:pt x="127" y="160"/>
                    <a:pt x="128" y="160"/>
                    <a:pt x="126" y="162"/>
                  </a:cubicBezTo>
                  <a:cubicBezTo>
                    <a:pt x="123" y="163"/>
                    <a:pt x="124" y="163"/>
                    <a:pt x="126" y="168"/>
                  </a:cubicBezTo>
                  <a:cubicBezTo>
                    <a:pt x="128" y="173"/>
                    <a:pt x="135" y="175"/>
                    <a:pt x="137" y="180"/>
                  </a:cubicBezTo>
                  <a:cubicBezTo>
                    <a:pt x="138" y="184"/>
                    <a:pt x="142" y="186"/>
                    <a:pt x="144" y="193"/>
                  </a:cubicBezTo>
                  <a:cubicBezTo>
                    <a:pt x="147" y="200"/>
                    <a:pt x="152" y="213"/>
                    <a:pt x="157" y="216"/>
                  </a:cubicBezTo>
                  <a:cubicBezTo>
                    <a:pt x="161" y="220"/>
                    <a:pt x="170" y="218"/>
                    <a:pt x="169" y="214"/>
                  </a:cubicBezTo>
                  <a:cubicBezTo>
                    <a:pt x="168" y="211"/>
                    <a:pt x="169" y="205"/>
                    <a:pt x="174" y="204"/>
                  </a:cubicBezTo>
                  <a:cubicBezTo>
                    <a:pt x="178" y="203"/>
                    <a:pt x="183" y="207"/>
                    <a:pt x="183" y="211"/>
                  </a:cubicBezTo>
                  <a:cubicBezTo>
                    <a:pt x="183" y="215"/>
                    <a:pt x="186" y="217"/>
                    <a:pt x="189" y="218"/>
                  </a:cubicBezTo>
                  <a:cubicBezTo>
                    <a:pt x="192" y="220"/>
                    <a:pt x="199" y="224"/>
                    <a:pt x="201" y="222"/>
                  </a:cubicBezTo>
                  <a:cubicBezTo>
                    <a:pt x="202" y="221"/>
                    <a:pt x="207" y="219"/>
                    <a:pt x="211" y="220"/>
                  </a:cubicBezTo>
                  <a:cubicBezTo>
                    <a:pt x="214" y="222"/>
                    <a:pt x="222" y="228"/>
                    <a:pt x="218" y="231"/>
                  </a:cubicBezTo>
                  <a:cubicBezTo>
                    <a:pt x="215" y="235"/>
                    <a:pt x="211" y="234"/>
                    <a:pt x="210" y="234"/>
                  </a:cubicBezTo>
                  <a:cubicBezTo>
                    <a:pt x="209" y="234"/>
                    <a:pt x="209" y="237"/>
                    <a:pt x="210" y="241"/>
                  </a:cubicBezTo>
                  <a:cubicBezTo>
                    <a:pt x="210" y="244"/>
                    <a:pt x="213" y="245"/>
                    <a:pt x="216" y="251"/>
                  </a:cubicBezTo>
                  <a:cubicBezTo>
                    <a:pt x="219" y="256"/>
                    <a:pt x="221" y="257"/>
                    <a:pt x="228" y="260"/>
                  </a:cubicBezTo>
                  <a:cubicBezTo>
                    <a:pt x="236" y="264"/>
                    <a:pt x="243" y="260"/>
                    <a:pt x="245" y="264"/>
                  </a:cubicBezTo>
                  <a:cubicBezTo>
                    <a:pt x="246" y="268"/>
                    <a:pt x="248" y="275"/>
                    <a:pt x="245" y="278"/>
                  </a:cubicBezTo>
                  <a:cubicBezTo>
                    <a:pt x="242" y="281"/>
                    <a:pt x="237" y="278"/>
                    <a:pt x="237" y="288"/>
                  </a:cubicBezTo>
                  <a:cubicBezTo>
                    <a:pt x="238" y="297"/>
                    <a:pt x="237" y="301"/>
                    <a:pt x="240" y="305"/>
                  </a:cubicBezTo>
                  <a:cubicBezTo>
                    <a:pt x="243" y="309"/>
                    <a:pt x="264" y="317"/>
                    <a:pt x="264" y="319"/>
                  </a:cubicBezTo>
                  <a:cubicBezTo>
                    <a:pt x="265" y="322"/>
                    <a:pt x="258" y="320"/>
                    <a:pt x="258" y="325"/>
                  </a:cubicBezTo>
                  <a:cubicBezTo>
                    <a:pt x="258" y="329"/>
                    <a:pt x="258" y="331"/>
                    <a:pt x="258" y="336"/>
                  </a:cubicBezTo>
                  <a:cubicBezTo>
                    <a:pt x="258" y="342"/>
                    <a:pt x="260" y="344"/>
                    <a:pt x="263" y="348"/>
                  </a:cubicBezTo>
                  <a:cubicBezTo>
                    <a:pt x="266" y="352"/>
                    <a:pt x="276" y="357"/>
                    <a:pt x="278" y="363"/>
                  </a:cubicBezTo>
                  <a:cubicBezTo>
                    <a:pt x="280" y="370"/>
                    <a:pt x="283" y="404"/>
                    <a:pt x="283" y="404"/>
                  </a:cubicBezTo>
                  <a:cubicBezTo>
                    <a:pt x="283" y="404"/>
                    <a:pt x="276" y="400"/>
                    <a:pt x="271" y="399"/>
                  </a:cubicBezTo>
                  <a:cubicBezTo>
                    <a:pt x="266" y="398"/>
                    <a:pt x="258" y="393"/>
                    <a:pt x="251" y="388"/>
                  </a:cubicBezTo>
                  <a:cubicBezTo>
                    <a:pt x="244" y="383"/>
                    <a:pt x="240" y="387"/>
                    <a:pt x="226" y="378"/>
                  </a:cubicBezTo>
                  <a:cubicBezTo>
                    <a:pt x="212" y="369"/>
                    <a:pt x="193" y="359"/>
                    <a:pt x="182" y="353"/>
                  </a:cubicBezTo>
                  <a:cubicBezTo>
                    <a:pt x="170" y="347"/>
                    <a:pt x="151" y="329"/>
                    <a:pt x="144" y="321"/>
                  </a:cubicBezTo>
                  <a:cubicBezTo>
                    <a:pt x="137" y="313"/>
                    <a:pt x="139" y="302"/>
                    <a:pt x="135" y="297"/>
                  </a:cubicBezTo>
                  <a:cubicBezTo>
                    <a:pt x="131" y="292"/>
                    <a:pt x="124" y="290"/>
                    <a:pt x="122" y="288"/>
                  </a:cubicBezTo>
                  <a:cubicBezTo>
                    <a:pt x="120" y="285"/>
                    <a:pt x="125" y="285"/>
                    <a:pt x="126" y="281"/>
                  </a:cubicBezTo>
                  <a:cubicBezTo>
                    <a:pt x="126" y="277"/>
                    <a:pt x="122" y="274"/>
                    <a:pt x="125" y="270"/>
                  </a:cubicBezTo>
                  <a:cubicBezTo>
                    <a:pt x="128" y="266"/>
                    <a:pt x="130" y="261"/>
                    <a:pt x="128" y="258"/>
                  </a:cubicBezTo>
                  <a:cubicBezTo>
                    <a:pt x="126" y="255"/>
                    <a:pt x="125" y="237"/>
                    <a:pt x="119" y="231"/>
                  </a:cubicBezTo>
                  <a:cubicBezTo>
                    <a:pt x="113" y="226"/>
                    <a:pt x="111" y="218"/>
                    <a:pt x="111" y="212"/>
                  </a:cubicBezTo>
                  <a:cubicBezTo>
                    <a:pt x="111" y="206"/>
                    <a:pt x="110" y="201"/>
                    <a:pt x="107" y="197"/>
                  </a:cubicBezTo>
                  <a:cubicBezTo>
                    <a:pt x="104" y="192"/>
                    <a:pt x="105" y="184"/>
                    <a:pt x="101" y="181"/>
                  </a:cubicBezTo>
                  <a:cubicBezTo>
                    <a:pt x="97" y="178"/>
                    <a:pt x="98" y="176"/>
                    <a:pt x="97" y="170"/>
                  </a:cubicBezTo>
                  <a:cubicBezTo>
                    <a:pt x="97" y="163"/>
                    <a:pt x="102" y="159"/>
                    <a:pt x="98" y="155"/>
                  </a:cubicBezTo>
                  <a:cubicBezTo>
                    <a:pt x="95" y="150"/>
                    <a:pt x="92" y="147"/>
                    <a:pt x="92" y="144"/>
                  </a:cubicBezTo>
                  <a:cubicBezTo>
                    <a:pt x="91" y="140"/>
                    <a:pt x="88" y="143"/>
                    <a:pt x="83" y="139"/>
                  </a:cubicBezTo>
                  <a:cubicBezTo>
                    <a:pt x="77" y="134"/>
                    <a:pt x="69" y="128"/>
                    <a:pt x="67" y="124"/>
                  </a:cubicBezTo>
                  <a:cubicBezTo>
                    <a:pt x="66" y="120"/>
                    <a:pt x="66" y="115"/>
                    <a:pt x="68" y="113"/>
                  </a:cubicBezTo>
                  <a:cubicBezTo>
                    <a:pt x="70" y="111"/>
                    <a:pt x="70" y="107"/>
                    <a:pt x="66" y="110"/>
                  </a:cubicBezTo>
                  <a:cubicBezTo>
                    <a:pt x="62" y="113"/>
                    <a:pt x="57" y="121"/>
                    <a:pt x="56" y="125"/>
                  </a:cubicBezTo>
                  <a:cubicBezTo>
                    <a:pt x="55" y="130"/>
                    <a:pt x="56" y="133"/>
                    <a:pt x="61" y="138"/>
                  </a:cubicBezTo>
                  <a:cubicBezTo>
                    <a:pt x="66" y="143"/>
                    <a:pt x="67" y="147"/>
                    <a:pt x="72" y="145"/>
                  </a:cubicBezTo>
                  <a:cubicBezTo>
                    <a:pt x="78" y="143"/>
                    <a:pt x="80" y="149"/>
                    <a:pt x="78" y="152"/>
                  </a:cubicBezTo>
                  <a:cubicBezTo>
                    <a:pt x="75" y="154"/>
                    <a:pt x="73" y="156"/>
                    <a:pt x="73" y="158"/>
                  </a:cubicBezTo>
                  <a:cubicBezTo>
                    <a:pt x="67" y="157"/>
                    <a:pt x="67" y="157"/>
                    <a:pt x="67" y="157"/>
                  </a:cubicBezTo>
                  <a:cubicBezTo>
                    <a:pt x="67" y="153"/>
                    <a:pt x="67" y="153"/>
                    <a:pt x="67" y="153"/>
                  </a:cubicBezTo>
                  <a:cubicBezTo>
                    <a:pt x="59" y="155"/>
                    <a:pt x="59" y="155"/>
                    <a:pt x="59" y="155"/>
                  </a:cubicBezTo>
                  <a:cubicBezTo>
                    <a:pt x="57" y="144"/>
                    <a:pt x="57" y="144"/>
                    <a:pt x="57" y="144"/>
                  </a:cubicBezTo>
                  <a:cubicBezTo>
                    <a:pt x="54" y="138"/>
                    <a:pt x="54" y="138"/>
                    <a:pt x="54" y="138"/>
                  </a:cubicBezTo>
                  <a:cubicBezTo>
                    <a:pt x="46" y="140"/>
                    <a:pt x="46" y="140"/>
                    <a:pt x="46" y="140"/>
                  </a:cubicBezTo>
                  <a:cubicBezTo>
                    <a:pt x="37" y="135"/>
                    <a:pt x="37" y="135"/>
                    <a:pt x="37" y="135"/>
                  </a:cubicBezTo>
                  <a:cubicBezTo>
                    <a:pt x="34" y="130"/>
                    <a:pt x="34" y="130"/>
                    <a:pt x="34" y="130"/>
                  </a:cubicBezTo>
                  <a:cubicBezTo>
                    <a:pt x="27" y="123"/>
                    <a:pt x="27" y="123"/>
                    <a:pt x="27" y="123"/>
                  </a:cubicBezTo>
                  <a:cubicBezTo>
                    <a:pt x="20" y="123"/>
                    <a:pt x="20" y="123"/>
                    <a:pt x="20" y="123"/>
                  </a:cubicBezTo>
                  <a:cubicBezTo>
                    <a:pt x="19" y="119"/>
                    <a:pt x="19" y="119"/>
                    <a:pt x="19" y="119"/>
                  </a:cubicBezTo>
                  <a:cubicBezTo>
                    <a:pt x="12" y="115"/>
                    <a:pt x="12" y="115"/>
                    <a:pt x="12" y="115"/>
                  </a:cubicBezTo>
                  <a:cubicBezTo>
                    <a:pt x="11" y="105"/>
                    <a:pt x="11" y="105"/>
                    <a:pt x="11" y="105"/>
                  </a:cubicBezTo>
                  <a:cubicBezTo>
                    <a:pt x="0" y="104"/>
                    <a:pt x="0" y="104"/>
                    <a:pt x="0" y="104"/>
                  </a:cubicBezTo>
                  <a:cubicBezTo>
                    <a:pt x="1" y="94"/>
                    <a:pt x="1" y="94"/>
                    <a:pt x="1" y="94"/>
                  </a:cubicBezTo>
                  <a:cubicBezTo>
                    <a:pt x="5" y="89"/>
                    <a:pt x="5" y="89"/>
                    <a:pt x="5" y="89"/>
                  </a:cubicBezTo>
                  <a:cubicBezTo>
                    <a:pt x="14" y="82"/>
                    <a:pt x="14" y="82"/>
                    <a:pt x="14" y="82"/>
                  </a:cubicBezTo>
                  <a:cubicBezTo>
                    <a:pt x="9" y="80"/>
                    <a:pt x="9" y="80"/>
                    <a:pt x="9" y="80"/>
                  </a:cubicBezTo>
                  <a:cubicBezTo>
                    <a:pt x="14" y="76"/>
                    <a:pt x="14" y="76"/>
                    <a:pt x="14" y="76"/>
                  </a:cubicBezTo>
                  <a:cubicBezTo>
                    <a:pt x="23" y="75"/>
                    <a:pt x="23" y="75"/>
                    <a:pt x="23" y="75"/>
                  </a:cubicBezTo>
                  <a:cubicBezTo>
                    <a:pt x="26" y="66"/>
                    <a:pt x="26" y="66"/>
                    <a:pt x="26" y="66"/>
                  </a:cubicBezTo>
                  <a:cubicBezTo>
                    <a:pt x="27" y="59"/>
                    <a:pt x="27" y="59"/>
                    <a:pt x="27" y="59"/>
                  </a:cubicBezTo>
                  <a:cubicBezTo>
                    <a:pt x="40" y="56"/>
                    <a:pt x="40" y="56"/>
                    <a:pt x="40" y="56"/>
                  </a:cubicBezTo>
                  <a:cubicBezTo>
                    <a:pt x="43" y="48"/>
                    <a:pt x="43" y="48"/>
                    <a:pt x="43" y="48"/>
                  </a:cubicBezTo>
                  <a:cubicBezTo>
                    <a:pt x="55" y="49"/>
                    <a:pt x="55" y="49"/>
                    <a:pt x="55" y="49"/>
                  </a:cubicBezTo>
                  <a:cubicBezTo>
                    <a:pt x="67" y="45"/>
                    <a:pt x="67" y="45"/>
                    <a:pt x="67" y="45"/>
                  </a:cubicBezTo>
                  <a:cubicBezTo>
                    <a:pt x="72" y="57"/>
                    <a:pt x="72" y="57"/>
                    <a:pt x="72" y="57"/>
                  </a:cubicBezTo>
                  <a:cubicBezTo>
                    <a:pt x="78" y="65"/>
                    <a:pt x="78" y="65"/>
                    <a:pt x="78" y="65"/>
                  </a:cubicBezTo>
                  <a:cubicBezTo>
                    <a:pt x="85" y="58"/>
                    <a:pt x="85" y="58"/>
                    <a:pt x="85" y="58"/>
                  </a:cubicBezTo>
                  <a:cubicBezTo>
                    <a:pt x="89" y="57"/>
                    <a:pt x="89" y="57"/>
                    <a:pt x="89" y="57"/>
                  </a:cubicBezTo>
                  <a:cubicBezTo>
                    <a:pt x="98" y="51"/>
                    <a:pt x="98" y="51"/>
                    <a:pt x="98" y="51"/>
                  </a:cubicBezTo>
                  <a:cubicBezTo>
                    <a:pt x="101" y="54"/>
                    <a:pt x="101" y="54"/>
                    <a:pt x="101" y="54"/>
                  </a:cubicBezTo>
                  <a:cubicBezTo>
                    <a:pt x="106" y="52"/>
                    <a:pt x="106" y="52"/>
                    <a:pt x="106" y="52"/>
                  </a:cubicBezTo>
                  <a:cubicBezTo>
                    <a:pt x="114" y="35"/>
                    <a:pt x="114" y="35"/>
                    <a:pt x="114" y="35"/>
                  </a:cubicBezTo>
                  <a:cubicBezTo>
                    <a:pt x="110" y="30"/>
                    <a:pt x="110" y="30"/>
                    <a:pt x="110" y="30"/>
                  </a:cubicBezTo>
                  <a:cubicBezTo>
                    <a:pt x="116" y="22"/>
                    <a:pt x="116" y="22"/>
                    <a:pt x="116" y="22"/>
                  </a:cubicBezTo>
                  <a:cubicBezTo>
                    <a:pt x="119" y="4"/>
                    <a:pt x="119" y="4"/>
                    <a:pt x="119" y="4"/>
                  </a:cubicBezTo>
                  <a:cubicBezTo>
                    <a:pt x="125" y="3"/>
                    <a:pt x="125" y="3"/>
                    <a:pt x="125" y="3"/>
                  </a:cubicBezTo>
                  <a:cubicBezTo>
                    <a:pt x="129" y="7"/>
                    <a:pt x="129" y="7"/>
                    <a:pt x="129" y="7"/>
                  </a:cubicBezTo>
                  <a:cubicBezTo>
                    <a:pt x="136" y="5"/>
                    <a:pt x="136" y="5"/>
                    <a:pt x="136" y="5"/>
                  </a:cubicBezTo>
                  <a:cubicBezTo>
                    <a:pt x="140" y="0"/>
                    <a:pt x="140" y="0"/>
                    <a:pt x="140" y="0"/>
                  </a:cubicBezTo>
                  <a:close/>
                  <a:moveTo>
                    <a:pt x="304" y="479"/>
                  </a:moveTo>
                  <a:cubicBezTo>
                    <a:pt x="304" y="478"/>
                    <a:pt x="304" y="478"/>
                    <a:pt x="305" y="478"/>
                  </a:cubicBezTo>
                  <a:cubicBezTo>
                    <a:pt x="306" y="478"/>
                    <a:pt x="306" y="478"/>
                    <a:pt x="306" y="479"/>
                  </a:cubicBezTo>
                  <a:cubicBezTo>
                    <a:pt x="307" y="481"/>
                    <a:pt x="306" y="484"/>
                    <a:pt x="306" y="484"/>
                  </a:cubicBezTo>
                  <a:cubicBezTo>
                    <a:pt x="306" y="485"/>
                    <a:pt x="306" y="485"/>
                    <a:pt x="305" y="485"/>
                  </a:cubicBezTo>
                  <a:cubicBezTo>
                    <a:pt x="305" y="485"/>
                    <a:pt x="304" y="484"/>
                    <a:pt x="304" y="484"/>
                  </a:cubicBezTo>
                  <a:cubicBezTo>
                    <a:pt x="304" y="484"/>
                    <a:pt x="305" y="481"/>
                    <a:pt x="304" y="479"/>
                  </a:cubicBezTo>
                  <a:close/>
                  <a:moveTo>
                    <a:pt x="295" y="455"/>
                  </a:moveTo>
                  <a:cubicBezTo>
                    <a:pt x="298" y="456"/>
                    <a:pt x="306" y="462"/>
                    <a:pt x="302" y="463"/>
                  </a:cubicBezTo>
                  <a:cubicBezTo>
                    <a:pt x="299" y="464"/>
                    <a:pt x="296" y="465"/>
                    <a:pt x="295" y="462"/>
                  </a:cubicBezTo>
                  <a:cubicBezTo>
                    <a:pt x="294" y="458"/>
                    <a:pt x="295" y="455"/>
                    <a:pt x="295" y="455"/>
                  </a:cubicBezTo>
                  <a:close/>
                  <a:moveTo>
                    <a:pt x="282" y="418"/>
                  </a:moveTo>
                  <a:cubicBezTo>
                    <a:pt x="282" y="422"/>
                    <a:pt x="287" y="427"/>
                    <a:pt x="285" y="433"/>
                  </a:cubicBezTo>
                  <a:cubicBezTo>
                    <a:pt x="283" y="440"/>
                    <a:pt x="289" y="443"/>
                    <a:pt x="290" y="437"/>
                  </a:cubicBezTo>
                  <a:cubicBezTo>
                    <a:pt x="292" y="431"/>
                    <a:pt x="294" y="426"/>
                    <a:pt x="289" y="421"/>
                  </a:cubicBezTo>
                  <a:cubicBezTo>
                    <a:pt x="285" y="415"/>
                    <a:pt x="282" y="418"/>
                    <a:pt x="282" y="418"/>
                  </a:cubicBezTo>
                  <a:close/>
                  <a:moveTo>
                    <a:pt x="263" y="195"/>
                  </a:moveTo>
                  <a:cubicBezTo>
                    <a:pt x="263" y="195"/>
                    <a:pt x="260" y="198"/>
                    <a:pt x="261" y="201"/>
                  </a:cubicBezTo>
                  <a:cubicBezTo>
                    <a:pt x="261" y="204"/>
                    <a:pt x="278" y="203"/>
                    <a:pt x="282" y="202"/>
                  </a:cubicBezTo>
                  <a:cubicBezTo>
                    <a:pt x="286" y="200"/>
                    <a:pt x="280" y="195"/>
                    <a:pt x="278" y="196"/>
                  </a:cubicBezTo>
                  <a:cubicBezTo>
                    <a:pt x="275" y="196"/>
                    <a:pt x="265" y="195"/>
                    <a:pt x="263" y="195"/>
                  </a:cubicBezTo>
                  <a:close/>
                  <a:moveTo>
                    <a:pt x="149" y="166"/>
                  </a:moveTo>
                  <a:cubicBezTo>
                    <a:pt x="148" y="169"/>
                    <a:pt x="149" y="176"/>
                    <a:pt x="151" y="179"/>
                  </a:cubicBezTo>
                  <a:cubicBezTo>
                    <a:pt x="151" y="180"/>
                    <a:pt x="153" y="180"/>
                    <a:pt x="154" y="181"/>
                  </a:cubicBezTo>
                  <a:cubicBezTo>
                    <a:pt x="157" y="183"/>
                    <a:pt x="155" y="188"/>
                    <a:pt x="158" y="188"/>
                  </a:cubicBezTo>
                  <a:cubicBezTo>
                    <a:pt x="160" y="189"/>
                    <a:pt x="159" y="181"/>
                    <a:pt x="159" y="174"/>
                  </a:cubicBezTo>
                  <a:cubicBezTo>
                    <a:pt x="158" y="168"/>
                    <a:pt x="159" y="167"/>
                    <a:pt x="157" y="167"/>
                  </a:cubicBezTo>
                  <a:cubicBezTo>
                    <a:pt x="154" y="166"/>
                    <a:pt x="149" y="166"/>
                    <a:pt x="149" y="166"/>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62" name="Freeform 58">
              <a:extLst>
                <a:ext uri="{FF2B5EF4-FFF2-40B4-BE49-F238E27FC236}">
                  <a16:creationId xmlns:a16="http://schemas.microsoft.com/office/drawing/2014/main" id="{C822CA62-8508-47F6-AE91-1A80AECB56DD}"/>
                </a:ext>
              </a:extLst>
            </p:cNvPr>
            <p:cNvSpPr>
              <a:spLocks/>
            </p:cNvSpPr>
            <p:nvPr/>
          </p:nvSpPr>
          <p:spPr bwMode="auto">
            <a:xfrm>
              <a:off x="4565" y="3720"/>
              <a:ext cx="211" cy="488"/>
            </a:xfrm>
            <a:custGeom>
              <a:avLst/>
              <a:gdLst>
                <a:gd name="T0" fmla="*/ 92 w 101"/>
                <a:gd name="T1" fmla="*/ 20 h 234"/>
                <a:gd name="T2" fmla="*/ 100 w 101"/>
                <a:gd name="T3" fmla="*/ 54 h 234"/>
                <a:gd name="T4" fmla="*/ 99 w 101"/>
                <a:gd name="T5" fmla="*/ 114 h 234"/>
                <a:gd name="T6" fmla="*/ 99 w 101"/>
                <a:gd name="T7" fmla="*/ 150 h 234"/>
                <a:gd name="T8" fmla="*/ 89 w 101"/>
                <a:gd name="T9" fmla="*/ 180 h 234"/>
                <a:gd name="T10" fmla="*/ 77 w 101"/>
                <a:gd name="T11" fmla="*/ 198 h 234"/>
                <a:gd name="T12" fmla="*/ 64 w 101"/>
                <a:gd name="T13" fmla="*/ 201 h 234"/>
                <a:gd name="T14" fmla="*/ 53 w 101"/>
                <a:gd name="T15" fmla="*/ 197 h 234"/>
                <a:gd name="T16" fmla="*/ 43 w 101"/>
                <a:gd name="T17" fmla="*/ 206 h 234"/>
                <a:gd name="T18" fmla="*/ 43 w 101"/>
                <a:gd name="T19" fmla="*/ 223 h 234"/>
                <a:gd name="T20" fmla="*/ 38 w 101"/>
                <a:gd name="T21" fmla="*/ 234 h 234"/>
                <a:gd name="T22" fmla="*/ 36 w 101"/>
                <a:gd name="T23" fmla="*/ 218 h 234"/>
                <a:gd name="T24" fmla="*/ 28 w 101"/>
                <a:gd name="T25" fmla="*/ 198 h 234"/>
                <a:gd name="T26" fmla="*/ 3 w 101"/>
                <a:gd name="T27" fmla="*/ 172 h 234"/>
                <a:gd name="T28" fmla="*/ 9 w 101"/>
                <a:gd name="T29" fmla="*/ 150 h 234"/>
                <a:gd name="T30" fmla="*/ 31 w 101"/>
                <a:gd name="T31" fmla="*/ 135 h 234"/>
                <a:gd name="T32" fmla="*/ 30 w 101"/>
                <a:gd name="T33" fmla="*/ 116 h 234"/>
                <a:gd name="T34" fmla="*/ 26 w 101"/>
                <a:gd name="T35" fmla="*/ 97 h 234"/>
                <a:gd name="T36" fmla="*/ 31 w 101"/>
                <a:gd name="T37" fmla="*/ 89 h 234"/>
                <a:gd name="T38" fmla="*/ 31 w 101"/>
                <a:gd name="T39" fmla="*/ 73 h 234"/>
                <a:gd name="T40" fmla="*/ 43 w 101"/>
                <a:gd name="T41" fmla="*/ 71 h 234"/>
                <a:gd name="T42" fmla="*/ 56 w 101"/>
                <a:gd name="T43" fmla="*/ 70 h 234"/>
                <a:gd name="T44" fmla="*/ 67 w 101"/>
                <a:gd name="T45" fmla="*/ 60 h 234"/>
                <a:gd name="T46" fmla="*/ 63 w 101"/>
                <a:gd name="T47" fmla="*/ 50 h 234"/>
                <a:gd name="T48" fmla="*/ 74 w 101"/>
                <a:gd name="T49" fmla="*/ 39 h 234"/>
                <a:gd name="T50" fmla="*/ 74 w 101"/>
                <a:gd name="T51" fmla="*/ 21 h 234"/>
                <a:gd name="T52" fmla="*/ 68 w 101"/>
                <a:gd name="T53" fmla="*/ 26 h 234"/>
                <a:gd name="T54" fmla="*/ 59 w 101"/>
                <a:gd name="T55" fmla="*/ 21 h 234"/>
                <a:gd name="T56" fmla="*/ 53 w 101"/>
                <a:gd name="T57" fmla="*/ 16 h 234"/>
                <a:gd name="T58" fmla="*/ 62 w 101"/>
                <a:gd name="T59" fmla="*/ 1 h 234"/>
                <a:gd name="T60" fmla="*/ 74 w 101"/>
                <a:gd name="T61" fmla="*/ 6 h 234"/>
                <a:gd name="T62" fmla="*/ 81 w 101"/>
                <a:gd name="T63" fmla="*/ 15 h 234"/>
                <a:gd name="T64" fmla="*/ 92 w 101"/>
                <a:gd name="T65" fmla="*/ 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234">
                  <a:moveTo>
                    <a:pt x="92" y="17"/>
                  </a:moveTo>
                  <a:cubicBezTo>
                    <a:pt x="92" y="18"/>
                    <a:pt x="92" y="19"/>
                    <a:pt x="92" y="20"/>
                  </a:cubicBezTo>
                  <a:cubicBezTo>
                    <a:pt x="94" y="31"/>
                    <a:pt x="91" y="32"/>
                    <a:pt x="95" y="37"/>
                  </a:cubicBezTo>
                  <a:cubicBezTo>
                    <a:pt x="99" y="43"/>
                    <a:pt x="99" y="49"/>
                    <a:pt x="100" y="54"/>
                  </a:cubicBezTo>
                  <a:cubicBezTo>
                    <a:pt x="100" y="60"/>
                    <a:pt x="97" y="83"/>
                    <a:pt x="98" y="93"/>
                  </a:cubicBezTo>
                  <a:cubicBezTo>
                    <a:pt x="99" y="103"/>
                    <a:pt x="101" y="104"/>
                    <a:pt x="99" y="114"/>
                  </a:cubicBezTo>
                  <a:cubicBezTo>
                    <a:pt x="96" y="124"/>
                    <a:pt x="95" y="123"/>
                    <a:pt x="97" y="127"/>
                  </a:cubicBezTo>
                  <a:cubicBezTo>
                    <a:pt x="99" y="131"/>
                    <a:pt x="99" y="145"/>
                    <a:pt x="99" y="150"/>
                  </a:cubicBezTo>
                  <a:cubicBezTo>
                    <a:pt x="98" y="156"/>
                    <a:pt x="96" y="165"/>
                    <a:pt x="94" y="171"/>
                  </a:cubicBezTo>
                  <a:cubicBezTo>
                    <a:pt x="91" y="177"/>
                    <a:pt x="89" y="175"/>
                    <a:pt x="89" y="180"/>
                  </a:cubicBezTo>
                  <a:cubicBezTo>
                    <a:pt x="88" y="184"/>
                    <a:pt x="84" y="189"/>
                    <a:pt x="82" y="191"/>
                  </a:cubicBezTo>
                  <a:cubicBezTo>
                    <a:pt x="81" y="193"/>
                    <a:pt x="79" y="198"/>
                    <a:pt x="77" y="198"/>
                  </a:cubicBezTo>
                  <a:cubicBezTo>
                    <a:pt x="75" y="198"/>
                    <a:pt x="71" y="197"/>
                    <a:pt x="69" y="199"/>
                  </a:cubicBezTo>
                  <a:cubicBezTo>
                    <a:pt x="67" y="201"/>
                    <a:pt x="66" y="200"/>
                    <a:pt x="64" y="201"/>
                  </a:cubicBezTo>
                  <a:cubicBezTo>
                    <a:pt x="62" y="202"/>
                    <a:pt x="60" y="204"/>
                    <a:pt x="59" y="202"/>
                  </a:cubicBezTo>
                  <a:cubicBezTo>
                    <a:pt x="58" y="199"/>
                    <a:pt x="54" y="195"/>
                    <a:pt x="53" y="197"/>
                  </a:cubicBezTo>
                  <a:cubicBezTo>
                    <a:pt x="52" y="200"/>
                    <a:pt x="50" y="202"/>
                    <a:pt x="48" y="200"/>
                  </a:cubicBezTo>
                  <a:cubicBezTo>
                    <a:pt x="46" y="199"/>
                    <a:pt x="43" y="203"/>
                    <a:pt x="43" y="206"/>
                  </a:cubicBezTo>
                  <a:cubicBezTo>
                    <a:pt x="44" y="208"/>
                    <a:pt x="44" y="212"/>
                    <a:pt x="43" y="213"/>
                  </a:cubicBezTo>
                  <a:cubicBezTo>
                    <a:pt x="41" y="215"/>
                    <a:pt x="44" y="223"/>
                    <a:pt x="43" y="223"/>
                  </a:cubicBezTo>
                  <a:cubicBezTo>
                    <a:pt x="41" y="224"/>
                    <a:pt x="39" y="225"/>
                    <a:pt x="38" y="227"/>
                  </a:cubicBezTo>
                  <a:cubicBezTo>
                    <a:pt x="38" y="228"/>
                    <a:pt x="39" y="231"/>
                    <a:pt x="38" y="234"/>
                  </a:cubicBezTo>
                  <a:cubicBezTo>
                    <a:pt x="34" y="232"/>
                    <a:pt x="31" y="230"/>
                    <a:pt x="30" y="228"/>
                  </a:cubicBezTo>
                  <a:cubicBezTo>
                    <a:pt x="29" y="225"/>
                    <a:pt x="32" y="222"/>
                    <a:pt x="36" y="218"/>
                  </a:cubicBezTo>
                  <a:cubicBezTo>
                    <a:pt x="40" y="214"/>
                    <a:pt x="36" y="214"/>
                    <a:pt x="35" y="210"/>
                  </a:cubicBezTo>
                  <a:cubicBezTo>
                    <a:pt x="33" y="207"/>
                    <a:pt x="30" y="203"/>
                    <a:pt x="28" y="198"/>
                  </a:cubicBezTo>
                  <a:cubicBezTo>
                    <a:pt x="25" y="193"/>
                    <a:pt x="21" y="187"/>
                    <a:pt x="17" y="182"/>
                  </a:cubicBezTo>
                  <a:cubicBezTo>
                    <a:pt x="14" y="176"/>
                    <a:pt x="6" y="175"/>
                    <a:pt x="3" y="172"/>
                  </a:cubicBezTo>
                  <a:cubicBezTo>
                    <a:pt x="0" y="169"/>
                    <a:pt x="4" y="166"/>
                    <a:pt x="9" y="162"/>
                  </a:cubicBezTo>
                  <a:cubicBezTo>
                    <a:pt x="13" y="158"/>
                    <a:pt x="7" y="156"/>
                    <a:pt x="9" y="150"/>
                  </a:cubicBezTo>
                  <a:cubicBezTo>
                    <a:pt x="12" y="144"/>
                    <a:pt x="26" y="147"/>
                    <a:pt x="31" y="145"/>
                  </a:cubicBezTo>
                  <a:cubicBezTo>
                    <a:pt x="37" y="142"/>
                    <a:pt x="33" y="139"/>
                    <a:pt x="31" y="135"/>
                  </a:cubicBezTo>
                  <a:cubicBezTo>
                    <a:pt x="29" y="132"/>
                    <a:pt x="30" y="129"/>
                    <a:pt x="32" y="126"/>
                  </a:cubicBezTo>
                  <a:cubicBezTo>
                    <a:pt x="34" y="124"/>
                    <a:pt x="30" y="118"/>
                    <a:pt x="30" y="116"/>
                  </a:cubicBezTo>
                  <a:cubicBezTo>
                    <a:pt x="29" y="115"/>
                    <a:pt x="29" y="110"/>
                    <a:pt x="29" y="107"/>
                  </a:cubicBezTo>
                  <a:cubicBezTo>
                    <a:pt x="29" y="104"/>
                    <a:pt x="27" y="100"/>
                    <a:pt x="26" y="97"/>
                  </a:cubicBezTo>
                  <a:cubicBezTo>
                    <a:pt x="25" y="96"/>
                    <a:pt x="24" y="94"/>
                    <a:pt x="23" y="92"/>
                  </a:cubicBezTo>
                  <a:cubicBezTo>
                    <a:pt x="31" y="89"/>
                    <a:pt x="31" y="89"/>
                    <a:pt x="31" y="89"/>
                  </a:cubicBezTo>
                  <a:cubicBezTo>
                    <a:pt x="28" y="82"/>
                    <a:pt x="28" y="82"/>
                    <a:pt x="28" y="82"/>
                  </a:cubicBezTo>
                  <a:cubicBezTo>
                    <a:pt x="31" y="73"/>
                    <a:pt x="31" y="73"/>
                    <a:pt x="31" y="73"/>
                  </a:cubicBezTo>
                  <a:cubicBezTo>
                    <a:pt x="35" y="67"/>
                    <a:pt x="35" y="67"/>
                    <a:pt x="35" y="67"/>
                  </a:cubicBezTo>
                  <a:cubicBezTo>
                    <a:pt x="43" y="71"/>
                    <a:pt x="43" y="71"/>
                    <a:pt x="43" y="71"/>
                  </a:cubicBezTo>
                  <a:cubicBezTo>
                    <a:pt x="51" y="68"/>
                    <a:pt x="51" y="68"/>
                    <a:pt x="51" y="68"/>
                  </a:cubicBezTo>
                  <a:cubicBezTo>
                    <a:pt x="56" y="70"/>
                    <a:pt x="56" y="70"/>
                    <a:pt x="56" y="70"/>
                  </a:cubicBezTo>
                  <a:cubicBezTo>
                    <a:pt x="60" y="67"/>
                    <a:pt x="60" y="67"/>
                    <a:pt x="60" y="67"/>
                  </a:cubicBezTo>
                  <a:cubicBezTo>
                    <a:pt x="67" y="60"/>
                    <a:pt x="67" y="60"/>
                    <a:pt x="67" y="60"/>
                  </a:cubicBezTo>
                  <a:cubicBezTo>
                    <a:pt x="65" y="51"/>
                    <a:pt x="65" y="51"/>
                    <a:pt x="65" y="51"/>
                  </a:cubicBezTo>
                  <a:cubicBezTo>
                    <a:pt x="63" y="50"/>
                    <a:pt x="63" y="50"/>
                    <a:pt x="63" y="50"/>
                  </a:cubicBezTo>
                  <a:cubicBezTo>
                    <a:pt x="67" y="42"/>
                    <a:pt x="67" y="42"/>
                    <a:pt x="67" y="42"/>
                  </a:cubicBezTo>
                  <a:cubicBezTo>
                    <a:pt x="74" y="39"/>
                    <a:pt x="74" y="39"/>
                    <a:pt x="74" y="39"/>
                  </a:cubicBezTo>
                  <a:cubicBezTo>
                    <a:pt x="75" y="28"/>
                    <a:pt x="75" y="28"/>
                    <a:pt x="75" y="28"/>
                  </a:cubicBezTo>
                  <a:cubicBezTo>
                    <a:pt x="74" y="21"/>
                    <a:pt x="74" y="21"/>
                    <a:pt x="74" y="21"/>
                  </a:cubicBezTo>
                  <a:cubicBezTo>
                    <a:pt x="71" y="22"/>
                    <a:pt x="71" y="22"/>
                    <a:pt x="71" y="22"/>
                  </a:cubicBezTo>
                  <a:cubicBezTo>
                    <a:pt x="68" y="26"/>
                    <a:pt x="68" y="26"/>
                    <a:pt x="68" y="26"/>
                  </a:cubicBezTo>
                  <a:cubicBezTo>
                    <a:pt x="63" y="26"/>
                    <a:pt x="63" y="26"/>
                    <a:pt x="63" y="26"/>
                  </a:cubicBezTo>
                  <a:cubicBezTo>
                    <a:pt x="59" y="21"/>
                    <a:pt x="59" y="21"/>
                    <a:pt x="59" y="21"/>
                  </a:cubicBezTo>
                  <a:cubicBezTo>
                    <a:pt x="54" y="22"/>
                    <a:pt x="54" y="22"/>
                    <a:pt x="54" y="22"/>
                  </a:cubicBezTo>
                  <a:cubicBezTo>
                    <a:pt x="53" y="16"/>
                    <a:pt x="53" y="16"/>
                    <a:pt x="53" y="16"/>
                  </a:cubicBezTo>
                  <a:cubicBezTo>
                    <a:pt x="61" y="11"/>
                    <a:pt x="61" y="11"/>
                    <a:pt x="61" y="11"/>
                  </a:cubicBezTo>
                  <a:cubicBezTo>
                    <a:pt x="62" y="1"/>
                    <a:pt x="62" y="1"/>
                    <a:pt x="62" y="1"/>
                  </a:cubicBezTo>
                  <a:cubicBezTo>
                    <a:pt x="66" y="0"/>
                    <a:pt x="66" y="0"/>
                    <a:pt x="66" y="0"/>
                  </a:cubicBezTo>
                  <a:cubicBezTo>
                    <a:pt x="74" y="6"/>
                    <a:pt x="74" y="6"/>
                    <a:pt x="74" y="6"/>
                  </a:cubicBezTo>
                  <a:cubicBezTo>
                    <a:pt x="82" y="9"/>
                    <a:pt x="82" y="9"/>
                    <a:pt x="82" y="9"/>
                  </a:cubicBezTo>
                  <a:cubicBezTo>
                    <a:pt x="81" y="15"/>
                    <a:pt x="81" y="15"/>
                    <a:pt x="81" y="15"/>
                  </a:cubicBezTo>
                  <a:cubicBezTo>
                    <a:pt x="87" y="20"/>
                    <a:pt x="87" y="20"/>
                    <a:pt x="87" y="20"/>
                  </a:cubicBezTo>
                  <a:lnTo>
                    <a:pt x="92" y="17"/>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63" name="Freeform 59">
              <a:extLst>
                <a:ext uri="{FF2B5EF4-FFF2-40B4-BE49-F238E27FC236}">
                  <a16:creationId xmlns:a16="http://schemas.microsoft.com/office/drawing/2014/main" id="{ED119490-A449-4634-B1E4-0051BA02053E}"/>
                </a:ext>
              </a:extLst>
            </p:cNvPr>
            <p:cNvSpPr>
              <a:spLocks noEditPoints="1"/>
            </p:cNvSpPr>
            <p:nvPr/>
          </p:nvSpPr>
          <p:spPr bwMode="auto">
            <a:xfrm>
              <a:off x="4142" y="2930"/>
              <a:ext cx="615" cy="982"/>
            </a:xfrm>
            <a:custGeom>
              <a:avLst/>
              <a:gdLst>
                <a:gd name="T0" fmla="*/ 137 w 295"/>
                <a:gd name="T1" fmla="*/ 58 h 471"/>
                <a:gd name="T2" fmla="*/ 112 w 295"/>
                <a:gd name="T3" fmla="*/ 142 h 471"/>
                <a:gd name="T4" fmla="*/ 102 w 295"/>
                <a:gd name="T5" fmla="*/ 255 h 471"/>
                <a:gd name="T6" fmla="*/ 142 w 295"/>
                <a:gd name="T7" fmla="*/ 260 h 471"/>
                <a:gd name="T8" fmla="*/ 154 w 295"/>
                <a:gd name="T9" fmla="*/ 271 h 471"/>
                <a:gd name="T10" fmla="*/ 161 w 295"/>
                <a:gd name="T11" fmla="*/ 237 h 471"/>
                <a:gd name="T12" fmla="*/ 215 w 295"/>
                <a:gd name="T13" fmla="*/ 233 h 471"/>
                <a:gd name="T14" fmla="*/ 234 w 295"/>
                <a:gd name="T15" fmla="*/ 256 h 471"/>
                <a:gd name="T16" fmla="*/ 253 w 295"/>
                <a:gd name="T17" fmla="*/ 301 h 471"/>
                <a:gd name="T18" fmla="*/ 293 w 295"/>
                <a:gd name="T19" fmla="*/ 358 h 471"/>
                <a:gd name="T20" fmla="*/ 284 w 295"/>
                <a:gd name="T21" fmla="*/ 394 h 471"/>
                <a:gd name="T22" fmla="*/ 265 w 295"/>
                <a:gd name="T23" fmla="*/ 380 h 471"/>
                <a:gd name="T24" fmla="*/ 262 w 295"/>
                <a:gd name="T25" fmla="*/ 400 h 471"/>
                <a:gd name="T26" fmla="*/ 277 w 295"/>
                <a:gd name="T27" fmla="*/ 400 h 471"/>
                <a:gd name="T28" fmla="*/ 266 w 295"/>
                <a:gd name="T29" fmla="*/ 429 h 471"/>
                <a:gd name="T30" fmla="*/ 259 w 295"/>
                <a:gd name="T31" fmla="*/ 449 h 471"/>
                <a:gd name="T32" fmla="*/ 234 w 295"/>
                <a:gd name="T33" fmla="*/ 452 h 471"/>
                <a:gd name="T34" fmla="*/ 224 w 295"/>
                <a:gd name="T35" fmla="*/ 465 h 471"/>
                <a:gd name="T36" fmla="*/ 216 w 295"/>
                <a:gd name="T37" fmla="*/ 436 h 471"/>
                <a:gd name="T38" fmla="*/ 196 w 295"/>
                <a:gd name="T39" fmla="*/ 417 h 471"/>
                <a:gd name="T40" fmla="*/ 171 w 295"/>
                <a:gd name="T41" fmla="*/ 424 h 471"/>
                <a:gd name="T42" fmla="*/ 148 w 295"/>
                <a:gd name="T43" fmla="*/ 442 h 471"/>
                <a:gd name="T44" fmla="*/ 134 w 295"/>
                <a:gd name="T45" fmla="*/ 427 h 471"/>
                <a:gd name="T46" fmla="*/ 119 w 295"/>
                <a:gd name="T47" fmla="*/ 419 h 471"/>
                <a:gd name="T48" fmla="*/ 106 w 295"/>
                <a:gd name="T49" fmla="*/ 389 h 471"/>
                <a:gd name="T50" fmla="*/ 116 w 295"/>
                <a:gd name="T51" fmla="*/ 367 h 471"/>
                <a:gd name="T52" fmla="*/ 114 w 295"/>
                <a:gd name="T53" fmla="*/ 339 h 471"/>
                <a:gd name="T54" fmla="*/ 135 w 295"/>
                <a:gd name="T55" fmla="*/ 323 h 471"/>
                <a:gd name="T56" fmla="*/ 111 w 295"/>
                <a:gd name="T57" fmla="*/ 313 h 471"/>
                <a:gd name="T58" fmla="*/ 96 w 295"/>
                <a:gd name="T59" fmla="*/ 330 h 471"/>
                <a:gd name="T60" fmla="*/ 62 w 295"/>
                <a:gd name="T61" fmla="*/ 336 h 471"/>
                <a:gd name="T62" fmla="*/ 52 w 295"/>
                <a:gd name="T63" fmla="*/ 311 h 471"/>
                <a:gd name="T64" fmla="*/ 62 w 295"/>
                <a:gd name="T65" fmla="*/ 278 h 471"/>
                <a:gd name="T66" fmla="*/ 39 w 295"/>
                <a:gd name="T67" fmla="*/ 284 h 471"/>
                <a:gd name="T68" fmla="*/ 26 w 295"/>
                <a:gd name="T69" fmla="*/ 273 h 471"/>
                <a:gd name="T70" fmla="*/ 18 w 295"/>
                <a:gd name="T71" fmla="*/ 251 h 471"/>
                <a:gd name="T72" fmla="*/ 10 w 295"/>
                <a:gd name="T73" fmla="*/ 238 h 471"/>
                <a:gd name="T74" fmla="*/ 6 w 295"/>
                <a:gd name="T75" fmla="*/ 221 h 471"/>
                <a:gd name="T76" fmla="*/ 0 w 295"/>
                <a:gd name="T77" fmla="*/ 196 h 471"/>
                <a:gd name="T78" fmla="*/ 10 w 295"/>
                <a:gd name="T79" fmla="*/ 174 h 471"/>
                <a:gd name="T80" fmla="*/ 26 w 295"/>
                <a:gd name="T81" fmla="*/ 158 h 471"/>
                <a:gd name="T82" fmla="*/ 43 w 295"/>
                <a:gd name="T83" fmla="*/ 129 h 471"/>
                <a:gd name="T84" fmla="*/ 38 w 295"/>
                <a:gd name="T85" fmla="*/ 105 h 471"/>
                <a:gd name="T86" fmla="*/ 32 w 295"/>
                <a:gd name="T87" fmla="*/ 75 h 471"/>
                <a:gd name="T88" fmla="*/ 24 w 295"/>
                <a:gd name="T89" fmla="*/ 36 h 471"/>
                <a:gd name="T90" fmla="*/ 57 w 295"/>
                <a:gd name="T91" fmla="*/ 32 h 471"/>
                <a:gd name="T92" fmla="*/ 74 w 295"/>
                <a:gd name="T93" fmla="*/ 9 h 471"/>
                <a:gd name="T94" fmla="*/ 119 w 295"/>
                <a:gd name="T95" fmla="*/ 11 h 471"/>
                <a:gd name="T96" fmla="*/ 116 w 295"/>
                <a:gd name="T97" fmla="*/ 30 h 471"/>
                <a:gd name="T98" fmla="*/ 142 w 295"/>
                <a:gd name="T99" fmla="*/ 35 h 471"/>
                <a:gd name="T100" fmla="*/ 130 w 295"/>
                <a:gd name="T101" fmla="*/ 24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5" h="471">
                  <a:moveTo>
                    <a:pt x="152" y="42"/>
                  </a:moveTo>
                  <a:cubicBezTo>
                    <a:pt x="149" y="44"/>
                    <a:pt x="147" y="45"/>
                    <a:pt x="148" y="47"/>
                  </a:cubicBezTo>
                  <a:cubicBezTo>
                    <a:pt x="149" y="50"/>
                    <a:pt x="153" y="53"/>
                    <a:pt x="149" y="55"/>
                  </a:cubicBezTo>
                  <a:cubicBezTo>
                    <a:pt x="144" y="56"/>
                    <a:pt x="141" y="56"/>
                    <a:pt x="137" y="58"/>
                  </a:cubicBezTo>
                  <a:cubicBezTo>
                    <a:pt x="134" y="60"/>
                    <a:pt x="117" y="73"/>
                    <a:pt x="111" y="84"/>
                  </a:cubicBezTo>
                  <a:cubicBezTo>
                    <a:pt x="106" y="95"/>
                    <a:pt x="106" y="100"/>
                    <a:pt x="108" y="106"/>
                  </a:cubicBezTo>
                  <a:cubicBezTo>
                    <a:pt x="110" y="112"/>
                    <a:pt x="110" y="120"/>
                    <a:pt x="108" y="124"/>
                  </a:cubicBezTo>
                  <a:cubicBezTo>
                    <a:pt x="106" y="128"/>
                    <a:pt x="115" y="136"/>
                    <a:pt x="112" y="142"/>
                  </a:cubicBezTo>
                  <a:cubicBezTo>
                    <a:pt x="110" y="149"/>
                    <a:pt x="112" y="164"/>
                    <a:pt x="112" y="171"/>
                  </a:cubicBezTo>
                  <a:cubicBezTo>
                    <a:pt x="112" y="178"/>
                    <a:pt x="111" y="196"/>
                    <a:pt x="112" y="205"/>
                  </a:cubicBezTo>
                  <a:cubicBezTo>
                    <a:pt x="114" y="215"/>
                    <a:pt x="105" y="225"/>
                    <a:pt x="104" y="234"/>
                  </a:cubicBezTo>
                  <a:cubicBezTo>
                    <a:pt x="102" y="243"/>
                    <a:pt x="106" y="250"/>
                    <a:pt x="102" y="255"/>
                  </a:cubicBezTo>
                  <a:cubicBezTo>
                    <a:pt x="98" y="260"/>
                    <a:pt x="108" y="272"/>
                    <a:pt x="118" y="261"/>
                  </a:cubicBezTo>
                  <a:cubicBezTo>
                    <a:pt x="128" y="251"/>
                    <a:pt x="129" y="249"/>
                    <a:pt x="133" y="259"/>
                  </a:cubicBezTo>
                  <a:cubicBezTo>
                    <a:pt x="137" y="269"/>
                    <a:pt x="142" y="272"/>
                    <a:pt x="144" y="268"/>
                  </a:cubicBezTo>
                  <a:cubicBezTo>
                    <a:pt x="145" y="264"/>
                    <a:pt x="146" y="265"/>
                    <a:pt x="142" y="260"/>
                  </a:cubicBezTo>
                  <a:cubicBezTo>
                    <a:pt x="139" y="256"/>
                    <a:pt x="140" y="248"/>
                    <a:pt x="143" y="253"/>
                  </a:cubicBezTo>
                  <a:cubicBezTo>
                    <a:pt x="147" y="258"/>
                    <a:pt x="149" y="260"/>
                    <a:pt x="150" y="259"/>
                  </a:cubicBezTo>
                  <a:cubicBezTo>
                    <a:pt x="151" y="258"/>
                    <a:pt x="155" y="256"/>
                    <a:pt x="155" y="260"/>
                  </a:cubicBezTo>
                  <a:cubicBezTo>
                    <a:pt x="155" y="263"/>
                    <a:pt x="151" y="270"/>
                    <a:pt x="154" y="271"/>
                  </a:cubicBezTo>
                  <a:cubicBezTo>
                    <a:pt x="156" y="272"/>
                    <a:pt x="164" y="265"/>
                    <a:pt x="163" y="262"/>
                  </a:cubicBezTo>
                  <a:cubicBezTo>
                    <a:pt x="163" y="260"/>
                    <a:pt x="163" y="257"/>
                    <a:pt x="164" y="254"/>
                  </a:cubicBezTo>
                  <a:cubicBezTo>
                    <a:pt x="165" y="252"/>
                    <a:pt x="164" y="246"/>
                    <a:pt x="160" y="244"/>
                  </a:cubicBezTo>
                  <a:cubicBezTo>
                    <a:pt x="157" y="241"/>
                    <a:pt x="158" y="238"/>
                    <a:pt x="161" y="237"/>
                  </a:cubicBezTo>
                  <a:cubicBezTo>
                    <a:pt x="164" y="237"/>
                    <a:pt x="170" y="234"/>
                    <a:pt x="170" y="232"/>
                  </a:cubicBezTo>
                  <a:cubicBezTo>
                    <a:pt x="171" y="230"/>
                    <a:pt x="178" y="227"/>
                    <a:pt x="183" y="229"/>
                  </a:cubicBezTo>
                  <a:cubicBezTo>
                    <a:pt x="188" y="231"/>
                    <a:pt x="191" y="232"/>
                    <a:pt x="197" y="232"/>
                  </a:cubicBezTo>
                  <a:cubicBezTo>
                    <a:pt x="203" y="231"/>
                    <a:pt x="215" y="229"/>
                    <a:pt x="215" y="233"/>
                  </a:cubicBezTo>
                  <a:cubicBezTo>
                    <a:pt x="215" y="237"/>
                    <a:pt x="217" y="240"/>
                    <a:pt x="215" y="241"/>
                  </a:cubicBezTo>
                  <a:cubicBezTo>
                    <a:pt x="214" y="243"/>
                    <a:pt x="222" y="246"/>
                    <a:pt x="225" y="247"/>
                  </a:cubicBezTo>
                  <a:cubicBezTo>
                    <a:pt x="228" y="248"/>
                    <a:pt x="229" y="250"/>
                    <a:pt x="230" y="252"/>
                  </a:cubicBezTo>
                  <a:cubicBezTo>
                    <a:pt x="231" y="255"/>
                    <a:pt x="233" y="254"/>
                    <a:pt x="234" y="256"/>
                  </a:cubicBezTo>
                  <a:cubicBezTo>
                    <a:pt x="236" y="257"/>
                    <a:pt x="238" y="254"/>
                    <a:pt x="239" y="260"/>
                  </a:cubicBezTo>
                  <a:cubicBezTo>
                    <a:pt x="240" y="266"/>
                    <a:pt x="241" y="267"/>
                    <a:pt x="241" y="272"/>
                  </a:cubicBezTo>
                  <a:cubicBezTo>
                    <a:pt x="242" y="276"/>
                    <a:pt x="244" y="280"/>
                    <a:pt x="244" y="281"/>
                  </a:cubicBezTo>
                  <a:cubicBezTo>
                    <a:pt x="244" y="282"/>
                    <a:pt x="248" y="295"/>
                    <a:pt x="253" y="301"/>
                  </a:cubicBezTo>
                  <a:cubicBezTo>
                    <a:pt x="259" y="308"/>
                    <a:pt x="266" y="307"/>
                    <a:pt x="268" y="313"/>
                  </a:cubicBezTo>
                  <a:cubicBezTo>
                    <a:pt x="269" y="319"/>
                    <a:pt x="271" y="318"/>
                    <a:pt x="273" y="322"/>
                  </a:cubicBezTo>
                  <a:cubicBezTo>
                    <a:pt x="275" y="325"/>
                    <a:pt x="276" y="328"/>
                    <a:pt x="279" y="334"/>
                  </a:cubicBezTo>
                  <a:cubicBezTo>
                    <a:pt x="281" y="340"/>
                    <a:pt x="292" y="353"/>
                    <a:pt x="293" y="358"/>
                  </a:cubicBezTo>
                  <a:cubicBezTo>
                    <a:pt x="293" y="362"/>
                    <a:pt x="289" y="370"/>
                    <a:pt x="291" y="380"/>
                  </a:cubicBezTo>
                  <a:cubicBezTo>
                    <a:pt x="292" y="390"/>
                    <a:pt x="293" y="388"/>
                    <a:pt x="295" y="396"/>
                  </a:cubicBezTo>
                  <a:cubicBezTo>
                    <a:pt x="290" y="399"/>
                    <a:pt x="290" y="399"/>
                    <a:pt x="290" y="399"/>
                  </a:cubicBezTo>
                  <a:cubicBezTo>
                    <a:pt x="284" y="394"/>
                    <a:pt x="284" y="394"/>
                    <a:pt x="284" y="394"/>
                  </a:cubicBezTo>
                  <a:cubicBezTo>
                    <a:pt x="285" y="388"/>
                    <a:pt x="285" y="388"/>
                    <a:pt x="285" y="388"/>
                  </a:cubicBezTo>
                  <a:cubicBezTo>
                    <a:pt x="277" y="385"/>
                    <a:pt x="277" y="385"/>
                    <a:pt x="277" y="385"/>
                  </a:cubicBezTo>
                  <a:cubicBezTo>
                    <a:pt x="269" y="379"/>
                    <a:pt x="269" y="379"/>
                    <a:pt x="269" y="379"/>
                  </a:cubicBezTo>
                  <a:cubicBezTo>
                    <a:pt x="265" y="380"/>
                    <a:pt x="265" y="380"/>
                    <a:pt x="265" y="380"/>
                  </a:cubicBezTo>
                  <a:cubicBezTo>
                    <a:pt x="264" y="390"/>
                    <a:pt x="264" y="390"/>
                    <a:pt x="264" y="390"/>
                  </a:cubicBezTo>
                  <a:cubicBezTo>
                    <a:pt x="256" y="395"/>
                    <a:pt x="256" y="395"/>
                    <a:pt x="256" y="395"/>
                  </a:cubicBezTo>
                  <a:cubicBezTo>
                    <a:pt x="257" y="401"/>
                    <a:pt x="257" y="401"/>
                    <a:pt x="257" y="401"/>
                  </a:cubicBezTo>
                  <a:cubicBezTo>
                    <a:pt x="262" y="400"/>
                    <a:pt x="262" y="400"/>
                    <a:pt x="262" y="400"/>
                  </a:cubicBezTo>
                  <a:cubicBezTo>
                    <a:pt x="266" y="405"/>
                    <a:pt x="266" y="405"/>
                    <a:pt x="266" y="405"/>
                  </a:cubicBezTo>
                  <a:cubicBezTo>
                    <a:pt x="271" y="405"/>
                    <a:pt x="271" y="405"/>
                    <a:pt x="271" y="405"/>
                  </a:cubicBezTo>
                  <a:cubicBezTo>
                    <a:pt x="274" y="401"/>
                    <a:pt x="274" y="401"/>
                    <a:pt x="274" y="401"/>
                  </a:cubicBezTo>
                  <a:cubicBezTo>
                    <a:pt x="277" y="400"/>
                    <a:pt x="277" y="400"/>
                    <a:pt x="277" y="400"/>
                  </a:cubicBezTo>
                  <a:cubicBezTo>
                    <a:pt x="278" y="407"/>
                    <a:pt x="278" y="407"/>
                    <a:pt x="278" y="407"/>
                  </a:cubicBezTo>
                  <a:cubicBezTo>
                    <a:pt x="277" y="418"/>
                    <a:pt x="277" y="418"/>
                    <a:pt x="277" y="418"/>
                  </a:cubicBezTo>
                  <a:cubicBezTo>
                    <a:pt x="270" y="421"/>
                    <a:pt x="270" y="421"/>
                    <a:pt x="270" y="421"/>
                  </a:cubicBezTo>
                  <a:cubicBezTo>
                    <a:pt x="266" y="429"/>
                    <a:pt x="266" y="429"/>
                    <a:pt x="266" y="429"/>
                  </a:cubicBezTo>
                  <a:cubicBezTo>
                    <a:pt x="268" y="430"/>
                    <a:pt x="268" y="430"/>
                    <a:pt x="268" y="430"/>
                  </a:cubicBezTo>
                  <a:cubicBezTo>
                    <a:pt x="270" y="439"/>
                    <a:pt x="270" y="439"/>
                    <a:pt x="270" y="439"/>
                  </a:cubicBezTo>
                  <a:cubicBezTo>
                    <a:pt x="263" y="446"/>
                    <a:pt x="263" y="446"/>
                    <a:pt x="263" y="446"/>
                  </a:cubicBezTo>
                  <a:cubicBezTo>
                    <a:pt x="259" y="449"/>
                    <a:pt x="259" y="449"/>
                    <a:pt x="259" y="449"/>
                  </a:cubicBezTo>
                  <a:cubicBezTo>
                    <a:pt x="254" y="447"/>
                    <a:pt x="254" y="447"/>
                    <a:pt x="254" y="447"/>
                  </a:cubicBezTo>
                  <a:cubicBezTo>
                    <a:pt x="246" y="450"/>
                    <a:pt x="246" y="450"/>
                    <a:pt x="246" y="450"/>
                  </a:cubicBezTo>
                  <a:cubicBezTo>
                    <a:pt x="238" y="446"/>
                    <a:pt x="238" y="446"/>
                    <a:pt x="238" y="446"/>
                  </a:cubicBezTo>
                  <a:cubicBezTo>
                    <a:pt x="234" y="452"/>
                    <a:pt x="234" y="452"/>
                    <a:pt x="234" y="452"/>
                  </a:cubicBezTo>
                  <a:cubicBezTo>
                    <a:pt x="231" y="461"/>
                    <a:pt x="231" y="461"/>
                    <a:pt x="231" y="461"/>
                  </a:cubicBezTo>
                  <a:cubicBezTo>
                    <a:pt x="234" y="468"/>
                    <a:pt x="234" y="468"/>
                    <a:pt x="234" y="468"/>
                  </a:cubicBezTo>
                  <a:cubicBezTo>
                    <a:pt x="226" y="471"/>
                    <a:pt x="226" y="471"/>
                    <a:pt x="226" y="471"/>
                  </a:cubicBezTo>
                  <a:cubicBezTo>
                    <a:pt x="225" y="470"/>
                    <a:pt x="225" y="467"/>
                    <a:pt x="224" y="465"/>
                  </a:cubicBezTo>
                  <a:cubicBezTo>
                    <a:pt x="222" y="459"/>
                    <a:pt x="224" y="460"/>
                    <a:pt x="221" y="454"/>
                  </a:cubicBezTo>
                  <a:cubicBezTo>
                    <a:pt x="218" y="449"/>
                    <a:pt x="221" y="450"/>
                    <a:pt x="222" y="445"/>
                  </a:cubicBezTo>
                  <a:cubicBezTo>
                    <a:pt x="222" y="439"/>
                    <a:pt x="222" y="436"/>
                    <a:pt x="218" y="436"/>
                  </a:cubicBezTo>
                  <a:cubicBezTo>
                    <a:pt x="217" y="436"/>
                    <a:pt x="217" y="436"/>
                    <a:pt x="216" y="436"/>
                  </a:cubicBezTo>
                  <a:cubicBezTo>
                    <a:pt x="217" y="410"/>
                    <a:pt x="217" y="410"/>
                    <a:pt x="217" y="410"/>
                  </a:cubicBezTo>
                  <a:cubicBezTo>
                    <a:pt x="214" y="409"/>
                    <a:pt x="214" y="409"/>
                    <a:pt x="214" y="409"/>
                  </a:cubicBezTo>
                  <a:cubicBezTo>
                    <a:pt x="208" y="415"/>
                    <a:pt x="208" y="415"/>
                    <a:pt x="208" y="415"/>
                  </a:cubicBezTo>
                  <a:cubicBezTo>
                    <a:pt x="196" y="417"/>
                    <a:pt x="196" y="417"/>
                    <a:pt x="196" y="417"/>
                  </a:cubicBezTo>
                  <a:cubicBezTo>
                    <a:pt x="191" y="424"/>
                    <a:pt x="191" y="424"/>
                    <a:pt x="191" y="424"/>
                  </a:cubicBezTo>
                  <a:cubicBezTo>
                    <a:pt x="186" y="425"/>
                    <a:pt x="186" y="425"/>
                    <a:pt x="186" y="425"/>
                  </a:cubicBezTo>
                  <a:cubicBezTo>
                    <a:pt x="180" y="429"/>
                    <a:pt x="180" y="429"/>
                    <a:pt x="180" y="429"/>
                  </a:cubicBezTo>
                  <a:cubicBezTo>
                    <a:pt x="171" y="424"/>
                    <a:pt x="171" y="424"/>
                    <a:pt x="171" y="424"/>
                  </a:cubicBezTo>
                  <a:cubicBezTo>
                    <a:pt x="165" y="427"/>
                    <a:pt x="165" y="427"/>
                    <a:pt x="165" y="427"/>
                  </a:cubicBezTo>
                  <a:cubicBezTo>
                    <a:pt x="154" y="426"/>
                    <a:pt x="154" y="426"/>
                    <a:pt x="154" y="426"/>
                  </a:cubicBezTo>
                  <a:cubicBezTo>
                    <a:pt x="154" y="436"/>
                    <a:pt x="154" y="436"/>
                    <a:pt x="154" y="436"/>
                  </a:cubicBezTo>
                  <a:cubicBezTo>
                    <a:pt x="148" y="442"/>
                    <a:pt x="148" y="442"/>
                    <a:pt x="148" y="442"/>
                  </a:cubicBezTo>
                  <a:cubicBezTo>
                    <a:pt x="142" y="443"/>
                    <a:pt x="142" y="443"/>
                    <a:pt x="142" y="443"/>
                  </a:cubicBezTo>
                  <a:cubicBezTo>
                    <a:pt x="143" y="434"/>
                    <a:pt x="143" y="434"/>
                    <a:pt x="143" y="434"/>
                  </a:cubicBezTo>
                  <a:cubicBezTo>
                    <a:pt x="136" y="432"/>
                    <a:pt x="136" y="432"/>
                    <a:pt x="136" y="432"/>
                  </a:cubicBezTo>
                  <a:cubicBezTo>
                    <a:pt x="134" y="427"/>
                    <a:pt x="134" y="427"/>
                    <a:pt x="134" y="427"/>
                  </a:cubicBezTo>
                  <a:cubicBezTo>
                    <a:pt x="130" y="422"/>
                    <a:pt x="130" y="422"/>
                    <a:pt x="130" y="422"/>
                  </a:cubicBezTo>
                  <a:cubicBezTo>
                    <a:pt x="129" y="417"/>
                    <a:pt x="129" y="417"/>
                    <a:pt x="129" y="417"/>
                  </a:cubicBezTo>
                  <a:cubicBezTo>
                    <a:pt x="124" y="415"/>
                    <a:pt x="124" y="415"/>
                    <a:pt x="124" y="415"/>
                  </a:cubicBezTo>
                  <a:cubicBezTo>
                    <a:pt x="119" y="419"/>
                    <a:pt x="119" y="419"/>
                    <a:pt x="119" y="419"/>
                  </a:cubicBezTo>
                  <a:cubicBezTo>
                    <a:pt x="115" y="413"/>
                    <a:pt x="115" y="413"/>
                    <a:pt x="115" y="413"/>
                  </a:cubicBezTo>
                  <a:cubicBezTo>
                    <a:pt x="107" y="409"/>
                    <a:pt x="107" y="409"/>
                    <a:pt x="107" y="409"/>
                  </a:cubicBezTo>
                  <a:cubicBezTo>
                    <a:pt x="104" y="397"/>
                    <a:pt x="104" y="397"/>
                    <a:pt x="104" y="397"/>
                  </a:cubicBezTo>
                  <a:cubicBezTo>
                    <a:pt x="106" y="389"/>
                    <a:pt x="106" y="389"/>
                    <a:pt x="106" y="389"/>
                  </a:cubicBezTo>
                  <a:cubicBezTo>
                    <a:pt x="104" y="383"/>
                    <a:pt x="104" y="383"/>
                    <a:pt x="104" y="383"/>
                  </a:cubicBezTo>
                  <a:cubicBezTo>
                    <a:pt x="109" y="378"/>
                    <a:pt x="109" y="378"/>
                    <a:pt x="109" y="378"/>
                  </a:cubicBezTo>
                  <a:cubicBezTo>
                    <a:pt x="109" y="372"/>
                    <a:pt x="109" y="372"/>
                    <a:pt x="109" y="372"/>
                  </a:cubicBezTo>
                  <a:cubicBezTo>
                    <a:pt x="116" y="367"/>
                    <a:pt x="116" y="367"/>
                    <a:pt x="116" y="367"/>
                  </a:cubicBezTo>
                  <a:cubicBezTo>
                    <a:pt x="115" y="356"/>
                    <a:pt x="115" y="356"/>
                    <a:pt x="115" y="356"/>
                  </a:cubicBezTo>
                  <a:cubicBezTo>
                    <a:pt x="122" y="352"/>
                    <a:pt x="122" y="352"/>
                    <a:pt x="122" y="352"/>
                  </a:cubicBezTo>
                  <a:cubicBezTo>
                    <a:pt x="122" y="347"/>
                    <a:pt x="122" y="347"/>
                    <a:pt x="122" y="347"/>
                  </a:cubicBezTo>
                  <a:cubicBezTo>
                    <a:pt x="114" y="339"/>
                    <a:pt x="114" y="339"/>
                    <a:pt x="114" y="339"/>
                  </a:cubicBezTo>
                  <a:cubicBezTo>
                    <a:pt x="117" y="335"/>
                    <a:pt x="117" y="335"/>
                    <a:pt x="117" y="335"/>
                  </a:cubicBezTo>
                  <a:cubicBezTo>
                    <a:pt x="124" y="336"/>
                    <a:pt x="124" y="336"/>
                    <a:pt x="124" y="336"/>
                  </a:cubicBezTo>
                  <a:cubicBezTo>
                    <a:pt x="134" y="332"/>
                    <a:pt x="134" y="332"/>
                    <a:pt x="134" y="332"/>
                  </a:cubicBezTo>
                  <a:cubicBezTo>
                    <a:pt x="135" y="323"/>
                    <a:pt x="135" y="323"/>
                    <a:pt x="135" y="323"/>
                  </a:cubicBezTo>
                  <a:cubicBezTo>
                    <a:pt x="130" y="314"/>
                    <a:pt x="130" y="314"/>
                    <a:pt x="130" y="314"/>
                  </a:cubicBezTo>
                  <a:cubicBezTo>
                    <a:pt x="124" y="305"/>
                    <a:pt x="124" y="305"/>
                    <a:pt x="124" y="305"/>
                  </a:cubicBezTo>
                  <a:cubicBezTo>
                    <a:pt x="116" y="305"/>
                    <a:pt x="116" y="305"/>
                    <a:pt x="116" y="305"/>
                  </a:cubicBezTo>
                  <a:cubicBezTo>
                    <a:pt x="111" y="313"/>
                    <a:pt x="111" y="313"/>
                    <a:pt x="111" y="313"/>
                  </a:cubicBezTo>
                  <a:cubicBezTo>
                    <a:pt x="106" y="314"/>
                    <a:pt x="106" y="314"/>
                    <a:pt x="106" y="314"/>
                  </a:cubicBezTo>
                  <a:cubicBezTo>
                    <a:pt x="103" y="320"/>
                    <a:pt x="103" y="320"/>
                    <a:pt x="103" y="320"/>
                  </a:cubicBezTo>
                  <a:cubicBezTo>
                    <a:pt x="102" y="329"/>
                    <a:pt x="102" y="329"/>
                    <a:pt x="102" y="329"/>
                  </a:cubicBezTo>
                  <a:cubicBezTo>
                    <a:pt x="96" y="330"/>
                    <a:pt x="96" y="330"/>
                    <a:pt x="96" y="330"/>
                  </a:cubicBezTo>
                  <a:cubicBezTo>
                    <a:pt x="88" y="341"/>
                    <a:pt x="88" y="341"/>
                    <a:pt x="88" y="341"/>
                  </a:cubicBezTo>
                  <a:cubicBezTo>
                    <a:pt x="81" y="346"/>
                    <a:pt x="81" y="346"/>
                    <a:pt x="81" y="346"/>
                  </a:cubicBezTo>
                  <a:cubicBezTo>
                    <a:pt x="72" y="331"/>
                    <a:pt x="72" y="331"/>
                    <a:pt x="72" y="331"/>
                  </a:cubicBezTo>
                  <a:cubicBezTo>
                    <a:pt x="62" y="336"/>
                    <a:pt x="62" y="336"/>
                    <a:pt x="62" y="336"/>
                  </a:cubicBezTo>
                  <a:cubicBezTo>
                    <a:pt x="54" y="334"/>
                    <a:pt x="54" y="334"/>
                    <a:pt x="54" y="334"/>
                  </a:cubicBezTo>
                  <a:cubicBezTo>
                    <a:pt x="49" y="328"/>
                    <a:pt x="49" y="328"/>
                    <a:pt x="49" y="328"/>
                  </a:cubicBezTo>
                  <a:cubicBezTo>
                    <a:pt x="56" y="318"/>
                    <a:pt x="56" y="318"/>
                    <a:pt x="56" y="318"/>
                  </a:cubicBezTo>
                  <a:cubicBezTo>
                    <a:pt x="52" y="311"/>
                    <a:pt x="52" y="311"/>
                    <a:pt x="52" y="311"/>
                  </a:cubicBezTo>
                  <a:cubicBezTo>
                    <a:pt x="57" y="306"/>
                    <a:pt x="57" y="306"/>
                    <a:pt x="57" y="306"/>
                  </a:cubicBezTo>
                  <a:cubicBezTo>
                    <a:pt x="56" y="296"/>
                    <a:pt x="56" y="296"/>
                    <a:pt x="56" y="296"/>
                  </a:cubicBezTo>
                  <a:cubicBezTo>
                    <a:pt x="59" y="292"/>
                    <a:pt x="59" y="292"/>
                    <a:pt x="59" y="292"/>
                  </a:cubicBezTo>
                  <a:cubicBezTo>
                    <a:pt x="62" y="278"/>
                    <a:pt x="62" y="278"/>
                    <a:pt x="62" y="278"/>
                  </a:cubicBezTo>
                  <a:cubicBezTo>
                    <a:pt x="59" y="276"/>
                    <a:pt x="59" y="276"/>
                    <a:pt x="59" y="276"/>
                  </a:cubicBezTo>
                  <a:cubicBezTo>
                    <a:pt x="52" y="277"/>
                    <a:pt x="52" y="277"/>
                    <a:pt x="52" y="277"/>
                  </a:cubicBezTo>
                  <a:cubicBezTo>
                    <a:pt x="45" y="282"/>
                    <a:pt x="45" y="282"/>
                    <a:pt x="45" y="282"/>
                  </a:cubicBezTo>
                  <a:cubicBezTo>
                    <a:pt x="39" y="284"/>
                    <a:pt x="39" y="284"/>
                    <a:pt x="39" y="284"/>
                  </a:cubicBezTo>
                  <a:cubicBezTo>
                    <a:pt x="33" y="288"/>
                    <a:pt x="33" y="288"/>
                    <a:pt x="33" y="288"/>
                  </a:cubicBezTo>
                  <a:cubicBezTo>
                    <a:pt x="29" y="289"/>
                    <a:pt x="29" y="289"/>
                    <a:pt x="29" y="289"/>
                  </a:cubicBezTo>
                  <a:cubicBezTo>
                    <a:pt x="25" y="282"/>
                    <a:pt x="25" y="282"/>
                    <a:pt x="25" y="282"/>
                  </a:cubicBezTo>
                  <a:cubicBezTo>
                    <a:pt x="26" y="273"/>
                    <a:pt x="26" y="273"/>
                    <a:pt x="26" y="273"/>
                  </a:cubicBezTo>
                  <a:cubicBezTo>
                    <a:pt x="21" y="269"/>
                    <a:pt x="21" y="269"/>
                    <a:pt x="21" y="269"/>
                  </a:cubicBezTo>
                  <a:cubicBezTo>
                    <a:pt x="27" y="263"/>
                    <a:pt x="27" y="263"/>
                    <a:pt x="27" y="263"/>
                  </a:cubicBezTo>
                  <a:cubicBezTo>
                    <a:pt x="27" y="254"/>
                    <a:pt x="27" y="254"/>
                    <a:pt x="27" y="254"/>
                  </a:cubicBezTo>
                  <a:cubicBezTo>
                    <a:pt x="18" y="251"/>
                    <a:pt x="18" y="251"/>
                    <a:pt x="18" y="251"/>
                  </a:cubicBezTo>
                  <a:cubicBezTo>
                    <a:pt x="8" y="253"/>
                    <a:pt x="8" y="253"/>
                    <a:pt x="8" y="253"/>
                  </a:cubicBezTo>
                  <a:cubicBezTo>
                    <a:pt x="7" y="248"/>
                    <a:pt x="7" y="248"/>
                    <a:pt x="7" y="248"/>
                  </a:cubicBezTo>
                  <a:cubicBezTo>
                    <a:pt x="13" y="243"/>
                    <a:pt x="13" y="243"/>
                    <a:pt x="13" y="243"/>
                  </a:cubicBezTo>
                  <a:cubicBezTo>
                    <a:pt x="10" y="238"/>
                    <a:pt x="10" y="238"/>
                    <a:pt x="10" y="238"/>
                  </a:cubicBezTo>
                  <a:cubicBezTo>
                    <a:pt x="13" y="229"/>
                    <a:pt x="13" y="229"/>
                    <a:pt x="13" y="229"/>
                  </a:cubicBezTo>
                  <a:cubicBezTo>
                    <a:pt x="7" y="228"/>
                    <a:pt x="7" y="228"/>
                    <a:pt x="7" y="228"/>
                  </a:cubicBezTo>
                  <a:cubicBezTo>
                    <a:pt x="0" y="221"/>
                    <a:pt x="0" y="221"/>
                    <a:pt x="0" y="221"/>
                  </a:cubicBezTo>
                  <a:cubicBezTo>
                    <a:pt x="6" y="221"/>
                    <a:pt x="6" y="221"/>
                    <a:pt x="6" y="221"/>
                  </a:cubicBezTo>
                  <a:cubicBezTo>
                    <a:pt x="6" y="213"/>
                    <a:pt x="6" y="213"/>
                    <a:pt x="6" y="213"/>
                  </a:cubicBezTo>
                  <a:cubicBezTo>
                    <a:pt x="1" y="206"/>
                    <a:pt x="1" y="206"/>
                    <a:pt x="1" y="206"/>
                  </a:cubicBezTo>
                  <a:cubicBezTo>
                    <a:pt x="5" y="201"/>
                    <a:pt x="5" y="201"/>
                    <a:pt x="5" y="201"/>
                  </a:cubicBezTo>
                  <a:cubicBezTo>
                    <a:pt x="0" y="196"/>
                    <a:pt x="0" y="196"/>
                    <a:pt x="0" y="196"/>
                  </a:cubicBezTo>
                  <a:cubicBezTo>
                    <a:pt x="4" y="191"/>
                    <a:pt x="4" y="191"/>
                    <a:pt x="4" y="191"/>
                  </a:cubicBezTo>
                  <a:cubicBezTo>
                    <a:pt x="1" y="189"/>
                    <a:pt x="1" y="189"/>
                    <a:pt x="1" y="189"/>
                  </a:cubicBezTo>
                  <a:cubicBezTo>
                    <a:pt x="2" y="180"/>
                    <a:pt x="2" y="180"/>
                    <a:pt x="2" y="180"/>
                  </a:cubicBezTo>
                  <a:cubicBezTo>
                    <a:pt x="10" y="174"/>
                    <a:pt x="10" y="174"/>
                    <a:pt x="10" y="174"/>
                  </a:cubicBezTo>
                  <a:cubicBezTo>
                    <a:pt x="17" y="174"/>
                    <a:pt x="17" y="174"/>
                    <a:pt x="17" y="174"/>
                  </a:cubicBezTo>
                  <a:cubicBezTo>
                    <a:pt x="26" y="170"/>
                    <a:pt x="26" y="170"/>
                    <a:pt x="26" y="170"/>
                  </a:cubicBezTo>
                  <a:cubicBezTo>
                    <a:pt x="29" y="163"/>
                    <a:pt x="29" y="163"/>
                    <a:pt x="29" y="163"/>
                  </a:cubicBezTo>
                  <a:cubicBezTo>
                    <a:pt x="26" y="158"/>
                    <a:pt x="26" y="158"/>
                    <a:pt x="26" y="158"/>
                  </a:cubicBezTo>
                  <a:cubicBezTo>
                    <a:pt x="27" y="152"/>
                    <a:pt x="27" y="152"/>
                    <a:pt x="27" y="152"/>
                  </a:cubicBezTo>
                  <a:cubicBezTo>
                    <a:pt x="34" y="152"/>
                    <a:pt x="34" y="152"/>
                    <a:pt x="34" y="152"/>
                  </a:cubicBezTo>
                  <a:cubicBezTo>
                    <a:pt x="44" y="143"/>
                    <a:pt x="44" y="143"/>
                    <a:pt x="44" y="143"/>
                  </a:cubicBezTo>
                  <a:cubicBezTo>
                    <a:pt x="43" y="129"/>
                    <a:pt x="43" y="129"/>
                    <a:pt x="43" y="129"/>
                  </a:cubicBezTo>
                  <a:cubicBezTo>
                    <a:pt x="51" y="127"/>
                    <a:pt x="51" y="127"/>
                    <a:pt x="51" y="127"/>
                  </a:cubicBezTo>
                  <a:cubicBezTo>
                    <a:pt x="51" y="123"/>
                    <a:pt x="51" y="123"/>
                    <a:pt x="51" y="123"/>
                  </a:cubicBezTo>
                  <a:cubicBezTo>
                    <a:pt x="44" y="114"/>
                    <a:pt x="44" y="114"/>
                    <a:pt x="44" y="114"/>
                  </a:cubicBezTo>
                  <a:cubicBezTo>
                    <a:pt x="38" y="105"/>
                    <a:pt x="38" y="105"/>
                    <a:pt x="38" y="105"/>
                  </a:cubicBezTo>
                  <a:cubicBezTo>
                    <a:pt x="28" y="102"/>
                    <a:pt x="28" y="102"/>
                    <a:pt x="28" y="102"/>
                  </a:cubicBezTo>
                  <a:cubicBezTo>
                    <a:pt x="28" y="88"/>
                    <a:pt x="28" y="88"/>
                    <a:pt x="28" y="88"/>
                  </a:cubicBezTo>
                  <a:cubicBezTo>
                    <a:pt x="25" y="82"/>
                    <a:pt x="25" y="82"/>
                    <a:pt x="25" y="82"/>
                  </a:cubicBezTo>
                  <a:cubicBezTo>
                    <a:pt x="32" y="75"/>
                    <a:pt x="32" y="75"/>
                    <a:pt x="32" y="75"/>
                  </a:cubicBezTo>
                  <a:cubicBezTo>
                    <a:pt x="30" y="57"/>
                    <a:pt x="30" y="57"/>
                    <a:pt x="30" y="57"/>
                  </a:cubicBezTo>
                  <a:cubicBezTo>
                    <a:pt x="27" y="49"/>
                    <a:pt x="27" y="49"/>
                    <a:pt x="27" y="49"/>
                  </a:cubicBezTo>
                  <a:cubicBezTo>
                    <a:pt x="22" y="44"/>
                    <a:pt x="22" y="44"/>
                    <a:pt x="22" y="44"/>
                  </a:cubicBezTo>
                  <a:cubicBezTo>
                    <a:pt x="24" y="36"/>
                    <a:pt x="24" y="36"/>
                    <a:pt x="24" y="36"/>
                  </a:cubicBezTo>
                  <a:cubicBezTo>
                    <a:pt x="32" y="36"/>
                    <a:pt x="32" y="36"/>
                    <a:pt x="32" y="36"/>
                  </a:cubicBezTo>
                  <a:cubicBezTo>
                    <a:pt x="43" y="41"/>
                    <a:pt x="43" y="41"/>
                    <a:pt x="43" y="41"/>
                  </a:cubicBezTo>
                  <a:cubicBezTo>
                    <a:pt x="49" y="39"/>
                    <a:pt x="49" y="39"/>
                    <a:pt x="49" y="39"/>
                  </a:cubicBezTo>
                  <a:cubicBezTo>
                    <a:pt x="57" y="32"/>
                    <a:pt x="57" y="32"/>
                    <a:pt x="57" y="32"/>
                  </a:cubicBezTo>
                  <a:cubicBezTo>
                    <a:pt x="64" y="24"/>
                    <a:pt x="64" y="24"/>
                    <a:pt x="64" y="24"/>
                  </a:cubicBezTo>
                  <a:cubicBezTo>
                    <a:pt x="69" y="23"/>
                    <a:pt x="69" y="23"/>
                    <a:pt x="69" y="23"/>
                  </a:cubicBezTo>
                  <a:cubicBezTo>
                    <a:pt x="77" y="27"/>
                    <a:pt x="77" y="27"/>
                    <a:pt x="77" y="27"/>
                  </a:cubicBezTo>
                  <a:cubicBezTo>
                    <a:pt x="74" y="9"/>
                    <a:pt x="74" y="9"/>
                    <a:pt x="74" y="9"/>
                  </a:cubicBezTo>
                  <a:cubicBezTo>
                    <a:pt x="80" y="9"/>
                    <a:pt x="80" y="9"/>
                    <a:pt x="80" y="9"/>
                  </a:cubicBezTo>
                  <a:cubicBezTo>
                    <a:pt x="88" y="0"/>
                    <a:pt x="88" y="0"/>
                    <a:pt x="88" y="0"/>
                  </a:cubicBezTo>
                  <a:cubicBezTo>
                    <a:pt x="103" y="1"/>
                    <a:pt x="103" y="1"/>
                    <a:pt x="103" y="1"/>
                  </a:cubicBezTo>
                  <a:cubicBezTo>
                    <a:pt x="119" y="11"/>
                    <a:pt x="119" y="11"/>
                    <a:pt x="119" y="11"/>
                  </a:cubicBezTo>
                  <a:cubicBezTo>
                    <a:pt x="119" y="16"/>
                    <a:pt x="119" y="16"/>
                    <a:pt x="119" y="16"/>
                  </a:cubicBezTo>
                  <a:cubicBezTo>
                    <a:pt x="124" y="22"/>
                    <a:pt x="124" y="22"/>
                    <a:pt x="124" y="22"/>
                  </a:cubicBezTo>
                  <a:cubicBezTo>
                    <a:pt x="119" y="24"/>
                    <a:pt x="119" y="24"/>
                    <a:pt x="119" y="24"/>
                  </a:cubicBezTo>
                  <a:cubicBezTo>
                    <a:pt x="116" y="30"/>
                    <a:pt x="116" y="30"/>
                    <a:pt x="116" y="30"/>
                  </a:cubicBezTo>
                  <a:cubicBezTo>
                    <a:pt x="118" y="37"/>
                    <a:pt x="118" y="37"/>
                    <a:pt x="118" y="37"/>
                  </a:cubicBezTo>
                  <a:cubicBezTo>
                    <a:pt x="125" y="39"/>
                    <a:pt x="125" y="39"/>
                    <a:pt x="125" y="39"/>
                  </a:cubicBezTo>
                  <a:cubicBezTo>
                    <a:pt x="133" y="31"/>
                    <a:pt x="133" y="31"/>
                    <a:pt x="133" y="31"/>
                  </a:cubicBezTo>
                  <a:cubicBezTo>
                    <a:pt x="142" y="35"/>
                    <a:pt x="142" y="35"/>
                    <a:pt x="142" y="35"/>
                  </a:cubicBezTo>
                  <a:cubicBezTo>
                    <a:pt x="147" y="31"/>
                    <a:pt x="147" y="31"/>
                    <a:pt x="147" y="31"/>
                  </a:cubicBezTo>
                  <a:cubicBezTo>
                    <a:pt x="152" y="42"/>
                    <a:pt x="152" y="42"/>
                    <a:pt x="152" y="42"/>
                  </a:cubicBezTo>
                  <a:close/>
                  <a:moveTo>
                    <a:pt x="130" y="232"/>
                  </a:moveTo>
                  <a:cubicBezTo>
                    <a:pt x="129" y="236"/>
                    <a:pt x="128" y="238"/>
                    <a:pt x="130" y="240"/>
                  </a:cubicBezTo>
                  <a:cubicBezTo>
                    <a:pt x="133" y="243"/>
                    <a:pt x="135" y="239"/>
                    <a:pt x="137" y="241"/>
                  </a:cubicBezTo>
                  <a:cubicBezTo>
                    <a:pt x="139" y="244"/>
                    <a:pt x="141" y="239"/>
                    <a:pt x="139" y="235"/>
                  </a:cubicBezTo>
                  <a:cubicBezTo>
                    <a:pt x="136" y="229"/>
                    <a:pt x="136" y="227"/>
                    <a:pt x="130" y="232"/>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64" name="Freeform 60">
              <a:extLst>
                <a:ext uri="{FF2B5EF4-FFF2-40B4-BE49-F238E27FC236}">
                  <a16:creationId xmlns:a16="http://schemas.microsoft.com/office/drawing/2014/main" id="{47CD2A0B-94D0-4768-9FE8-A7D827D135BA}"/>
                </a:ext>
              </a:extLst>
            </p:cNvPr>
            <p:cNvSpPr>
              <a:spLocks/>
            </p:cNvSpPr>
            <p:nvPr/>
          </p:nvSpPr>
          <p:spPr bwMode="auto">
            <a:xfrm>
              <a:off x="898" y="3826"/>
              <a:ext cx="160" cy="213"/>
            </a:xfrm>
            <a:custGeom>
              <a:avLst/>
              <a:gdLst>
                <a:gd name="T0" fmla="*/ 4 w 77"/>
                <a:gd name="T1" fmla="*/ 70 h 102"/>
                <a:gd name="T2" fmla="*/ 6 w 77"/>
                <a:gd name="T3" fmla="*/ 70 h 102"/>
                <a:gd name="T4" fmla="*/ 12 w 77"/>
                <a:gd name="T5" fmla="*/ 71 h 102"/>
                <a:gd name="T6" fmla="*/ 16 w 77"/>
                <a:gd name="T7" fmla="*/ 73 h 102"/>
                <a:gd name="T8" fmla="*/ 22 w 77"/>
                <a:gd name="T9" fmla="*/ 82 h 102"/>
                <a:gd name="T10" fmla="*/ 27 w 77"/>
                <a:gd name="T11" fmla="*/ 81 h 102"/>
                <a:gd name="T12" fmla="*/ 33 w 77"/>
                <a:gd name="T13" fmla="*/ 85 h 102"/>
                <a:gd name="T14" fmla="*/ 33 w 77"/>
                <a:gd name="T15" fmla="*/ 89 h 102"/>
                <a:gd name="T16" fmla="*/ 33 w 77"/>
                <a:gd name="T17" fmla="*/ 90 h 102"/>
                <a:gd name="T18" fmla="*/ 32 w 77"/>
                <a:gd name="T19" fmla="*/ 90 h 102"/>
                <a:gd name="T20" fmla="*/ 36 w 77"/>
                <a:gd name="T21" fmla="*/ 92 h 102"/>
                <a:gd name="T22" fmla="*/ 39 w 77"/>
                <a:gd name="T23" fmla="*/ 95 h 102"/>
                <a:gd name="T24" fmla="*/ 39 w 77"/>
                <a:gd name="T25" fmla="*/ 101 h 102"/>
                <a:gd name="T26" fmla="*/ 41 w 77"/>
                <a:gd name="T27" fmla="*/ 101 h 102"/>
                <a:gd name="T28" fmla="*/ 45 w 77"/>
                <a:gd name="T29" fmla="*/ 96 h 102"/>
                <a:gd name="T30" fmla="*/ 51 w 77"/>
                <a:gd name="T31" fmla="*/ 102 h 102"/>
                <a:gd name="T32" fmla="*/ 56 w 77"/>
                <a:gd name="T33" fmla="*/ 102 h 102"/>
                <a:gd name="T34" fmla="*/ 56 w 77"/>
                <a:gd name="T35" fmla="*/ 102 h 102"/>
                <a:gd name="T36" fmla="*/ 57 w 77"/>
                <a:gd name="T37" fmla="*/ 98 h 102"/>
                <a:gd name="T38" fmla="*/ 56 w 77"/>
                <a:gd name="T39" fmla="*/ 92 h 102"/>
                <a:gd name="T40" fmla="*/ 61 w 77"/>
                <a:gd name="T41" fmla="*/ 91 h 102"/>
                <a:gd name="T42" fmla="*/ 63 w 77"/>
                <a:gd name="T43" fmla="*/ 84 h 102"/>
                <a:gd name="T44" fmla="*/ 71 w 77"/>
                <a:gd name="T45" fmla="*/ 85 h 102"/>
                <a:gd name="T46" fmla="*/ 77 w 77"/>
                <a:gd name="T47" fmla="*/ 81 h 102"/>
                <a:gd name="T48" fmla="*/ 77 w 77"/>
                <a:gd name="T49" fmla="*/ 80 h 102"/>
                <a:gd name="T50" fmla="*/ 76 w 77"/>
                <a:gd name="T51" fmla="*/ 71 h 102"/>
                <a:gd name="T52" fmla="*/ 74 w 77"/>
                <a:gd name="T53" fmla="*/ 64 h 102"/>
                <a:gd name="T54" fmla="*/ 69 w 77"/>
                <a:gd name="T55" fmla="*/ 55 h 102"/>
                <a:gd name="T56" fmla="*/ 61 w 77"/>
                <a:gd name="T57" fmla="*/ 44 h 102"/>
                <a:gd name="T58" fmla="*/ 62 w 77"/>
                <a:gd name="T59" fmla="*/ 34 h 102"/>
                <a:gd name="T60" fmla="*/ 56 w 77"/>
                <a:gd name="T61" fmla="*/ 27 h 102"/>
                <a:gd name="T62" fmla="*/ 51 w 77"/>
                <a:gd name="T63" fmla="*/ 17 h 102"/>
                <a:gd name="T64" fmla="*/ 42 w 77"/>
                <a:gd name="T65" fmla="*/ 16 h 102"/>
                <a:gd name="T66" fmla="*/ 36 w 77"/>
                <a:gd name="T67" fmla="*/ 10 h 102"/>
                <a:gd name="T68" fmla="*/ 30 w 77"/>
                <a:gd name="T69" fmla="*/ 7 h 102"/>
                <a:gd name="T70" fmla="*/ 23 w 77"/>
                <a:gd name="T71" fmla="*/ 1 h 102"/>
                <a:gd name="T72" fmla="*/ 15 w 77"/>
                <a:gd name="T73" fmla="*/ 5 h 102"/>
                <a:gd name="T74" fmla="*/ 6 w 77"/>
                <a:gd name="T75" fmla="*/ 3 h 102"/>
                <a:gd name="T76" fmla="*/ 5 w 77"/>
                <a:gd name="T77" fmla="*/ 10 h 102"/>
                <a:gd name="T78" fmla="*/ 7 w 77"/>
                <a:gd name="T79" fmla="*/ 16 h 102"/>
                <a:gd name="T80" fmla="*/ 7 w 77"/>
                <a:gd name="T81" fmla="*/ 21 h 102"/>
                <a:gd name="T82" fmla="*/ 9 w 77"/>
                <a:gd name="T83" fmla="*/ 27 h 102"/>
                <a:gd name="T84" fmla="*/ 0 w 77"/>
                <a:gd name="T85" fmla="*/ 32 h 102"/>
                <a:gd name="T86" fmla="*/ 0 w 77"/>
                <a:gd name="T87" fmla="*/ 40 h 102"/>
                <a:gd name="T88" fmla="*/ 2 w 77"/>
                <a:gd name="T89" fmla="*/ 41 h 102"/>
                <a:gd name="T90" fmla="*/ 3 w 77"/>
                <a:gd name="T91" fmla="*/ 44 h 102"/>
                <a:gd name="T92" fmla="*/ 5 w 77"/>
                <a:gd name="T93" fmla="*/ 49 h 102"/>
                <a:gd name="T94" fmla="*/ 9 w 77"/>
                <a:gd name="T95" fmla="*/ 55 h 102"/>
                <a:gd name="T96" fmla="*/ 3 w 77"/>
                <a:gd name="T97" fmla="*/ 57 h 102"/>
                <a:gd name="T98" fmla="*/ 3 w 77"/>
                <a:gd name="T99" fmla="*/ 60 h 102"/>
                <a:gd name="T100" fmla="*/ 6 w 77"/>
                <a:gd name="T101" fmla="*/ 64 h 102"/>
                <a:gd name="T102" fmla="*/ 5 w 77"/>
                <a:gd name="T103" fmla="*/ 68 h 102"/>
                <a:gd name="T104" fmla="*/ 4 w 77"/>
                <a:gd name="T105"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102">
                  <a:moveTo>
                    <a:pt x="4" y="70"/>
                  </a:moveTo>
                  <a:cubicBezTo>
                    <a:pt x="6" y="70"/>
                    <a:pt x="6" y="70"/>
                    <a:pt x="6" y="70"/>
                  </a:cubicBezTo>
                  <a:cubicBezTo>
                    <a:pt x="12" y="71"/>
                    <a:pt x="12" y="71"/>
                    <a:pt x="12" y="71"/>
                  </a:cubicBezTo>
                  <a:cubicBezTo>
                    <a:pt x="16" y="73"/>
                    <a:pt x="16" y="73"/>
                    <a:pt x="16" y="73"/>
                  </a:cubicBezTo>
                  <a:cubicBezTo>
                    <a:pt x="22" y="82"/>
                    <a:pt x="22" y="82"/>
                    <a:pt x="22" y="82"/>
                  </a:cubicBezTo>
                  <a:cubicBezTo>
                    <a:pt x="27" y="81"/>
                    <a:pt x="27" y="81"/>
                    <a:pt x="27" y="81"/>
                  </a:cubicBezTo>
                  <a:cubicBezTo>
                    <a:pt x="33" y="85"/>
                    <a:pt x="33" y="85"/>
                    <a:pt x="33" y="85"/>
                  </a:cubicBezTo>
                  <a:cubicBezTo>
                    <a:pt x="33" y="89"/>
                    <a:pt x="33" y="89"/>
                    <a:pt x="33" y="89"/>
                  </a:cubicBezTo>
                  <a:cubicBezTo>
                    <a:pt x="33" y="90"/>
                    <a:pt x="33" y="90"/>
                    <a:pt x="33" y="90"/>
                  </a:cubicBezTo>
                  <a:cubicBezTo>
                    <a:pt x="32" y="90"/>
                    <a:pt x="32" y="90"/>
                    <a:pt x="32" y="90"/>
                  </a:cubicBezTo>
                  <a:cubicBezTo>
                    <a:pt x="36" y="92"/>
                    <a:pt x="36" y="92"/>
                    <a:pt x="36" y="92"/>
                  </a:cubicBezTo>
                  <a:cubicBezTo>
                    <a:pt x="39" y="95"/>
                    <a:pt x="39" y="95"/>
                    <a:pt x="39" y="95"/>
                  </a:cubicBezTo>
                  <a:cubicBezTo>
                    <a:pt x="39" y="101"/>
                    <a:pt x="39" y="101"/>
                    <a:pt x="39" y="101"/>
                  </a:cubicBezTo>
                  <a:cubicBezTo>
                    <a:pt x="40" y="101"/>
                    <a:pt x="40" y="101"/>
                    <a:pt x="41" y="101"/>
                  </a:cubicBezTo>
                  <a:cubicBezTo>
                    <a:pt x="42" y="100"/>
                    <a:pt x="45" y="96"/>
                    <a:pt x="45" y="96"/>
                  </a:cubicBezTo>
                  <a:cubicBezTo>
                    <a:pt x="45" y="96"/>
                    <a:pt x="50" y="102"/>
                    <a:pt x="51" y="102"/>
                  </a:cubicBezTo>
                  <a:cubicBezTo>
                    <a:pt x="51" y="102"/>
                    <a:pt x="53" y="102"/>
                    <a:pt x="56" y="102"/>
                  </a:cubicBezTo>
                  <a:cubicBezTo>
                    <a:pt x="56" y="102"/>
                    <a:pt x="56" y="102"/>
                    <a:pt x="56" y="102"/>
                  </a:cubicBezTo>
                  <a:cubicBezTo>
                    <a:pt x="56" y="102"/>
                    <a:pt x="59" y="100"/>
                    <a:pt x="57" y="98"/>
                  </a:cubicBezTo>
                  <a:cubicBezTo>
                    <a:pt x="56" y="95"/>
                    <a:pt x="55" y="92"/>
                    <a:pt x="56" y="92"/>
                  </a:cubicBezTo>
                  <a:cubicBezTo>
                    <a:pt x="57" y="92"/>
                    <a:pt x="61" y="92"/>
                    <a:pt x="61" y="91"/>
                  </a:cubicBezTo>
                  <a:cubicBezTo>
                    <a:pt x="61" y="89"/>
                    <a:pt x="62" y="84"/>
                    <a:pt x="63" y="84"/>
                  </a:cubicBezTo>
                  <a:cubicBezTo>
                    <a:pt x="65" y="84"/>
                    <a:pt x="68" y="87"/>
                    <a:pt x="71" y="85"/>
                  </a:cubicBezTo>
                  <a:cubicBezTo>
                    <a:pt x="72" y="84"/>
                    <a:pt x="74" y="82"/>
                    <a:pt x="77" y="81"/>
                  </a:cubicBezTo>
                  <a:cubicBezTo>
                    <a:pt x="77" y="80"/>
                    <a:pt x="77" y="80"/>
                    <a:pt x="77" y="80"/>
                  </a:cubicBezTo>
                  <a:cubicBezTo>
                    <a:pt x="77" y="80"/>
                    <a:pt x="77" y="73"/>
                    <a:pt x="76" y="71"/>
                  </a:cubicBezTo>
                  <a:cubicBezTo>
                    <a:pt x="76" y="70"/>
                    <a:pt x="74" y="67"/>
                    <a:pt x="74" y="64"/>
                  </a:cubicBezTo>
                  <a:cubicBezTo>
                    <a:pt x="74" y="61"/>
                    <a:pt x="70" y="60"/>
                    <a:pt x="69" y="55"/>
                  </a:cubicBezTo>
                  <a:cubicBezTo>
                    <a:pt x="68" y="50"/>
                    <a:pt x="61" y="48"/>
                    <a:pt x="61" y="44"/>
                  </a:cubicBezTo>
                  <a:cubicBezTo>
                    <a:pt x="62" y="41"/>
                    <a:pt x="65" y="37"/>
                    <a:pt x="62" y="34"/>
                  </a:cubicBezTo>
                  <a:cubicBezTo>
                    <a:pt x="59" y="30"/>
                    <a:pt x="58" y="33"/>
                    <a:pt x="56" y="27"/>
                  </a:cubicBezTo>
                  <a:cubicBezTo>
                    <a:pt x="54" y="21"/>
                    <a:pt x="54" y="19"/>
                    <a:pt x="51" y="17"/>
                  </a:cubicBezTo>
                  <a:cubicBezTo>
                    <a:pt x="49" y="16"/>
                    <a:pt x="45" y="18"/>
                    <a:pt x="42" y="16"/>
                  </a:cubicBezTo>
                  <a:cubicBezTo>
                    <a:pt x="40" y="13"/>
                    <a:pt x="39" y="10"/>
                    <a:pt x="36" y="10"/>
                  </a:cubicBezTo>
                  <a:cubicBezTo>
                    <a:pt x="33" y="11"/>
                    <a:pt x="32" y="12"/>
                    <a:pt x="30" y="7"/>
                  </a:cubicBezTo>
                  <a:cubicBezTo>
                    <a:pt x="27" y="3"/>
                    <a:pt x="27" y="1"/>
                    <a:pt x="23" y="1"/>
                  </a:cubicBezTo>
                  <a:cubicBezTo>
                    <a:pt x="20" y="2"/>
                    <a:pt x="18" y="6"/>
                    <a:pt x="15" y="5"/>
                  </a:cubicBezTo>
                  <a:cubicBezTo>
                    <a:pt x="12" y="4"/>
                    <a:pt x="9" y="0"/>
                    <a:pt x="6" y="3"/>
                  </a:cubicBezTo>
                  <a:cubicBezTo>
                    <a:pt x="3" y="6"/>
                    <a:pt x="7" y="9"/>
                    <a:pt x="5" y="10"/>
                  </a:cubicBezTo>
                  <a:cubicBezTo>
                    <a:pt x="3" y="12"/>
                    <a:pt x="6" y="15"/>
                    <a:pt x="7" y="16"/>
                  </a:cubicBezTo>
                  <a:cubicBezTo>
                    <a:pt x="8" y="17"/>
                    <a:pt x="8" y="20"/>
                    <a:pt x="7" y="21"/>
                  </a:cubicBezTo>
                  <a:cubicBezTo>
                    <a:pt x="6" y="23"/>
                    <a:pt x="10" y="26"/>
                    <a:pt x="9" y="27"/>
                  </a:cubicBezTo>
                  <a:cubicBezTo>
                    <a:pt x="8" y="28"/>
                    <a:pt x="0" y="32"/>
                    <a:pt x="0" y="32"/>
                  </a:cubicBezTo>
                  <a:cubicBezTo>
                    <a:pt x="0" y="32"/>
                    <a:pt x="0" y="37"/>
                    <a:pt x="0" y="40"/>
                  </a:cubicBezTo>
                  <a:cubicBezTo>
                    <a:pt x="2" y="41"/>
                    <a:pt x="2" y="41"/>
                    <a:pt x="2" y="41"/>
                  </a:cubicBezTo>
                  <a:cubicBezTo>
                    <a:pt x="3" y="44"/>
                    <a:pt x="3" y="44"/>
                    <a:pt x="3" y="44"/>
                  </a:cubicBezTo>
                  <a:cubicBezTo>
                    <a:pt x="5" y="49"/>
                    <a:pt x="5" y="49"/>
                    <a:pt x="5" y="49"/>
                  </a:cubicBezTo>
                  <a:cubicBezTo>
                    <a:pt x="9" y="55"/>
                    <a:pt x="9" y="55"/>
                    <a:pt x="9" y="55"/>
                  </a:cubicBezTo>
                  <a:cubicBezTo>
                    <a:pt x="9" y="55"/>
                    <a:pt x="3" y="56"/>
                    <a:pt x="3" y="57"/>
                  </a:cubicBezTo>
                  <a:cubicBezTo>
                    <a:pt x="2" y="58"/>
                    <a:pt x="3" y="60"/>
                    <a:pt x="3" y="60"/>
                  </a:cubicBezTo>
                  <a:cubicBezTo>
                    <a:pt x="3" y="60"/>
                    <a:pt x="6" y="64"/>
                    <a:pt x="6" y="64"/>
                  </a:cubicBezTo>
                  <a:cubicBezTo>
                    <a:pt x="5" y="68"/>
                    <a:pt x="5" y="68"/>
                    <a:pt x="5" y="68"/>
                  </a:cubicBezTo>
                  <a:lnTo>
                    <a:pt x="4" y="7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65" name="Freeform 61">
              <a:extLst>
                <a:ext uri="{FF2B5EF4-FFF2-40B4-BE49-F238E27FC236}">
                  <a16:creationId xmlns:a16="http://schemas.microsoft.com/office/drawing/2014/main" id="{8F33300C-A73E-49AB-B5A3-0925CA5E3F26}"/>
                </a:ext>
              </a:extLst>
            </p:cNvPr>
            <p:cNvSpPr>
              <a:spLocks noEditPoints="1"/>
            </p:cNvSpPr>
            <p:nvPr/>
          </p:nvSpPr>
          <p:spPr bwMode="auto">
            <a:xfrm>
              <a:off x="762" y="3691"/>
              <a:ext cx="186" cy="231"/>
            </a:xfrm>
            <a:custGeom>
              <a:avLst/>
              <a:gdLst>
                <a:gd name="T0" fmla="*/ 88 w 89"/>
                <a:gd name="T1" fmla="*/ 67 h 111"/>
                <a:gd name="T2" fmla="*/ 80 w 89"/>
                <a:gd name="T3" fmla="*/ 70 h 111"/>
                <a:gd name="T4" fmla="*/ 71 w 89"/>
                <a:gd name="T5" fmla="*/ 68 h 111"/>
                <a:gd name="T6" fmla="*/ 70 w 89"/>
                <a:gd name="T7" fmla="*/ 75 h 111"/>
                <a:gd name="T8" fmla="*/ 72 w 89"/>
                <a:gd name="T9" fmla="*/ 81 h 111"/>
                <a:gd name="T10" fmla="*/ 72 w 89"/>
                <a:gd name="T11" fmla="*/ 86 h 111"/>
                <a:gd name="T12" fmla="*/ 74 w 89"/>
                <a:gd name="T13" fmla="*/ 92 h 111"/>
                <a:gd name="T14" fmla="*/ 65 w 89"/>
                <a:gd name="T15" fmla="*/ 97 h 111"/>
                <a:gd name="T16" fmla="*/ 64 w 89"/>
                <a:gd name="T17" fmla="*/ 106 h 111"/>
                <a:gd name="T18" fmla="*/ 59 w 89"/>
                <a:gd name="T19" fmla="*/ 111 h 111"/>
                <a:gd name="T20" fmla="*/ 51 w 89"/>
                <a:gd name="T21" fmla="*/ 109 h 111"/>
                <a:gd name="T22" fmla="*/ 46 w 89"/>
                <a:gd name="T23" fmla="*/ 103 h 111"/>
                <a:gd name="T24" fmla="*/ 39 w 89"/>
                <a:gd name="T25" fmla="*/ 107 h 111"/>
                <a:gd name="T26" fmla="*/ 33 w 89"/>
                <a:gd name="T27" fmla="*/ 110 h 111"/>
                <a:gd name="T28" fmla="*/ 31 w 89"/>
                <a:gd name="T29" fmla="*/ 111 h 111"/>
                <a:gd name="T30" fmla="*/ 22 w 89"/>
                <a:gd name="T31" fmla="*/ 103 h 111"/>
                <a:gd name="T32" fmla="*/ 18 w 89"/>
                <a:gd name="T33" fmla="*/ 104 h 111"/>
                <a:gd name="T34" fmla="*/ 18 w 89"/>
                <a:gd name="T35" fmla="*/ 98 h 111"/>
                <a:gd name="T36" fmla="*/ 17 w 89"/>
                <a:gd name="T37" fmla="*/ 74 h 111"/>
                <a:gd name="T38" fmla="*/ 8 w 89"/>
                <a:gd name="T39" fmla="*/ 55 h 111"/>
                <a:gd name="T40" fmla="*/ 7 w 89"/>
                <a:gd name="T41" fmla="*/ 42 h 111"/>
                <a:gd name="T42" fmla="*/ 2 w 89"/>
                <a:gd name="T43" fmla="*/ 32 h 111"/>
                <a:gd name="T44" fmla="*/ 3 w 89"/>
                <a:gd name="T45" fmla="*/ 22 h 111"/>
                <a:gd name="T46" fmla="*/ 6 w 89"/>
                <a:gd name="T47" fmla="*/ 14 h 111"/>
                <a:gd name="T48" fmla="*/ 13 w 89"/>
                <a:gd name="T49" fmla="*/ 21 h 111"/>
                <a:gd name="T50" fmla="*/ 21 w 89"/>
                <a:gd name="T51" fmla="*/ 25 h 111"/>
                <a:gd name="T52" fmla="*/ 26 w 89"/>
                <a:gd name="T53" fmla="*/ 19 h 111"/>
                <a:gd name="T54" fmla="*/ 38 w 89"/>
                <a:gd name="T55" fmla="*/ 18 h 111"/>
                <a:gd name="T56" fmla="*/ 47 w 89"/>
                <a:gd name="T57" fmla="*/ 18 h 111"/>
                <a:gd name="T58" fmla="*/ 43 w 89"/>
                <a:gd name="T59" fmla="*/ 4 h 111"/>
                <a:gd name="T60" fmla="*/ 54 w 89"/>
                <a:gd name="T61" fmla="*/ 5 h 111"/>
                <a:gd name="T62" fmla="*/ 61 w 89"/>
                <a:gd name="T63" fmla="*/ 3 h 111"/>
                <a:gd name="T64" fmla="*/ 61 w 89"/>
                <a:gd name="T65" fmla="*/ 3 h 111"/>
                <a:gd name="T66" fmla="*/ 64 w 89"/>
                <a:gd name="T67" fmla="*/ 20 h 111"/>
                <a:gd name="T68" fmla="*/ 72 w 89"/>
                <a:gd name="T69" fmla="*/ 21 h 111"/>
                <a:gd name="T70" fmla="*/ 82 w 89"/>
                <a:gd name="T71" fmla="*/ 31 h 111"/>
                <a:gd name="T72" fmla="*/ 80 w 89"/>
                <a:gd name="T73" fmla="*/ 35 h 111"/>
                <a:gd name="T74" fmla="*/ 78 w 89"/>
                <a:gd name="T75" fmla="*/ 43 h 111"/>
                <a:gd name="T76" fmla="*/ 89 w 89"/>
                <a:gd name="T77" fmla="*/ 55 h 111"/>
                <a:gd name="T78" fmla="*/ 88 w 89"/>
                <a:gd name="T79" fmla="*/ 67 h 111"/>
                <a:gd name="T80" fmla="*/ 28 w 89"/>
                <a:gd name="T81" fmla="*/ 53 h 111"/>
                <a:gd name="T82" fmla="*/ 29 w 89"/>
                <a:gd name="T83" fmla="*/ 62 h 111"/>
                <a:gd name="T84" fmla="*/ 36 w 89"/>
                <a:gd name="T85" fmla="*/ 67 h 111"/>
                <a:gd name="T86" fmla="*/ 44 w 89"/>
                <a:gd name="T87" fmla="*/ 71 h 111"/>
                <a:gd name="T88" fmla="*/ 38 w 89"/>
                <a:gd name="T89" fmla="*/ 76 h 111"/>
                <a:gd name="T90" fmla="*/ 36 w 89"/>
                <a:gd name="T91" fmla="*/ 84 h 111"/>
                <a:gd name="T92" fmla="*/ 34 w 89"/>
                <a:gd name="T93" fmla="*/ 90 h 111"/>
                <a:gd name="T94" fmla="*/ 24 w 89"/>
                <a:gd name="T95" fmla="*/ 91 h 111"/>
                <a:gd name="T96" fmla="*/ 30 w 89"/>
                <a:gd name="T97" fmla="*/ 101 h 111"/>
                <a:gd name="T98" fmla="*/ 39 w 89"/>
                <a:gd name="T99" fmla="*/ 94 h 111"/>
                <a:gd name="T100" fmla="*/ 50 w 89"/>
                <a:gd name="T101" fmla="*/ 85 h 111"/>
                <a:gd name="T102" fmla="*/ 54 w 89"/>
                <a:gd name="T103" fmla="*/ 79 h 111"/>
                <a:gd name="T104" fmla="*/ 50 w 89"/>
                <a:gd name="T105" fmla="*/ 67 h 111"/>
                <a:gd name="T106" fmla="*/ 43 w 89"/>
                <a:gd name="T107" fmla="*/ 60 h 111"/>
                <a:gd name="T108" fmla="*/ 34 w 89"/>
                <a:gd name="T109" fmla="*/ 55 h 111"/>
                <a:gd name="T110" fmla="*/ 28 w 89"/>
                <a:gd name="T111" fmla="*/ 5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111">
                  <a:moveTo>
                    <a:pt x="88" y="67"/>
                  </a:moveTo>
                  <a:cubicBezTo>
                    <a:pt x="85" y="68"/>
                    <a:pt x="82" y="71"/>
                    <a:pt x="80" y="70"/>
                  </a:cubicBezTo>
                  <a:cubicBezTo>
                    <a:pt x="77" y="69"/>
                    <a:pt x="74" y="65"/>
                    <a:pt x="71" y="68"/>
                  </a:cubicBezTo>
                  <a:cubicBezTo>
                    <a:pt x="68" y="71"/>
                    <a:pt x="72" y="74"/>
                    <a:pt x="70" y="75"/>
                  </a:cubicBezTo>
                  <a:cubicBezTo>
                    <a:pt x="68" y="77"/>
                    <a:pt x="71" y="80"/>
                    <a:pt x="72" y="81"/>
                  </a:cubicBezTo>
                  <a:cubicBezTo>
                    <a:pt x="73" y="82"/>
                    <a:pt x="73" y="85"/>
                    <a:pt x="72" y="86"/>
                  </a:cubicBezTo>
                  <a:cubicBezTo>
                    <a:pt x="71" y="88"/>
                    <a:pt x="75" y="91"/>
                    <a:pt x="74" y="92"/>
                  </a:cubicBezTo>
                  <a:cubicBezTo>
                    <a:pt x="73" y="93"/>
                    <a:pt x="65" y="97"/>
                    <a:pt x="65" y="97"/>
                  </a:cubicBezTo>
                  <a:cubicBezTo>
                    <a:pt x="65" y="97"/>
                    <a:pt x="66" y="104"/>
                    <a:pt x="64" y="106"/>
                  </a:cubicBezTo>
                  <a:cubicBezTo>
                    <a:pt x="63" y="109"/>
                    <a:pt x="60" y="111"/>
                    <a:pt x="59" y="111"/>
                  </a:cubicBezTo>
                  <a:cubicBezTo>
                    <a:pt x="57" y="111"/>
                    <a:pt x="52" y="111"/>
                    <a:pt x="51" y="109"/>
                  </a:cubicBezTo>
                  <a:cubicBezTo>
                    <a:pt x="50" y="108"/>
                    <a:pt x="48" y="103"/>
                    <a:pt x="46" y="103"/>
                  </a:cubicBezTo>
                  <a:cubicBezTo>
                    <a:pt x="44" y="104"/>
                    <a:pt x="40" y="106"/>
                    <a:pt x="39" y="107"/>
                  </a:cubicBezTo>
                  <a:cubicBezTo>
                    <a:pt x="38" y="107"/>
                    <a:pt x="34" y="108"/>
                    <a:pt x="33" y="110"/>
                  </a:cubicBezTo>
                  <a:cubicBezTo>
                    <a:pt x="32" y="110"/>
                    <a:pt x="32" y="111"/>
                    <a:pt x="31" y="111"/>
                  </a:cubicBezTo>
                  <a:cubicBezTo>
                    <a:pt x="28" y="108"/>
                    <a:pt x="24" y="105"/>
                    <a:pt x="22" y="103"/>
                  </a:cubicBezTo>
                  <a:cubicBezTo>
                    <a:pt x="22" y="102"/>
                    <a:pt x="20" y="103"/>
                    <a:pt x="18" y="104"/>
                  </a:cubicBezTo>
                  <a:cubicBezTo>
                    <a:pt x="18" y="102"/>
                    <a:pt x="18" y="100"/>
                    <a:pt x="18" y="98"/>
                  </a:cubicBezTo>
                  <a:cubicBezTo>
                    <a:pt x="18" y="93"/>
                    <a:pt x="18" y="80"/>
                    <a:pt x="17" y="74"/>
                  </a:cubicBezTo>
                  <a:cubicBezTo>
                    <a:pt x="17" y="69"/>
                    <a:pt x="9" y="58"/>
                    <a:pt x="8" y="55"/>
                  </a:cubicBezTo>
                  <a:cubicBezTo>
                    <a:pt x="8" y="51"/>
                    <a:pt x="11" y="46"/>
                    <a:pt x="7" y="42"/>
                  </a:cubicBezTo>
                  <a:cubicBezTo>
                    <a:pt x="4" y="39"/>
                    <a:pt x="0" y="36"/>
                    <a:pt x="2" y="32"/>
                  </a:cubicBezTo>
                  <a:cubicBezTo>
                    <a:pt x="4" y="28"/>
                    <a:pt x="6" y="25"/>
                    <a:pt x="3" y="22"/>
                  </a:cubicBezTo>
                  <a:cubicBezTo>
                    <a:pt x="0" y="19"/>
                    <a:pt x="4" y="14"/>
                    <a:pt x="6" y="14"/>
                  </a:cubicBezTo>
                  <a:cubicBezTo>
                    <a:pt x="9" y="14"/>
                    <a:pt x="12" y="17"/>
                    <a:pt x="13" y="21"/>
                  </a:cubicBezTo>
                  <a:cubicBezTo>
                    <a:pt x="14" y="26"/>
                    <a:pt x="21" y="29"/>
                    <a:pt x="21" y="25"/>
                  </a:cubicBezTo>
                  <a:cubicBezTo>
                    <a:pt x="22" y="21"/>
                    <a:pt x="22" y="19"/>
                    <a:pt x="26" y="19"/>
                  </a:cubicBezTo>
                  <a:cubicBezTo>
                    <a:pt x="30" y="19"/>
                    <a:pt x="35" y="20"/>
                    <a:pt x="38" y="18"/>
                  </a:cubicBezTo>
                  <a:cubicBezTo>
                    <a:pt x="41" y="16"/>
                    <a:pt x="48" y="25"/>
                    <a:pt x="47" y="18"/>
                  </a:cubicBezTo>
                  <a:cubicBezTo>
                    <a:pt x="45" y="11"/>
                    <a:pt x="41" y="7"/>
                    <a:pt x="43" y="4"/>
                  </a:cubicBezTo>
                  <a:cubicBezTo>
                    <a:pt x="46" y="1"/>
                    <a:pt x="54" y="0"/>
                    <a:pt x="54" y="5"/>
                  </a:cubicBezTo>
                  <a:cubicBezTo>
                    <a:pt x="55" y="9"/>
                    <a:pt x="59" y="4"/>
                    <a:pt x="61" y="3"/>
                  </a:cubicBezTo>
                  <a:cubicBezTo>
                    <a:pt x="61" y="3"/>
                    <a:pt x="61" y="3"/>
                    <a:pt x="61" y="3"/>
                  </a:cubicBezTo>
                  <a:cubicBezTo>
                    <a:pt x="62" y="8"/>
                    <a:pt x="64" y="19"/>
                    <a:pt x="64" y="20"/>
                  </a:cubicBezTo>
                  <a:cubicBezTo>
                    <a:pt x="65" y="22"/>
                    <a:pt x="70" y="22"/>
                    <a:pt x="72" y="21"/>
                  </a:cubicBezTo>
                  <a:cubicBezTo>
                    <a:pt x="75" y="20"/>
                    <a:pt x="82" y="31"/>
                    <a:pt x="82" y="31"/>
                  </a:cubicBezTo>
                  <a:cubicBezTo>
                    <a:pt x="82" y="31"/>
                    <a:pt x="80" y="34"/>
                    <a:pt x="80" y="35"/>
                  </a:cubicBezTo>
                  <a:cubicBezTo>
                    <a:pt x="80" y="36"/>
                    <a:pt x="80" y="43"/>
                    <a:pt x="78" y="43"/>
                  </a:cubicBezTo>
                  <a:cubicBezTo>
                    <a:pt x="77" y="43"/>
                    <a:pt x="89" y="55"/>
                    <a:pt x="89" y="55"/>
                  </a:cubicBezTo>
                  <a:cubicBezTo>
                    <a:pt x="88" y="67"/>
                    <a:pt x="88" y="67"/>
                    <a:pt x="88" y="67"/>
                  </a:cubicBezTo>
                  <a:close/>
                  <a:moveTo>
                    <a:pt x="28" y="53"/>
                  </a:moveTo>
                  <a:cubicBezTo>
                    <a:pt x="27" y="59"/>
                    <a:pt x="28" y="60"/>
                    <a:pt x="29" y="62"/>
                  </a:cubicBezTo>
                  <a:cubicBezTo>
                    <a:pt x="30" y="65"/>
                    <a:pt x="32" y="66"/>
                    <a:pt x="36" y="67"/>
                  </a:cubicBezTo>
                  <a:cubicBezTo>
                    <a:pt x="40" y="68"/>
                    <a:pt x="45" y="67"/>
                    <a:pt x="44" y="71"/>
                  </a:cubicBezTo>
                  <a:cubicBezTo>
                    <a:pt x="43" y="75"/>
                    <a:pt x="41" y="73"/>
                    <a:pt x="38" y="76"/>
                  </a:cubicBezTo>
                  <a:cubicBezTo>
                    <a:pt x="36" y="79"/>
                    <a:pt x="36" y="83"/>
                    <a:pt x="36" y="84"/>
                  </a:cubicBezTo>
                  <a:cubicBezTo>
                    <a:pt x="37" y="85"/>
                    <a:pt x="39" y="90"/>
                    <a:pt x="34" y="90"/>
                  </a:cubicBezTo>
                  <a:cubicBezTo>
                    <a:pt x="29" y="90"/>
                    <a:pt x="24" y="88"/>
                    <a:pt x="24" y="91"/>
                  </a:cubicBezTo>
                  <a:cubicBezTo>
                    <a:pt x="24" y="93"/>
                    <a:pt x="30" y="101"/>
                    <a:pt x="30" y="101"/>
                  </a:cubicBezTo>
                  <a:cubicBezTo>
                    <a:pt x="30" y="101"/>
                    <a:pt x="37" y="98"/>
                    <a:pt x="39" y="94"/>
                  </a:cubicBezTo>
                  <a:cubicBezTo>
                    <a:pt x="41" y="89"/>
                    <a:pt x="49" y="81"/>
                    <a:pt x="50" y="85"/>
                  </a:cubicBezTo>
                  <a:cubicBezTo>
                    <a:pt x="51" y="88"/>
                    <a:pt x="54" y="84"/>
                    <a:pt x="54" y="79"/>
                  </a:cubicBezTo>
                  <a:cubicBezTo>
                    <a:pt x="55" y="73"/>
                    <a:pt x="55" y="72"/>
                    <a:pt x="50" y="67"/>
                  </a:cubicBezTo>
                  <a:cubicBezTo>
                    <a:pt x="45" y="62"/>
                    <a:pt x="49" y="61"/>
                    <a:pt x="43" y="60"/>
                  </a:cubicBezTo>
                  <a:cubicBezTo>
                    <a:pt x="38" y="59"/>
                    <a:pt x="34" y="57"/>
                    <a:pt x="34" y="55"/>
                  </a:cubicBezTo>
                  <a:cubicBezTo>
                    <a:pt x="34" y="53"/>
                    <a:pt x="28" y="53"/>
                    <a:pt x="28" y="53"/>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66" name="Freeform 62">
              <a:extLst>
                <a:ext uri="{FF2B5EF4-FFF2-40B4-BE49-F238E27FC236}">
                  <a16:creationId xmlns:a16="http://schemas.microsoft.com/office/drawing/2014/main" id="{6CBB6679-7A54-4C3F-88FD-A2AE5665117A}"/>
                </a:ext>
              </a:extLst>
            </p:cNvPr>
            <p:cNvSpPr>
              <a:spLocks/>
            </p:cNvSpPr>
            <p:nvPr/>
          </p:nvSpPr>
          <p:spPr bwMode="auto">
            <a:xfrm>
              <a:off x="1715" y="3311"/>
              <a:ext cx="289" cy="330"/>
            </a:xfrm>
            <a:custGeom>
              <a:avLst/>
              <a:gdLst>
                <a:gd name="T0" fmla="*/ 64 w 289"/>
                <a:gd name="T1" fmla="*/ 32 h 330"/>
                <a:gd name="T2" fmla="*/ 68 w 289"/>
                <a:gd name="T3" fmla="*/ 19 h 330"/>
                <a:gd name="T4" fmla="*/ 68 w 289"/>
                <a:gd name="T5" fmla="*/ 3 h 330"/>
                <a:gd name="T6" fmla="*/ 89 w 289"/>
                <a:gd name="T7" fmla="*/ 5 h 330"/>
                <a:gd name="T8" fmla="*/ 100 w 289"/>
                <a:gd name="T9" fmla="*/ 0 h 330"/>
                <a:gd name="T10" fmla="*/ 110 w 289"/>
                <a:gd name="T11" fmla="*/ 23 h 330"/>
                <a:gd name="T12" fmla="*/ 131 w 289"/>
                <a:gd name="T13" fmla="*/ 25 h 330"/>
                <a:gd name="T14" fmla="*/ 162 w 289"/>
                <a:gd name="T15" fmla="*/ 36 h 330"/>
                <a:gd name="T16" fmla="*/ 183 w 289"/>
                <a:gd name="T17" fmla="*/ 34 h 330"/>
                <a:gd name="T18" fmla="*/ 198 w 289"/>
                <a:gd name="T19" fmla="*/ 42 h 330"/>
                <a:gd name="T20" fmla="*/ 225 w 289"/>
                <a:gd name="T21" fmla="*/ 36 h 330"/>
                <a:gd name="T22" fmla="*/ 287 w 289"/>
                <a:gd name="T23" fmla="*/ 59 h 330"/>
                <a:gd name="T24" fmla="*/ 275 w 289"/>
                <a:gd name="T25" fmla="*/ 80 h 330"/>
                <a:gd name="T26" fmla="*/ 264 w 289"/>
                <a:gd name="T27" fmla="*/ 111 h 330"/>
                <a:gd name="T28" fmla="*/ 218 w 289"/>
                <a:gd name="T29" fmla="*/ 151 h 330"/>
                <a:gd name="T30" fmla="*/ 208 w 289"/>
                <a:gd name="T31" fmla="*/ 180 h 330"/>
                <a:gd name="T32" fmla="*/ 216 w 289"/>
                <a:gd name="T33" fmla="*/ 205 h 330"/>
                <a:gd name="T34" fmla="*/ 214 w 289"/>
                <a:gd name="T35" fmla="*/ 230 h 330"/>
                <a:gd name="T36" fmla="*/ 185 w 289"/>
                <a:gd name="T37" fmla="*/ 244 h 330"/>
                <a:gd name="T38" fmla="*/ 179 w 289"/>
                <a:gd name="T39" fmla="*/ 265 h 330"/>
                <a:gd name="T40" fmla="*/ 154 w 289"/>
                <a:gd name="T41" fmla="*/ 265 h 330"/>
                <a:gd name="T42" fmla="*/ 137 w 289"/>
                <a:gd name="T43" fmla="*/ 288 h 330"/>
                <a:gd name="T44" fmla="*/ 106 w 289"/>
                <a:gd name="T45" fmla="*/ 292 h 330"/>
                <a:gd name="T46" fmla="*/ 87 w 289"/>
                <a:gd name="T47" fmla="*/ 328 h 330"/>
                <a:gd name="T48" fmla="*/ 68 w 289"/>
                <a:gd name="T49" fmla="*/ 328 h 330"/>
                <a:gd name="T50" fmla="*/ 50 w 289"/>
                <a:gd name="T51" fmla="*/ 307 h 330"/>
                <a:gd name="T52" fmla="*/ 31 w 289"/>
                <a:gd name="T53" fmla="*/ 294 h 330"/>
                <a:gd name="T54" fmla="*/ 16 w 289"/>
                <a:gd name="T55" fmla="*/ 273 h 330"/>
                <a:gd name="T56" fmla="*/ 6 w 289"/>
                <a:gd name="T57" fmla="*/ 276 h 330"/>
                <a:gd name="T58" fmla="*/ 0 w 289"/>
                <a:gd name="T59" fmla="*/ 248 h 330"/>
                <a:gd name="T60" fmla="*/ 29 w 289"/>
                <a:gd name="T61" fmla="*/ 213 h 330"/>
                <a:gd name="T62" fmla="*/ 41 w 289"/>
                <a:gd name="T63" fmla="*/ 186 h 330"/>
                <a:gd name="T64" fmla="*/ 31 w 289"/>
                <a:gd name="T65" fmla="*/ 151 h 330"/>
                <a:gd name="T66" fmla="*/ 60 w 289"/>
                <a:gd name="T67" fmla="*/ 142 h 330"/>
                <a:gd name="T68" fmla="*/ 62 w 289"/>
                <a:gd name="T69" fmla="*/ 117 h 330"/>
                <a:gd name="T70" fmla="*/ 66 w 289"/>
                <a:gd name="T71" fmla="*/ 96 h 330"/>
                <a:gd name="T72" fmla="*/ 91 w 289"/>
                <a:gd name="T73" fmla="*/ 61 h 330"/>
                <a:gd name="T74" fmla="*/ 56 w 289"/>
                <a:gd name="T75" fmla="*/ 3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9" h="330">
                  <a:moveTo>
                    <a:pt x="56" y="34"/>
                  </a:moveTo>
                  <a:lnTo>
                    <a:pt x="64" y="32"/>
                  </a:lnTo>
                  <a:lnTo>
                    <a:pt x="68" y="28"/>
                  </a:lnTo>
                  <a:lnTo>
                    <a:pt x="68" y="19"/>
                  </a:lnTo>
                  <a:lnTo>
                    <a:pt x="62" y="15"/>
                  </a:lnTo>
                  <a:lnTo>
                    <a:pt x="68" y="3"/>
                  </a:lnTo>
                  <a:lnTo>
                    <a:pt x="85" y="9"/>
                  </a:lnTo>
                  <a:lnTo>
                    <a:pt x="89" y="5"/>
                  </a:lnTo>
                  <a:lnTo>
                    <a:pt x="93" y="7"/>
                  </a:lnTo>
                  <a:lnTo>
                    <a:pt x="100" y="0"/>
                  </a:lnTo>
                  <a:lnTo>
                    <a:pt x="112" y="9"/>
                  </a:lnTo>
                  <a:lnTo>
                    <a:pt x="110" y="23"/>
                  </a:lnTo>
                  <a:lnTo>
                    <a:pt x="120" y="30"/>
                  </a:lnTo>
                  <a:lnTo>
                    <a:pt x="131" y="25"/>
                  </a:lnTo>
                  <a:lnTo>
                    <a:pt x="152" y="42"/>
                  </a:lnTo>
                  <a:lnTo>
                    <a:pt x="162" y="36"/>
                  </a:lnTo>
                  <a:lnTo>
                    <a:pt x="177" y="44"/>
                  </a:lnTo>
                  <a:lnTo>
                    <a:pt x="183" y="34"/>
                  </a:lnTo>
                  <a:lnTo>
                    <a:pt x="191" y="38"/>
                  </a:lnTo>
                  <a:lnTo>
                    <a:pt x="198" y="42"/>
                  </a:lnTo>
                  <a:lnTo>
                    <a:pt x="208" y="30"/>
                  </a:lnTo>
                  <a:lnTo>
                    <a:pt x="225" y="36"/>
                  </a:lnTo>
                  <a:lnTo>
                    <a:pt x="262" y="57"/>
                  </a:lnTo>
                  <a:lnTo>
                    <a:pt x="287" y="59"/>
                  </a:lnTo>
                  <a:lnTo>
                    <a:pt x="289" y="73"/>
                  </a:lnTo>
                  <a:lnTo>
                    <a:pt x="275" y="80"/>
                  </a:lnTo>
                  <a:lnTo>
                    <a:pt x="275" y="98"/>
                  </a:lnTo>
                  <a:lnTo>
                    <a:pt x="264" y="111"/>
                  </a:lnTo>
                  <a:lnTo>
                    <a:pt x="237" y="151"/>
                  </a:lnTo>
                  <a:lnTo>
                    <a:pt x="218" y="151"/>
                  </a:lnTo>
                  <a:lnTo>
                    <a:pt x="210" y="163"/>
                  </a:lnTo>
                  <a:lnTo>
                    <a:pt x="208" y="180"/>
                  </a:lnTo>
                  <a:lnTo>
                    <a:pt x="216" y="190"/>
                  </a:lnTo>
                  <a:lnTo>
                    <a:pt x="216" y="205"/>
                  </a:lnTo>
                  <a:lnTo>
                    <a:pt x="204" y="217"/>
                  </a:lnTo>
                  <a:lnTo>
                    <a:pt x="214" y="230"/>
                  </a:lnTo>
                  <a:lnTo>
                    <a:pt x="200" y="244"/>
                  </a:lnTo>
                  <a:lnTo>
                    <a:pt x="185" y="244"/>
                  </a:lnTo>
                  <a:lnTo>
                    <a:pt x="170" y="253"/>
                  </a:lnTo>
                  <a:lnTo>
                    <a:pt x="179" y="265"/>
                  </a:lnTo>
                  <a:lnTo>
                    <a:pt x="166" y="276"/>
                  </a:lnTo>
                  <a:lnTo>
                    <a:pt x="154" y="265"/>
                  </a:lnTo>
                  <a:lnTo>
                    <a:pt x="143" y="269"/>
                  </a:lnTo>
                  <a:lnTo>
                    <a:pt x="137" y="288"/>
                  </a:lnTo>
                  <a:lnTo>
                    <a:pt x="127" y="294"/>
                  </a:lnTo>
                  <a:lnTo>
                    <a:pt x="106" y="292"/>
                  </a:lnTo>
                  <a:lnTo>
                    <a:pt x="102" y="311"/>
                  </a:lnTo>
                  <a:lnTo>
                    <a:pt x="87" y="328"/>
                  </a:lnTo>
                  <a:lnTo>
                    <a:pt x="87" y="330"/>
                  </a:lnTo>
                  <a:lnTo>
                    <a:pt x="68" y="328"/>
                  </a:lnTo>
                  <a:lnTo>
                    <a:pt x="62" y="307"/>
                  </a:lnTo>
                  <a:lnTo>
                    <a:pt x="50" y="307"/>
                  </a:lnTo>
                  <a:lnTo>
                    <a:pt x="43" y="292"/>
                  </a:lnTo>
                  <a:lnTo>
                    <a:pt x="31" y="294"/>
                  </a:lnTo>
                  <a:lnTo>
                    <a:pt x="16" y="284"/>
                  </a:lnTo>
                  <a:lnTo>
                    <a:pt x="16" y="273"/>
                  </a:lnTo>
                  <a:lnTo>
                    <a:pt x="8" y="273"/>
                  </a:lnTo>
                  <a:lnTo>
                    <a:pt x="6" y="276"/>
                  </a:lnTo>
                  <a:lnTo>
                    <a:pt x="0" y="261"/>
                  </a:lnTo>
                  <a:lnTo>
                    <a:pt x="0" y="248"/>
                  </a:lnTo>
                  <a:lnTo>
                    <a:pt x="25" y="240"/>
                  </a:lnTo>
                  <a:lnTo>
                    <a:pt x="29" y="213"/>
                  </a:lnTo>
                  <a:lnTo>
                    <a:pt x="31" y="196"/>
                  </a:lnTo>
                  <a:lnTo>
                    <a:pt x="41" y="186"/>
                  </a:lnTo>
                  <a:lnTo>
                    <a:pt x="43" y="153"/>
                  </a:lnTo>
                  <a:lnTo>
                    <a:pt x="31" y="151"/>
                  </a:lnTo>
                  <a:lnTo>
                    <a:pt x="47" y="155"/>
                  </a:lnTo>
                  <a:lnTo>
                    <a:pt x="60" y="142"/>
                  </a:lnTo>
                  <a:lnTo>
                    <a:pt x="62" y="126"/>
                  </a:lnTo>
                  <a:lnTo>
                    <a:pt x="62" y="117"/>
                  </a:lnTo>
                  <a:lnTo>
                    <a:pt x="58" y="109"/>
                  </a:lnTo>
                  <a:lnTo>
                    <a:pt x="66" y="96"/>
                  </a:lnTo>
                  <a:lnTo>
                    <a:pt x="91" y="75"/>
                  </a:lnTo>
                  <a:lnTo>
                    <a:pt x="91" y="61"/>
                  </a:lnTo>
                  <a:lnTo>
                    <a:pt x="79" y="50"/>
                  </a:lnTo>
                  <a:lnTo>
                    <a:pt x="56" y="34"/>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67" name="Freeform 63">
              <a:extLst>
                <a:ext uri="{FF2B5EF4-FFF2-40B4-BE49-F238E27FC236}">
                  <a16:creationId xmlns:a16="http://schemas.microsoft.com/office/drawing/2014/main" id="{07B1F1DB-1B2A-44F7-9075-47177DCB6E84}"/>
                </a:ext>
              </a:extLst>
            </p:cNvPr>
            <p:cNvSpPr>
              <a:spLocks noEditPoints="1"/>
            </p:cNvSpPr>
            <p:nvPr/>
          </p:nvSpPr>
          <p:spPr bwMode="auto">
            <a:xfrm>
              <a:off x="2632" y="2276"/>
              <a:ext cx="739" cy="1888"/>
            </a:xfrm>
            <a:custGeom>
              <a:avLst/>
              <a:gdLst>
                <a:gd name="T0" fmla="*/ 94 w 355"/>
                <a:gd name="T1" fmla="*/ 769 h 906"/>
                <a:gd name="T2" fmla="*/ 111 w 355"/>
                <a:gd name="T3" fmla="*/ 813 h 906"/>
                <a:gd name="T4" fmla="*/ 139 w 355"/>
                <a:gd name="T5" fmla="*/ 829 h 906"/>
                <a:gd name="T6" fmla="*/ 142 w 355"/>
                <a:gd name="T7" fmla="*/ 873 h 906"/>
                <a:gd name="T8" fmla="*/ 176 w 355"/>
                <a:gd name="T9" fmla="*/ 896 h 906"/>
                <a:gd name="T10" fmla="*/ 198 w 355"/>
                <a:gd name="T11" fmla="*/ 859 h 906"/>
                <a:gd name="T12" fmla="*/ 233 w 355"/>
                <a:gd name="T13" fmla="*/ 846 h 906"/>
                <a:gd name="T14" fmla="*/ 228 w 355"/>
                <a:gd name="T15" fmla="*/ 816 h 906"/>
                <a:gd name="T16" fmla="*/ 233 w 355"/>
                <a:gd name="T17" fmla="*/ 775 h 906"/>
                <a:gd name="T18" fmla="*/ 240 w 355"/>
                <a:gd name="T19" fmla="*/ 736 h 906"/>
                <a:gd name="T20" fmla="*/ 273 w 355"/>
                <a:gd name="T21" fmla="*/ 717 h 906"/>
                <a:gd name="T22" fmla="*/ 305 w 355"/>
                <a:gd name="T23" fmla="*/ 687 h 906"/>
                <a:gd name="T24" fmla="*/ 329 w 355"/>
                <a:gd name="T25" fmla="*/ 681 h 906"/>
                <a:gd name="T26" fmla="*/ 338 w 355"/>
                <a:gd name="T27" fmla="*/ 649 h 906"/>
                <a:gd name="T28" fmla="*/ 324 w 355"/>
                <a:gd name="T29" fmla="*/ 606 h 906"/>
                <a:gd name="T30" fmla="*/ 342 w 355"/>
                <a:gd name="T31" fmla="*/ 567 h 906"/>
                <a:gd name="T32" fmla="*/ 342 w 355"/>
                <a:gd name="T33" fmla="*/ 521 h 906"/>
                <a:gd name="T34" fmla="*/ 340 w 355"/>
                <a:gd name="T35" fmla="*/ 510 h 906"/>
                <a:gd name="T36" fmla="*/ 318 w 355"/>
                <a:gd name="T37" fmla="*/ 501 h 906"/>
                <a:gd name="T38" fmla="*/ 307 w 355"/>
                <a:gd name="T39" fmla="*/ 454 h 906"/>
                <a:gd name="T40" fmla="*/ 304 w 355"/>
                <a:gd name="T41" fmla="*/ 431 h 906"/>
                <a:gd name="T42" fmla="*/ 291 w 355"/>
                <a:gd name="T43" fmla="*/ 361 h 906"/>
                <a:gd name="T44" fmla="*/ 315 w 355"/>
                <a:gd name="T45" fmla="*/ 335 h 906"/>
                <a:gd name="T46" fmla="*/ 336 w 355"/>
                <a:gd name="T47" fmla="*/ 300 h 906"/>
                <a:gd name="T48" fmla="*/ 313 w 355"/>
                <a:gd name="T49" fmla="*/ 261 h 906"/>
                <a:gd name="T50" fmla="*/ 296 w 355"/>
                <a:gd name="T51" fmla="*/ 220 h 906"/>
                <a:gd name="T52" fmla="*/ 269 w 355"/>
                <a:gd name="T53" fmla="*/ 248 h 906"/>
                <a:gd name="T54" fmla="*/ 284 w 355"/>
                <a:gd name="T55" fmla="*/ 210 h 906"/>
                <a:gd name="T56" fmla="*/ 298 w 355"/>
                <a:gd name="T57" fmla="*/ 150 h 906"/>
                <a:gd name="T58" fmla="*/ 238 w 355"/>
                <a:gd name="T59" fmla="*/ 145 h 906"/>
                <a:gd name="T60" fmla="*/ 196 w 355"/>
                <a:gd name="T61" fmla="*/ 138 h 906"/>
                <a:gd name="T62" fmla="*/ 159 w 355"/>
                <a:gd name="T63" fmla="*/ 172 h 906"/>
                <a:gd name="T64" fmla="*/ 91 w 355"/>
                <a:gd name="T65" fmla="*/ 213 h 906"/>
                <a:gd name="T66" fmla="*/ 63 w 355"/>
                <a:gd name="T67" fmla="*/ 250 h 906"/>
                <a:gd name="T68" fmla="*/ 48 w 355"/>
                <a:gd name="T69" fmla="*/ 330 h 906"/>
                <a:gd name="T70" fmla="*/ 47 w 355"/>
                <a:gd name="T71" fmla="*/ 309 h 906"/>
                <a:gd name="T72" fmla="*/ 22 w 355"/>
                <a:gd name="T73" fmla="*/ 304 h 906"/>
                <a:gd name="T74" fmla="*/ 21 w 355"/>
                <a:gd name="T75" fmla="*/ 348 h 906"/>
                <a:gd name="T76" fmla="*/ 15 w 355"/>
                <a:gd name="T77" fmla="*/ 382 h 906"/>
                <a:gd name="T78" fmla="*/ 33 w 355"/>
                <a:gd name="T79" fmla="*/ 388 h 906"/>
                <a:gd name="T80" fmla="*/ 24 w 355"/>
                <a:gd name="T81" fmla="*/ 426 h 906"/>
                <a:gd name="T82" fmla="*/ 34 w 355"/>
                <a:gd name="T83" fmla="*/ 458 h 906"/>
                <a:gd name="T84" fmla="*/ 35 w 355"/>
                <a:gd name="T85" fmla="*/ 492 h 906"/>
                <a:gd name="T86" fmla="*/ 53 w 355"/>
                <a:gd name="T87" fmla="*/ 520 h 906"/>
                <a:gd name="T88" fmla="*/ 51 w 355"/>
                <a:gd name="T89" fmla="*/ 559 h 906"/>
                <a:gd name="T90" fmla="*/ 41 w 355"/>
                <a:gd name="T91" fmla="*/ 608 h 906"/>
                <a:gd name="T92" fmla="*/ 35 w 355"/>
                <a:gd name="T93" fmla="*/ 660 h 906"/>
                <a:gd name="T94" fmla="*/ 84 w 355"/>
                <a:gd name="T95" fmla="*/ 689 h 906"/>
                <a:gd name="T96" fmla="*/ 99 w 355"/>
                <a:gd name="T97" fmla="*/ 726 h 906"/>
                <a:gd name="T98" fmla="*/ 188 w 355"/>
                <a:gd name="T99" fmla="*/ 63 h 906"/>
                <a:gd name="T100" fmla="*/ 216 w 355"/>
                <a:gd name="T101" fmla="*/ 87 h 906"/>
                <a:gd name="T102" fmla="*/ 138 w 355"/>
                <a:gd name="T103" fmla="*/ 50 h 906"/>
                <a:gd name="T104" fmla="*/ 130 w 355"/>
                <a:gd name="T105" fmla="*/ 16 h 906"/>
                <a:gd name="T106" fmla="*/ 145 w 355"/>
                <a:gd name="T107" fmla="*/ 40 h 906"/>
                <a:gd name="T108" fmla="*/ 178 w 355"/>
                <a:gd name="T109" fmla="*/ 76 h 906"/>
                <a:gd name="T110" fmla="*/ 138 w 355"/>
                <a:gd name="T111" fmla="*/ 5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5" h="906">
                  <a:moveTo>
                    <a:pt x="0" y="326"/>
                  </a:moveTo>
                  <a:cubicBezTo>
                    <a:pt x="0" y="326"/>
                    <a:pt x="0" y="326"/>
                    <a:pt x="0" y="326"/>
                  </a:cubicBezTo>
                  <a:cubicBezTo>
                    <a:pt x="0" y="326"/>
                    <a:pt x="0" y="326"/>
                    <a:pt x="0" y="326"/>
                  </a:cubicBezTo>
                  <a:cubicBezTo>
                    <a:pt x="0" y="326"/>
                    <a:pt x="0" y="326"/>
                    <a:pt x="0" y="326"/>
                  </a:cubicBezTo>
                  <a:close/>
                  <a:moveTo>
                    <a:pt x="93" y="758"/>
                  </a:moveTo>
                  <a:cubicBezTo>
                    <a:pt x="94" y="769"/>
                    <a:pt x="94" y="769"/>
                    <a:pt x="94" y="769"/>
                  </a:cubicBezTo>
                  <a:cubicBezTo>
                    <a:pt x="101" y="775"/>
                    <a:pt x="101" y="775"/>
                    <a:pt x="101" y="775"/>
                  </a:cubicBezTo>
                  <a:cubicBezTo>
                    <a:pt x="105" y="781"/>
                    <a:pt x="105" y="781"/>
                    <a:pt x="105" y="781"/>
                  </a:cubicBezTo>
                  <a:cubicBezTo>
                    <a:pt x="105" y="792"/>
                    <a:pt x="105" y="792"/>
                    <a:pt x="105" y="792"/>
                  </a:cubicBezTo>
                  <a:cubicBezTo>
                    <a:pt x="97" y="799"/>
                    <a:pt x="97" y="799"/>
                    <a:pt x="97" y="799"/>
                  </a:cubicBezTo>
                  <a:cubicBezTo>
                    <a:pt x="105" y="813"/>
                    <a:pt x="105" y="813"/>
                    <a:pt x="105" y="813"/>
                  </a:cubicBezTo>
                  <a:cubicBezTo>
                    <a:pt x="111" y="813"/>
                    <a:pt x="111" y="813"/>
                    <a:pt x="111" y="813"/>
                  </a:cubicBezTo>
                  <a:cubicBezTo>
                    <a:pt x="115" y="810"/>
                    <a:pt x="115" y="810"/>
                    <a:pt x="115" y="810"/>
                  </a:cubicBezTo>
                  <a:cubicBezTo>
                    <a:pt x="128" y="813"/>
                    <a:pt x="128" y="813"/>
                    <a:pt x="128" y="813"/>
                  </a:cubicBezTo>
                  <a:cubicBezTo>
                    <a:pt x="132" y="811"/>
                    <a:pt x="132" y="811"/>
                    <a:pt x="132" y="811"/>
                  </a:cubicBezTo>
                  <a:cubicBezTo>
                    <a:pt x="135" y="816"/>
                    <a:pt x="135" y="816"/>
                    <a:pt x="135" y="816"/>
                  </a:cubicBezTo>
                  <a:cubicBezTo>
                    <a:pt x="132" y="822"/>
                    <a:pt x="132" y="822"/>
                    <a:pt x="132" y="822"/>
                  </a:cubicBezTo>
                  <a:cubicBezTo>
                    <a:pt x="139" y="829"/>
                    <a:pt x="139" y="829"/>
                    <a:pt x="139" y="829"/>
                  </a:cubicBezTo>
                  <a:cubicBezTo>
                    <a:pt x="139" y="838"/>
                    <a:pt x="139" y="838"/>
                    <a:pt x="139" y="838"/>
                  </a:cubicBezTo>
                  <a:cubicBezTo>
                    <a:pt x="148" y="845"/>
                    <a:pt x="148" y="845"/>
                    <a:pt x="148" y="845"/>
                  </a:cubicBezTo>
                  <a:cubicBezTo>
                    <a:pt x="147" y="854"/>
                    <a:pt x="147" y="854"/>
                    <a:pt x="147" y="854"/>
                  </a:cubicBezTo>
                  <a:cubicBezTo>
                    <a:pt x="150" y="860"/>
                    <a:pt x="150" y="860"/>
                    <a:pt x="150" y="860"/>
                  </a:cubicBezTo>
                  <a:cubicBezTo>
                    <a:pt x="141" y="868"/>
                    <a:pt x="141" y="868"/>
                    <a:pt x="141" y="868"/>
                  </a:cubicBezTo>
                  <a:cubicBezTo>
                    <a:pt x="142" y="873"/>
                    <a:pt x="142" y="873"/>
                    <a:pt x="142" y="873"/>
                  </a:cubicBezTo>
                  <a:cubicBezTo>
                    <a:pt x="130" y="884"/>
                    <a:pt x="130" y="884"/>
                    <a:pt x="130" y="884"/>
                  </a:cubicBezTo>
                  <a:cubicBezTo>
                    <a:pt x="125" y="898"/>
                    <a:pt x="125" y="898"/>
                    <a:pt x="125" y="898"/>
                  </a:cubicBezTo>
                  <a:cubicBezTo>
                    <a:pt x="137" y="905"/>
                    <a:pt x="137" y="905"/>
                    <a:pt x="137" y="905"/>
                  </a:cubicBezTo>
                  <a:cubicBezTo>
                    <a:pt x="151" y="906"/>
                    <a:pt x="151" y="906"/>
                    <a:pt x="151" y="906"/>
                  </a:cubicBezTo>
                  <a:cubicBezTo>
                    <a:pt x="164" y="905"/>
                    <a:pt x="164" y="905"/>
                    <a:pt x="164" y="905"/>
                  </a:cubicBezTo>
                  <a:cubicBezTo>
                    <a:pt x="176" y="896"/>
                    <a:pt x="176" y="896"/>
                    <a:pt x="176" y="896"/>
                  </a:cubicBezTo>
                  <a:cubicBezTo>
                    <a:pt x="183" y="896"/>
                    <a:pt x="183" y="896"/>
                    <a:pt x="183" y="896"/>
                  </a:cubicBezTo>
                  <a:cubicBezTo>
                    <a:pt x="183" y="886"/>
                    <a:pt x="183" y="886"/>
                    <a:pt x="183" y="886"/>
                  </a:cubicBezTo>
                  <a:cubicBezTo>
                    <a:pt x="189" y="881"/>
                    <a:pt x="189" y="881"/>
                    <a:pt x="189" y="881"/>
                  </a:cubicBezTo>
                  <a:cubicBezTo>
                    <a:pt x="188" y="875"/>
                    <a:pt x="188" y="875"/>
                    <a:pt x="188" y="875"/>
                  </a:cubicBezTo>
                  <a:cubicBezTo>
                    <a:pt x="196" y="872"/>
                    <a:pt x="196" y="872"/>
                    <a:pt x="196" y="872"/>
                  </a:cubicBezTo>
                  <a:cubicBezTo>
                    <a:pt x="198" y="859"/>
                    <a:pt x="198" y="859"/>
                    <a:pt x="198" y="859"/>
                  </a:cubicBezTo>
                  <a:cubicBezTo>
                    <a:pt x="206" y="857"/>
                    <a:pt x="206" y="857"/>
                    <a:pt x="206" y="857"/>
                  </a:cubicBezTo>
                  <a:cubicBezTo>
                    <a:pt x="212" y="857"/>
                    <a:pt x="212" y="857"/>
                    <a:pt x="212" y="857"/>
                  </a:cubicBezTo>
                  <a:cubicBezTo>
                    <a:pt x="215" y="854"/>
                    <a:pt x="215" y="854"/>
                    <a:pt x="215" y="854"/>
                  </a:cubicBezTo>
                  <a:cubicBezTo>
                    <a:pt x="225" y="852"/>
                    <a:pt x="225" y="852"/>
                    <a:pt x="225" y="852"/>
                  </a:cubicBezTo>
                  <a:cubicBezTo>
                    <a:pt x="231" y="850"/>
                    <a:pt x="231" y="850"/>
                    <a:pt x="231" y="850"/>
                  </a:cubicBezTo>
                  <a:cubicBezTo>
                    <a:pt x="233" y="846"/>
                    <a:pt x="233" y="846"/>
                    <a:pt x="233" y="846"/>
                  </a:cubicBezTo>
                  <a:cubicBezTo>
                    <a:pt x="214" y="836"/>
                    <a:pt x="214" y="836"/>
                    <a:pt x="214" y="836"/>
                  </a:cubicBezTo>
                  <a:cubicBezTo>
                    <a:pt x="212" y="827"/>
                    <a:pt x="212" y="827"/>
                    <a:pt x="212" y="827"/>
                  </a:cubicBezTo>
                  <a:cubicBezTo>
                    <a:pt x="216" y="825"/>
                    <a:pt x="216" y="825"/>
                    <a:pt x="216" y="825"/>
                  </a:cubicBezTo>
                  <a:cubicBezTo>
                    <a:pt x="221" y="822"/>
                    <a:pt x="221" y="822"/>
                    <a:pt x="221" y="822"/>
                  </a:cubicBezTo>
                  <a:cubicBezTo>
                    <a:pt x="228" y="821"/>
                    <a:pt x="228" y="821"/>
                    <a:pt x="228" y="821"/>
                  </a:cubicBezTo>
                  <a:cubicBezTo>
                    <a:pt x="228" y="816"/>
                    <a:pt x="228" y="816"/>
                    <a:pt x="228" y="816"/>
                  </a:cubicBezTo>
                  <a:cubicBezTo>
                    <a:pt x="230" y="812"/>
                    <a:pt x="230" y="812"/>
                    <a:pt x="230" y="812"/>
                  </a:cubicBezTo>
                  <a:cubicBezTo>
                    <a:pt x="228" y="801"/>
                    <a:pt x="228" y="801"/>
                    <a:pt x="228" y="801"/>
                  </a:cubicBezTo>
                  <a:cubicBezTo>
                    <a:pt x="231" y="794"/>
                    <a:pt x="231" y="794"/>
                    <a:pt x="231" y="794"/>
                  </a:cubicBezTo>
                  <a:cubicBezTo>
                    <a:pt x="226" y="786"/>
                    <a:pt x="226" y="786"/>
                    <a:pt x="226" y="786"/>
                  </a:cubicBezTo>
                  <a:cubicBezTo>
                    <a:pt x="228" y="776"/>
                    <a:pt x="228" y="776"/>
                    <a:pt x="228" y="776"/>
                  </a:cubicBezTo>
                  <a:cubicBezTo>
                    <a:pt x="233" y="775"/>
                    <a:pt x="233" y="775"/>
                    <a:pt x="233" y="775"/>
                  </a:cubicBezTo>
                  <a:cubicBezTo>
                    <a:pt x="238" y="771"/>
                    <a:pt x="238" y="771"/>
                    <a:pt x="238" y="771"/>
                  </a:cubicBezTo>
                  <a:cubicBezTo>
                    <a:pt x="244" y="765"/>
                    <a:pt x="244" y="765"/>
                    <a:pt x="244" y="765"/>
                  </a:cubicBezTo>
                  <a:cubicBezTo>
                    <a:pt x="242" y="755"/>
                    <a:pt x="242" y="755"/>
                    <a:pt x="242" y="755"/>
                  </a:cubicBezTo>
                  <a:cubicBezTo>
                    <a:pt x="236" y="747"/>
                    <a:pt x="236" y="747"/>
                    <a:pt x="236" y="747"/>
                  </a:cubicBezTo>
                  <a:cubicBezTo>
                    <a:pt x="235" y="740"/>
                    <a:pt x="235" y="740"/>
                    <a:pt x="235" y="740"/>
                  </a:cubicBezTo>
                  <a:cubicBezTo>
                    <a:pt x="240" y="736"/>
                    <a:pt x="240" y="736"/>
                    <a:pt x="240" y="736"/>
                  </a:cubicBezTo>
                  <a:cubicBezTo>
                    <a:pt x="241" y="726"/>
                    <a:pt x="241" y="726"/>
                    <a:pt x="241" y="726"/>
                  </a:cubicBezTo>
                  <a:cubicBezTo>
                    <a:pt x="248" y="725"/>
                    <a:pt x="248" y="725"/>
                    <a:pt x="248" y="725"/>
                  </a:cubicBezTo>
                  <a:cubicBezTo>
                    <a:pt x="259" y="724"/>
                    <a:pt x="259" y="724"/>
                    <a:pt x="259" y="724"/>
                  </a:cubicBezTo>
                  <a:cubicBezTo>
                    <a:pt x="265" y="716"/>
                    <a:pt x="265" y="716"/>
                    <a:pt x="265" y="716"/>
                  </a:cubicBezTo>
                  <a:cubicBezTo>
                    <a:pt x="268" y="713"/>
                    <a:pt x="268" y="713"/>
                    <a:pt x="268" y="713"/>
                  </a:cubicBezTo>
                  <a:cubicBezTo>
                    <a:pt x="273" y="717"/>
                    <a:pt x="273" y="717"/>
                    <a:pt x="273" y="717"/>
                  </a:cubicBezTo>
                  <a:cubicBezTo>
                    <a:pt x="279" y="727"/>
                    <a:pt x="279" y="727"/>
                    <a:pt x="279" y="727"/>
                  </a:cubicBezTo>
                  <a:cubicBezTo>
                    <a:pt x="286" y="731"/>
                    <a:pt x="286" y="731"/>
                    <a:pt x="286" y="731"/>
                  </a:cubicBezTo>
                  <a:cubicBezTo>
                    <a:pt x="288" y="726"/>
                    <a:pt x="288" y="726"/>
                    <a:pt x="288" y="726"/>
                  </a:cubicBezTo>
                  <a:cubicBezTo>
                    <a:pt x="285" y="720"/>
                    <a:pt x="285" y="720"/>
                    <a:pt x="285" y="720"/>
                  </a:cubicBezTo>
                  <a:cubicBezTo>
                    <a:pt x="289" y="706"/>
                    <a:pt x="289" y="706"/>
                    <a:pt x="289" y="706"/>
                  </a:cubicBezTo>
                  <a:cubicBezTo>
                    <a:pt x="305" y="687"/>
                    <a:pt x="305" y="687"/>
                    <a:pt x="305" y="687"/>
                  </a:cubicBezTo>
                  <a:cubicBezTo>
                    <a:pt x="303" y="678"/>
                    <a:pt x="303" y="678"/>
                    <a:pt x="303" y="678"/>
                  </a:cubicBezTo>
                  <a:cubicBezTo>
                    <a:pt x="307" y="673"/>
                    <a:pt x="307" y="673"/>
                    <a:pt x="307" y="673"/>
                  </a:cubicBezTo>
                  <a:cubicBezTo>
                    <a:pt x="313" y="671"/>
                    <a:pt x="313" y="671"/>
                    <a:pt x="313" y="671"/>
                  </a:cubicBezTo>
                  <a:cubicBezTo>
                    <a:pt x="318" y="677"/>
                    <a:pt x="318" y="677"/>
                    <a:pt x="318" y="677"/>
                  </a:cubicBezTo>
                  <a:cubicBezTo>
                    <a:pt x="325" y="678"/>
                    <a:pt x="325" y="678"/>
                    <a:pt x="325" y="678"/>
                  </a:cubicBezTo>
                  <a:cubicBezTo>
                    <a:pt x="329" y="681"/>
                    <a:pt x="329" y="681"/>
                    <a:pt x="329" y="681"/>
                  </a:cubicBezTo>
                  <a:cubicBezTo>
                    <a:pt x="337" y="682"/>
                    <a:pt x="337" y="682"/>
                    <a:pt x="337" y="682"/>
                  </a:cubicBezTo>
                  <a:cubicBezTo>
                    <a:pt x="341" y="676"/>
                    <a:pt x="341" y="676"/>
                    <a:pt x="341" y="676"/>
                  </a:cubicBezTo>
                  <a:cubicBezTo>
                    <a:pt x="347" y="670"/>
                    <a:pt x="347" y="670"/>
                    <a:pt x="347" y="670"/>
                  </a:cubicBezTo>
                  <a:cubicBezTo>
                    <a:pt x="344" y="657"/>
                    <a:pt x="344" y="657"/>
                    <a:pt x="344" y="657"/>
                  </a:cubicBezTo>
                  <a:cubicBezTo>
                    <a:pt x="338" y="656"/>
                    <a:pt x="338" y="656"/>
                    <a:pt x="338" y="656"/>
                  </a:cubicBezTo>
                  <a:cubicBezTo>
                    <a:pt x="338" y="649"/>
                    <a:pt x="338" y="649"/>
                    <a:pt x="338" y="649"/>
                  </a:cubicBezTo>
                  <a:cubicBezTo>
                    <a:pt x="343" y="647"/>
                    <a:pt x="343" y="647"/>
                    <a:pt x="343" y="647"/>
                  </a:cubicBezTo>
                  <a:cubicBezTo>
                    <a:pt x="339" y="634"/>
                    <a:pt x="339" y="634"/>
                    <a:pt x="339" y="634"/>
                  </a:cubicBezTo>
                  <a:cubicBezTo>
                    <a:pt x="333" y="635"/>
                    <a:pt x="333" y="635"/>
                    <a:pt x="333" y="635"/>
                  </a:cubicBezTo>
                  <a:cubicBezTo>
                    <a:pt x="323" y="628"/>
                    <a:pt x="323" y="628"/>
                    <a:pt x="323" y="628"/>
                  </a:cubicBezTo>
                  <a:cubicBezTo>
                    <a:pt x="325" y="619"/>
                    <a:pt x="325" y="619"/>
                    <a:pt x="325" y="619"/>
                  </a:cubicBezTo>
                  <a:cubicBezTo>
                    <a:pt x="324" y="606"/>
                    <a:pt x="324" y="606"/>
                    <a:pt x="324" y="606"/>
                  </a:cubicBezTo>
                  <a:cubicBezTo>
                    <a:pt x="333" y="599"/>
                    <a:pt x="333" y="599"/>
                    <a:pt x="333" y="599"/>
                  </a:cubicBezTo>
                  <a:cubicBezTo>
                    <a:pt x="337" y="594"/>
                    <a:pt x="337" y="594"/>
                    <a:pt x="337" y="594"/>
                  </a:cubicBezTo>
                  <a:cubicBezTo>
                    <a:pt x="337" y="584"/>
                    <a:pt x="337" y="584"/>
                    <a:pt x="337" y="584"/>
                  </a:cubicBezTo>
                  <a:cubicBezTo>
                    <a:pt x="343" y="578"/>
                    <a:pt x="343" y="578"/>
                    <a:pt x="343" y="578"/>
                  </a:cubicBezTo>
                  <a:cubicBezTo>
                    <a:pt x="340" y="572"/>
                    <a:pt x="340" y="572"/>
                    <a:pt x="340" y="572"/>
                  </a:cubicBezTo>
                  <a:cubicBezTo>
                    <a:pt x="342" y="567"/>
                    <a:pt x="342" y="567"/>
                    <a:pt x="342" y="567"/>
                  </a:cubicBezTo>
                  <a:cubicBezTo>
                    <a:pt x="333" y="557"/>
                    <a:pt x="333" y="557"/>
                    <a:pt x="333" y="557"/>
                  </a:cubicBezTo>
                  <a:cubicBezTo>
                    <a:pt x="333" y="550"/>
                    <a:pt x="333" y="550"/>
                    <a:pt x="333" y="550"/>
                  </a:cubicBezTo>
                  <a:cubicBezTo>
                    <a:pt x="334" y="543"/>
                    <a:pt x="334" y="543"/>
                    <a:pt x="334" y="543"/>
                  </a:cubicBezTo>
                  <a:cubicBezTo>
                    <a:pt x="331" y="536"/>
                    <a:pt x="331" y="536"/>
                    <a:pt x="331" y="536"/>
                  </a:cubicBezTo>
                  <a:cubicBezTo>
                    <a:pt x="332" y="528"/>
                    <a:pt x="332" y="528"/>
                    <a:pt x="332" y="528"/>
                  </a:cubicBezTo>
                  <a:cubicBezTo>
                    <a:pt x="342" y="521"/>
                    <a:pt x="342" y="521"/>
                    <a:pt x="342" y="521"/>
                  </a:cubicBezTo>
                  <a:cubicBezTo>
                    <a:pt x="348" y="520"/>
                    <a:pt x="348" y="520"/>
                    <a:pt x="348" y="520"/>
                  </a:cubicBezTo>
                  <a:cubicBezTo>
                    <a:pt x="355" y="515"/>
                    <a:pt x="355" y="515"/>
                    <a:pt x="355" y="515"/>
                  </a:cubicBezTo>
                  <a:cubicBezTo>
                    <a:pt x="354" y="509"/>
                    <a:pt x="354" y="509"/>
                    <a:pt x="354" y="509"/>
                  </a:cubicBezTo>
                  <a:cubicBezTo>
                    <a:pt x="350" y="509"/>
                    <a:pt x="350" y="509"/>
                    <a:pt x="350" y="509"/>
                  </a:cubicBezTo>
                  <a:cubicBezTo>
                    <a:pt x="346" y="512"/>
                    <a:pt x="346" y="512"/>
                    <a:pt x="346" y="512"/>
                  </a:cubicBezTo>
                  <a:cubicBezTo>
                    <a:pt x="340" y="510"/>
                    <a:pt x="340" y="510"/>
                    <a:pt x="340" y="510"/>
                  </a:cubicBezTo>
                  <a:cubicBezTo>
                    <a:pt x="335" y="513"/>
                    <a:pt x="335" y="513"/>
                    <a:pt x="335" y="513"/>
                  </a:cubicBezTo>
                  <a:cubicBezTo>
                    <a:pt x="331" y="510"/>
                    <a:pt x="331" y="510"/>
                    <a:pt x="331" y="510"/>
                  </a:cubicBezTo>
                  <a:cubicBezTo>
                    <a:pt x="324" y="513"/>
                    <a:pt x="324" y="513"/>
                    <a:pt x="324" y="513"/>
                  </a:cubicBezTo>
                  <a:cubicBezTo>
                    <a:pt x="317" y="512"/>
                    <a:pt x="317" y="512"/>
                    <a:pt x="317" y="512"/>
                  </a:cubicBezTo>
                  <a:cubicBezTo>
                    <a:pt x="317" y="503"/>
                    <a:pt x="317" y="503"/>
                    <a:pt x="317" y="503"/>
                  </a:cubicBezTo>
                  <a:cubicBezTo>
                    <a:pt x="318" y="501"/>
                    <a:pt x="318" y="501"/>
                    <a:pt x="318" y="501"/>
                  </a:cubicBezTo>
                  <a:cubicBezTo>
                    <a:pt x="318" y="494"/>
                    <a:pt x="318" y="494"/>
                    <a:pt x="318" y="494"/>
                  </a:cubicBezTo>
                  <a:cubicBezTo>
                    <a:pt x="322" y="480"/>
                    <a:pt x="322" y="480"/>
                    <a:pt x="322" y="480"/>
                  </a:cubicBezTo>
                  <a:cubicBezTo>
                    <a:pt x="315" y="472"/>
                    <a:pt x="315" y="472"/>
                    <a:pt x="315" y="472"/>
                  </a:cubicBezTo>
                  <a:cubicBezTo>
                    <a:pt x="314" y="463"/>
                    <a:pt x="314" y="463"/>
                    <a:pt x="314" y="463"/>
                  </a:cubicBezTo>
                  <a:cubicBezTo>
                    <a:pt x="308" y="459"/>
                    <a:pt x="308" y="459"/>
                    <a:pt x="308" y="459"/>
                  </a:cubicBezTo>
                  <a:cubicBezTo>
                    <a:pt x="307" y="454"/>
                    <a:pt x="307" y="454"/>
                    <a:pt x="307" y="454"/>
                  </a:cubicBezTo>
                  <a:cubicBezTo>
                    <a:pt x="310" y="451"/>
                    <a:pt x="310" y="451"/>
                    <a:pt x="310" y="451"/>
                  </a:cubicBezTo>
                  <a:cubicBezTo>
                    <a:pt x="307" y="447"/>
                    <a:pt x="307" y="447"/>
                    <a:pt x="307" y="447"/>
                  </a:cubicBezTo>
                  <a:cubicBezTo>
                    <a:pt x="307" y="442"/>
                    <a:pt x="307" y="442"/>
                    <a:pt x="307" y="442"/>
                  </a:cubicBezTo>
                  <a:cubicBezTo>
                    <a:pt x="298" y="442"/>
                    <a:pt x="298" y="442"/>
                    <a:pt x="298" y="442"/>
                  </a:cubicBezTo>
                  <a:cubicBezTo>
                    <a:pt x="297" y="438"/>
                    <a:pt x="297" y="438"/>
                    <a:pt x="297" y="438"/>
                  </a:cubicBezTo>
                  <a:cubicBezTo>
                    <a:pt x="304" y="431"/>
                    <a:pt x="304" y="431"/>
                    <a:pt x="304" y="431"/>
                  </a:cubicBezTo>
                  <a:cubicBezTo>
                    <a:pt x="309" y="429"/>
                    <a:pt x="309" y="429"/>
                    <a:pt x="309" y="429"/>
                  </a:cubicBezTo>
                  <a:cubicBezTo>
                    <a:pt x="305" y="400"/>
                    <a:pt x="305" y="400"/>
                    <a:pt x="305" y="400"/>
                  </a:cubicBezTo>
                  <a:cubicBezTo>
                    <a:pt x="301" y="390"/>
                    <a:pt x="301" y="390"/>
                    <a:pt x="301" y="390"/>
                  </a:cubicBezTo>
                  <a:cubicBezTo>
                    <a:pt x="299" y="379"/>
                    <a:pt x="299" y="379"/>
                    <a:pt x="299" y="379"/>
                  </a:cubicBezTo>
                  <a:cubicBezTo>
                    <a:pt x="290" y="367"/>
                    <a:pt x="290" y="367"/>
                    <a:pt x="290" y="367"/>
                  </a:cubicBezTo>
                  <a:cubicBezTo>
                    <a:pt x="291" y="361"/>
                    <a:pt x="291" y="361"/>
                    <a:pt x="291" y="361"/>
                  </a:cubicBezTo>
                  <a:cubicBezTo>
                    <a:pt x="295" y="360"/>
                    <a:pt x="295" y="360"/>
                    <a:pt x="295" y="360"/>
                  </a:cubicBezTo>
                  <a:cubicBezTo>
                    <a:pt x="304" y="347"/>
                    <a:pt x="304" y="347"/>
                    <a:pt x="304" y="347"/>
                  </a:cubicBezTo>
                  <a:cubicBezTo>
                    <a:pt x="311" y="349"/>
                    <a:pt x="311" y="349"/>
                    <a:pt x="311" y="349"/>
                  </a:cubicBezTo>
                  <a:cubicBezTo>
                    <a:pt x="316" y="349"/>
                    <a:pt x="316" y="349"/>
                    <a:pt x="316" y="349"/>
                  </a:cubicBezTo>
                  <a:cubicBezTo>
                    <a:pt x="319" y="340"/>
                    <a:pt x="319" y="340"/>
                    <a:pt x="319" y="340"/>
                  </a:cubicBezTo>
                  <a:cubicBezTo>
                    <a:pt x="315" y="335"/>
                    <a:pt x="315" y="335"/>
                    <a:pt x="315" y="335"/>
                  </a:cubicBezTo>
                  <a:cubicBezTo>
                    <a:pt x="317" y="327"/>
                    <a:pt x="317" y="327"/>
                    <a:pt x="317" y="327"/>
                  </a:cubicBezTo>
                  <a:cubicBezTo>
                    <a:pt x="321" y="327"/>
                    <a:pt x="321" y="327"/>
                    <a:pt x="321" y="327"/>
                  </a:cubicBezTo>
                  <a:cubicBezTo>
                    <a:pt x="321" y="316"/>
                    <a:pt x="321" y="316"/>
                    <a:pt x="321" y="316"/>
                  </a:cubicBezTo>
                  <a:cubicBezTo>
                    <a:pt x="332" y="305"/>
                    <a:pt x="332" y="305"/>
                    <a:pt x="332" y="305"/>
                  </a:cubicBezTo>
                  <a:cubicBezTo>
                    <a:pt x="333" y="300"/>
                    <a:pt x="333" y="300"/>
                    <a:pt x="333" y="300"/>
                  </a:cubicBezTo>
                  <a:cubicBezTo>
                    <a:pt x="336" y="300"/>
                    <a:pt x="336" y="300"/>
                    <a:pt x="336" y="300"/>
                  </a:cubicBezTo>
                  <a:cubicBezTo>
                    <a:pt x="337" y="291"/>
                    <a:pt x="337" y="291"/>
                    <a:pt x="337" y="291"/>
                  </a:cubicBezTo>
                  <a:cubicBezTo>
                    <a:pt x="330" y="293"/>
                    <a:pt x="330" y="293"/>
                    <a:pt x="330" y="293"/>
                  </a:cubicBezTo>
                  <a:cubicBezTo>
                    <a:pt x="327" y="285"/>
                    <a:pt x="327" y="285"/>
                    <a:pt x="327" y="285"/>
                  </a:cubicBezTo>
                  <a:cubicBezTo>
                    <a:pt x="325" y="275"/>
                    <a:pt x="325" y="275"/>
                    <a:pt x="325" y="275"/>
                  </a:cubicBezTo>
                  <a:cubicBezTo>
                    <a:pt x="314" y="265"/>
                    <a:pt x="314" y="265"/>
                    <a:pt x="314" y="265"/>
                  </a:cubicBezTo>
                  <a:cubicBezTo>
                    <a:pt x="313" y="261"/>
                    <a:pt x="313" y="261"/>
                    <a:pt x="313" y="261"/>
                  </a:cubicBezTo>
                  <a:cubicBezTo>
                    <a:pt x="306" y="260"/>
                    <a:pt x="306" y="260"/>
                    <a:pt x="306" y="260"/>
                  </a:cubicBezTo>
                  <a:cubicBezTo>
                    <a:pt x="303" y="254"/>
                    <a:pt x="303" y="254"/>
                    <a:pt x="303" y="254"/>
                  </a:cubicBezTo>
                  <a:cubicBezTo>
                    <a:pt x="304" y="245"/>
                    <a:pt x="304" y="245"/>
                    <a:pt x="304" y="245"/>
                  </a:cubicBezTo>
                  <a:cubicBezTo>
                    <a:pt x="297" y="236"/>
                    <a:pt x="297" y="236"/>
                    <a:pt x="297" y="236"/>
                  </a:cubicBezTo>
                  <a:cubicBezTo>
                    <a:pt x="301" y="229"/>
                    <a:pt x="301" y="229"/>
                    <a:pt x="301" y="229"/>
                  </a:cubicBezTo>
                  <a:cubicBezTo>
                    <a:pt x="296" y="220"/>
                    <a:pt x="296" y="220"/>
                    <a:pt x="296" y="220"/>
                  </a:cubicBezTo>
                  <a:cubicBezTo>
                    <a:pt x="294" y="216"/>
                    <a:pt x="294" y="216"/>
                    <a:pt x="294" y="216"/>
                  </a:cubicBezTo>
                  <a:cubicBezTo>
                    <a:pt x="291" y="218"/>
                    <a:pt x="287" y="217"/>
                    <a:pt x="286" y="219"/>
                  </a:cubicBezTo>
                  <a:cubicBezTo>
                    <a:pt x="285" y="221"/>
                    <a:pt x="285" y="227"/>
                    <a:pt x="288" y="228"/>
                  </a:cubicBezTo>
                  <a:cubicBezTo>
                    <a:pt x="290" y="228"/>
                    <a:pt x="296" y="226"/>
                    <a:pt x="293" y="230"/>
                  </a:cubicBezTo>
                  <a:cubicBezTo>
                    <a:pt x="290" y="233"/>
                    <a:pt x="282" y="240"/>
                    <a:pt x="279" y="241"/>
                  </a:cubicBezTo>
                  <a:cubicBezTo>
                    <a:pt x="276" y="243"/>
                    <a:pt x="273" y="245"/>
                    <a:pt x="269" y="248"/>
                  </a:cubicBezTo>
                  <a:cubicBezTo>
                    <a:pt x="266" y="250"/>
                    <a:pt x="259" y="253"/>
                    <a:pt x="260" y="251"/>
                  </a:cubicBezTo>
                  <a:cubicBezTo>
                    <a:pt x="262" y="249"/>
                    <a:pt x="263" y="248"/>
                    <a:pt x="264" y="245"/>
                  </a:cubicBezTo>
                  <a:cubicBezTo>
                    <a:pt x="265" y="243"/>
                    <a:pt x="267" y="241"/>
                    <a:pt x="269" y="238"/>
                  </a:cubicBezTo>
                  <a:cubicBezTo>
                    <a:pt x="271" y="235"/>
                    <a:pt x="273" y="232"/>
                    <a:pt x="276" y="229"/>
                  </a:cubicBezTo>
                  <a:cubicBezTo>
                    <a:pt x="278" y="226"/>
                    <a:pt x="279" y="223"/>
                    <a:pt x="280" y="221"/>
                  </a:cubicBezTo>
                  <a:cubicBezTo>
                    <a:pt x="281" y="219"/>
                    <a:pt x="283" y="215"/>
                    <a:pt x="284" y="210"/>
                  </a:cubicBezTo>
                  <a:cubicBezTo>
                    <a:pt x="286" y="205"/>
                    <a:pt x="285" y="204"/>
                    <a:pt x="289" y="198"/>
                  </a:cubicBezTo>
                  <a:cubicBezTo>
                    <a:pt x="292" y="193"/>
                    <a:pt x="294" y="195"/>
                    <a:pt x="295" y="191"/>
                  </a:cubicBezTo>
                  <a:cubicBezTo>
                    <a:pt x="297" y="187"/>
                    <a:pt x="296" y="185"/>
                    <a:pt x="300" y="182"/>
                  </a:cubicBezTo>
                  <a:cubicBezTo>
                    <a:pt x="303" y="179"/>
                    <a:pt x="304" y="175"/>
                    <a:pt x="304" y="167"/>
                  </a:cubicBezTo>
                  <a:cubicBezTo>
                    <a:pt x="303" y="159"/>
                    <a:pt x="301" y="162"/>
                    <a:pt x="301" y="158"/>
                  </a:cubicBezTo>
                  <a:cubicBezTo>
                    <a:pt x="300" y="154"/>
                    <a:pt x="299" y="152"/>
                    <a:pt x="298" y="150"/>
                  </a:cubicBezTo>
                  <a:cubicBezTo>
                    <a:pt x="297" y="148"/>
                    <a:pt x="292" y="143"/>
                    <a:pt x="290" y="142"/>
                  </a:cubicBezTo>
                  <a:cubicBezTo>
                    <a:pt x="287" y="142"/>
                    <a:pt x="283" y="140"/>
                    <a:pt x="278" y="135"/>
                  </a:cubicBezTo>
                  <a:cubicBezTo>
                    <a:pt x="273" y="130"/>
                    <a:pt x="271" y="129"/>
                    <a:pt x="268" y="132"/>
                  </a:cubicBezTo>
                  <a:cubicBezTo>
                    <a:pt x="265" y="135"/>
                    <a:pt x="258" y="134"/>
                    <a:pt x="252" y="136"/>
                  </a:cubicBezTo>
                  <a:cubicBezTo>
                    <a:pt x="247" y="137"/>
                    <a:pt x="250" y="140"/>
                    <a:pt x="246" y="145"/>
                  </a:cubicBezTo>
                  <a:cubicBezTo>
                    <a:pt x="242" y="149"/>
                    <a:pt x="236" y="147"/>
                    <a:pt x="238" y="145"/>
                  </a:cubicBezTo>
                  <a:cubicBezTo>
                    <a:pt x="240" y="142"/>
                    <a:pt x="243" y="131"/>
                    <a:pt x="241" y="131"/>
                  </a:cubicBezTo>
                  <a:cubicBezTo>
                    <a:pt x="240" y="130"/>
                    <a:pt x="232" y="129"/>
                    <a:pt x="229" y="130"/>
                  </a:cubicBezTo>
                  <a:cubicBezTo>
                    <a:pt x="227" y="131"/>
                    <a:pt x="219" y="131"/>
                    <a:pt x="224" y="126"/>
                  </a:cubicBezTo>
                  <a:cubicBezTo>
                    <a:pt x="230" y="121"/>
                    <a:pt x="230" y="120"/>
                    <a:pt x="224" y="117"/>
                  </a:cubicBezTo>
                  <a:cubicBezTo>
                    <a:pt x="219" y="113"/>
                    <a:pt x="213" y="113"/>
                    <a:pt x="207" y="118"/>
                  </a:cubicBezTo>
                  <a:cubicBezTo>
                    <a:pt x="201" y="122"/>
                    <a:pt x="201" y="129"/>
                    <a:pt x="196" y="138"/>
                  </a:cubicBezTo>
                  <a:cubicBezTo>
                    <a:pt x="192" y="147"/>
                    <a:pt x="194" y="147"/>
                    <a:pt x="196" y="151"/>
                  </a:cubicBezTo>
                  <a:cubicBezTo>
                    <a:pt x="199" y="155"/>
                    <a:pt x="193" y="156"/>
                    <a:pt x="190" y="157"/>
                  </a:cubicBezTo>
                  <a:cubicBezTo>
                    <a:pt x="187" y="157"/>
                    <a:pt x="183" y="158"/>
                    <a:pt x="183" y="162"/>
                  </a:cubicBezTo>
                  <a:cubicBezTo>
                    <a:pt x="184" y="166"/>
                    <a:pt x="183" y="167"/>
                    <a:pt x="180" y="168"/>
                  </a:cubicBezTo>
                  <a:cubicBezTo>
                    <a:pt x="177" y="169"/>
                    <a:pt x="174" y="174"/>
                    <a:pt x="170" y="177"/>
                  </a:cubicBezTo>
                  <a:cubicBezTo>
                    <a:pt x="167" y="180"/>
                    <a:pt x="161" y="176"/>
                    <a:pt x="159" y="172"/>
                  </a:cubicBezTo>
                  <a:cubicBezTo>
                    <a:pt x="156" y="168"/>
                    <a:pt x="141" y="173"/>
                    <a:pt x="136" y="176"/>
                  </a:cubicBezTo>
                  <a:cubicBezTo>
                    <a:pt x="132" y="180"/>
                    <a:pt x="139" y="184"/>
                    <a:pt x="135" y="185"/>
                  </a:cubicBezTo>
                  <a:cubicBezTo>
                    <a:pt x="131" y="186"/>
                    <a:pt x="123" y="191"/>
                    <a:pt x="118" y="191"/>
                  </a:cubicBezTo>
                  <a:cubicBezTo>
                    <a:pt x="113" y="190"/>
                    <a:pt x="107" y="197"/>
                    <a:pt x="103" y="202"/>
                  </a:cubicBezTo>
                  <a:cubicBezTo>
                    <a:pt x="99" y="207"/>
                    <a:pt x="97" y="203"/>
                    <a:pt x="92" y="203"/>
                  </a:cubicBezTo>
                  <a:cubicBezTo>
                    <a:pt x="86" y="203"/>
                    <a:pt x="91" y="209"/>
                    <a:pt x="91" y="213"/>
                  </a:cubicBezTo>
                  <a:cubicBezTo>
                    <a:pt x="92" y="217"/>
                    <a:pt x="85" y="218"/>
                    <a:pt x="83" y="216"/>
                  </a:cubicBezTo>
                  <a:cubicBezTo>
                    <a:pt x="81" y="214"/>
                    <a:pt x="77" y="219"/>
                    <a:pt x="80" y="222"/>
                  </a:cubicBezTo>
                  <a:cubicBezTo>
                    <a:pt x="84" y="225"/>
                    <a:pt x="85" y="228"/>
                    <a:pt x="81" y="228"/>
                  </a:cubicBezTo>
                  <a:cubicBezTo>
                    <a:pt x="77" y="228"/>
                    <a:pt x="83" y="235"/>
                    <a:pt x="85" y="236"/>
                  </a:cubicBezTo>
                  <a:cubicBezTo>
                    <a:pt x="87" y="236"/>
                    <a:pt x="96" y="244"/>
                    <a:pt x="84" y="245"/>
                  </a:cubicBezTo>
                  <a:cubicBezTo>
                    <a:pt x="71" y="247"/>
                    <a:pt x="68" y="249"/>
                    <a:pt x="63" y="250"/>
                  </a:cubicBezTo>
                  <a:cubicBezTo>
                    <a:pt x="58" y="250"/>
                    <a:pt x="47" y="249"/>
                    <a:pt x="37" y="249"/>
                  </a:cubicBezTo>
                  <a:cubicBezTo>
                    <a:pt x="27" y="248"/>
                    <a:pt x="25" y="257"/>
                    <a:pt x="29" y="265"/>
                  </a:cubicBezTo>
                  <a:cubicBezTo>
                    <a:pt x="34" y="272"/>
                    <a:pt x="27" y="275"/>
                    <a:pt x="29" y="282"/>
                  </a:cubicBezTo>
                  <a:cubicBezTo>
                    <a:pt x="31" y="288"/>
                    <a:pt x="39" y="292"/>
                    <a:pt x="43" y="297"/>
                  </a:cubicBezTo>
                  <a:cubicBezTo>
                    <a:pt x="47" y="301"/>
                    <a:pt x="56" y="311"/>
                    <a:pt x="52" y="316"/>
                  </a:cubicBezTo>
                  <a:cubicBezTo>
                    <a:pt x="49" y="321"/>
                    <a:pt x="47" y="325"/>
                    <a:pt x="48" y="330"/>
                  </a:cubicBezTo>
                  <a:cubicBezTo>
                    <a:pt x="48" y="335"/>
                    <a:pt x="51" y="347"/>
                    <a:pt x="48" y="348"/>
                  </a:cubicBezTo>
                  <a:cubicBezTo>
                    <a:pt x="46" y="350"/>
                    <a:pt x="44" y="361"/>
                    <a:pt x="42" y="357"/>
                  </a:cubicBezTo>
                  <a:cubicBezTo>
                    <a:pt x="40" y="353"/>
                    <a:pt x="43" y="348"/>
                    <a:pt x="44" y="339"/>
                  </a:cubicBezTo>
                  <a:cubicBezTo>
                    <a:pt x="46" y="330"/>
                    <a:pt x="42" y="335"/>
                    <a:pt x="40" y="332"/>
                  </a:cubicBezTo>
                  <a:cubicBezTo>
                    <a:pt x="39" y="330"/>
                    <a:pt x="40" y="327"/>
                    <a:pt x="45" y="320"/>
                  </a:cubicBezTo>
                  <a:cubicBezTo>
                    <a:pt x="49" y="313"/>
                    <a:pt x="49" y="312"/>
                    <a:pt x="47" y="309"/>
                  </a:cubicBezTo>
                  <a:cubicBezTo>
                    <a:pt x="44" y="305"/>
                    <a:pt x="35" y="309"/>
                    <a:pt x="32" y="306"/>
                  </a:cubicBezTo>
                  <a:cubicBezTo>
                    <a:pt x="28" y="303"/>
                    <a:pt x="24" y="296"/>
                    <a:pt x="21" y="289"/>
                  </a:cubicBezTo>
                  <a:cubicBezTo>
                    <a:pt x="19" y="285"/>
                    <a:pt x="12" y="284"/>
                    <a:pt x="6" y="285"/>
                  </a:cubicBezTo>
                  <a:cubicBezTo>
                    <a:pt x="5" y="293"/>
                    <a:pt x="5" y="293"/>
                    <a:pt x="5" y="293"/>
                  </a:cubicBezTo>
                  <a:cubicBezTo>
                    <a:pt x="15" y="298"/>
                    <a:pt x="15" y="298"/>
                    <a:pt x="15" y="298"/>
                  </a:cubicBezTo>
                  <a:cubicBezTo>
                    <a:pt x="22" y="304"/>
                    <a:pt x="22" y="304"/>
                    <a:pt x="22" y="304"/>
                  </a:cubicBezTo>
                  <a:cubicBezTo>
                    <a:pt x="19" y="312"/>
                    <a:pt x="19" y="312"/>
                    <a:pt x="19" y="312"/>
                  </a:cubicBezTo>
                  <a:cubicBezTo>
                    <a:pt x="15" y="311"/>
                    <a:pt x="15" y="311"/>
                    <a:pt x="15" y="311"/>
                  </a:cubicBezTo>
                  <a:cubicBezTo>
                    <a:pt x="9" y="319"/>
                    <a:pt x="9" y="319"/>
                    <a:pt x="9" y="319"/>
                  </a:cubicBezTo>
                  <a:cubicBezTo>
                    <a:pt x="13" y="324"/>
                    <a:pt x="13" y="324"/>
                    <a:pt x="13" y="324"/>
                  </a:cubicBezTo>
                  <a:cubicBezTo>
                    <a:pt x="21" y="329"/>
                    <a:pt x="21" y="329"/>
                    <a:pt x="21" y="329"/>
                  </a:cubicBezTo>
                  <a:cubicBezTo>
                    <a:pt x="21" y="348"/>
                    <a:pt x="21" y="348"/>
                    <a:pt x="21" y="348"/>
                  </a:cubicBezTo>
                  <a:cubicBezTo>
                    <a:pt x="14" y="349"/>
                    <a:pt x="14" y="349"/>
                    <a:pt x="14" y="349"/>
                  </a:cubicBezTo>
                  <a:cubicBezTo>
                    <a:pt x="0" y="364"/>
                    <a:pt x="0" y="364"/>
                    <a:pt x="0" y="364"/>
                  </a:cubicBezTo>
                  <a:cubicBezTo>
                    <a:pt x="0" y="369"/>
                    <a:pt x="0" y="369"/>
                    <a:pt x="0" y="369"/>
                  </a:cubicBezTo>
                  <a:cubicBezTo>
                    <a:pt x="8" y="380"/>
                    <a:pt x="8" y="380"/>
                    <a:pt x="8" y="380"/>
                  </a:cubicBezTo>
                  <a:cubicBezTo>
                    <a:pt x="14" y="380"/>
                    <a:pt x="14" y="380"/>
                    <a:pt x="14" y="380"/>
                  </a:cubicBezTo>
                  <a:cubicBezTo>
                    <a:pt x="15" y="382"/>
                    <a:pt x="15" y="382"/>
                    <a:pt x="15" y="382"/>
                  </a:cubicBezTo>
                  <a:cubicBezTo>
                    <a:pt x="18" y="387"/>
                    <a:pt x="18" y="387"/>
                    <a:pt x="18" y="387"/>
                  </a:cubicBezTo>
                  <a:cubicBezTo>
                    <a:pt x="21" y="383"/>
                    <a:pt x="21" y="383"/>
                    <a:pt x="21" y="383"/>
                  </a:cubicBezTo>
                  <a:cubicBezTo>
                    <a:pt x="26" y="384"/>
                    <a:pt x="26" y="384"/>
                    <a:pt x="26" y="384"/>
                  </a:cubicBezTo>
                  <a:cubicBezTo>
                    <a:pt x="31" y="381"/>
                    <a:pt x="31" y="381"/>
                    <a:pt x="31" y="381"/>
                  </a:cubicBezTo>
                  <a:cubicBezTo>
                    <a:pt x="31" y="381"/>
                    <a:pt x="31" y="386"/>
                    <a:pt x="31" y="387"/>
                  </a:cubicBezTo>
                  <a:cubicBezTo>
                    <a:pt x="31" y="388"/>
                    <a:pt x="33" y="388"/>
                    <a:pt x="33" y="388"/>
                  </a:cubicBezTo>
                  <a:cubicBezTo>
                    <a:pt x="34" y="393"/>
                    <a:pt x="34" y="393"/>
                    <a:pt x="34" y="393"/>
                  </a:cubicBezTo>
                  <a:cubicBezTo>
                    <a:pt x="37" y="403"/>
                    <a:pt x="37" y="403"/>
                    <a:pt x="37" y="403"/>
                  </a:cubicBezTo>
                  <a:cubicBezTo>
                    <a:pt x="33" y="407"/>
                    <a:pt x="33" y="407"/>
                    <a:pt x="33" y="407"/>
                  </a:cubicBezTo>
                  <a:cubicBezTo>
                    <a:pt x="35" y="416"/>
                    <a:pt x="35" y="416"/>
                    <a:pt x="35" y="416"/>
                  </a:cubicBezTo>
                  <a:cubicBezTo>
                    <a:pt x="29" y="426"/>
                    <a:pt x="29" y="426"/>
                    <a:pt x="29" y="426"/>
                  </a:cubicBezTo>
                  <a:cubicBezTo>
                    <a:pt x="24" y="426"/>
                    <a:pt x="24" y="426"/>
                    <a:pt x="24" y="426"/>
                  </a:cubicBezTo>
                  <a:cubicBezTo>
                    <a:pt x="24" y="434"/>
                    <a:pt x="24" y="434"/>
                    <a:pt x="24" y="434"/>
                  </a:cubicBezTo>
                  <a:cubicBezTo>
                    <a:pt x="30" y="439"/>
                    <a:pt x="30" y="439"/>
                    <a:pt x="30" y="439"/>
                  </a:cubicBezTo>
                  <a:cubicBezTo>
                    <a:pt x="24" y="446"/>
                    <a:pt x="24" y="446"/>
                    <a:pt x="24" y="446"/>
                  </a:cubicBezTo>
                  <a:cubicBezTo>
                    <a:pt x="27" y="449"/>
                    <a:pt x="27" y="449"/>
                    <a:pt x="27" y="449"/>
                  </a:cubicBezTo>
                  <a:cubicBezTo>
                    <a:pt x="28" y="455"/>
                    <a:pt x="28" y="455"/>
                    <a:pt x="28" y="455"/>
                  </a:cubicBezTo>
                  <a:cubicBezTo>
                    <a:pt x="34" y="458"/>
                    <a:pt x="34" y="458"/>
                    <a:pt x="34" y="458"/>
                  </a:cubicBezTo>
                  <a:cubicBezTo>
                    <a:pt x="38" y="463"/>
                    <a:pt x="38" y="463"/>
                    <a:pt x="38" y="463"/>
                  </a:cubicBezTo>
                  <a:cubicBezTo>
                    <a:pt x="33" y="470"/>
                    <a:pt x="33" y="470"/>
                    <a:pt x="33" y="470"/>
                  </a:cubicBezTo>
                  <a:cubicBezTo>
                    <a:pt x="36" y="474"/>
                    <a:pt x="36" y="474"/>
                    <a:pt x="36" y="474"/>
                  </a:cubicBezTo>
                  <a:cubicBezTo>
                    <a:pt x="37" y="482"/>
                    <a:pt x="37" y="482"/>
                    <a:pt x="37" y="482"/>
                  </a:cubicBezTo>
                  <a:cubicBezTo>
                    <a:pt x="32" y="484"/>
                    <a:pt x="32" y="484"/>
                    <a:pt x="32" y="484"/>
                  </a:cubicBezTo>
                  <a:cubicBezTo>
                    <a:pt x="35" y="492"/>
                    <a:pt x="35" y="492"/>
                    <a:pt x="35" y="492"/>
                  </a:cubicBezTo>
                  <a:cubicBezTo>
                    <a:pt x="41" y="491"/>
                    <a:pt x="41" y="491"/>
                    <a:pt x="41" y="491"/>
                  </a:cubicBezTo>
                  <a:cubicBezTo>
                    <a:pt x="47" y="497"/>
                    <a:pt x="47" y="497"/>
                    <a:pt x="47" y="497"/>
                  </a:cubicBezTo>
                  <a:cubicBezTo>
                    <a:pt x="50" y="508"/>
                    <a:pt x="50" y="508"/>
                    <a:pt x="50" y="508"/>
                  </a:cubicBezTo>
                  <a:cubicBezTo>
                    <a:pt x="44" y="514"/>
                    <a:pt x="44" y="514"/>
                    <a:pt x="44" y="514"/>
                  </a:cubicBezTo>
                  <a:cubicBezTo>
                    <a:pt x="47" y="520"/>
                    <a:pt x="47" y="520"/>
                    <a:pt x="47" y="520"/>
                  </a:cubicBezTo>
                  <a:cubicBezTo>
                    <a:pt x="53" y="520"/>
                    <a:pt x="53" y="520"/>
                    <a:pt x="53" y="520"/>
                  </a:cubicBezTo>
                  <a:cubicBezTo>
                    <a:pt x="59" y="525"/>
                    <a:pt x="59" y="525"/>
                    <a:pt x="59" y="525"/>
                  </a:cubicBezTo>
                  <a:cubicBezTo>
                    <a:pt x="63" y="521"/>
                    <a:pt x="63" y="521"/>
                    <a:pt x="63" y="521"/>
                  </a:cubicBezTo>
                  <a:cubicBezTo>
                    <a:pt x="63" y="536"/>
                    <a:pt x="63" y="536"/>
                    <a:pt x="63" y="536"/>
                  </a:cubicBezTo>
                  <a:cubicBezTo>
                    <a:pt x="66" y="542"/>
                    <a:pt x="66" y="542"/>
                    <a:pt x="66" y="542"/>
                  </a:cubicBezTo>
                  <a:cubicBezTo>
                    <a:pt x="57" y="550"/>
                    <a:pt x="57" y="550"/>
                    <a:pt x="57" y="550"/>
                  </a:cubicBezTo>
                  <a:cubicBezTo>
                    <a:pt x="51" y="559"/>
                    <a:pt x="51" y="559"/>
                    <a:pt x="51" y="559"/>
                  </a:cubicBezTo>
                  <a:cubicBezTo>
                    <a:pt x="57" y="566"/>
                    <a:pt x="57" y="566"/>
                    <a:pt x="57" y="566"/>
                  </a:cubicBezTo>
                  <a:cubicBezTo>
                    <a:pt x="58" y="575"/>
                    <a:pt x="58" y="575"/>
                    <a:pt x="58" y="575"/>
                  </a:cubicBezTo>
                  <a:cubicBezTo>
                    <a:pt x="52" y="579"/>
                    <a:pt x="52" y="579"/>
                    <a:pt x="52" y="579"/>
                  </a:cubicBezTo>
                  <a:cubicBezTo>
                    <a:pt x="51" y="587"/>
                    <a:pt x="51" y="587"/>
                    <a:pt x="51" y="587"/>
                  </a:cubicBezTo>
                  <a:cubicBezTo>
                    <a:pt x="41" y="597"/>
                    <a:pt x="41" y="597"/>
                    <a:pt x="41" y="597"/>
                  </a:cubicBezTo>
                  <a:cubicBezTo>
                    <a:pt x="41" y="608"/>
                    <a:pt x="41" y="608"/>
                    <a:pt x="41" y="608"/>
                  </a:cubicBezTo>
                  <a:cubicBezTo>
                    <a:pt x="58" y="619"/>
                    <a:pt x="58" y="619"/>
                    <a:pt x="58" y="619"/>
                  </a:cubicBezTo>
                  <a:cubicBezTo>
                    <a:pt x="51" y="629"/>
                    <a:pt x="51" y="629"/>
                    <a:pt x="51" y="629"/>
                  </a:cubicBezTo>
                  <a:cubicBezTo>
                    <a:pt x="44" y="631"/>
                    <a:pt x="44" y="631"/>
                    <a:pt x="44" y="631"/>
                  </a:cubicBezTo>
                  <a:cubicBezTo>
                    <a:pt x="34" y="639"/>
                    <a:pt x="34" y="639"/>
                    <a:pt x="34" y="639"/>
                  </a:cubicBezTo>
                  <a:cubicBezTo>
                    <a:pt x="41" y="654"/>
                    <a:pt x="41" y="654"/>
                    <a:pt x="41" y="654"/>
                  </a:cubicBezTo>
                  <a:cubicBezTo>
                    <a:pt x="35" y="660"/>
                    <a:pt x="35" y="660"/>
                    <a:pt x="35" y="660"/>
                  </a:cubicBezTo>
                  <a:cubicBezTo>
                    <a:pt x="38" y="667"/>
                    <a:pt x="38" y="667"/>
                    <a:pt x="38" y="667"/>
                  </a:cubicBezTo>
                  <a:cubicBezTo>
                    <a:pt x="45" y="669"/>
                    <a:pt x="45" y="669"/>
                    <a:pt x="45" y="669"/>
                  </a:cubicBezTo>
                  <a:cubicBezTo>
                    <a:pt x="50" y="667"/>
                    <a:pt x="50" y="667"/>
                    <a:pt x="50" y="667"/>
                  </a:cubicBezTo>
                  <a:cubicBezTo>
                    <a:pt x="71" y="666"/>
                    <a:pt x="71" y="666"/>
                    <a:pt x="71" y="666"/>
                  </a:cubicBezTo>
                  <a:cubicBezTo>
                    <a:pt x="83" y="681"/>
                    <a:pt x="83" y="681"/>
                    <a:pt x="83" y="681"/>
                  </a:cubicBezTo>
                  <a:cubicBezTo>
                    <a:pt x="84" y="689"/>
                    <a:pt x="84" y="689"/>
                    <a:pt x="84" y="689"/>
                  </a:cubicBezTo>
                  <a:cubicBezTo>
                    <a:pt x="94" y="689"/>
                    <a:pt x="94" y="689"/>
                    <a:pt x="94" y="689"/>
                  </a:cubicBezTo>
                  <a:cubicBezTo>
                    <a:pt x="98" y="693"/>
                    <a:pt x="98" y="693"/>
                    <a:pt x="98" y="693"/>
                  </a:cubicBezTo>
                  <a:cubicBezTo>
                    <a:pt x="85" y="710"/>
                    <a:pt x="85" y="710"/>
                    <a:pt x="85" y="710"/>
                  </a:cubicBezTo>
                  <a:cubicBezTo>
                    <a:pt x="88" y="721"/>
                    <a:pt x="88" y="721"/>
                    <a:pt x="88" y="721"/>
                  </a:cubicBezTo>
                  <a:cubicBezTo>
                    <a:pt x="90" y="726"/>
                    <a:pt x="90" y="726"/>
                    <a:pt x="90" y="726"/>
                  </a:cubicBezTo>
                  <a:cubicBezTo>
                    <a:pt x="99" y="726"/>
                    <a:pt x="99" y="726"/>
                    <a:pt x="99" y="726"/>
                  </a:cubicBezTo>
                  <a:cubicBezTo>
                    <a:pt x="105" y="730"/>
                    <a:pt x="105" y="730"/>
                    <a:pt x="105" y="730"/>
                  </a:cubicBezTo>
                  <a:cubicBezTo>
                    <a:pt x="107" y="737"/>
                    <a:pt x="107" y="737"/>
                    <a:pt x="107" y="737"/>
                  </a:cubicBezTo>
                  <a:cubicBezTo>
                    <a:pt x="100" y="739"/>
                    <a:pt x="100" y="739"/>
                    <a:pt x="100" y="739"/>
                  </a:cubicBezTo>
                  <a:cubicBezTo>
                    <a:pt x="95" y="747"/>
                    <a:pt x="95" y="747"/>
                    <a:pt x="95" y="747"/>
                  </a:cubicBezTo>
                  <a:cubicBezTo>
                    <a:pt x="93" y="758"/>
                    <a:pt x="93" y="758"/>
                    <a:pt x="93" y="758"/>
                  </a:cubicBezTo>
                  <a:close/>
                  <a:moveTo>
                    <a:pt x="188" y="63"/>
                  </a:moveTo>
                  <a:cubicBezTo>
                    <a:pt x="184" y="67"/>
                    <a:pt x="185" y="71"/>
                    <a:pt x="185" y="74"/>
                  </a:cubicBezTo>
                  <a:cubicBezTo>
                    <a:pt x="185" y="76"/>
                    <a:pt x="184" y="86"/>
                    <a:pt x="182" y="91"/>
                  </a:cubicBezTo>
                  <a:cubicBezTo>
                    <a:pt x="180" y="97"/>
                    <a:pt x="179" y="105"/>
                    <a:pt x="179" y="109"/>
                  </a:cubicBezTo>
                  <a:cubicBezTo>
                    <a:pt x="179" y="112"/>
                    <a:pt x="186" y="111"/>
                    <a:pt x="190" y="106"/>
                  </a:cubicBezTo>
                  <a:cubicBezTo>
                    <a:pt x="194" y="101"/>
                    <a:pt x="198" y="100"/>
                    <a:pt x="203" y="100"/>
                  </a:cubicBezTo>
                  <a:cubicBezTo>
                    <a:pt x="207" y="100"/>
                    <a:pt x="216" y="90"/>
                    <a:pt x="216" y="87"/>
                  </a:cubicBezTo>
                  <a:cubicBezTo>
                    <a:pt x="217" y="83"/>
                    <a:pt x="209" y="73"/>
                    <a:pt x="206" y="70"/>
                  </a:cubicBezTo>
                  <a:cubicBezTo>
                    <a:pt x="203" y="66"/>
                    <a:pt x="199" y="68"/>
                    <a:pt x="198" y="68"/>
                  </a:cubicBezTo>
                  <a:cubicBezTo>
                    <a:pt x="198" y="69"/>
                    <a:pt x="196" y="69"/>
                    <a:pt x="196" y="66"/>
                  </a:cubicBezTo>
                  <a:cubicBezTo>
                    <a:pt x="195" y="63"/>
                    <a:pt x="193" y="62"/>
                    <a:pt x="191" y="62"/>
                  </a:cubicBezTo>
                  <a:cubicBezTo>
                    <a:pt x="189" y="61"/>
                    <a:pt x="188" y="63"/>
                    <a:pt x="188" y="63"/>
                  </a:cubicBezTo>
                  <a:close/>
                  <a:moveTo>
                    <a:pt x="138" y="50"/>
                  </a:moveTo>
                  <a:cubicBezTo>
                    <a:pt x="136" y="51"/>
                    <a:pt x="135" y="58"/>
                    <a:pt x="132" y="57"/>
                  </a:cubicBezTo>
                  <a:cubicBezTo>
                    <a:pt x="130" y="56"/>
                    <a:pt x="122" y="53"/>
                    <a:pt x="120" y="51"/>
                  </a:cubicBezTo>
                  <a:cubicBezTo>
                    <a:pt x="118" y="49"/>
                    <a:pt x="120" y="44"/>
                    <a:pt x="124" y="45"/>
                  </a:cubicBezTo>
                  <a:cubicBezTo>
                    <a:pt x="128" y="45"/>
                    <a:pt x="133" y="45"/>
                    <a:pt x="128" y="39"/>
                  </a:cubicBezTo>
                  <a:cubicBezTo>
                    <a:pt x="124" y="34"/>
                    <a:pt x="123" y="35"/>
                    <a:pt x="128" y="29"/>
                  </a:cubicBezTo>
                  <a:cubicBezTo>
                    <a:pt x="132" y="24"/>
                    <a:pt x="131" y="20"/>
                    <a:pt x="130" y="16"/>
                  </a:cubicBezTo>
                  <a:cubicBezTo>
                    <a:pt x="130" y="12"/>
                    <a:pt x="141" y="12"/>
                    <a:pt x="141" y="9"/>
                  </a:cubicBezTo>
                  <a:cubicBezTo>
                    <a:pt x="142" y="5"/>
                    <a:pt x="143" y="0"/>
                    <a:pt x="148" y="7"/>
                  </a:cubicBezTo>
                  <a:cubicBezTo>
                    <a:pt x="152" y="13"/>
                    <a:pt x="154" y="16"/>
                    <a:pt x="157" y="17"/>
                  </a:cubicBezTo>
                  <a:cubicBezTo>
                    <a:pt x="160" y="18"/>
                    <a:pt x="156" y="21"/>
                    <a:pt x="155" y="24"/>
                  </a:cubicBezTo>
                  <a:cubicBezTo>
                    <a:pt x="154" y="27"/>
                    <a:pt x="157" y="33"/>
                    <a:pt x="156" y="34"/>
                  </a:cubicBezTo>
                  <a:cubicBezTo>
                    <a:pt x="156" y="36"/>
                    <a:pt x="146" y="39"/>
                    <a:pt x="145" y="40"/>
                  </a:cubicBezTo>
                  <a:cubicBezTo>
                    <a:pt x="145" y="41"/>
                    <a:pt x="153" y="41"/>
                    <a:pt x="156" y="39"/>
                  </a:cubicBezTo>
                  <a:cubicBezTo>
                    <a:pt x="160" y="37"/>
                    <a:pt x="160" y="38"/>
                    <a:pt x="160" y="42"/>
                  </a:cubicBezTo>
                  <a:cubicBezTo>
                    <a:pt x="160" y="45"/>
                    <a:pt x="166" y="48"/>
                    <a:pt x="167" y="45"/>
                  </a:cubicBezTo>
                  <a:cubicBezTo>
                    <a:pt x="167" y="42"/>
                    <a:pt x="173" y="44"/>
                    <a:pt x="175" y="50"/>
                  </a:cubicBezTo>
                  <a:cubicBezTo>
                    <a:pt x="177" y="57"/>
                    <a:pt x="175" y="63"/>
                    <a:pt x="175" y="66"/>
                  </a:cubicBezTo>
                  <a:cubicBezTo>
                    <a:pt x="175" y="69"/>
                    <a:pt x="178" y="72"/>
                    <a:pt x="178" y="76"/>
                  </a:cubicBezTo>
                  <a:cubicBezTo>
                    <a:pt x="178" y="80"/>
                    <a:pt x="170" y="84"/>
                    <a:pt x="166" y="85"/>
                  </a:cubicBezTo>
                  <a:cubicBezTo>
                    <a:pt x="163" y="85"/>
                    <a:pt x="153" y="75"/>
                    <a:pt x="148" y="76"/>
                  </a:cubicBezTo>
                  <a:cubicBezTo>
                    <a:pt x="143" y="77"/>
                    <a:pt x="142" y="71"/>
                    <a:pt x="140" y="68"/>
                  </a:cubicBezTo>
                  <a:cubicBezTo>
                    <a:pt x="138" y="64"/>
                    <a:pt x="136" y="66"/>
                    <a:pt x="136" y="61"/>
                  </a:cubicBezTo>
                  <a:cubicBezTo>
                    <a:pt x="137" y="57"/>
                    <a:pt x="141" y="54"/>
                    <a:pt x="141" y="52"/>
                  </a:cubicBezTo>
                  <a:cubicBezTo>
                    <a:pt x="140" y="50"/>
                    <a:pt x="138" y="50"/>
                    <a:pt x="138" y="50"/>
                  </a:cubicBezTo>
                  <a:close/>
                </a:path>
              </a:pathLst>
            </a:custGeom>
            <a:solidFill>
              <a:srgbClr val="9F7F79"/>
            </a:solid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68" name="Freeform 64">
              <a:extLst>
                <a:ext uri="{FF2B5EF4-FFF2-40B4-BE49-F238E27FC236}">
                  <a16:creationId xmlns:a16="http://schemas.microsoft.com/office/drawing/2014/main" id="{B48F1E25-1FE2-4667-AA21-8E517892E89F}"/>
                </a:ext>
              </a:extLst>
            </p:cNvPr>
            <p:cNvSpPr>
              <a:spLocks/>
            </p:cNvSpPr>
            <p:nvPr/>
          </p:nvSpPr>
          <p:spPr bwMode="auto">
            <a:xfrm>
              <a:off x="3571" y="3584"/>
              <a:ext cx="428" cy="630"/>
            </a:xfrm>
            <a:custGeom>
              <a:avLst/>
              <a:gdLst>
                <a:gd name="T0" fmla="*/ 97 w 205"/>
                <a:gd name="T1" fmla="*/ 4 h 302"/>
                <a:gd name="T2" fmla="*/ 87 w 205"/>
                <a:gd name="T3" fmla="*/ 0 h 302"/>
                <a:gd name="T4" fmla="*/ 81 w 205"/>
                <a:gd name="T5" fmla="*/ 13 h 302"/>
                <a:gd name="T6" fmla="*/ 82 w 205"/>
                <a:gd name="T7" fmla="*/ 19 h 302"/>
                <a:gd name="T8" fmla="*/ 89 w 205"/>
                <a:gd name="T9" fmla="*/ 36 h 302"/>
                <a:gd name="T10" fmla="*/ 98 w 205"/>
                <a:gd name="T11" fmla="*/ 39 h 302"/>
                <a:gd name="T12" fmla="*/ 87 w 205"/>
                <a:gd name="T13" fmla="*/ 55 h 302"/>
                <a:gd name="T14" fmla="*/ 73 w 205"/>
                <a:gd name="T15" fmla="*/ 55 h 302"/>
                <a:gd name="T16" fmla="*/ 67 w 205"/>
                <a:gd name="T17" fmla="*/ 63 h 302"/>
                <a:gd name="T18" fmla="*/ 77 w 205"/>
                <a:gd name="T19" fmla="*/ 77 h 302"/>
                <a:gd name="T20" fmla="*/ 86 w 205"/>
                <a:gd name="T21" fmla="*/ 94 h 302"/>
                <a:gd name="T22" fmla="*/ 97 w 205"/>
                <a:gd name="T23" fmla="*/ 93 h 302"/>
                <a:gd name="T24" fmla="*/ 109 w 205"/>
                <a:gd name="T25" fmla="*/ 114 h 302"/>
                <a:gd name="T26" fmla="*/ 98 w 205"/>
                <a:gd name="T27" fmla="*/ 121 h 302"/>
                <a:gd name="T28" fmla="*/ 76 w 205"/>
                <a:gd name="T29" fmla="*/ 150 h 302"/>
                <a:gd name="T30" fmla="*/ 80 w 205"/>
                <a:gd name="T31" fmla="*/ 167 h 302"/>
                <a:gd name="T32" fmla="*/ 84 w 205"/>
                <a:gd name="T33" fmla="*/ 183 h 302"/>
                <a:gd name="T34" fmla="*/ 54 w 205"/>
                <a:gd name="T35" fmla="*/ 204 h 302"/>
                <a:gd name="T36" fmla="*/ 43 w 205"/>
                <a:gd name="T37" fmla="*/ 222 h 302"/>
                <a:gd name="T38" fmla="*/ 28 w 205"/>
                <a:gd name="T39" fmla="*/ 233 h 302"/>
                <a:gd name="T40" fmla="*/ 3 w 205"/>
                <a:gd name="T41" fmla="*/ 244 h 302"/>
                <a:gd name="T42" fmla="*/ 2 w 205"/>
                <a:gd name="T43" fmla="*/ 258 h 302"/>
                <a:gd name="T44" fmla="*/ 10 w 205"/>
                <a:gd name="T45" fmla="*/ 273 h 302"/>
                <a:gd name="T46" fmla="*/ 0 w 205"/>
                <a:gd name="T47" fmla="*/ 288 h 302"/>
                <a:gd name="T48" fmla="*/ 10 w 205"/>
                <a:gd name="T49" fmla="*/ 299 h 302"/>
                <a:gd name="T50" fmla="*/ 34 w 205"/>
                <a:gd name="T51" fmla="*/ 299 h 302"/>
                <a:gd name="T52" fmla="*/ 55 w 205"/>
                <a:gd name="T53" fmla="*/ 295 h 302"/>
                <a:gd name="T54" fmla="*/ 89 w 205"/>
                <a:gd name="T55" fmla="*/ 274 h 302"/>
                <a:gd name="T56" fmla="*/ 104 w 205"/>
                <a:gd name="T57" fmla="*/ 253 h 302"/>
                <a:gd name="T58" fmla="*/ 131 w 205"/>
                <a:gd name="T59" fmla="*/ 244 h 302"/>
                <a:gd name="T60" fmla="*/ 155 w 205"/>
                <a:gd name="T61" fmla="*/ 237 h 302"/>
                <a:gd name="T62" fmla="*/ 178 w 205"/>
                <a:gd name="T63" fmla="*/ 239 h 302"/>
                <a:gd name="T64" fmla="*/ 198 w 205"/>
                <a:gd name="T65" fmla="*/ 218 h 302"/>
                <a:gd name="T66" fmla="*/ 196 w 205"/>
                <a:gd name="T67" fmla="*/ 199 h 302"/>
                <a:gd name="T68" fmla="*/ 197 w 205"/>
                <a:gd name="T69" fmla="*/ 176 h 302"/>
                <a:gd name="T70" fmla="*/ 199 w 205"/>
                <a:gd name="T71" fmla="*/ 145 h 302"/>
                <a:gd name="T72" fmla="*/ 187 w 205"/>
                <a:gd name="T73" fmla="*/ 141 h 302"/>
                <a:gd name="T74" fmla="*/ 186 w 205"/>
                <a:gd name="T75" fmla="*/ 120 h 302"/>
                <a:gd name="T76" fmla="*/ 205 w 205"/>
                <a:gd name="T77" fmla="*/ 104 h 302"/>
                <a:gd name="T78" fmla="*/ 193 w 205"/>
                <a:gd name="T79" fmla="*/ 93 h 302"/>
                <a:gd name="T80" fmla="*/ 193 w 205"/>
                <a:gd name="T81" fmla="*/ 81 h 302"/>
                <a:gd name="T82" fmla="*/ 183 w 205"/>
                <a:gd name="T83" fmla="*/ 73 h 302"/>
                <a:gd name="T84" fmla="*/ 178 w 205"/>
                <a:gd name="T85" fmla="*/ 54 h 302"/>
                <a:gd name="T86" fmla="*/ 170 w 205"/>
                <a:gd name="T87" fmla="*/ 55 h 302"/>
                <a:gd name="T88" fmla="*/ 164 w 205"/>
                <a:gd name="T89" fmla="*/ 48 h 302"/>
                <a:gd name="T90" fmla="*/ 152 w 205"/>
                <a:gd name="T91" fmla="*/ 51 h 302"/>
                <a:gd name="T92" fmla="*/ 143 w 205"/>
                <a:gd name="T93" fmla="*/ 49 h 302"/>
                <a:gd name="T94" fmla="*/ 145 w 205"/>
                <a:gd name="T95" fmla="*/ 39 h 302"/>
                <a:gd name="T96" fmla="*/ 134 w 205"/>
                <a:gd name="T97" fmla="*/ 38 h 302"/>
                <a:gd name="T98" fmla="*/ 129 w 205"/>
                <a:gd name="T99" fmla="*/ 31 h 302"/>
                <a:gd name="T100" fmla="*/ 125 w 205"/>
                <a:gd name="T101" fmla="*/ 24 h 302"/>
                <a:gd name="T102" fmla="*/ 114 w 205"/>
                <a:gd name="T103" fmla="*/ 14 h 302"/>
                <a:gd name="T104" fmla="*/ 106 w 205"/>
                <a:gd name="T105" fmla="*/ 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5" h="302">
                  <a:moveTo>
                    <a:pt x="103" y="2"/>
                  </a:moveTo>
                  <a:cubicBezTo>
                    <a:pt x="97" y="4"/>
                    <a:pt x="97" y="4"/>
                    <a:pt x="97" y="4"/>
                  </a:cubicBezTo>
                  <a:cubicBezTo>
                    <a:pt x="92" y="3"/>
                    <a:pt x="92" y="3"/>
                    <a:pt x="92" y="3"/>
                  </a:cubicBezTo>
                  <a:cubicBezTo>
                    <a:pt x="87" y="0"/>
                    <a:pt x="87" y="0"/>
                    <a:pt x="87" y="0"/>
                  </a:cubicBezTo>
                  <a:cubicBezTo>
                    <a:pt x="80" y="5"/>
                    <a:pt x="80" y="5"/>
                    <a:pt x="80" y="5"/>
                  </a:cubicBezTo>
                  <a:cubicBezTo>
                    <a:pt x="81" y="13"/>
                    <a:pt x="81" y="13"/>
                    <a:pt x="81" y="13"/>
                  </a:cubicBezTo>
                  <a:cubicBezTo>
                    <a:pt x="78" y="15"/>
                    <a:pt x="78" y="15"/>
                    <a:pt x="78" y="15"/>
                  </a:cubicBezTo>
                  <a:cubicBezTo>
                    <a:pt x="82" y="19"/>
                    <a:pt x="82" y="19"/>
                    <a:pt x="82" y="19"/>
                  </a:cubicBezTo>
                  <a:cubicBezTo>
                    <a:pt x="79" y="23"/>
                    <a:pt x="79" y="23"/>
                    <a:pt x="79" y="23"/>
                  </a:cubicBezTo>
                  <a:cubicBezTo>
                    <a:pt x="89" y="36"/>
                    <a:pt x="89" y="36"/>
                    <a:pt x="89" y="36"/>
                  </a:cubicBezTo>
                  <a:cubicBezTo>
                    <a:pt x="95" y="33"/>
                    <a:pt x="95" y="33"/>
                    <a:pt x="95" y="33"/>
                  </a:cubicBezTo>
                  <a:cubicBezTo>
                    <a:pt x="98" y="39"/>
                    <a:pt x="98" y="39"/>
                    <a:pt x="98" y="39"/>
                  </a:cubicBezTo>
                  <a:cubicBezTo>
                    <a:pt x="96" y="43"/>
                    <a:pt x="96" y="43"/>
                    <a:pt x="96" y="43"/>
                  </a:cubicBezTo>
                  <a:cubicBezTo>
                    <a:pt x="87" y="55"/>
                    <a:pt x="87" y="55"/>
                    <a:pt x="87" y="55"/>
                  </a:cubicBezTo>
                  <a:cubicBezTo>
                    <a:pt x="80" y="52"/>
                    <a:pt x="80" y="52"/>
                    <a:pt x="80" y="52"/>
                  </a:cubicBezTo>
                  <a:cubicBezTo>
                    <a:pt x="73" y="55"/>
                    <a:pt x="73" y="55"/>
                    <a:pt x="73" y="55"/>
                  </a:cubicBezTo>
                  <a:cubicBezTo>
                    <a:pt x="69" y="55"/>
                    <a:pt x="69" y="55"/>
                    <a:pt x="69" y="55"/>
                  </a:cubicBezTo>
                  <a:cubicBezTo>
                    <a:pt x="67" y="63"/>
                    <a:pt x="67" y="63"/>
                    <a:pt x="67" y="63"/>
                  </a:cubicBezTo>
                  <a:cubicBezTo>
                    <a:pt x="74" y="67"/>
                    <a:pt x="74" y="67"/>
                    <a:pt x="74" y="67"/>
                  </a:cubicBezTo>
                  <a:cubicBezTo>
                    <a:pt x="77" y="77"/>
                    <a:pt x="77" y="77"/>
                    <a:pt x="77" y="77"/>
                  </a:cubicBezTo>
                  <a:cubicBezTo>
                    <a:pt x="84" y="84"/>
                    <a:pt x="84" y="84"/>
                    <a:pt x="84" y="84"/>
                  </a:cubicBezTo>
                  <a:cubicBezTo>
                    <a:pt x="86" y="94"/>
                    <a:pt x="86" y="94"/>
                    <a:pt x="86" y="94"/>
                  </a:cubicBezTo>
                  <a:cubicBezTo>
                    <a:pt x="92" y="94"/>
                    <a:pt x="92" y="94"/>
                    <a:pt x="92" y="94"/>
                  </a:cubicBezTo>
                  <a:cubicBezTo>
                    <a:pt x="97" y="93"/>
                    <a:pt x="97" y="93"/>
                    <a:pt x="97" y="93"/>
                  </a:cubicBezTo>
                  <a:cubicBezTo>
                    <a:pt x="108" y="103"/>
                    <a:pt x="108" y="103"/>
                    <a:pt x="108" y="103"/>
                  </a:cubicBezTo>
                  <a:cubicBezTo>
                    <a:pt x="109" y="114"/>
                    <a:pt x="109" y="114"/>
                    <a:pt x="109" y="114"/>
                  </a:cubicBezTo>
                  <a:cubicBezTo>
                    <a:pt x="107" y="119"/>
                    <a:pt x="107" y="119"/>
                    <a:pt x="107" y="119"/>
                  </a:cubicBezTo>
                  <a:cubicBezTo>
                    <a:pt x="98" y="121"/>
                    <a:pt x="98" y="121"/>
                    <a:pt x="98" y="121"/>
                  </a:cubicBezTo>
                  <a:cubicBezTo>
                    <a:pt x="84" y="143"/>
                    <a:pt x="84" y="143"/>
                    <a:pt x="84" y="143"/>
                  </a:cubicBezTo>
                  <a:cubicBezTo>
                    <a:pt x="76" y="150"/>
                    <a:pt x="76" y="150"/>
                    <a:pt x="76" y="150"/>
                  </a:cubicBezTo>
                  <a:cubicBezTo>
                    <a:pt x="74" y="158"/>
                    <a:pt x="74" y="158"/>
                    <a:pt x="74" y="158"/>
                  </a:cubicBezTo>
                  <a:cubicBezTo>
                    <a:pt x="80" y="167"/>
                    <a:pt x="80" y="167"/>
                    <a:pt x="80" y="167"/>
                  </a:cubicBezTo>
                  <a:cubicBezTo>
                    <a:pt x="85" y="173"/>
                    <a:pt x="85" y="173"/>
                    <a:pt x="85" y="173"/>
                  </a:cubicBezTo>
                  <a:cubicBezTo>
                    <a:pt x="84" y="183"/>
                    <a:pt x="84" y="183"/>
                    <a:pt x="84" y="183"/>
                  </a:cubicBezTo>
                  <a:cubicBezTo>
                    <a:pt x="71" y="197"/>
                    <a:pt x="71" y="197"/>
                    <a:pt x="71" y="197"/>
                  </a:cubicBezTo>
                  <a:cubicBezTo>
                    <a:pt x="54" y="204"/>
                    <a:pt x="54" y="204"/>
                    <a:pt x="54" y="204"/>
                  </a:cubicBezTo>
                  <a:cubicBezTo>
                    <a:pt x="52" y="214"/>
                    <a:pt x="52" y="214"/>
                    <a:pt x="52" y="214"/>
                  </a:cubicBezTo>
                  <a:cubicBezTo>
                    <a:pt x="43" y="222"/>
                    <a:pt x="43" y="222"/>
                    <a:pt x="43" y="222"/>
                  </a:cubicBezTo>
                  <a:cubicBezTo>
                    <a:pt x="40" y="234"/>
                    <a:pt x="40" y="234"/>
                    <a:pt x="40" y="234"/>
                  </a:cubicBezTo>
                  <a:cubicBezTo>
                    <a:pt x="28" y="233"/>
                    <a:pt x="28" y="233"/>
                    <a:pt x="28" y="233"/>
                  </a:cubicBezTo>
                  <a:cubicBezTo>
                    <a:pt x="14" y="244"/>
                    <a:pt x="14" y="244"/>
                    <a:pt x="14" y="244"/>
                  </a:cubicBezTo>
                  <a:cubicBezTo>
                    <a:pt x="3" y="244"/>
                    <a:pt x="3" y="244"/>
                    <a:pt x="3" y="244"/>
                  </a:cubicBezTo>
                  <a:cubicBezTo>
                    <a:pt x="3" y="252"/>
                    <a:pt x="3" y="252"/>
                    <a:pt x="3" y="252"/>
                  </a:cubicBezTo>
                  <a:cubicBezTo>
                    <a:pt x="2" y="258"/>
                    <a:pt x="2" y="258"/>
                    <a:pt x="2" y="258"/>
                  </a:cubicBezTo>
                  <a:cubicBezTo>
                    <a:pt x="3" y="273"/>
                    <a:pt x="3" y="273"/>
                    <a:pt x="3" y="273"/>
                  </a:cubicBezTo>
                  <a:cubicBezTo>
                    <a:pt x="10" y="273"/>
                    <a:pt x="10" y="273"/>
                    <a:pt x="10" y="273"/>
                  </a:cubicBezTo>
                  <a:cubicBezTo>
                    <a:pt x="1" y="281"/>
                    <a:pt x="1" y="281"/>
                    <a:pt x="1" y="281"/>
                  </a:cubicBezTo>
                  <a:cubicBezTo>
                    <a:pt x="0" y="288"/>
                    <a:pt x="0" y="288"/>
                    <a:pt x="0" y="288"/>
                  </a:cubicBezTo>
                  <a:cubicBezTo>
                    <a:pt x="1" y="288"/>
                    <a:pt x="1" y="289"/>
                    <a:pt x="1" y="290"/>
                  </a:cubicBezTo>
                  <a:cubicBezTo>
                    <a:pt x="1" y="295"/>
                    <a:pt x="7" y="296"/>
                    <a:pt x="10" y="299"/>
                  </a:cubicBezTo>
                  <a:cubicBezTo>
                    <a:pt x="13" y="302"/>
                    <a:pt x="20" y="302"/>
                    <a:pt x="24" y="300"/>
                  </a:cubicBezTo>
                  <a:cubicBezTo>
                    <a:pt x="27" y="298"/>
                    <a:pt x="30" y="296"/>
                    <a:pt x="34" y="299"/>
                  </a:cubicBezTo>
                  <a:cubicBezTo>
                    <a:pt x="37" y="301"/>
                    <a:pt x="41" y="299"/>
                    <a:pt x="45" y="298"/>
                  </a:cubicBezTo>
                  <a:cubicBezTo>
                    <a:pt x="49" y="298"/>
                    <a:pt x="52" y="294"/>
                    <a:pt x="55" y="295"/>
                  </a:cubicBezTo>
                  <a:cubicBezTo>
                    <a:pt x="58" y="297"/>
                    <a:pt x="62" y="292"/>
                    <a:pt x="64" y="289"/>
                  </a:cubicBezTo>
                  <a:cubicBezTo>
                    <a:pt x="66" y="286"/>
                    <a:pt x="82" y="274"/>
                    <a:pt x="89" y="274"/>
                  </a:cubicBezTo>
                  <a:cubicBezTo>
                    <a:pt x="95" y="274"/>
                    <a:pt x="96" y="271"/>
                    <a:pt x="97" y="265"/>
                  </a:cubicBezTo>
                  <a:cubicBezTo>
                    <a:pt x="98" y="259"/>
                    <a:pt x="101" y="258"/>
                    <a:pt x="104" y="253"/>
                  </a:cubicBezTo>
                  <a:cubicBezTo>
                    <a:pt x="107" y="248"/>
                    <a:pt x="112" y="242"/>
                    <a:pt x="116" y="242"/>
                  </a:cubicBezTo>
                  <a:cubicBezTo>
                    <a:pt x="120" y="242"/>
                    <a:pt x="127" y="240"/>
                    <a:pt x="131" y="244"/>
                  </a:cubicBezTo>
                  <a:cubicBezTo>
                    <a:pt x="134" y="247"/>
                    <a:pt x="142" y="242"/>
                    <a:pt x="145" y="239"/>
                  </a:cubicBezTo>
                  <a:cubicBezTo>
                    <a:pt x="149" y="236"/>
                    <a:pt x="154" y="235"/>
                    <a:pt x="155" y="237"/>
                  </a:cubicBezTo>
                  <a:cubicBezTo>
                    <a:pt x="157" y="239"/>
                    <a:pt x="160" y="239"/>
                    <a:pt x="164" y="239"/>
                  </a:cubicBezTo>
                  <a:cubicBezTo>
                    <a:pt x="168" y="239"/>
                    <a:pt x="173" y="240"/>
                    <a:pt x="178" y="239"/>
                  </a:cubicBezTo>
                  <a:cubicBezTo>
                    <a:pt x="182" y="239"/>
                    <a:pt x="187" y="235"/>
                    <a:pt x="188" y="231"/>
                  </a:cubicBezTo>
                  <a:cubicBezTo>
                    <a:pt x="189" y="227"/>
                    <a:pt x="193" y="220"/>
                    <a:pt x="198" y="218"/>
                  </a:cubicBezTo>
                  <a:cubicBezTo>
                    <a:pt x="202" y="216"/>
                    <a:pt x="204" y="212"/>
                    <a:pt x="201" y="209"/>
                  </a:cubicBezTo>
                  <a:cubicBezTo>
                    <a:pt x="198" y="205"/>
                    <a:pt x="195" y="202"/>
                    <a:pt x="196" y="199"/>
                  </a:cubicBezTo>
                  <a:cubicBezTo>
                    <a:pt x="197" y="196"/>
                    <a:pt x="197" y="193"/>
                    <a:pt x="197" y="190"/>
                  </a:cubicBezTo>
                  <a:cubicBezTo>
                    <a:pt x="196" y="186"/>
                    <a:pt x="197" y="181"/>
                    <a:pt x="197" y="176"/>
                  </a:cubicBezTo>
                  <a:cubicBezTo>
                    <a:pt x="197" y="170"/>
                    <a:pt x="196" y="166"/>
                    <a:pt x="198" y="163"/>
                  </a:cubicBezTo>
                  <a:cubicBezTo>
                    <a:pt x="200" y="159"/>
                    <a:pt x="202" y="149"/>
                    <a:pt x="199" y="145"/>
                  </a:cubicBezTo>
                  <a:cubicBezTo>
                    <a:pt x="196" y="142"/>
                    <a:pt x="199" y="139"/>
                    <a:pt x="195" y="137"/>
                  </a:cubicBezTo>
                  <a:cubicBezTo>
                    <a:pt x="192" y="135"/>
                    <a:pt x="189" y="139"/>
                    <a:pt x="187" y="141"/>
                  </a:cubicBezTo>
                  <a:cubicBezTo>
                    <a:pt x="184" y="143"/>
                    <a:pt x="180" y="143"/>
                    <a:pt x="182" y="137"/>
                  </a:cubicBezTo>
                  <a:cubicBezTo>
                    <a:pt x="183" y="130"/>
                    <a:pt x="186" y="123"/>
                    <a:pt x="186" y="120"/>
                  </a:cubicBezTo>
                  <a:cubicBezTo>
                    <a:pt x="186" y="117"/>
                    <a:pt x="198" y="111"/>
                    <a:pt x="202" y="107"/>
                  </a:cubicBezTo>
                  <a:cubicBezTo>
                    <a:pt x="203" y="105"/>
                    <a:pt x="204" y="104"/>
                    <a:pt x="205" y="104"/>
                  </a:cubicBezTo>
                  <a:cubicBezTo>
                    <a:pt x="200" y="95"/>
                    <a:pt x="200" y="95"/>
                    <a:pt x="200" y="95"/>
                  </a:cubicBezTo>
                  <a:cubicBezTo>
                    <a:pt x="193" y="93"/>
                    <a:pt x="193" y="93"/>
                    <a:pt x="193" y="93"/>
                  </a:cubicBezTo>
                  <a:cubicBezTo>
                    <a:pt x="187" y="84"/>
                    <a:pt x="187" y="84"/>
                    <a:pt x="187" y="84"/>
                  </a:cubicBezTo>
                  <a:cubicBezTo>
                    <a:pt x="193" y="81"/>
                    <a:pt x="193" y="81"/>
                    <a:pt x="193" y="81"/>
                  </a:cubicBezTo>
                  <a:cubicBezTo>
                    <a:pt x="188" y="74"/>
                    <a:pt x="188" y="74"/>
                    <a:pt x="188" y="74"/>
                  </a:cubicBezTo>
                  <a:cubicBezTo>
                    <a:pt x="183" y="73"/>
                    <a:pt x="183" y="73"/>
                    <a:pt x="183" y="73"/>
                  </a:cubicBezTo>
                  <a:cubicBezTo>
                    <a:pt x="183" y="62"/>
                    <a:pt x="183" y="62"/>
                    <a:pt x="183" y="62"/>
                  </a:cubicBezTo>
                  <a:cubicBezTo>
                    <a:pt x="178" y="54"/>
                    <a:pt x="178" y="54"/>
                    <a:pt x="178" y="54"/>
                  </a:cubicBezTo>
                  <a:cubicBezTo>
                    <a:pt x="174" y="51"/>
                    <a:pt x="174" y="51"/>
                    <a:pt x="174" y="51"/>
                  </a:cubicBezTo>
                  <a:cubicBezTo>
                    <a:pt x="170" y="55"/>
                    <a:pt x="170" y="55"/>
                    <a:pt x="170" y="55"/>
                  </a:cubicBezTo>
                  <a:cubicBezTo>
                    <a:pt x="166" y="54"/>
                    <a:pt x="166" y="54"/>
                    <a:pt x="166" y="54"/>
                  </a:cubicBezTo>
                  <a:cubicBezTo>
                    <a:pt x="164" y="48"/>
                    <a:pt x="164" y="48"/>
                    <a:pt x="164" y="48"/>
                  </a:cubicBezTo>
                  <a:cubicBezTo>
                    <a:pt x="159" y="45"/>
                    <a:pt x="159" y="45"/>
                    <a:pt x="159" y="45"/>
                  </a:cubicBezTo>
                  <a:cubicBezTo>
                    <a:pt x="152" y="51"/>
                    <a:pt x="152" y="51"/>
                    <a:pt x="152" y="51"/>
                  </a:cubicBezTo>
                  <a:cubicBezTo>
                    <a:pt x="151" y="54"/>
                    <a:pt x="151" y="54"/>
                    <a:pt x="151" y="54"/>
                  </a:cubicBezTo>
                  <a:cubicBezTo>
                    <a:pt x="143" y="49"/>
                    <a:pt x="143" y="49"/>
                    <a:pt x="143" y="49"/>
                  </a:cubicBezTo>
                  <a:cubicBezTo>
                    <a:pt x="148" y="43"/>
                    <a:pt x="148" y="43"/>
                    <a:pt x="148" y="43"/>
                  </a:cubicBezTo>
                  <a:cubicBezTo>
                    <a:pt x="145" y="39"/>
                    <a:pt x="145" y="39"/>
                    <a:pt x="145" y="39"/>
                  </a:cubicBezTo>
                  <a:cubicBezTo>
                    <a:pt x="139" y="40"/>
                    <a:pt x="139" y="40"/>
                    <a:pt x="139" y="40"/>
                  </a:cubicBezTo>
                  <a:cubicBezTo>
                    <a:pt x="134" y="38"/>
                    <a:pt x="134" y="38"/>
                    <a:pt x="134" y="38"/>
                  </a:cubicBezTo>
                  <a:cubicBezTo>
                    <a:pt x="130" y="34"/>
                    <a:pt x="130" y="34"/>
                    <a:pt x="130" y="34"/>
                  </a:cubicBezTo>
                  <a:cubicBezTo>
                    <a:pt x="129" y="31"/>
                    <a:pt x="129" y="31"/>
                    <a:pt x="129" y="31"/>
                  </a:cubicBezTo>
                  <a:cubicBezTo>
                    <a:pt x="126" y="30"/>
                    <a:pt x="126" y="30"/>
                    <a:pt x="126" y="30"/>
                  </a:cubicBezTo>
                  <a:cubicBezTo>
                    <a:pt x="125" y="24"/>
                    <a:pt x="125" y="24"/>
                    <a:pt x="125" y="24"/>
                  </a:cubicBezTo>
                  <a:cubicBezTo>
                    <a:pt x="120" y="20"/>
                    <a:pt x="120" y="20"/>
                    <a:pt x="120" y="20"/>
                  </a:cubicBezTo>
                  <a:cubicBezTo>
                    <a:pt x="114" y="14"/>
                    <a:pt x="114" y="14"/>
                    <a:pt x="114" y="14"/>
                  </a:cubicBezTo>
                  <a:cubicBezTo>
                    <a:pt x="108" y="13"/>
                    <a:pt x="108" y="13"/>
                    <a:pt x="108" y="13"/>
                  </a:cubicBezTo>
                  <a:cubicBezTo>
                    <a:pt x="106" y="5"/>
                    <a:pt x="106" y="5"/>
                    <a:pt x="106" y="5"/>
                  </a:cubicBezTo>
                  <a:lnTo>
                    <a:pt x="103" y="2"/>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69" name="Freeform 65">
              <a:extLst>
                <a:ext uri="{FF2B5EF4-FFF2-40B4-BE49-F238E27FC236}">
                  <a16:creationId xmlns:a16="http://schemas.microsoft.com/office/drawing/2014/main" id="{EB4296DE-6AA2-4D88-8010-01E497DC2029}"/>
                </a:ext>
              </a:extLst>
            </p:cNvPr>
            <p:cNvSpPr>
              <a:spLocks/>
            </p:cNvSpPr>
            <p:nvPr/>
          </p:nvSpPr>
          <p:spPr bwMode="auto">
            <a:xfrm>
              <a:off x="2429" y="3995"/>
              <a:ext cx="340" cy="233"/>
            </a:xfrm>
            <a:custGeom>
              <a:avLst/>
              <a:gdLst>
                <a:gd name="T0" fmla="*/ 132 w 163"/>
                <a:gd name="T1" fmla="*/ 0 h 112"/>
                <a:gd name="T2" fmla="*/ 135 w 163"/>
                <a:gd name="T3" fmla="*/ 8 h 112"/>
                <a:gd name="T4" fmla="*/ 143 w 163"/>
                <a:gd name="T5" fmla="*/ 10 h 112"/>
                <a:gd name="T6" fmla="*/ 146 w 163"/>
                <a:gd name="T7" fmla="*/ 18 h 112"/>
                <a:gd name="T8" fmla="*/ 150 w 163"/>
                <a:gd name="T9" fmla="*/ 27 h 112"/>
                <a:gd name="T10" fmla="*/ 163 w 163"/>
                <a:gd name="T11" fmla="*/ 31 h 112"/>
                <a:gd name="T12" fmla="*/ 161 w 163"/>
                <a:gd name="T13" fmla="*/ 36 h 112"/>
                <a:gd name="T14" fmla="*/ 154 w 163"/>
                <a:gd name="T15" fmla="*/ 37 h 112"/>
                <a:gd name="T16" fmla="*/ 159 w 163"/>
                <a:gd name="T17" fmla="*/ 47 h 112"/>
                <a:gd name="T18" fmla="*/ 161 w 163"/>
                <a:gd name="T19" fmla="*/ 55 h 112"/>
                <a:gd name="T20" fmla="*/ 154 w 163"/>
                <a:gd name="T21" fmla="*/ 60 h 112"/>
                <a:gd name="T22" fmla="*/ 158 w 163"/>
                <a:gd name="T23" fmla="*/ 66 h 112"/>
                <a:gd name="T24" fmla="*/ 152 w 163"/>
                <a:gd name="T25" fmla="*/ 73 h 112"/>
                <a:gd name="T26" fmla="*/ 147 w 163"/>
                <a:gd name="T27" fmla="*/ 75 h 112"/>
                <a:gd name="T28" fmla="*/ 142 w 163"/>
                <a:gd name="T29" fmla="*/ 71 h 112"/>
                <a:gd name="T30" fmla="*/ 138 w 163"/>
                <a:gd name="T31" fmla="*/ 74 h 112"/>
                <a:gd name="T32" fmla="*/ 137 w 163"/>
                <a:gd name="T33" fmla="*/ 81 h 112"/>
                <a:gd name="T34" fmla="*/ 128 w 163"/>
                <a:gd name="T35" fmla="*/ 89 h 112"/>
                <a:gd name="T36" fmla="*/ 121 w 163"/>
                <a:gd name="T37" fmla="*/ 89 h 112"/>
                <a:gd name="T38" fmla="*/ 104 w 163"/>
                <a:gd name="T39" fmla="*/ 96 h 112"/>
                <a:gd name="T40" fmla="*/ 111 w 163"/>
                <a:gd name="T41" fmla="*/ 104 h 112"/>
                <a:gd name="T42" fmla="*/ 113 w 163"/>
                <a:gd name="T43" fmla="*/ 111 h 112"/>
                <a:gd name="T44" fmla="*/ 105 w 163"/>
                <a:gd name="T45" fmla="*/ 112 h 112"/>
                <a:gd name="T46" fmla="*/ 100 w 163"/>
                <a:gd name="T47" fmla="*/ 104 h 112"/>
                <a:gd name="T48" fmla="*/ 84 w 163"/>
                <a:gd name="T49" fmla="*/ 99 h 112"/>
                <a:gd name="T50" fmla="*/ 71 w 163"/>
                <a:gd name="T51" fmla="*/ 104 h 112"/>
                <a:gd name="T52" fmla="*/ 59 w 163"/>
                <a:gd name="T53" fmla="*/ 101 h 112"/>
                <a:gd name="T54" fmla="*/ 50 w 163"/>
                <a:gd name="T55" fmla="*/ 96 h 112"/>
                <a:gd name="T56" fmla="*/ 49 w 163"/>
                <a:gd name="T57" fmla="*/ 87 h 112"/>
                <a:gd name="T58" fmla="*/ 41 w 163"/>
                <a:gd name="T59" fmla="*/ 85 h 112"/>
                <a:gd name="T60" fmla="*/ 38 w 163"/>
                <a:gd name="T61" fmla="*/ 93 h 112"/>
                <a:gd name="T62" fmla="*/ 29 w 163"/>
                <a:gd name="T63" fmla="*/ 96 h 112"/>
                <a:gd name="T64" fmla="*/ 9 w 163"/>
                <a:gd name="T65" fmla="*/ 40 h 112"/>
                <a:gd name="T66" fmla="*/ 0 w 163"/>
                <a:gd name="T67" fmla="*/ 17 h 112"/>
                <a:gd name="T68" fmla="*/ 7 w 163"/>
                <a:gd name="T69" fmla="*/ 10 h 112"/>
                <a:gd name="T70" fmla="*/ 12 w 163"/>
                <a:gd name="T71" fmla="*/ 15 h 112"/>
                <a:gd name="T72" fmla="*/ 17 w 163"/>
                <a:gd name="T73" fmla="*/ 13 h 112"/>
                <a:gd name="T74" fmla="*/ 23 w 163"/>
                <a:gd name="T75" fmla="*/ 11 h 112"/>
                <a:gd name="T76" fmla="*/ 34 w 163"/>
                <a:gd name="T77" fmla="*/ 11 h 112"/>
                <a:gd name="T78" fmla="*/ 42 w 163"/>
                <a:gd name="T79" fmla="*/ 4 h 112"/>
                <a:gd name="T80" fmla="*/ 53 w 163"/>
                <a:gd name="T81" fmla="*/ 0 h 112"/>
                <a:gd name="T82" fmla="*/ 62 w 163"/>
                <a:gd name="T83" fmla="*/ 0 h 112"/>
                <a:gd name="T84" fmla="*/ 70 w 163"/>
                <a:gd name="T85" fmla="*/ 9 h 112"/>
                <a:gd name="T86" fmla="*/ 70 w 163"/>
                <a:gd name="T87" fmla="*/ 16 h 112"/>
                <a:gd name="T88" fmla="*/ 84 w 163"/>
                <a:gd name="T89" fmla="*/ 26 h 112"/>
                <a:gd name="T90" fmla="*/ 88 w 163"/>
                <a:gd name="T91" fmla="*/ 18 h 112"/>
                <a:gd name="T92" fmla="*/ 95 w 163"/>
                <a:gd name="T93" fmla="*/ 8 h 112"/>
                <a:gd name="T94" fmla="*/ 100 w 163"/>
                <a:gd name="T95" fmla="*/ 13 h 112"/>
                <a:gd name="T96" fmla="*/ 104 w 163"/>
                <a:gd name="T97" fmla="*/ 8 h 112"/>
                <a:gd name="T98" fmla="*/ 109 w 163"/>
                <a:gd name="T99" fmla="*/ 11 h 112"/>
                <a:gd name="T100" fmla="*/ 114 w 163"/>
                <a:gd name="T101" fmla="*/ 7 h 112"/>
                <a:gd name="T102" fmla="*/ 123 w 163"/>
                <a:gd name="T103" fmla="*/ 7 h 112"/>
                <a:gd name="T104" fmla="*/ 132 w 163"/>
                <a:gd name="T10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12">
                  <a:moveTo>
                    <a:pt x="132" y="0"/>
                  </a:moveTo>
                  <a:cubicBezTo>
                    <a:pt x="135" y="8"/>
                    <a:pt x="135" y="8"/>
                    <a:pt x="135" y="8"/>
                  </a:cubicBezTo>
                  <a:cubicBezTo>
                    <a:pt x="143" y="10"/>
                    <a:pt x="143" y="10"/>
                    <a:pt x="143" y="10"/>
                  </a:cubicBezTo>
                  <a:cubicBezTo>
                    <a:pt x="146" y="18"/>
                    <a:pt x="146" y="18"/>
                    <a:pt x="146" y="18"/>
                  </a:cubicBezTo>
                  <a:cubicBezTo>
                    <a:pt x="150" y="27"/>
                    <a:pt x="150" y="27"/>
                    <a:pt x="150" y="27"/>
                  </a:cubicBezTo>
                  <a:cubicBezTo>
                    <a:pt x="163" y="31"/>
                    <a:pt x="163" y="31"/>
                    <a:pt x="163" y="31"/>
                  </a:cubicBezTo>
                  <a:cubicBezTo>
                    <a:pt x="161" y="36"/>
                    <a:pt x="161" y="36"/>
                    <a:pt x="161" y="36"/>
                  </a:cubicBezTo>
                  <a:cubicBezTo>
                    <a:pt x="154" y="37"/>
                    <a:pt x="154" y="37"/>
                    <a:pt x="154" y="37"/>
                  </a:cubicBezTo>
                  <a:cubicBezTo>
                    <a:pt x="159" y="47"/>
                    <a:pt x="159" y="47"/>
                    <a:pt x="159" y="47"/>
                  </a:cubicBezTo>
                  <a:cubicBezTo>
                    <a:pt x="161" y="55"/>
                    <a:pt x="161" y="55"/>
                    <a:pt x="161" y="55"/>
                  </a:cubicBezTo>
                  <a:cubicBezTo>
                    <a:pt x="154" y="60"/>
                    <a:pt x="154" y="60"/>
                    <a:pt x="154" y="60"/>
                  </a:cubicBezTo>
                  <a:cubicBezTo>
                    <a:pt x="158" y="66"/>
                    <a:pt x="158" y="66"/>
                    <a:pt x="158" y="66"/>
                  </a:cubicBezTo>
                  <a:cubicBezTo>
                    <a:pt x="152" y="73"/>
                    <a:pt x="152" y="73"/>
                    <a:pt x="152" y="73"/>
                  </a:cubicBezTo>
                  <a:cubicBezTo>
                    <a:pt x="147" y="75"/>
                    <a:pt x="147" y="75"/>
                    <a:pt x="147" y="75"/>
                  </a:cubicBezTo>
                  <a:cubicBezTo>
                    <a:pt x="142" y="71"/>
                    <a:pt x="142" y="71"/>
                    <a:pt x="142" y="71"/>
                  </a:cubicBezTo>
                  <a:cubicBezTo>
                    <a:pt x="138" y="74"/>
                    <a:pt x="138" y="74"/>
                    <a:pt x="138" y="74"/>
                  </a:cubicBezTo>
                  <a:cubicBezTo>
                    <a:pt x="137" y="81"/>
                    <a:pt x="137" y="81"/>
                    <a:pt x="137" y="81"/>
                  </a:cubicBezTo>
                  <a:cubicBezTo>
                    <a:pt x="128" y="89"/>
                    <a:pt x="128" y="89"/>
                    <a:pt x="128" y="89"/>
                  </a:cubicBezTo>
                  <a:cubicBezTo>
                    <a:pt x="121" y="89"/>
                    <a:pt x="121" y="89"/>
                    <a:pt x="121" y="89"/>
                  </a:cubicBezTo>
                  <a:cubicBezTo>
                    <a:pt x="104" y="96"/>
                    <a:pt x="104" y="96"/>
                    <a:pt x="104" y="96"/>
                  </a:cubicBezTo>
                  <a:cubicBezTo>
                    <a:pt x="111" y="104"/>
                    <a:pt x="111" y="104"/>
                    <a:pt x="111" y="104"/>
                  </a:cubicBezTo>
                  <a:cubicBezTo>
                    <a:pt x="113" y="111"/>
                    <a:pt x="113" y="111"/>
                    <a:pt x="113" y="111"/>
                  </a:cubicBezTo>
                  <a:cubicBezTo>
                    <a:pt x="105" y="112"/>
                    <a:pt x="105" y="112"/>
                    <a:pt x="105" y="112"/>
                  </a:cubicBezTo>
                  <a:cubicBezTo>
                    <a:pt x="104" y="110"/>
                    <a:pt x="103" y="107"/>
                    <a:pt x="100" y="104"/>
                  </a:cubicBezTo>
                  <a:cubicBezTo>
                    <a:pt x="93" y="98"/>
                    <a:pt x="86" y="96"/>
                    <a:pt x="84" y="99"/>
                  </a:cubicBezTo>
                  <a:cubicBezTo>
                    <a:pt x="82" y="101"/>
                    <a:pt x="75" y="105"/>
                    <a:pt x="71" y="104"/>
                  </a:cubicBezTo>
                  <a:cubicBezTo>
                    <a:pt x="67" y="102"/>
                    <a:pt x="63" y="105"/>
                    <a:pt x="59" y="101"/>
                  </a:cubicBezTo>
                  <a:cubicBezTo>
                    <a:pt x="55" y="98"/>
                    <a:pt x="52" y="99"/>
                    <a:pt x="50" y="96"/>
                  </a:cubicBezTo>
                  <a:cubicBezTo>
                    <a:pt x="49" y="93"/>
                    <a:pt x="49" y="90"/>
                    <a:pt x="49" y="87"/>
                  </a:cubicBezTo>
                  <a:cubicBezTo>
                    <a:pt x="50" y="84"/>
                    <a:pt x="45" y="84"/>
                    <a:pt x="41" y="85"/>
                  </a:cubicBezTo>
                  <a:cubicBezTo>
                    <a:pt x="37" y="85"/>
                    <a:pt x="38" y="93"/>
                    <a:pt x="38" y="93"/>
                  </a:cubicBezTo>
                  <a:cubicBezTo>
                    <a:pt x="29" y="96"/>
                    <a:pt x="29" y="96"/>
                    <a:pt x="29" y="96"/>
                  </a:cubicBezTo>
                  <a:cubicBezTo>
                    <a:pt x="29" y="96"/>
                    <a:pt x="11" y="50"/>
                    <a:pt x="9" y="40"/>
                  </a:cubicBezTo>
                  <a:cubicBezTo>
                    <a:pt x="7" y="33"/>
                    <a:pt x="3" y="23"/>
                    <a:pt x="0" y="17"/>
                  </a:cubicBezTo>
                  <a:cubicBezTo>
                    <a:pt x="7" y="10"/>
                    <a:pt x="7" y="10"/>
                    <a:pt x="7" y="10"/>
                  </a:cubicBezTo>
                  <a:cubicBezTo>
                    <a:pt x="12" y="15"/>
                    <a:pt x="12" y="15"/>
                    <a:pt x="12" y="15"/>
                  </a:cubicBezTo>
                  <a:cubicBezTo>
                    <a:pt x="17" y="13"/>
                    <a:pt x="17" y="13"/>
                    <a:pt x="17" y="13"/>
                  </a:cubicBezTo>
                  <a:cubicBezTo>
                    <a:pt x="23" y="11"/>
                    <a:pt x="23" y="11"/>
                    <a:pt x="23" y="11"/>
                  </a:cubicBezTo>
                  <a:cubicBezTo>
                    <a:pt x="34" y="11"/>
                    <a:pt x="34" y="11"/>
                    <a:pt x="34" y="11"/>
                  </a:cubicBezTo>
                  <a:cubicBezTo>
                    <a:pt x="42" y="4"/>
                    <a:pt x="42" y="4"/>
                    <a:pt x="42" y="4"/>
                  </a:cubicBezTo>
                  <a:cubicBezTo>
                    <a:pt x="53" y="0"/>
                    <a:pt x="53" y="0"/>
                    <a:pt x="53" y="0"/>
                  </a:cubicBezTo>
                  <a:cubicBezTo>
                    <a:pt x="62" y="0"/>
                    <a:pt x="62" y="0"/>
                    <a:pt x="62" y="0"/>
                  </a:cubicBezTo>
                  <a:cubicBezTo>
                    <a:pt x="70" y="9"/>
                    <a:pt x="70" y="9"/>
                    <a:pt x="70" y="9"/>
                  </a:cubicBezTo>
                  <a:cubicBezTo>
                    <a:pt x="70" y="16"/>
                    <a:pt x="70" y="16"/>
                    <a:pt x="70" y="16"/>
                  </a:cubicBezTo>
                  <a:cubicBezTo>
                    <a:pt x="84" y="26"/>
                    <a:pt x="84" y="26"/>
                    <a:pt x="84" y="26"/>
                  </a:cubicBezTo>
                  <a:cubicBezTo>
                    <a:pt x="88" y="18"/>
                    <a:pt x="88" y="18"/>
                    <a:pt x="88" y="18"/>
                  </a:cubicBezTo>
                  <a:cubicBezTo>
                    <a:pt x="95" y="8"/>
                    <a:pt x="95" y="8"/>
                    <a:pt x="95" y="8"/>
                  </a:cubicBezTo>
                  <a:cubicBezTo>
                    <a:pt x="100" y="13"/>
                    <a:pt x="100" y="13"/>
                    <a:pt x="100" y="13"/>
                  </a:cubicBezTo>
                  <a:cubicBezTo>
                    <a:pt x="104" y="8"/>
                    <a:pt x="104" y="8"/>
                    <a:pt x="104" y="8"/>
                  </a:cubicBezTo>
                  <a:cubicBezTo>
                    <a:pt x="109" y="11"/>
                    <a:pt x="109" y="11"/>
                    <a:pt x="109" y="11"/>
                  </a:cubicBezTo>
                  <a:cubicBezTo>
                    <a:pt x="114" y="7"/>
                    <a:pt x="114" y="7"/>
                    <a:pt x="114" y="7"/>
                  </a:cubicBezTo>
                  <a:cubicBezTo>
                    <a:pt x="123" y="7"/>
                    <a:pt x="123" y="7"/>
                    <a:pt x="123" y="7"/>
                  </a:cubicBezTo>
                  <a:lnTo>
                    <a:pt x="132" y="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70" name="Freeform 66">
              <a:extLst>
                <a:ext uri="{FF2B5EF4-FFF2-40B4-BE49-F238E27FC236}">
                  <a16:creationId xmlns:a16="http://schemas.microsoft.com/office/drawing/2014/main" id="{31EC11FD-A309-4913-BD61-023497A2C70A}"/>
                </a:ext>
              </a:extLst>
            </p:cNvPr>
            <p:cNvSpPr>
              <a:spLocks/>
            </p:cNvSpPr>
            <p:nvPr/>
          </p:nvSpPr>
          <p:spPr bwMode="auto">
            <a:xfrm>
              <a:off x="2361" y="3789"/>
              <a:ext cx="343" cy="260"/>
            </a:xfrm>
            <a:custGeom>
              <a:avLst/>
              <a:gdLst>
                <a:gd name="T0" fmla="*/ 27 w 165"/>
                <a:gd name="T1" fmla="*/ 0 h 125"/>
                <a:gd name="T2" fmla="*/ 33 w 165"/>
                <a:gd name="T3" fmla="*/ 1 h 125"/>
                <a:gd name="T4" fmla="*/ 39 w 165"/>
                <a:gd name="T5" fmla="*/ 7 h 125"/>
                <a:gd name="T6" fmla="*/ 51 w 165"/>
                <a:gd name="T7" fmla="*/ 7 h 125"/>
                <a:gd name="T8" fmla="*/ 71 w 165"/>
                <a:gd name="T9" fmla="*/ 14 h 125"/>
                <a:gd name="T10" fmla="*/ 88 w 165"/>
                <a:gd name="T11" fmla="*/ 35 h 125"/>
                <a:gd name="T12" fmla="*/ 103 w 165"/>
                <a:gd name="T13" fmla="*/ 35 h 125"/>
                <a:gd name="T14" fmla="*/ 110 w 165"/>
                <a:gd name="T15" fmla="*/ 42 h 125"/>
                <a:gd name="T16" fmla="*/ 124 w 165"/>
                <a:gd name="T17" fmla="*/ 41 h 125"/>
                <a:gd name="T18" fmla="*/ 129 w 165"/>
                <a:gd name="T19" fmla="*/ 35 h 125"/>
                <a:gd name="T20" fmla="*/ 136 w 165"/>
                <a:gd name="T21" fmla="*/ 38 h 125"/>
                <a:gd name="T22" fmla="*/ 135 w 165"/>
                <a:gd name="T23" fmla="*/ 52 h 125"/>
                <a:gd name="T24" fmla="*/ 137 w 165"/>
                <a:gd name="T25" fmla="*/ 55 h 125"/>
                <a:gd name="T26" fmla="*/ 135 w 165"/>
                <a:gd name="T27" fmla="*/ 58 h 125"/>
                <a:gd name="T28" fmla="*/ 138 w 165"/>
                <a:gd name="T29" fmla="*/ 62 h 125"/>
                <a:gd name="T30" fmla="*/ 147 w 165"/>
                <a:gd name="T31" fmla="*/ 52 h 125"/>
                <a:gd name="T32" fmla="*/ 156 w 165"/>
                <a:gd name="T33" fmla="*/ 54 h 125"/>
                <a:gd name="T34" fmla="*/ 158 w 165"/>
                <a:gd name="T35" fmla="*/ 64 h 125"/>
                <a:gd name="T36" fmla="*/ 161 w 165"/>
                <a:gd name="T37" fmla="*/ 76 h 125"/>
                <a:gd name="T38" fmla="*/ 159 w 165"/>
                <a:gd name="T39" fmla="*/ 88 h 125"/>
                <a:gd name="T40" fmla="*/ 165 w 165"/>
                <a:gd name="T41" fmla="*/ 99 h 125"/>
                <a:gd name="T42" fmla="*/ 156 w 165"/>
                <a:gd name="T43" fmla="*/ 106 h 125"/>
                <a:gd name="T44" fmla="*/ 147 w 165"/>
                <a:gd name="T45" fmla="*/ 106 h 125"/>
                <a:gd name="T46" fmla="*/ 142 w 165"/>
                <a:gd name="T47" fmla="*/ 110 h 125"/>
                <a:gd name="T48" fmla="*/ 137 w 165"/>
                <a:gd name="T49" fmla="*/ 107 h 125"/>
                <a:gd name="T50" fmla="*/ 133 w 165"/>
                <a:gd name="T51" fmla="*/ 112 h 125"/>
                <a:gd name="T52" fmla="*/ 128 w 165"/>
                <a:gd name="T53" fmla="*/ 107 h 125"/>
                <a:gd name="T54" fmla="*/ 121 w 165"/>
                <a:gd name="T55" fmla="*/ 117 h 125"/>
                <a:gd name="T56" fmla="*/ 117 w 165"/>
                <a:gd name="T57" fmla="*/ 125 h 125"/>
                <a:gd name="T58" fmla="*/ 103 w 165"/>
                <a:gd name="T59" fmla="*/ 115 h 125"/>
                <a:gd name="T60" fmla="*/ 103 w 165"/>
                <a:gd name="T61" fmla="*/ 108 h 125"/>
                <a:gd name="T62" fmla="*/ 95 w 165"/>
                <a:gd name="T63" fmla="*/ 99 h 125"/>
                <a:gd name="T64" fmla="*/ 86 w 165"/>
                <a:gd name="T65" fmla="*/ 99 h 125"/>
                <a:gd name="T66" fmla="*/ 75 w 165"/>
                <a:gd name="T67" fmla="*/ 103 h 125"/>
                <a:gd name="T68" fmla="*/ 67 w 165"/>
                <a:gd name="T69" fmla="*/ 110 h 125"/>
                <a:gd name="T70" fmla="*/ 56 w 165"/>
                <a:gd name="T71" fmla="*/ 110 h 125"/>
                <a:gd name="T72" fmla="*/ 50 w 165"/>
                <a:gd name="T73" fmla="*/ 112 h 125"/>
                <a:gd name="T74" fmla="*/ 45 w 165"/>
                <a:gd name="T75" fmla="*/ 114 h 125"/>
                <a:gd name="T76" fmla="*/ 40 w 165"/>
                <a:gd name="T77" fmla="*/ 109 h 125"/>
                <a:gd name="T78" fmla="*/ 33 w 165"/>
                <a:gd name="T79" fmla="*/ 116 h 125"/>
                <a:gd name="T80" fmla="*/ 28 w 165"/>
                <a:gd name="T81" fmla="*/ 109 h 125"/>
                <a:gd name="T82" fmla="*/ 16 w 165"/>
                <a:gd name="T83" fmla="*/ 91 h 125"/>
                <a:gd name="T84" fmla="*/ 21 w 165"/>
                <a:gd name="T85" fmla="*/ 87 h 125"/>
                <a:gd name="T86" fmla="*/ 20 w 165"/>
                <a:gd name="T87" fmla="*/ 82 h 125"/>
                <a:gd name="T88" fmla="*/ 11 w 165"/>
                <a:gd name="T89" fmla="*/ 84 h 125"/>
                <a:gd name="T90" fmla="*/ 3 w 165"/>
                <a:gd name="T91" fmla="*/ 86 h 125"/>
                <a:gd name="T92" fmla="*/ 0 w 165"/>
                <a:gd name="T93" fmla="*/ 86 h 125"/>
                <a:gd name="T94" fmla="*/ 1 w 165"/>
                <a:gd name="T95" fmla="*/ 81 h 125"/>
                <a:gd name="T96" fmla="*/ 5 w 165"/>
                <a:gd name="T97" fmla="*/ 73 h 125"/>
                <a:gd name="T98" fmla="*/ 2 w 165"/>
                <a:gd name="T99" fmla="*/ 67 h 125"/>
                <a:gd name="T100" fmla="*/ 1 w 165"/>
                <a:gd name="T101" fmla="*/ 50 h 125"/>
                <a:gd name="T102" fmla="*/ 4 w 165"/>
                <a:gd name="T103" fmla="*/ 38 h 125"/>
                <a:gd name="T104" fmla="*/ 13 w 165"/>
                <a:gd name="T105" fmla="*/ 33 h 125"/>
                <a:gd name="T106" fmla="*/ 20 w 165"/>
                <a:gd name="T107" fmla="*/ 29 h 125"/>
                <a:gd name="T108" fmla="*/ 22 w 165"/>
                <a:gd name="T109" fmla="*/ 19 h 125"/>
                <a:gd name="T110" fmla="*/ 27 w 165"/>
                <a:gd name="T111" fmla="*/ 14 h 125"/>
                <a:gd name="T112" fmla="*/ 27 w 165"/>
                <a:gd name="T11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25">
                  <a:moveTo>
                    <a:pt x="27" y="0"/>
                  </a:moveTo>
                  <a:cubicBezTo>
                    <a:pt x="33" y="1"/>
                    <a:pt x="33" y="1"/>
                    <a:pt x="33" y="1"/>
                  </a:cubicBezTo>
                  <a:cubicBezTo>
                    <a:pt x="39" y="7"/>
                    <a:pt x="39" y="7"/>
                    <a:pt x="39" y="7"/>
                  </a:cubicBezTo>
                  <a:cubicBezTo>
                    <a:pt x="51" y="7"/>
                    <a:pt x="51" y="7"/>
                    <a:pt x="51" y="7"/>
                  </a:cubicBezTo>
                  <a:cubicBezTo>
                    <a:pt x="71" y="14"/>
                    <a:pt x="71" y="14"/>
                    <a:pt x="71" y="14"/>
                  </a:cubicBezTo>
                  <a:cubicBezTo>
                    <a:pt x="88" y="35"/>
                    <a:pt x="88" y="35"/>
                    <a:pt x="88" y="35"/>
                  </a:cubicBezTo>
                  <a:cubicBezTo>
                    <a:pt x="103" y="35"/>
                    <a:pt x="103" y="35"/>
                    <a:pt x="103" y="35"/>
                  </a:cubicBezTo>
                  <a:cubicBezTo>
                    <a:pt x="110" y="42"/>
                    <a:pt x="110" y="42"/>
                    <a:pt x="110" y="42"/>
                  </a:cubicBezTo>
                  <a:cubicBezTo>
                    <a:pt x="124" y="41"/>
                    <a:pt x="124" y="41"/>
                    <a:pt x="124" y="41"/>
                  </a:cubicBezTo>
                  <a:cubicBezTo>
                    <a:pt x="129" y="35"/>
                    <a:pt x="129" y="35"/>
                    <a:pt x="129" y="35"/>
                  </a:cubicBezTo>
                  <a:cubicBezTo>
                    <a:pt x="136" y="38"/>
                    <a:pt x="136" y="38"/>
                    <a:pt x="136" y="38"/>
                  </a:cubicBezTo>
                  <a:cubicBezTo>
                    <a:pt x="135" y="52"/>
                    <a:pt x="135" y="52"/>
                    <a:pt x="135" y="52"/>
                  </a:cubicBezTo>
                  <a:cubicBezTo>
                    <a:pt x="137" y="55"/>
                    <a:pt x="137" y="55"/>
                    <a:pt x="137" y="55"/>
                  </a:cubicBezTo>
                  <a:cubicBezTo>
                    <a:pt x="135" y="58"/>
                    <a:pt x="135" y="58"/>
                    <a:pt x="135" y="58"/>
                  </a:cubicBezTo>
                  <a:cubicBezTo>
                    <a:pt x="138" y="62"/>
                    <a:pt x="138" y="62"/>
                    <a:pt x="138" y="62"/>
                  </a:cubicBezTo>
                  <a:cubicBezTo>
                    <a:pt x="147" y="52"/>
                    <a:pt x="147" y="52"/>
                    <a:pt x="147" y="52"/>
                  </a:cubicBezTo>
                  <a:cubicBezTo>
                    <a:pt x="156" y="54"/>
                    <a:pt x="156" y="54"/>
                    <a:pt x="156" y="54"/>
                  </a:cubicBezTo>
                  <a:cubicBezTo>
                    <a:pt x="158" y="64"/>
                    <a:pt x="158" y="64"/>
                    <a:pt x="158" y="64"/>
                  </a:cubicBezTo>
                  <a:cubicBezTo>
                    <a:pt x="158" y="64"/>
                    <a:pt x="161" y="76"/>
                    <a:pt x="161" y="76"/>
                  </a:cubicBezTo>
                  <a:cubicBezTo>
                    <a:pt x="161" y="77"/>
                    <a:pt x="159" y="88"/>
                    <a:pt x="159" y="88"/>
                  </a:cubicBezTo>
                  <a:cubicBezTo>
                    <a:pt x="165" y="99"/>
                    <a:pt x="165" y="99"/>
                    <a:pt x="165" y="99"/>
                  </a:cubicBezTo>
                  <a:cubicBezTo>
                    <a:pt x="156" y="106"/>
                    <a:pt x="156" y="106"/>
                    <a:pt x="156" y="106"/>
                  </a:cubicBezTo>
                  <a:cubicBezTo>
                    <a:pt x="147" y="106"/>
                    <a:pt x="147" y="106"/>
                    <a:pt x="147" y="106"/>
                  </a:cubicBezTo>
                  <a:cubicBezTo>
                    <a:pt x="142" y="110"/>
                    <a:pt x="142" y="110"/>
                    <a:pt x="142" y="110"/>
                  </a:cubicBezTo>
                  <a:cubicBezTo>
                    <a:pt x="137" y="107"/>
                    <a:pt x="137" y="107"/>
                    <a:pt x="137" y="107"/>
                  </a:cubicBezTo>
                  <a:cubicBezTo>
                    <a:pt x="133" y="112"/>
                    <a:pt x="133" y="112"/>
                    <a:pt x="133" y="112"/>
                  </a:cubicBezTo>
                  <a:cubicBezTo>
                    <a:pt x="128" y="107"/>
                    <a:pt x="128" y="107"/>
                    <a:pt x="128" y="107"/>
                  </a:cubicBezTo>
                  <a:cubicBezTo>
                    <a:pt x="121" y="117"/>
                    <a:pt x="121" y="117"/>
                    <a:pt x="121" y="117"/>
                  </a:cubicBezTo>
                  <a:cubicBezTo>
                    <a:pt x="117" y="125"/>
                    <a:pt x="117" y="125"/>
                    <a:pt x="117" y="125"/>
                  </a:cubicBezTo>
                  <a:cubicBezTo>
                    <a:pt x="103" y="115"/>
                    <a:pt x="103" y="115"/>
                    <a:pt x="103" y="115"/>
                  </a:cubicBezTo>
                  <a:cubicBezTo>
                    <a:pt x="103" y="108"/>
                    <a:pt x="103" y="108"/>
                    <a:pt x="103" y="108"/>
                  </a:cubicBezTo>
                  <a:cubicBezTo>
                    <a:pt x="95" y="99"/>
                    <a:pt x="95" y="99"/>
                    <a:pt x="95" y="99"/>
                  </a:cubicBezTo>
                  <a:cubicBezTo>
                    <a:pt x="86" y="99"/>
                    <a:pt x="86" y="99"/>
                    <a:pt x="86" y="99"/>
                  </a:cubicBezTo>
                  <a:cubicBezTo>
                    <a:pt x="75" y="103"/>
                    <a:pt x="75" y="103"/>
                    <a:pt x="75" y="103"/>
                  </a:cubicBezTo>
                  <a:cubicBezTo>
                    <a:pt x="67" y="110"/>
                    <a:pt x="67" y="110"/>
                    <a:pt x="67" y="110"/>
                  </a:cubicBezTo>
                  <a:cubicBezTo>
                    <a:pt x="56" y="110"/>
                    <a:pt x="56" y="110"/>
                    <a:pt x="56" y="110"/>
                  </a:cubicBezTo>
                  <a:cubicBezTo>
                    <a:pt x="50" y="112"/>
                    <a:pt x="50" y="112"/>
                    <a:pt x="50" y="112"/>
                  </a:cubicBezTo>
                  <a:cubicBezTo>
                    <a:pt x="45" y="114"/>
                    <a:pt x="45" y="114"/>
                    <a:pt x="45" y="114"/>
                  </a:cubicBezTo>
                  <a:cubicBezTo>
                    <a:pt x="40" y="109"/>
                    <a:pt x="40" y="109"/>
                    <a:pt x="40" y="109"/>
                  </a:cubicBezTo>
                  <a:cubicBezTo>
                    <a:pt x="33" y="116"/>
                    <a:pt x="33" y="116"/>
                    <a:pt x="33" y="116"/>
                  </a:cubicBezTo>
                  <a:cubicBezTo>
                    <a:pt x="31" y="113"/>
                    <a:pt x="29" y="110"/>
                    <a:pt x="28" y="109"/>
                  </a:cubicBezTo>
                  <a:cubicBezTo>
                    <a:pt x="23" y="105"/>
                    <a:pt x="16" y="94"/>
                    <a:pt x="16" y="91"/>
                  </a:cubicBezTo>
                  <a:cubicBezTo>
                    <a:pt x="16" y="87"/>
                    <a:pt x="18" y="88"/>
                    <a:pt x="21" y="87"/>
                  </a:cubicBezTo>
                  <a:cubicBezTo>
                    <a:pt x="23" y="85"/>
                    <a:pt x="21" y="82"/>
                    <a:pt x="20" y="82"/>
                  </a:cubicBezTo>
                  <a:cubicBezTo>
                    <a:pt x="18" y="82"/>
                    <a:pt x="13" y="83"/>
                    <a:pt x="11" y="84"/>
                  </a:cubicBezTo>
                  <a:cubicBezTo>
                    <a:pt x="9" y="84"/>
                    <a:pt x="6" y="86"/>
                    <a:pt x="3" y="86"/>
                  </a:cubicBezTo>
                  <a:cubicBezTo>
                    <a:pt x="2" y="85"/>
                    <a:pt x="1" y="85"/>
                    <a:pt x="0" y="86"/>
                  </a:cubicBezTo>
                  <a:cubicBezTo>
                    <a:pt x="1" y="81"/>
                    <a:pt x="1" y="81"/>
                    <a:pt x="1" y="81"/>
                  </a:cubicBezTo>
                  <a:cubicBezTo>
                    <a:pt x="5" y="73"/>
                    <a:pt x="5" y="73"/>
                    <a:pt x="5" y="73"/>
                  </a:cubicBezTo>
                  <a:cubicBezTo>
                    <a:pt x="2" y="67"/>
                    <a:pt x="2" y="67"/>
                    <a:pt x="2" y="67"/>
                  </a:cubicBezTo>
                  <a:cubicBezTo>
                    <a:pt x="1" y="50"/>
                    <a:pt x="1" y="50"/>
                    <a:pt x="1" y="50"/>
                  </a:cubicBezTo>
                  <a:cubicBezTo>
                    <a:pt x="4" y="38"/>
                    <a:pt x="4" y="38"/>
                    <a:pt x="4" y="38"/>
                  </a:cubicBezTo>
                  <a:cubicBezTo>
                    <a:pt x="13" y="33"/>
                    <a:pt x="13" y="33"/>
                    <a:pt x="13" y="33"/>
                  </a:cubicBezTo>
                  <a:cubicBezTo>
                    <a:pt x="20" y="29"/>
                    <a:pt x="20" y="29"/>
                    <a:pt x="20" y="29"/>
                  </a:cubicBezTo>
                  <a:cubicBezTo>
                    <a:pt x="22" y="19"/>
                    <a:pt x="22" y="19"/>
                    <a:pt x="22" y="19"/>
                  </a:cubicBezTo>
                  <a:cubicBezTo>
                    <a:pt x="27" y="14"/>
                    <a:pt x="27" y="14"/>
                    <a:pt x="27" y="14"/>
                  </a:cubicBezTo>
                  <a:lnTo>
                    <a:pt x="27" y="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71" name="Freeform 67">
              <a:extLst>
                <a:ext uri="{FF2B5EF4-FFF2-40B4-BE49-F238E27FC236}">
                  <a16:creationId xmlns:a16="http://schemas.microsoft.com/office/drawing/2014/main" id="{846C3F1A-2707-4EED-B66C-7F0F38996F74}"/>
                </a:ext>
              </a:extLst>
            </p:cNvPr>
            <p:cNvSpPr>
              <a:spLocks/>
            </p:cNvSpPr>
            <p:nvPr/>
          </p:nvSpPr>
          <p:spPr bwMode="auto">
            <a:xfrm>
              <a:off x="2686" y="3855"/>
              <a:ext cx="164" cy="288"/>
            </a:xfrm>
            <a:custGeom>
              <a:avLst/>
              <a:gdLst>
                <a:gd name="T0" fmla="*/ 0 w 79"/>
                <a:gd name="T1" fmla="*/ 22 h 138"/>
                <a:gd name="T2" fmla="*/ 6 w 79"/>
                <a:gd name="T3" fmla="*/ 17 h 138"/>
                <a:gd name="T4" fmla="*/ 19 w 79"/>
                <a:gd name="T5" fmla="*/ 18 h 138"/>
                <a:gd name="T6" fmla="*/ 31 w 79"/>
                <a:gd name="T7" fmla="*/ 9 h 138"/>
                <a:gd name="T8" fmla="*/ 41 w 79"/>
                <a:gd name="T9" fmla="*/ 9 h 138"/>
                <a:gd name="T10" fmla="*/ 43 w 79"/>
                <a:gd name="T11" fmla="*/ 11 h 138"/>
                <a:gd name="T12" fmla="*/ 49 w 79"/>
                <a:gd name="T13" fmla="*/ 6 h 138"/>
                <a:gd name="T14" fmla="*/ 53 w 79"/>
                <a:gd name="T15" fmla="*/ 9 h 138"/>
                <a:gd name="T16" fmla="*/ 65 w 79"/>
                <a:gd name="T17" fmla="*/ 0 h 138"/>
                <a:gd name="T18" fmla="*/ 67 w 79"/>
                <a:gd name="T19" fmla="*/ 0 h 138"/>
                <a:gd name="T20" fmla="*/ 68 w 79"/>
                <a:gd name="T21" fmla="*/ 11 h 138"/>
                <a:gd name="T22" fmla="*/ 75 w 79"/>
                <a:gd name="T23" fmla="*/ 17 h 138"/>
                <a:gd name="T24" fmla="*/ 79 w 79"/>
                <a:gd name="T25" fmla="*/ 23 h 138"/>
                <a:gd name="T26" fmla="*/ 79 w 79"/>
                <a:gd name="T27" fmla="*/ 34 h 138"/>
                <a:gd name="T28" fmla="*/ 65 w 79"/>
                <a:gd name="T29" fmla="*/ 45 h 138"/>
                <a:gd name="T30" fmla="*/ 69 w 79"/>
                <a:gd name="T31" fmla="*/ 57 h 138"/>
                <a:gd name="T32" fmla="*/ 69 w 79"/>
                <a:gd name="T33" fmla="*/ 69 h 138"/>
                <a:gd name="T34" fmla="*/ 62 w 79"/>
                <a:gd name="T35" fmla="*/ 74 h 138"/>
                <a:gd name="T36" fmla="*/ 65 w 79"/>
                <a:gd name="T37" fmla="*/ 76 h 138"/>
                <a:gd name="T38" fmla="*/ 71 w 79"/>
                <a:gd name="T39" fmla="*/ 74 h 138"/>
                <a:gd name="T40" fmla="*/ 79 w 79"/>
                <a:gd name="T41" fmla="*/ 75 h 138"/>
                <a:gd name="T42" fmla="*/ 75 w 79"/>
                <a:gd name="T43" fmla="*/ 80 h 138"/>
                <a:gd name="T44" fmla="*/ 75 w 79"/>
                <a:gd name="T45" fmla="*/ 91 h 138"/>
                <a:gd name="T46" fmla="*/ 68 w 79"/>
                <a:gd name="T47" fmla="*/ 100 h 138"/>
                <a:gd name="T48" fmla="*/ 75 w 79"/>
                <a:gd name="T49" fmla="*/ 107 h 138"/>
                <a:gd name="T50" fmla="*/ 72 w 79"/>
                <a:gd name="T51" fmla="*/ 114 h 138"/>
                <a:gd name="T52" fmla="*/ 77 w 79"/>
                <a:gd name="T53" fmla="*/ 122 h 138"/>
                <a:gd name="T54" fmla="*/ 67 w 79"/>
                <a:gd name="T55" fmla="*/ 130 h 138"/>
                <a:gd name="T56" fmla="*/ 67 w 79"/>
                <a:gd name="T57" fmla="*/ 138 h 138"/>
                <a:gd name="T58" fmla="*/ 62 w 79"/>
                <a:gd name="T59" fmla="*/ 136 h 138"/>
                <a:gd name="T60" fmla="*/ 62 w 79"/>
                <a:gd name="T61" fmla="*/ 131 h 138"/>
                <a:gd name="T62" fmla="*/ 57 w 79"/>
                <a:gd name="T63" fmla="*/ 130 h 138"/>
                <a:gd name="T64" fmla="*/ 50 w 79"/>
                <a:gd name="T65" fmla="*/ 126 h 138"/>
                <a:gd name="T66" fmla="*/ 44 w 79"/>
                <a:gd name="T67" fmla="*/ 127 h 138"/>
                <a:gd name="T68" fmla="*/ 38 w 79"/>
                <a:gd name="T69" fmla="*/ 122 h 138"/>
                <a:gd name="T70" fmla="*/ 36 w 79"/>
                <a:gd name="T71" fmla="*/ 114 h 138"/>
                <a:gd name="T72" fmla="*/ 31 w 79"/>
                <a:gd name="T73" fmla="*/ 104 h 138"/>
                <a:gd name="T74" fmla="*/ 38 w 79"/>
                <a:gd name="T75" fmla="*/ 103 h 138"/>
                <a:gd name="T76" fmla="*/ 40 w 79"/>
                <a:gd name="T77" fmla="*/ 98 h 138"/>
                <a:gd name="T78" fmla="*/ 27 w 79"/>
                <a:gd name="T79" fmla="*/ 94 h 138"/>
                <a:gd name="T80" fmla="*/ 23 w 79"/>
                <a:gd name="T81" fmla="*/ 85 h 138"/>
                <a:gd name="T82" fmla="*/ 20 w 79"/>
                <a:gd name="T83" fmla="*/ 77 h 138"/>
                <a:gd name="T84" fmla="*/ 12 w 79"/>
                <a:gd name="T85" fmla="*/ 75 h 138"/>
                <a:gd name="T86" fmla="*/ 9 w 79"/>
                <a:gd name="T87" fmla="*/ 67 h 138"/>
                <a:gd name="T88" fmla="*/ 3 w 79"/>
                <a:gd name="T89" fmla="*/ 56 h 138"/>
                <a:gd name="T90" fmla="*/ 5 w 79"/>
                <a:gd name="T91" fmla="*/ 44 h 138"/>
                <a:gd name="T92" fmla="*/ 2 w 79"/>
                <a:gd name="T93" fmla="*/ 32 h 138"/>
                <a:gd name="T94" fmla="*/ 0 w 79"/>
                <a:gd name="T95" fmla="*/ 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38">
                  <a:moveTo>
                    <a:pt x="0" y="22"/>
                  </a:moveTo>
                  <a:cubicBezTo>
                    <a:pt x="6" y="17"/>
                    <a:pt x="6" y="17"/>
                    <a:pt x="6" y="17"/>
                  </a:cubicBezTo>
                  <a:cubicBezTo>
                    <a:pt x="19" y="18"/>
                    <a:pt x="19" y="18"/>
                    <a:pt x="19" y="18"/>
                  </a:cubicBezTo>
                  <a:cubicBezTo>
                    <a:pt x="31" y="9"/>
                    <a:pt x="31" y="9"/>
                    <a:pt x="31" y="9"/>
                  </a:cubicBezTo>
                  <a:cubicBezTo>
                    <a:pt x="41" y="9"/>
                    <a:pt x="41" y="9"/>
                    <a:pt x="41" y="9"/>
                  </a:cubicBezTo>
                  <a:cubicBezTo>
                    <a:pt x="43" y="11"/>
                    <a:pt x="43" y="11"/>
                    <a:pt x="43" y="11"/>
                  </a:cubicBezTo>
                  <a:cubicBezTo>
                    <a:pt x="49" y="6"/>
                    <a:pt x="49" y="6"/>
                    <a:pt x="49" y="6"/>
                  </a:cubicBezTo>
                  <a:cubicBezTo>
                    <a:pt x="53" y="9"/>
                    <a:pt x="53" y="9"/>
                    <a:pt x="53" y="9"/>
                  </a:cubicBezTo>
                  <a:cubicBezTo>
                    <a:pt x="65" y="0"/>
                    <a:pt x="65" y="0"/>
                    <a:pt x="65" y="0"/>
                  </a:cubicBezTo>
                  <a:cubicBezTo>
                    <a:pt x="67" y="0"/>
                    <a:pt x="67" y="0"/>
                    <a:pt x="67" y="0"/>
                  </a:cubicBezTo>
                  <a:cubicBezTo>
                    <a:pt x="68" y="11"/>
                    <a:pt x="68" y="11"/>
                    <a:pt x="68" y="11"/>
                  </a:cubicBezTo>
                  <a:cubicBezTo>
                    <a:pt x="75" y="17"/>
                    <a:pt x="75" y="17"/>
                    <a:pt x="75" y="17"/>
                  </a:cubicBezTo>
                  <a:cubicBezTo>
                    <a:pt x="79" y="23"/>
                    <a:pt x="79" y="23"/>
                    <a:pt x="79" y="23"/>
                  </a:cubicBezTo>
                  <a:cubicBezTo>
                    <a:pt x="79" y="34"/>
                    <a:pt x="79" y="34"/>
                    <a:pt x="79" y="34"/>
                  </a:cubicBezTo>
                  <a:cubicBezTo>
                    <a:pt x="65" y="45"/>
                    <a:pt x="65" y="45"/>
                    <a:pt x="65" y="45"/>
                  </a:cubicBezTo>
                  <a:cubicBezTo>
                    <a:pt x="69" y="57"/>
                    <a:pt x="69" y="57"/>
                    <a:pt x="69" y="57"/>
                  </a:cubicBezTo>
                  <a:cubicBezTo>
                    <a:pt x="69" y="69"/>
                    <a:pt x="69" y="69"/>
                    <a:pt x="69" y="69"/>
                  </a:cubicBezTo>
                  <a:cubicBezTo>
                    <a:pt x="62" y="74"/>
                    <a:pt x="62" y="74"/>
                    <a:pt x="62" y="74"/>
                  </a:cubicBezTo>
                  <a:cubicBezTo>
                    <a:pt x="65" y="76"/>
                    <a:pt x="65" y="76"/>
                    <a:pt x="65" y="76"/>
                  </a:cubicBezTo>
                  <a:cubicBezTo>
                    <a:pt x="71" y="74"/>
                    <a:pt x="71" y="74"/>
                    <a:pt x="71" y="74"/>
                  </a:cubicBezTo>
                  <a:cubicBezTo>
                    <a:pt x="79" y="75"/>
                    <a:pt x="79" y="75"/>
                    <a:pt x="79" y="75"/>
                  </a:cubicBezTo>
                  <a:cubicBezTo>
                    <a:pt x="75" y="80"/>
                    <a:pt x="75" y="80"/>
                    <a:pt x="75" y="80"/>
                  </a:cubicBezTo>
                  <a:cubicBezTo>
                    <a:pt x="75" y="91"/>
                    <a:pt x="75" y="91"/>
                    <a:pt x="75" y="91"/>
                  </a:cubicBezTo>
                  <a:cubicBezTo>
                    <a:pt x="68" y="100"/>
                    <a:pt x="68" y="100"/>
                    <a:pt x="68" y="100"/>
                  </a:cubicBezTo>
                  <a:cubicBezTo>
                    <a:pt x="75" y="107"/>
                    <a:pt x="75" y="107"/>
                    <a:pt x="75" y="107"/>
                  </a:cubicBezTo>
                  <a:cubicBezTo>
                    <a:pt x="72" y="114"/>
                    <a:pt x="72" y="114"/>
                    <a:pt x="72" y="114"/>
                  </a:cubicBezTo>
                  <a:cubicBezTo>
                    <a:pt x="77" y="122"/>
                    <a:pt x="77" y="122"/>
                    <a:pt x="77" y="122"/>
                  </a:cubicBezTo>
                  <a:cubicBezTo>
                    <a:pt x="67" y="130"/>
                    <a:pt x="67" y="130"/>
                    <a:pt x="67" y="130"/>
                  </a:cubicBezTo>
                  <a:cubicBezTo>
                    <a:pt x="67" y="138"/>
                    <a:pt x="67" y="138"/>
                    <a:pt x="67" y="138"/>
                  </a:cubicBezTo>
                  <a:cubicBezTo>
                    <a:pt x="62" y="136"/>
                    <a:pt x="62" y="136"/>
                    <a:pt x="62" y="136"/>
                  </a:cubicBezTo>
                  <a:cubicBezTo>
                    <a:pt x="62" y="131"/>
                    <a:pt x="62" y="131"/>
                    <a:pt x="62" y="131"/>
                  </a:cubicBezTo>
                  <a:cubicBezTo>
                    <a:pt x="57" y="130"/>
                    <a:pt x="57" y="130"/>
                    <a:pt x="57" y="130"/>
                  </a:cubicBezTo>
                  <a:cubicBezTo>
                    <a:pt x="50" y="126"/>
                    <a:pt x="50" y="126"/>
                    <a:pt x="50" y="126"/>
                  </a:cubicBezTo>
                  <a:cubicBezTo>
                    <a:pt x="44" y="127"/>
                    <a:pt x="44" y="127"/>
                    <a:pt x="44" y="127"/>
                  </a:cubicBezTo>
                  <a:cubicBezTo>
                    <a:pt x="38" y="122"/>
                    <a:pt x="38" y="122"/>
                    <a:pt x="38" y="122"/>
                  </a:cubicBezTo>
                  <a:cubicBezTo>
                    <a:pt x="36" y="114"/>
                    <a:pt x="36" y="114"/>
                    <a:pt x="36" y="114"/>
                  </a:cubicBezTo>
                  <a:cubicBezTo>
                    <a:pt x="31" y="104"/>
                    <a:pt x="31" y="104"/>
                    <a:pt x="31" y="104"/>
                  </a:cubicBezTo>
                  <a:cubicBezTo>
                    <a:pt x="38" y="103"/>
                    <a:pt x="38" y="103"/>
                    <a:pt x="38" y="103"/>
                  </a:cubicBezTo>
                  <a:cubicBezTo>
                    <a:pt x="40" y="98"/>
                    <a:pt x="40" y="98"/>
                    <a:pt x="40" y="98"/>
                  </a:cubicBezTo>
                  <a:cubicBezTo>
                    <a:pt x="27" y="94"/>
                    <a:pt x="27" y="94"/>
                    <a:pt x="27" y="94"/>
                  </a:cubicBezTo>
                  <a:cubicBezTo>
                    <a:pt x="23" y="85"/>
                    <a:pt x="23" y="85"/>
                    <a:pt x="23" y="85"/>
                  </a:cubicBezTo>
                  <a:cubicBezTo>
                    <a:pt x="20" y="77"/>
                    <a:pt x="20" y="77"/>
                    <a:pt x="20" y="77"/>
                  </a:cubicBezTo>
                  <a:cubicBezTo>
                    <a:pt x="12" y="75"/>
                    <a:pt x="12" y="75"/>
                    <a:pt x="12" y="75"/>
                  </a:cubicBezTo>
                  <a:cubicBezTo>
                    <a:pt x="9" y="67"/>
                    <a:pt x="9" y="67"/>
                    <a:pt x="9" y="67"/>
                  </a:cubicBezTo>
                  <a:cubicBezTo>
                    <a:pt x="3" y="56"/>
                    <a:pt x="3" y="56"/>
                    <a:pt x="3" y="56"/>
                  </a:cubicBezTo>
                  <a:cubicBezTo>
                    <a:pt x="3" y="56"/>
                    <a:pt x="5" y="45"/>
                    <a:pt x="5" y="44"/>
                  </a:cubicBezTo>
                  <a:cubicBezTo>
                    <a:pt x="5" y="44"/>
                    <a:pt x="2" y="32"/>
                    <a:pt x="2" y="32"/>
                  </a:cubicBezTo>
                  <a:lnTo>
                    <a:pt x="0" y="22"/>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72" name="Freeform 68">
              <a:extLst>
                <a:ext uri="{FF2B5EF4-FFF2-40B4-BE49-F238E27FC236}">
                  <a16:creationId xmlns:a16="http://schemas.microsoft.com/office/drawing/2014/main" id="{EA8B6C70-1E60-4959-AB5E-C5D87EBD2795}"/>
                </a:ext>
              </a:extLst>
            </p:cNvPr>
            <p:cNvSpPr>
              <a:spLocks noEditPoints="1"/>
            </p:cNvSpPr>
            <p:nvPr/>
          </p:nvSpPr>
          <p:spPr bwMode="auto">
            <a:xfrm>
              <a:off x="3236" y="2286"/>
              <a:ext cx="1104" cy="1363"/>
            </a:xfrm>
            <a:custGeom>
              <a:avLst/>
              <a:gdLst>
                <a:gd name="T0" fmla="*/ 30 w 530"/>
                <a:gd name="T1" fmla="*/ 215 h 654"/>
                <a:gd name="T2" fmla="*/ 118 w 530"/>
                <a:gd name="T3" fmla="*/ 199 h 654"/>
                <a:gd name="T4" fmla="*/ 163 w 530"/>
                <a:gd name="T5" fmla="*/ 171 h 654"/>
                <a:gd name="T6" fmla="*/ 171 w 530"/>
                <a:gd name="T7" fmla="*/ 197 h 654"/>
                <a:gd name="T8" fmla="*/ 222 w 530"/>
                <a:gd name="T9" fmla="*/ 187 h 654"/>
                <a:gd name="T10" fmla="*/ 272 w 530"/>
                <a:gd name="T11" fmla="*/ 151 h 654"/>
                <a:gd name="T12" fmla="*/ 251 w 530"/>
                <a:gd name="T13" fmla="*/ 113 h 654"/>
                <a:gd name="T14" fmla="*/ 302 w 530"/>
                <a:gd name="T15" fmla="*/ 92 h 654"/>
                <a:gd name="T16" fmla="*/ 336 w 530"/>
                <a:gd name="T17" fmla="*/ 79 h 654"/>
                <a:gd name="T18" fmla="*/ 407 w 530"/>
                <a:gd name="T19" fmla="*/ 23 h 654"/>
                <a:gd name="T20" fmla="*/ 465 w 530"/>
                <a:gd name="T21" fmla="*/ 20 h 654"/>
                <a:gd name="T22" fmla="*/ 490 w 530"/>
                <a:gd name="T23" fmla="*/ 46 h 654"/>
                <a:gd name="T24" fmla="*/ 490 w 530"/>
                <a:gd name="T25" fmla="*/ 91 h 654"/>
                <a:gd name="T26" fmla="*/ 529 w 530"/>
                <a:gd name="T27" fmla="*/ 123 h 654"/>
                <a:gd name="T28" fmla="*/ 504 w 530"/>
                <a:gd name="T29" fmla="*/ 149 h 654"/>
                <a:gd name="T30" fmla="*/ 527 w 530"/>
                <a:gd name="T31" fmla="*/ 199 h 654"/>
                <a:gd name="T32" fmla="*/ 501 w 530"/>
                <a:gd name="T33" fmla="*/ 229 h 654"/>
                <a:gd name="T34" fmla="*/ 486 w 530"/>
                <a:gd name="T35" fmla="*/ 256 h 654"/>
                <a:gd name="T36" fmla="*/ 509 w 530"/>
                <a:gd name="T37" fmla="*/ 307 h 654"/>
                <a:gd name="T38" fmla="*/ 492 w 530"/>
                <a:gd name="T39" fmla="*/ 341 h 654"/>
                <a:gd name="T40" fmla="*/ 462 w 530"/>
                <a:gd name="T41" fmla="*/ 358 h 654"/>
                <a:gd name="T42" fmla="*/ 473 w 530"/>
                <a:gd name="T43" fmla="*/ 414 h 654"/>
                <a:gd name="T44" fmla="*/ 469 w 530"/>
                <a:gd name="T45" fmla="*/ 461 h 654"/>
                <a:gd name="T46" fmla="*/ 445 w 530"/>
                <a:gd name="T47" fmla="*/ 483 h 654"/>
                <a:gd name="T48" fmla="*/ 436 w 530"/>
                <a:gd name="T49" fmla="*/ 515 h 654"/>
                <a:gd name="T50" fmla="*/ 445 w 530"/>
                <a:gd name="T51" fmla="*/ 547 h 654"/>
                <a:gd name="T52" fmla="*/ 462 w 530"/>
                <a:gd name="T53" fmla="*/ 572 h 654"/>
                <a:gd name="T54" fmla="*/ 462 w 530"/>
                <a:gd name="T55" fmla="*/ 598 h 654"/>
                <a:gd name="T56" fmla="*/ 421 w 530"/>
                <a:gd name="T57" fmla="*/ 630 h 654"/>
                <a:gd name="T58" fmla="*/ 382 w 530"/>
                <a:gd name="T59" fmla="*/ 643 h 654"/>
                <a:gd name="T60" fmla="*/ 334 w 530"/>
                <a:gd name="T61" fmla="*/ 645 h 654"/>
                <a:gd name="T62" fmla="*/ 290 w 530"/>
                <a:gd name="T63" fmla="*/ 654 h 654"/>
                <a:gd name="T64" fmla="*/ 267 w 530"/>
                <a:gd name="T65" fmla="*/ 628 h 654"/>
                <a:gd name="T66" fmla="*/ 248 w 530"/>
                <a:gd name="T67" fmla="*/ 597 h 654"/>
                <a:gd name="T68" fmla="*/ 219 w 530"/>
                <a:gd name="T69" fmla="*/ 586 h 654"/>
                <a:gd name="T70" fmla="*/ 178 w 530"/>
                <a:gd name="T71" fmla="*/ 595 h 654"/>
                <a:gd name="T72" fmla="*/ 164 w 530"/>
                <a:gd name="T73" fmla="*/ 641 h 654"/>
                <a:gd name="T74" fmla="*/ 136 w 530"/>
                <a:gd name="T75" fmla="*/ 637 h 654"/>
                <a:gd name="T76" fmla="*/ 114 w 530"/>
                <a:gd name="T77" fmla="*/ 589 h 654"/>
                <a:gd name="T78" fmla="*/ 100 w 530"/>
                <a:gd name="T79" fmla="*/ 563 h 654"/>
                <a:gd name="T80" fmla="*/ 81 w 530"/>
                <a:gd name="T81" fmla="*/ 530 h 654"/>
                <a:gd name="T82" fmla="*/ 64 w 530"/>
                <a:gd name="T83" fmla="*/ 504 h 654"/>
                <a:gd name="T84" fmla="*/ 34 w 530"/>
                <a:gd name="T85" fmla="*/ 508 h 654"/>
                <a:gd name="T86" fmla="*/ 25 w 530"/>
                <a:gd name="T87" fmla="*/ 467 h 654"/>
                <a:gd name="T88" fmla="*/ 17 w 530"/>
                <a:gd name="T89" fmla="*/ 437 h 654"/>
                <a:gd name="T90" fmla="*/ 11 w 530"/>
                <a:gd name="T91" fmla="*/ 385 h 654"/>
                <a:gd name="T92" fmla="*/ 21 w 530"/>
                <a:gd name="T93" fmla="*/ 344 h 654"/>
                <a:gd name="T94" fmla="*/ 31 w 530"/>
                <a:gd name="T95" fmla="*/ 311 h 654"/>
                <a:gd name="T96" fmla="*/ 37 w 530"/>
                <a:gd name="T97" fmla="*/ 280 h 654"/>
                <a:gd name="T98" fmla="*/ 14 w 530"/>
                <a:gd name="T99" fmla="*/ 240 h 654"/>
                <a:gd name="T100" fmla="*/ 234 w 530"/>
                <a:gd name="T101" fmla="*/ 26 h 654"/>
                <a:gd name="T102" fmla="*/ 251 w 530"/>
                <a:gd name="T103" fmla="*/ 6 h 654"/>
                <a:gd name="T104" fmla="*/ 223 w 530"/>
                <a:gd name="T105" fmla="*/ 53 h 654"/>
                <a:gd name="T106" fmla="*/ 203 w 530"/>
                <a:gd name="T107" fmla="*/ 27 h 654"/>
                <a:gd name="T108" fmla="*/ 169 w 530"/>
                <a:gd name="T109" fmla="*/ 47 h 654"/>
                <a:gd name="T110" fmla="*/ 217 w 530"/>
                <a:gd name="T111" fmla="*/ 54 h 654"/>
                <a:gd name="T112" fmla="*/ 235 w 530"/>
                <a:gd name="T113" fmla="*/ 98 h 654"/>
                <a:gd name="T114" fmla="*/ 234 w 530"/>
                <a:gd name="T115" fmla="*/ 9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0" h="654">
                  <a:moveTo>
                    <a:pt x="4" y="211"/>
                  </a:moveTo>
                  <a:cubicBezTo>
                    <a:pt x="4" y="211"/>
                    <a:pt x="4" y="211"/>
                    <a:pt x="4" y="211"/>
                  </a:cubicBezTo>
                  <a:cubicBezTo>
                    <a:pt x="7" y="209"/>
                    <a:pt x="10" y="207"/>
                    <a:pt x="11" y="211"/>
                  </a:cubicBezTo>
                  <a:cubicBezTo>
                    <a:pt x="12" y="215"/>
                    <a:pt x="16" y="217"/>
                    <a:pt x="19" y="214"/>
                  </a:cubicBezTo>
                  <a:cubicBezTo>
                    <a:pt x="22" y="211"/>
                    <a:pt x="22" y="206"/>
                    <a:pt x="25" y="207"/>
                  </a:cubicBezTo>
                  <a:cubicBezTo>
                    <a:pt x="28" y="209"/>
                    <a:pt x="29" y="215"/>
                    <a:pt x="30" y="215"/>
                  </a:cubicBezTo>
                  <a:cubicBezTo>
                    <a:pt x="32" y="215"/>
                    <a:pt x="38" y="212"/>
                    <a:pt x="41" y="209"/>
                  </a:cubicBezTo>
                  <a:cubicBezTo>
                    <a:pt x="43" y="206"/>
                    <a:pt x="52" y="204"/>
                    <a:pt x="61" y="203"/>
                  </a:cubicBezTo>
                  <a:cubicBezTo>
                    <a:pt x="70" y="201"/>
                    <a:pt x="74" y="197"/>
                    <a:pt x="74" y="201"/>
                  </a:cubicBezTo>
                  <a:cubicBezTo>
                    <a:pt x="74" y="205"/>
                    <a:pt x="75" y="207"/>
                    <a:pt x="81" y="210"/>
                  </a:cubicBezTo>
                  <a:cubicBezTo>
                    <a:pt x="87" y="212"/>
                    <a:pt x="99" y="207"/>
                    <a:pt x="103" y="204"/>
                  </a:cubicBezTo>
                  <a:cubicBezTo>
                    <a:pt x="107" y="201"/>
                    <a:pt x="116" y="202"/>
                    <a:pt x="118" y="199"/>
                  </a:cubicBezTo>
                  <a:cubicBezTo>
                    <a:pt x="119" y="195"/>
                    <a:pt x="117" y="191"/>
                    <a:pt x="114" y="189"/>
                  </a:cubicBezTo>
                  <a:cubicBezTo>
                    <a:pt x="111" y="187"/>
                    <a:pt x="108" y="182"/>
                    <a:pt x="110" y="178"/>
                  </a:cubicBezTo>
                  <a:cubicBezTo>
                    <a:pt x="111" y="174"/>
                    <a:pt x="116" y="169"/>
                    <a:pt x="120" y="172"/>
                  </a:cubicBezTo>
                  <a:cubicBezTo>
                    <a:pt x="124" y="174"/>
                    <a:pt x="132" y="174"/>
                    <a:pt x="135" y="171"/>
                  </a:cubicBezTo>
                  <a:cubicBezTo>
                    <a:pt x="138" y="169"/>
                    <a:pt x="144" y="165"/>
                    <a:pt x="148" y="166"/>
                  </a:cubicBezTo>
                  <a:cubicBezTo>
                    <a:pt x="151" y="167"/>
                    <a:pt x="162" y="168"/>
                    <a:pt x="163" y="171"/>
                  </a:cubicBezTo>
                  <a:cubicBezTo>
                    <a:pt x="164" y="174"/>
                    <a:pt x="165" y="176"/>
                    <a:pt x="164" y="177"/>
                  </a:cubicBezTo>
                  <a:cubicBezTo>
                    <a:pt x="162" y="179"/>
                    <a:pt x="170" y="178"/>
                    <a:pt x="171" y="178"/>
                  </a:cubicBezTo>
                  <a:cubicBezTo>
                    <a:pt x="172" y="179"/>
                    <a:pt x="168" y="185"/>
                    <a:pt x="165" y="187"/>
                  </a:cubicBezTo>
                  <a:cubicBezTo>
                    <a:pt x="163" y="188"/>
                    <a:pt x="172" y="183"/>
                    <a:pt x="176" y="186"/>
                  </a:cubicBezTo>
                  <a:cubicBezTo>
                    <a:pt x="180" y="190"/>
                    <a:pt x="183" y="190"/>
                    <a:pt x="181" y="193"/>
                  </a:cubicBezTo>
                  <a:cubicBezTo>
                    <a:pt x="179" y="195"/>
                    <a:pt x="173" y="195"/>
                    <a:pt x="171" y="197"/>
                  </a:cubicBezTo>
                  <a:cubicBezTo>
                    <a:pt x="170" y="198"/>
                    <a:pt x="175" y="198"/>
                    <a:pt x="182" y="203"/>
                  </a:cubicBezTo>
                  <a:cubicBezTo>
                    <a:pt x="189" y="208"/>
                    <a:pt x="201" y="217"/>
                    <a:pt x="203" y="218"/>
                  </a:cubicBezTo>
                  <a:cubicBezTo>
                    <a:pt x="205" y="219"/>
                    <a:pt x="219" y="223"/>
                    <a:pt x="218" y="216"/>
                  </a:cubicBezTo>
                  <a:cubicBezTo>
                    <a:pt x="218" y="210"/>
                    <a:pt x="215" y="202"/>
                    <a:pt x="212" y="196"/>
                  </a:cubicBezTo>
                  <a:cubicBezTo>
                    <a:pt x="209" y="191"/>
                    <a:pt x="208" y="183"/>
                    <a:pt x="210" y="183"/>
                  </a:cubicBezTo>
                  <a:cubicBezTo>
                    <a:pt x="212" y="182"/>
                    <a:pt x="218" y="186"/>
                    <a:pt x="222" y="187"/>
                  </a:cubicBezTo>
                  <a:cubicBezTo>
                    <a:pt x="226" y="189"/>
                    <a:pt x="236" y="186"/>
                    <a:pt x="236" y="184"/>
                  </a:cubicBezTo>
                  <a:cubicBezTo>
                    <a:pt x="237" y="182"/>
                    <a:pt x="236" y="174"/>
                    <a:pt x="243" y="171"/>
                  </a:cubicBezTo>
                  <a:cubicBezTo>
                    <a:pt x="249" y="167"/>
                    <a:pt x="251" y="166"/>
                    <a:pt x="257" y="168"/>
                  </a:cubicBezTo>
                  <a:cubicBezTo>
                    <a:pt x="263" y="170"/>
                    <a:pt x="265" y="164"/>
                    <a:pt x="261" y="163"/>
                  </a:cubicBezTo>
                  <a:cubicBezTo>
                    <a:pt x="258" y="162"/>
                    <a:pt x="258" y="159"/>
                    <a:pt x="261" y="156"/>
                  </a:cubicBezTo>
                  <a:cubicBezTo>
                    <a:pt x="265" y="154"/>
                    <a:pt x="273" y="154"/>
                    <a:pt x="272" y="151"/>
                  </a:cubicBezTo>
                  <a:cubicBezTo>
                    <a:pt x="271" y="148"/>
                    <a:pt x="262" y="142"/>
                    <a:pt x="261" y="139"/>
                  </a:cubicBezTo>
                  <a:cubicBezTo>
                    <a:pt x="261" y="136"/>
                    <a:pt x="262" y="131"/>
                    <a:pt x="260" y="132"/>
                  </a:cubicBezTo>
                  <a:cubicBezTo>
                    <a:pt x="258" y="134"/>
                    <a:pt x="255" y="139"/>
                    <a:pt x="252" y="134"/>
                  </a:cubicBezTo>
                  <a:cubicBezTo>
                    <a:pt x="248" y="129"/>
                    <a:pt x="252" y="127"/>
                    <a:pt x="255" y="126"/>
                  </a:cubicBezTo>
                  <a:cubicBezTo>
                    <a:pt x="259" y="125"/>
                    <a:pt x="259" y="120"/>
                    <a:pt x="258" y="118"/>
                  </a:cubicBezTo>
                  <a:cubicBezTo>
                    <a:pt x="257" y="117"/>
                    <a:pt x="250" y="114"/>
                    <a:pt x="251" y="113"/>
                  </a:cubicBezTo>
                  <a:cubicBezTo>
                    <a:pt x="252" y="112"/>
                    <a:pt x="253" y="109"/>
                    <a:pt x="257" y="109"/>
                  </a:cubicBezTo>
                  <a:cubicBezTo>
                    <a:pt x="260" y="110"/>
                    <a:pt x="267" y="105"/>
                    <a:pt x="271" y="102"/>
                  </a:cubicBezTo>
                  <a:cubicBezTo>
                    <a:pt x="275" y="98"/>
                    <a:pt x="281" y="96"/>
                    <a:pt x="286" y="92"/>
                  </a:cubicBezTo>
                  <a:cubicBezTo>
                    <a:pt x="290" y="89"/>
                    <a:pt x="298" y="83"/>
                    <a:pt x="299" y="86"/>
                  </a:cubicBezTo>
                  <a:cubicBezTo>
                    <a:pt x="301" y="88"/>
                    <a:pt x="295" y="92"/>
                    <a:pt x="294" y="95"/>
                  </a:cubicBezTo>
                  <a:cubicBezTo>
                    <a:pt x="293" y="98"/>
                    <a:pt x="300" y="94"/>
                    <a:pt x="302" y="92"/>
                  </a:cubicBezTo>
                  <a:cubicBezTo>
                    <a:pt x="304" y="90"/>
                    <a:pt x="305" y="95"/>
                    <a:pt x="306" y="97"/>
                  </a:cubicBezTo>
                  <a:cubicBezTo>
                    <a:pt x="307" y="99"/>
                    <a:pt x="310" y="95"/>
                    <a:pt x="307" y="90"/>
                  </a:cubicBezTo>
                  <a:cubicBezTo>
                    <a:pt x="304" y="85"/>
                    <a:pt x="305" y="82"/>
                    <a:pt x="308" y="78"/>
                  </a:cubicBezTo>
                  <a:cubicBezTo>
                    <a:pt x="312" y="75"/>
                    <a:pt x="319" y="71"/>
                    <a:pt x="325" y="69"/>
                  </a:cubicBezTo>
                  <a:cubicBezTo>
                    <a:pt x="331" y="67"/>
                    <a:pt x="336" y="69"/>
                    <a:pt x="335" y="72"/>
                  </a:cubicBezTo>
                  <a:cubicBezTo>
                    <a:pt x="333" y="75"/>
                    <a:pt x="331" y="81"/>
                    <a:pt x="336" y="79"/>
                  </a:cubicBezTo>
                  <a:cubicBezTo>
                    <a:pt x="341" y="78"/>
                    <a:pt x="345" y="74"/>
                    <a:pt x="347" y="76"/>
                  </a:cubicBezTo>
                  <a:cubicBezTo>
                    <a:pt x="349" y="78"/>
                    <a:pt x="353" y="78"/>
                    <a:pt x="356" y="74"/>
                  </a:cubicBezTo>
                  <a:cubicBezTo>
                    <a:pt x="359" y="70"/>
                    <a:pt x="366" y="69"/>
                    <a:pt x="368" y="72"/>
                  </a:cubicBezTo>
                  <a:cubicBezTo>
                    <a:pt x="370" y="75"/>
                    <a:pt x="381" y="71"/>
                    <a:pt x="383" y="64"/>
                  </a:cubicBezTo>
                  <a:cubicBezTo>
                    <a:pt x="385" y="56"/>
                    <a:pt x="385" y="49"/>
                    <a:pt x="391" y="43"/>
                  </a:cubicBezTo>
                  <a:cubicBezTo>
                    <a:pt x="396" y="37"/>
                    <a:pt x="399" y="30"/>
                    <a:pt x="407" y="23"/>
                  </a:cubicBezTo>
                  <a:cubicBezTo>
                    <a:pt x="415" y="15"/>
                    <a:pt x="428" y="16"/>
                    <a:pt x="434" y="19"/>
                  </a:cubicBezTo>
                  <a:cubicBezTo>
                    <a:pt x="440" y="22"/>
                    <a:pt x="438" y="25"/>
                    <a:pt x="443" y="29"/>
                  </a:cubicBezTo>
                  <a:cubicBezTo>
                    <a:pt x="447" y="32"/>
                    <a:pt x="452" y="26"/>
                    <a:pt x="453" y="23"/>
                  </a:cubicBezTo>
                  <a:cubicBezTo>
                    <a:pt x="455" y="20"/>
                    <a:pt x="460" y="24"/>
                    <a:pt x="464" y="27"/>
                  </a:cubicBezTo>
                  <a:cubicBezTo>
                    <a:pt x="468" y="31"/>
                    <a:pt x="474" y="32"/>
                    <a:pt x="474" y="30"/>
                  </a:cubicBezTo>
                  <a:cubicBezTo>
                    <a:pt x="474" y="28"/>
                    <a:pt x="468" y="26"/>
                    <a:pt x="465" y="20"/>
                  </a:cubicBezTo>
                  <a:cubicBezTo>
                    <a:pt x="462" y="15"/>
                    <a:pt x="462" y="14"/>
                    <a:pt x="464" y="9"/>
                  </a:cubicBezTo>
                  <a:cubicBezTo>
                    <a:pt x="476" y="16"/>
                    <a:pt x="476" y="16"/>
                    <a:pt x="476" y="16"/>
                  </a:cubicBezTo>
                  <a:cubicBezTo>
                    <a:pt x="489" y="23"/>
                    <a:pt x="489" y="23"/>
                    <a:pt x="489" y="23"/>
                  </a:cubicBezTo>
                  <a:cubicBezTo>
                    <a:pt x="494" y="27"/>
                    <a:pt x="494" y="27"/>
                    <a:pt x="494" y="27"/>
                  </a:cubicBezTo>
                  <a:cubicBezTo>
                    <a:pt x="501" y="36"/>
                    <a:pt x="501" y="36"/>
                    <a:pt x="501" y="36"/>
                  </a:cubicBezTo>
                  <a:cubicBezTo>
                    <a:pt x="490" y="46"/>
                    <a:pt x="490" y="46"/>
                    <a:pt x="490" y="46"/>
                  </a:cubicBezTo>
                  <a:cubicBezTo>
                    <a:pt x="490" y="53"/>
                    <a:pt x="490" y="53"/>
                    <a:pt x="490" y="53"/>
                  </a:cubicBezTo>
                  <a:cubicBezTo>
                    <a:pt x="486" y="62"/>
                    <a:pt x="486" y="62"/>
                    <a:pt x="486" y="62"/>
                  </a:cubicBezTo>
                  <a:cubicBezTo>
                    <a:pt x="484" y="67"/>
                    <a:pt x="484" y="67"/>
                    <a:pt x="484" y="67"/>
                  </a:cubicBezTo>
                  <a:cubicBezTo>
                    <a:pt x="483" y="75"/>
                    <a:pt x="483" y="75"/>
                    <a:pt x="483" y="75"/>
                  </a:cubicBezTo>
                  <a:cubicBezTo>
                    <a:pt x="490" y="83"/>
                    <a:pt x="490" y="83"/>
                    <a:pt x="490" y="83"/>
                  </a:cubicBezTo>
                  <a:cubicBezTo>
                    <a:pt x="490" y="91"/>
                    <a:pt x="490" y="91"/>
                    <a:pt x="490" y="91"/>
                  </a:cubicBezTo>
                  <a:cubicBezTo>
                    <a:pt x="503" y="91"/>
                    <a:pt x="503" y="91"/>
                    <a:pt x="503" y="91"/>
                  </a:cubicBezTo>
                  <a:cubicBezTo>
                    <a:pt x="513" y="90"/>
                    <a:pt x="513" y="90"/>
                    <a:pt x="513" y="90"/>
                  </a:cubicBezTo>
                  <a:cubicBezTo>
                    <a:pt x="523" y="99"/>
                    <a:pt x="523" y="99"/>
                    <a:pt x="523" y="99"/>
                  </a:cubicBezTo>
                  <a:cubicBezTo>
                    <a:pt x="529" y="106"/>
                    <a:pt x="529" y="106"/>
                    <a:pt x="529" y="106"/>
                  </a:cubicBezTo>
                  <a:cubicBezTo>
                    <a:pt x="530" y="116"/>
                    <a:pt x="530" y="116"/>
                    <a:pt x="530" y="116"/>
                  </a:cubicBezTo>
                  <a:cubicBezTo>
                    <a:pt x="529" y="123"/>
                    <a:pt x="529" y="123"/>
                    <a:pt x="529" y="123"/>
                  </a:cubicBezTo>
                  <a:cubicBezTo>
                    <a:pt x="517" y="123"/>
                    <a:pt x="517" y="123"/>
                    <a:pt x="517" y="123"/>
                  </a:cubicBezTo>
                  <a:cubicBezTo>
                    <a:pt x="517" y="131"/>
                    <a:pt x="517" y="131"/>
                    <a:pt x="517" y="131"/>
                  </a:cubicBezTo>
                  <a:cubicBezTo>
                    <a:pt x="509" y="131"/>
                    <a:pt x="509" y="131"/>
                    <a:pt x="509" y="131"/>
                  </a:cubicBezTo>
                  <a:cubicBezTo>
                    <a:pt x="508" y="141"/>
                    <a:pt x="508" y="141"/>
                    <a:pt x="508" y="141"/>
                  </a:cubicBezTo>
                  <a:cubicBezTo>
                    <a:pt x="502" y="144"/>
                    <a:pt x="502" y="144"/>
                    <a:pt x="502" y="144"/>
                  </a:cubicBezTo>
                  <a:cubicBezTo>
                    <a:pt x="504" y="149"/>
                    <a:pt x="504" y="149"/>
                    <a:pt x="504" y="149"/>
                  </a:cubicBezTo>
                  <a:cubicBezTo>
                    <a:pt x="512" y="153"/>
                    <a:pt x="512" y="153"/>
                    <a:pt x="512" y="153"/>
                  </a:cubicBezTo>
                  <a:cubicBezTo>
                    <a:pt x="504" y="159"/>
                    <a:pt x="504" y="159"/>
                    <a:pt x="504" y="159"/>
                  </a:cubicBezTo>
                  <a:cubicBezTo>
                    <a:pt x="514" y="168"/>
                    <a:pt x="514" y="168"/>
                    <a:pt x="514" y="168"/>
                  </a:cubicBezTo>
                  <a:cubicBezTo>
                    <a:pt x="513" y="181"/>
                    <a:pt x="513" y="181"/>
                    <a:pt x="513" y="181"/>
                  </a:cubicBezTo>
                  <a:cubicBezTo>
                    <a:pt x="525" y="191"/>
                    <a:pt x="525" y="191"/>
                    <a:pt x="525" y="191"/>
                  </a:cubicBezTo>
                  <a:cubicBezTo>
                    <a:pt x="527" y="199"/>
                    <a:pt x="527" y="199"/>
                    <a:pt x="527" y="199"/>
                  </a:cubicBezTo>
                  <a:cubicBezTo>
                    <a:pt x="521" y="202"/>
                    <a:pt x="521" y="202"/>
                    <a:pt x="521" y="202"/>
                  </a:cubicBezTo>
                  <a:cubicBezTo>
                    <a:pt x="518" y="211"/>
                    <a:pt x="518" y="211"/>
                    <a:pt x="518" y="211"/>
                  </a:cubicBezTo>
                  <a:cubicBezTo>
                    <a:pt x="516" y="222"/>
                    <a:pt x="516" y="222"/>
                    <a:pt x="516" y="222"/>
                  </a:cubicBezTo>
                  <a:cubicBezTo>
                    <a:pt x="509" y="222"/>
                    <a:pt x="509" y="222"/>
                    <a:pt x="509" y="222"/>
                  </a:cubicBezTo>
                  <a:cubicBezTo>
                    <a:pt x="502" y="221"/>
                    <a:pt x="502" y="221"/>
                    <a:pt x="502" y="221"/>
                  </a:cubicBezTo>
                  <a:cubicBezTo>
                    <a:pt x="501" y="229"/>
                    <a:pt x="501" y="229"/>
                    <a:pt x="501" y="229"/>
                  </a:cubicBezTo>
                  <a:cubicBezTo>
                    <a:pt x="494" y="234"/>
                    <a:pt x="494" y="234"/>
                    <a:pt x="494" y="234"/>
                  </a:cubicBezTo>
                  <a:cubicBezTo>
                    <a:pt x="488" y="239"/>
                    <a:pt x="488" y="239"/>
                    <a:pt x="488" y="239"/>
                  </a:cubicBezTo>
                  <a:cubicBezTo>
                    <a:pt x="501" y="245"/>
                    <a:pt x="501" y="245"/>
                    <a:pt x="501" y="245"/>
                  </a:cubicBezTo>
                  <a:cubicBezTo>
                    <a:pt x="497" y="251"/>
                    <a:pt x="497" y="251"/>
                    <a:pt x="497" y="251"/>
                  </a:cubicBezTo>
                  <a:cubicBezTo>
                    <a:pt x="494" y="252"/>
                    <a:pt x="494" y="252"/>
                    <a:pt x="494" y="252"/>
                  </a:cubicBezTo>
                  <a:cubicBezTo>
                    <a:pt x="486" y="256"/>
                    <a:pt x="486" y="256"/>
                    <a:pt x="486" y="256"/>
                  </a:cubicBezTo>
                  <a:cubicBezTo>
                    <a:pt x="479" y="263"/>
                    <a:pt x="479" y="263"/>
                    <a:pt x="479" y="263"/>
                  </a:cubicBezTo>
                  <a:cubicBezTo>
                    <a:pt x="483" y="269"/>
                    <a:pt x="483" y="269"/>
                    <a:pt x="483" y="269"/>
                  </a:cubicBezTo>
                  <a:cubicBezTo>
                    <a:pt x="484" y="277"/>
                    <a:pt x="484" y="277"/>
                    <a:pt x="484" y="277"/>
                  </a:cubicBezTo>
                  <a:cubicBezTo>
                    <a:pt x="489" y="288"/>
                    <a:pt x="489" y="288"/>
                    <a:pt x="489" y="288"/>
                  </a:cubicBezTo>
                  <a:cubicBezTo>
                    <a:pt x="500" y="300"/>
                    <a:pt x="500" y="300"/>
                    <a:pt x="500" y="300"/>
                  </a:cubicBezTo>
                  <a:cubicBezTo>
                    <a:pt x="509" y="307"/>
                    <a:pt x="509" y="307"/>
                    <a:pt x="509" y="307"/>
                  </a:cubicBezTo>
                  <a:cubicBezTo>
                    <a:pt x="511" y="318"/>
                    <a:pt x="511" y="318"/>
                    <a:pt x="511" y="318"/>
                  </a:cubicBezTo>
                  <a:cubicBezTo>
                    <a:pt x="509" y="318"/>
                    <a:pt x="509" y="318"/>
                    <a:pt x="509" y="318"/>
                  </a:cubicBezTo>
                  <a:cubicBezTo>
                    <a:pt x="512" y="336"/>
                    <a:pt x="512" y="336"/>
                    <a:pt x="512" y="336"/>
                  </a:cubicBezTo>
                  <a:cubicBezTo>
                    <a:pt x="504" y="332"/>
                    <a:pt x="504" y="332"/>
                    <a:pt x="504" y="332"/>
                  </a:cubicBezTo>
                  <a:cubicBezTo>
                    <a:pt x="499" y="333"/>
                    <a:pt x="499" y="333"/>
                    <a:pt x="499" y="333"/>
                  </a:cubicBezTo>
                  <a:cubicBezTo>
                    <a:pt x="492" y="341"/>
                    <a:pt x="492" y="341"/>
                    <a:pt x="492" y="341"/>
                  </a:cubicBezTo>
                  <a:cubicBezTo>
                    <a:pt x="484" y="348"/>
                    <a:pt x="484" y="348"/>
                    <a:pt x="484" y="348"/>
                  </a:cubicBezTo>
                  <a:cubicBezTo>
                    <a:pt x="478" y="350"/>
                    <a:pt x="478" y="350"/>
                    <a:pt x="478" y="350"/>
                  </a:cubicBezTo>
                  <a:cubicBezTo>
                    <a:pt x="467" y="345"/>
                    <a:pt x="467" y="345"/>
                    <a:pt x="467" y="345"/>
                  </a:cubicBezTo>
                  <a:cubicBezTo>
                    <a:pt x="459" y="345"/>
                    <a:pt x="459" y="345"/>
                    <a:pt x="459" y="345"/>
                  </a:cubicBezTo>
                  <a:cubicBezTo>
                    <a:pt x="457" y="353"/>
                    <a:pt x="457" y="353"/>
                    <a:pt x="457" y="353"/>
                  </a:cubicBezTo>
                  <a:cubicBezTo>
                    <a:pt x="462" y="358"/>
                    <a:pt x="462" y="358"/>
                    <a:pt x="462" y="358"/>
                  </a:cubicBezTo>
                  <a:cubicBezTo>
                    <a:pt x="465" y="366"/>
                    <a:pt x="465" y="366"/>
                    <a:pt x="465" y="366"/>
                  </a:cubicBezTo>
                  <a:cubicBezTo>
                    <a:pt x="467" y="384"/>
                    <a:pt x="467" y="384"/>
                    <a:pt x="467" y="384"/>
                  </a:cubicBezTo>
                  <a:cubicBezTo>
                    <a:pt x="460" y="391"/>
                    <a:pt x="460" y="391"/>
                    <a:pt x="460" y="391"/>
                  </a:cubicBezTo>
                  <a:cubicBezTo>
                    <a:pt x="463" y="397"/>
                    <a:pt x="463" y="397"/>
                    <a:pt x="463" y="397"/>
                  </a:cubicBezTo>
                  <a:cubicBezTo>
                    <a:pt x="463" y="411"/>
                    <a:pt x="463" y="411"/>
                    <a:pt x="463" y="411"/>
                  </a:cubicBezTo>
                  <a:cubicBezTo>
                    <a:pt x="473" y="414"/>
                    <a:pt x="473" y="414"/>
                    <a:pt x="473" y="414"/>
                  </a:cubicBezTo>
                  <a:cubicBezTo>
                    <a:pt x="479" y="423"/>
                    <a:pt x="479" y="423"/>
                    <a:pt x="479" y="423"/>
                  </a:cubicBezTo>
                  <a:cubicBezTo>
                    <a:pt x="486" y="432"/>
                    <a:pt x="486" y="432"/>
                    <a:pt x="486" y="432"/>
                  </a:cubicBezTo>
                  <a:cubicBezTo>
                    <a:pt x="486" y="436"/>
                    <a:pt x="486" y="436"/>
                    <a:pt x="486" y="436"/>
                  </a:cubicBezTo>
                  <a:cubicBezTo>
                    <a:pt x="478" y="438"/>
                    <a:pt x="478" y="438"/>
                    <a:pt x="478" y="438"/>
                  </a:cubicBezTo>
                  <a:cubicBezTo>
                    <a:pt x="479" y="452"/>
                    <a:pt x="479" y="452"/>
                    <a:pt x="479" y="452"/>
                  </a:cubicBezTo>
                  <a:cubicBezTo>
                    <a:pt x="469" y="461"/>
                    <a:pt x="469" y="461"/>
                    <a:pt x="469" y="461"/>
                  </a:cubicBezTo>
                  <a:cubicBezTo>
                    <a:pt x="462" y="461"/>
                    <a:pt x="462" y="461"/>
                    <a:pt x="462" y="461"/>
                  </a:cubicBezTo>
                  <a:cubicBezTo>
                    <a:pt x="461" y="467"/>
                    <a:pt x="461" y="467"/>
                    <a:pt x="461" y="467"/>
                  </a:cubicBezTo>
                  <a:cubicBezTo>
                    <a:pt x="464" y="472"/>
                    <a:pt x="464" y="472"/>
                    <a:pt x="464" y="472"/>
                  </a:cubicBezTo>
                  <a:cubicBezTo>
                    <a:pt x="461" y="479"/>
                    <a:pt x="461" y="479"/>
                    <a:pt x="461" y="479"/>
                  </a:cubicBezTo>
                  <a:cubicBezTo>
                    <a:pt x="452" y="483"/>
                    <a:pt x="452" y="483"/>
                    <a:pt x="452" y="483"/>
                  </a:cubicBezTo>
                  <a:cubicBezTo>
                    <a:pt x="445" y="483"/>
                    <a:pt x="445" y="483"/>
                    <a:pt x="445" y="483"/>
                  </a:cubicBezTo>
                  <a:cubicBezTo>
                    <a:pt x="437" y="489"/>
                    <a:pt x="437" y="489"/>
                    <a:pt x="437" y="489"/>
                  </a:cubicBezTo>
                  <a:cubicBezTo>
                    <a:pt x="436" y="498"/>
                    <a:pt x="436" y="498"/>
                    <a:pt x="436" y="498"/>
                  </a:cubicBezTo>
                  <a:cubicBezTo>
                    <a:pt x="439" y="500"/>
                    <a:pt x="439" y="500"/>
                    <a:pt x="439" y="500"/>
                  </a:cubicBezTo>
                  <a:cubicBezTo>
                    <a:pt x="435" y="505"/>
                    <a:pt x="435" y="505"/>
                    <a:pt x="435" y="505"/>
                  </a:cubicBezTo>
                  <a:cubicBezTo>
                    <a:pt x="440" y="510"/>
                    <a:pt x="440" y="510"/>
                    <a:pt x="440" y="510"/>
                  </a:cubicBezTo>
                  <a:cubicBezTo>
                    <a:pt x="436" y="515"/>
                    <a:pt x="436" y="515"/>
                    <a:pt x="436" y="515"/>
                  </a:cubicBezTo>
                  <a:cubicBezTo>
                    <a:pt x="441" y="522"/>
                    <a:pt x="441" y="522"/>
                    <a:pt x="441" y="522"/>
                  </a:cubicBezTo>
                  <a:cubicBezTo>
                    <a:pt x="441" y="530"/>
                    <a:pt x="441" y="530"/>
                    <a:pt x="441" y="530"/>
                  </a:cubicBezTo>
                  <a:cubicBezTo>
                    <a:pt x="435" y="530"/>
                    <a:pt x="435" y="530"/>
                    <a:pt x="435" y="530"/>
                  </a:cubicBezTo>
                  <a:cubicBezTo>
                    <a:pt x="442" y="537"/>
                    <a:pt x="442" y="537"/>
                    <a:pt x="442" y="537"/>
                  </a:cubicBezTo>
                  <a:cubicBezTo>
                    <a:pt x="448" y="538"/>
                    <a:pt x="448" y="538"/>
                    <a:pt x="448" y="538"/>
                  </a:cubicBezTo>
                  <a:cubicBezTo>
                    <a:pt x="445" y="547"/>
                    <a:pt x="445" y="547"/>
                    <a:pt x="445" y="547"/>
                  </a:cubicBezTo>
                  <a:cubicBezTo>
                    <a:pt x="448" y="552"/>
                    <a:pt x="448" y="552"/>
                    <a:pt x="448" y="552"/>
                  </a:cubicBezTo>
                  <a:cubicBezTo>
                    <a:pt x="442" y="557"/>
                    <a:pt x="442" y="557"/>
                    <a:pt x="442" y="557"/>
                  </a:cubicBezTo>
                  <a:cubicBezTo>
                    <a:pt x="443" y="562"/>
                    <a:pt x="443" y="562"/>
                    <a:pt x="443" y="562"/>
                  </a:cubicBezTo>
                  <a:cubicBezTo>
                    <a:pt x="453" y="560"/>
                    <a:pt x="453" y="560"/>
                    <a:pt x="453" y="560"/>
                  </a:cubicBezTo>
                  <a:cubicBezTo>
                    <a:pt x="462" y="563"/>
                    <a:pt x="462" y="563"/>
                    <a:pt x="462" y="563"/>
                  </a:cubicBezTo>
                  <a:cubicBezTo>
                    <a:pt x="462" y="572"/>
                    <a:pt x="462" y="572"/>
                    <a:pt x="462" y="572"/>
                  </a:cubicBezTo>
                  <a:cubicBezTo>
                    <a:pt x="456" y="578"/>
                    <a:pt x="456" y="578"/>
                    <a:pt x="456" y="578"/>
                  </a:cubicBezTo>
                  <a:cubicBezTo>
                    <a:pt x="461" y="582"/>
                    <a:pt x="461" y="582"/>
                    <a:pt x="461" y="582"/>
                  </a:cubicBezTo>
                  <a:cubicBezTo>
                    <a:pt x="460" y="591"/>
                    <a:pt x="460" y="591"/>
                    <a:pt x="460" y="591"/>
                  </a:cubicBezTo>
                  <a:cubicBezTo>
                    <a:pt x="464" y="598"/>
                    <a:pt x="464" y="598"/>
                    <a:pt x="464" y="598"/>
                  </a:cubicBezTo>
                  <a:cubicBezTo>
                    <a:pt x="468" y="597"/>
                    <a:pt x="468" y="597"/>
                    <a:pt x="468" y="597"/>
                  </a:cubicBezTo>
                  <a:cubicBezTo>
                    <a:pt x="462" y="598"/>
                    <a:pt x="462" y="598"/>
                    <a:pt x="462" y="598"/>
                  </a:cubicBezTo>
                  <a:cubicBezTo>
                    <a:pt x="442" y="613"/>
                    <a:pt x="442" y="613"/>
                    <a:pt x="442" y="613"/>
                  </a:cubicBezTo>
                  <a:cubicBezTo>
                    <a:pt x="443" y="618"/>
                    <a:pt x="443" y="618"/>
                    <a:pt x="443" y="618"/>
                  </a:cubicBezTo>
                  <a:cubicBezTo>
                    <a:pt x="435" y="623"/>
                    <a:pt x="435" y="623"/>
                    <a:pt x="435" y="623"/>
                  </a:cubicBezTo>
                  <a:cubicBezTo>
                    <a:pt x="427" y="623"/>
                    <a:pt x="427" y="623"/>
                    <a:pt x="427" y="623"/>
                  </a:cubicBezTo>
                  <a:cubicBezTo>
                    <a:pt x="422" y="625"/>
                    <a:pt x="422" y="625"/>
                    <a:pt x="422" y="625"/>
                  </a:cubicBezTo>
                  <a:cubicBezTo>
                    <a:pt x="421" y="630"/>
                    <a:pt x="421" y="630"/>
                    <a:pt x="421" y="630"/>
                  </a:cubicBezTo>
                  <a:cubicBezTo>
                    <a:pt x="411" y="628"/>
                    <a:pt x="411" y="628"/>
                    <a:pt x="411" y="628"/>
                  </a:cubicBezTo>
                  <a:cubicBezTo>
                    <a:pt x="399" y="642"/>
                    <a:pt x="399" y="642"/>
                    <a:pt x="399" y="642"/>
                  </a:cubicBezTo>
                  <a:cubicBezTo>
                    <a:pt x="393" y="638"/>
                    <a:pt x="393" y="638"/>
                    <a:pt x="393" y="638"/>
                  </a:cubicBezTo>
                  <a:cubicBezTo>
                    <a:pt x="389" y="642"/>
                    <a:pt x="389" y="642"/>
                    <a:pt x="389" y="642"/>
                  </a:cubicBezTo>
                  <a:cubicBezTo>
                    <a:pt x="385" y="639"/>
                    <a:pt x="385" y="639"/>
                    <a:pt x="385" y="639"/>
                  </a:cubicBezTo>
                  <a:cubicBezTo>
                    <a:pt x="382" y="643"/>
                    <a:pt x="382" y="643"/>
                    <a:pt x="382" y="643"/>
                  </a:cubicBezTo>
                  <a:cubicBezTo>
                    <a:pt x="372" y="648"/>
                    <a:pt x="372" y="648"/>
                    <a:pt x="372" y="648"/>
                  </a:cubicBezTo>
                  <a:cubicBezTo>
                    <a:pt x="361" y="639"/>
                    <a:pt x="361" y="639"/>
                    <a:pt x="361" y="639"/>
                  </a:cubicBezTo>
                  <a:cubicBezTo>
                    <a:pt x="353" y="638"/>
                    <a:pt x="353" y="638"/>
                    <a:pt x="353" y="638"/>
                  </a:cubicBezTo>
                  <a:cubicBezTo>
                    <a:pt x="350" y="643"/>
                    <a:pt x="350" y="643"/>
                    <a:pt x="350" y="643"/>
                  </a:cubicBezTo>
                  <a:cubicBezTo>
                    <a:pt x="339" y="639"/>
                    <a:pt x="339" y="639"/>
                    <a:pt x="339" y="639"/>
                  </a:cubicBezTo>
                  <a:cubicBezTo>
                    <a:pt x="334" y="645"/>
                    <a:pt x="334" y="645"/>
                    <a:pt x="334" y="645"/>
                  </a:cubicBezTo>
                  <a:cubicBezTo>
                    <a:pt x="325" y="641"/>
                    <a:pt x="325" y="641"/>
                    <a:pt x="325" y="641"/>
                  </a:cubicBezTo>
                  <a:cubicBezTo>
                    <a:pt x="319" y="644"/>
                    <a:pt x="319" y="644"/>
                    <a:pt x="319" y="644"/>
                  </a:cubicBezTo>
                  <a:cubicBezTo>
                    <a:pt x="312" y="638"/>
                    <a:pt x="312" y="638"/>
                    <a:pt x="312" y="638"/>
                  </a:cubicBezTo>
                  <a:cubicBezTo>
                    <a:pt x="309" y="643"/>
                    <a:pt x="309" y="643"/>
                    <a:pt x="309" y="643"/>
                  </a:cubicBezTo>
                  <a:cubicBezTo>
                    <a:pt x="301" y="643"/>
                    <a:pt x="301" y="643"/>
                    <a:pt x="301" y="643"/>
                  </a:cubicBezTo>
                  <a:cubicBezTo>
                    <a:pt x="290" y="654"/>
                    <a:pt x="290" y="654"/>
                    <a:pt x="290" y="654"/>
                  </a:cubicBezTo>
                  <a:cubicBezTo>
                    <a:pt x="287" y="653"/>
                    <a:pt x="287" y="653"/>
                    <a:pt x="287" y="653"/>
                  </a:cubicBezTo>
                  <a:cubicBezTo>
                    <a:pt x="286" y="647"/>
                    <a:pt x="286" y="647"/>
                    <a:pt x="286" y="647"/>
                  </a:cubicBezTo>
                  <a:cubicBezTo>
                    <a:pt x="281" y="643"/>
                    <a:pt x="281" y="643"/>
                    <a:pt x="281" y="643"/>
                  </a:cubicBezTo>
                  <a:cubicBezTo>
                    <a:pt x="275" y="637"/>
                    <a:pt x="275" y="637"/>
                    <a:pt x="275" y="637"/>
                  </a:cubicBezTo>
                  <a:cubicBezTo>
                    <a:pt x="269" y="636"/>
                    <a:pt x="269" y="636"/>
                    <a:pt x="269" y="636"/>
                  </a:cubicBezTo>
                  <a:cubicBezTo>
                    <a:pt x="267" y="628"/>
                    <a:pt x="267" y="628"/>
                    <a:pt x="267" y="628"/>
                  </a:cubicBezTo>
                  <a:cubicBezTo>
                    <a:pt x="264" y="625"/>
                    <a:pt x="264" y="625"/>
                    <a:pt x="264" y="625"/>
                  </a:cubicBezTo>
                  <a:cubicBezTo>
                    <a:pt x="265" y="619"/>
                    <a:pt x="265" y="619"/>
                    <a:pt x="265" y="619"/>
                  </a:cubicBezTo>
                  <a:cubicBezTo>
                    <a:pt x="253" y="606"/>
                    <a:pt x="253" y="606"/>
                    <a:pt x="253" y="606"/>
                  </a:cubicBezTo>
                  <a:cubicBezTo>
                    <a:pt x="252" y="603"/>
                    <a:pt x="252" y="603"/>
                    <a:pt x="252" y="603"/>
                  </a:cubicBezTo>
                  <a:cubicBezTo>
                    <a:pt x="248" y="603"/>
                    <a:pt x="248" y="603"/>
                    <a:pt x="248" y="603"/>
                  </a:cubicBezTo>
                  <a:cubicBezTo>
                    <a:pt x="248" y="597"/>
                    <a:pt x="248" y="597"/>
                    <a:pt x="248" y="597"/>
                  </a:cubicBezTo>
                  <a:cubicBezTo>
                    <a:pt x="238" y="587"/>
                    <a:pt x="238" y="587"/>
                    <a:pt x="238" y="587"/>
                  </a:cubicBezTo>
                  <a:cubicBezTo>
                    <a:pt x="234" y="591"/>
                    <a:pt x="234" y="591"/>
                    <a:pt x="234" y="591"/>
                  </a:cubicBezTo>
                  <a:cubicBezTo>
                    <a:pt x="231" y="595"/>
                    <a:pt x="231" y="595"/>
                    <a:pt x="231" y="595"/>
                  </a:cubicBezTo>
                  <a:cubicBezTo>
                    <a:pt x="225" y="598"/>
                    <a:pt x="225" y="598"/>
                    <a:pt x="225" y="598"/>
                  </a:cubicBezTo>
                  <a:cubicBezTo>
                    <a:pt x="220" y="592"/>
                    <a:pt x="220" y="592"/>
                    <a:pt x="220" y="592"/>
                  </a:cubicBezTo>
                  <a:cubicBezTo>
                    <a:pt x="219" y="586"/>
                    <a:pt x="219" y="586"/>
                    <a:pt x="219" y="586"/>
                  </a:cubicBezTo>
                  <a:cubicBezTo>
                    <a:pt x="211" y="583"/>
                    <a:pt x="211" y="583"/>
                    <a:pt x="211" y="583"/>
                  </a:cubicBezTo>
                  <a:cubicBezTo>
                    <a:pt x="211" y="583"/>
                    <a:pt x="204" y="580"/>
                    <a:pt x="204" y="580"/>
                  </a:cubicBezTo>
                  <a:cubicBezTo>
                    <a:pt x="203" y="580"/>
                    <a:pt x="189" y="580"/>
                    <a:pt x="189" y="580"/>
                  </a:cubicBezTo>
                  <a:cubicBezTo>
                    <a:pt x="184" y="586"/>
                    <a:pt x="184" y="586"/>
                    <a:pt x="184" y="586"/>
                  </a:cubicBezTo>
                  <a:cubicBezTo>
                    <a:pt x="182" y="592"/>
                    <a:pt x="182" y="592"/>
                    <a:pt x="182" y="592"/>
                  </a:cubicBezTo>
                  <a:cubicBezTo>
                    <a:pt x="178" y="595"/>
                    <a:pt x="178" y="595"/>
                    <a:pt x="178" y="595"/>
                  </a:cubicBezTo>
                  <a:cubicBezTo>
                    <a:pt x="183" y="602"/>
                    <a:pt x="183" y="602"/>
                    <a:pt x="183" y="602"/>
                  </a:cubicBezTo>
                  <a:cubicBezTo>
                    <a:pt x="177" y="608"/>
                    <a:pt x="177" y="608"/>
                    <a:pt x="177" y="608"/>
                  </a:cubicBezTo>
                  <a:cubicBezTo>
                    <a:pt x="172" y="616"/>
                    <a:pt x="172" y="616"/>
                    <a:pt x="172" y="616"/>
                  </a:cubicBezTo>
                  <a:cubicBezTo>
                    <a:pt x="173" y="628"/>
                    <a:pt x="173" y="628"/>
                    <a:pt x="173" y="628"/>
                  </a:cubicBezTo>
                  <a:cubicBezTo>
                    <a:pt x="164" y="633"/>
                    <a:pt x="164" y="633"/>
                    <a:pt x="164" y="633"/>
                  </a:cubicBezTo>
                  <a:cubicBezTo>
                    <a:pt x="164" y="641"/>
                    <a:pt x="164" y="641"/>
                    <a:pt x="164" y="641"/>
                  </a:cubicBezTo>
                  <a:cubicBezTo>
                    <a:pt x="160" y="637"/>
                    <a:pt x="160" y="637"/>
                    <a:pt x="160" y="637"/>
                  </a:cubicBezTo>
                  <a:cubicBezTo>
                    <a:pt x="159" y="630"/>
                    <a:pt x="159" y="630"/>
                    <a:pt x="159" y="630"/>
                  </a:cubicBezTo>
                  <a:cubicBezTo>
                    <a:pt x="156" y="627"/>
                    <a:pt x="156" y="627"/>
                    <a:pt x="156" y="627"/>
                  </a:cubicBezTo>
                  <a:cubicBezTo>
                    <a:pt x="151" y="632"/>
                    <a:pt x="151" y="632"/>
                    <a:pt x="151" y="632"/>
                  </a:cubicBezTo>
                  <a:cubicBezTo>
                    <a:pt x="146" y="634"/>
                    <a:pt x="146" y="634"/>
                    <a:pt x="146" y="634"/>
                  </a:cubicBezTo>
                  <a:cubicBezTo>
                    <a:pt x="136" y="637"/>
                    <a:pt x="136" y="637"/>
                    <a:pt x="136" y="637"/>
                  </a:cubicBezTo>
                  <a:cubicBezTo>
                    <a:pt x="129" y="648"/>
                    <a:pt x="129" y="648"/>
                    <a:pt x="129" y="648"/>
                  </a:cubicBezTo>
                  <a:cubicBezTo>
                    <a:pt x="121" y="649"/>
                    <a:pt x="121" y="649"/>
                    <a:pt x="121" y="649"/>
                  </a:cubicBezTo>
                  <a:cubicBezTo>
                    <a:pt x="112" y="641"/>
                    <a:pt x="112" y="641"/>
                    <a:pt x="112" y="641"/>
                  </a:cubicBezTo>
                  <a:cubicBezTo>
                    <a:pt x="112" y="613"/>
                    <a:pt x="112" y="613"/>
                    <a:pt x="112" y="613"/>
                  </a:cubicBezTo>
                  <a:cubicBezTo>
                    <a:pt x="113" y="601"/>
                    <a:pt x="113" y="601"/>
                    <a:pt x="113" y="601"/>
                  </a:cubicBezTo>
                  <a:cubicBezTo>
                    <a:pt x="114" y="589"/>
                    <a:pt x="114" y="589"/>
                    <a:pt x="114" y="589"/>
                  </a:cubicBezTo>
                  <a:cubicBezTo>
                    <a:pt x="104" y="583"/>
                    <a:pt x="104" y="583"/>
                    <a:pt x="104" y="583"/>
                  </a:cubicBezTo>
                  <a:cubicBezTo>
                    <a:pt x="103" y="578"/>
                    <a:pt x="103" y="578"/>
                    <a:pt x="103" y="578"/>
                  </a:cubicBezTo>
                  <a:cubicBezTo>
                    <a:pt x="100" y="573"/>
                    <a:pt x="100" y="573"/>
                    <a:pt x="100" y="573"/>
                  </a:cubicBezTo>
                  <a:cubicBezTo>
                    <a:pt x="97" y="571"/>
                    <a:pt x="97" y="571"/>
                    <a:pt x="97" y="571"/>
                  </a:cubicBezTo>
                  <a:cubicBezTo>
                    <a:pt x="97" y="566"/>
                    <a:pt x="97" y="566"/>
                    <a:pt x="97" y="566"/>
                  </a:cubicBezTo>
                  <a:cubicBezTo>
                    <a:pt x="100" y="563"/>
                    <a:pt x="100" y="563"/>
                    <a:pt x="100" y="563"/>
                  </a:cubicBezTo>
                  <a:cubicBezTo>
                    <a:pt x="100" y="557"/>
                    <a:pt x="100" y="557"/>
                    <a:pt x="100" y="557"/>
                  </a:cubicBezTo>
                  <a:cubicBezTo>
                    <a:pt x="95" y="554"/>
                    <a:pt x="95" y="554"/>
                    <a:pt x="95" y="554"/>
                  </a:cubicBezTo>
                  <a:cubicBezTo>
                    <a:pt x="86" y="551"/>
                    <a:pt x="86" y="551"/>
                    <a:pt x="86" y="551"/>
                  </a:cubicBezTo>
                  <a:cubicBezTo>
                    <a:pt x="88" y="544"/>
                    <a:pt x="88" y="544"/>
                    <a:pt x="88" y="544"/>
                  </a:cubicBezTo>
                  <a:cubicBezTo>
                    <a:pt x="85" y="538"/>
                    <a:pt x="85" y="538"/>
                    <a:pt x="85" y="538"/>
                  </a:cubicBezTo>
                  <a:cubicBezTo>
                    <a:pt x="81" y="530"/>
                    <a:pt x="81" y="530"/>
                    <a:pt x="81" y="530"/>
                  </a:cubicBezTo>
                  <a:cubicBezTo>
                    <a:pt x="76" y="524"/>
                    <a:pt x="76" y="524"/>
                    <a:pt x="76" y="524"/>
                  </a:cubicBezTo>
                  <a:cubicBezTo>
                    <a:pt x="66" y="526"/>
                    <a:pt x="66" y="526"/>
                    <a:pt x="66" y="526"/>
                  </a:cubicBezTo>
                  <a:cubicBezTo>
                    <a:pt x="63" y="520"/>
                    <a:pt x="63" y="520"/>
                    <a:pt x="63" y="520"/>
                  </a:cubicBezTo>
                  <a:cubicBezTo>
                    <a:pt x="70" y="516"/>
                    <a:pt x="70" y="516"/>
                    <a:pt x="70" y="516"/>
                  </a:cubicBezTo>
                  <a:cubicBezTo>
                    <a:pt x="65" y="510"/>
                    <a:pt x="65" y="510"/>
                    <a:pt x="65" y="510"/>
                  </a:cubicBezTo>
                  <a:cubicBezTo>
                    <a:pt x="64" y="504"/>
                    <a:pt x="64" y="504"/>
                    <a:pt x="64" y="504"/>
                  </a:cubicBezTo>
                  <a:cubicBezTo>
                    <a:pt x="60" y="504"/>
                    <a:pt x="60" y="504"/>
                    <a:pt x="60" y="504"/>
                  </a:cubicBezTo>
                  <a:cubicBezTo>
                    <a:pt x="56" y="507"/>
                    <a:pt x="56" y="507"/>
                    <a:pt x="56" y="507"/>
                  </a:cubicBezTo>
                  <a:cubicBezTo>
                    <a:pt x="50" y="505"/>
                    <a:pt x="50" y="505"/>
                    <a:pt x="50" y="505"/>
                  </a:cubicBezTo>
                  <a:cubicBezTo>
                    <a:pt x="45" y="508"/>
                    <a:pt x="45" y="508"/>
                    <a:pt x="45" y="508"/>
                  </a:cubicBezTo>
                  <a:cubicBezTo>
                    <a:pt x="41" y="505"/>
                    <a:pt x="41" y="505"/>
                    <a:pt x="41" y="505"/>
                  </a:cubicBezTo>
                  <a:cubicBezTo>
                    <a:pt x="34" y="508"/>
                    <a:pt x="34" y="508"/>
                    <a:pt x="34" y="508"/>
                  </a:cubicBezTo>
                  <a:cubicBezTo>
                    <a:pt x="27" y="507"/>
                    <a:pt x="27" y="507"/>
                    <a:pt x="27" y="507"/>
                  </a:cubicBezTo>
                  <a:cubicBezTo>
                    <a:pt x="27" y="498"/>
                    <a:pt x="27" y="498"/>
                    <a:pt x="27" y="498"/>
                  </a:cubicBezTo>
                  <a:cubicBezTo>
                    <a:pt x="28" y="496"/>
                    <a:pt x="28" y="496"/>
                    <a:pt x="28" y="496"/>
                  </a:cubicBezTo>
                  <a:cubicBezTo>
                    <a:pt x="28" y="489"/>
                    <a:pt x="28" y="489"/>
                    <a:pt x="28" y="489"/>
                  </a:cubicBezTo>
                  <a:cubicBezTo>
                    <a:pt x="32" y="475"/>
                    <a:pt x="32" y="475"/>
                    <a:pt x="32" y="475"/>
                  </a:cubicBezTo>
                  <a:cubicBezTo>
                    <a:pt x="25" y="467"/>
                    <a:pt x="25" y="467"/>
                    <a:pt x="25" y="467"/>
                  </a:cubicBezTo>
                  <a:cubicBezTo>
                    <a:pt x="24" y="458"/>
                    <a:pt x="24" y="458"/>
                    <a:pt x="24" y="458"/>
                  </a:cubicBezTo>
                  <a:cubicBezTo>
                    <a:pt x="18" y="454"/>
                    <a:pt x="18" y="454"/>
                    <a:pt x="18" y="454"/>
                  </a:cubicBezTo>
                  <a:cubicBezTo>
                    <a:pt x="17" y="449"/>
                    <a:pt x="17" y="449"/>
                    <a:pt x="17" y="449"/>
                  </a:cubicBezTo>
                  <a:cubicBezTo>
                    <a:pt x="20" y="446"/>
                    <a:pt x="20" y="446"/>
                    <a:pt x="20" y="446"/>
                  </a:cubicBezTo>
                  <a:cubicBezTo>
                    <a:pt x="17" y="442"/>
                    <a:pt x="17" y="442"/>
                    <a:pt x="17" y="442"/>
                  </a:cubicBezTo>
                  <a:cubicBezTo>
                    <a:pt x="17" y="437"/>
                    <a:pt x="17" y="437"/>
                    <a:pt x="17" y="437"/>
                  </a:cubicBezTo>
                  <a:cubicBezTo>
                    <a:pt x="8" y="437"/>
                    <a:pt x="8" y="437"/>
                    <a:pt x="8" y="437"/>
                  </a:cubicBezTo>
                  <a:cubicBezTo>
                    <a:pt x="7" y="433"/>
                    <a:pt x="7" y="433"/>
                    <a:pt x="7" y="433"/>
                  </a:cubicBezTo>
                  <a:cubicBezTo>
                    <a:pt x="14" y="426"/>
                    <a:pt x="14" y="426"/>
                    <a:pt x="14" y="426"/>
                  </a:cubicBezTo>
                  <a:cubicBezTo>
                    <a:pt x="19" y="424"/>
                    <a:pt x="19" y="424"/>
                    <a:pt x="19" y="424"/>
                  </a:cubicBezTo>
                  <a:cubicBezTo>
                    <a:pt x="15" y="395"/>
                    <a:pt x="15" y="395"/>
                    <a:pt x="15" y="395"/>
                  </a:cubicBezTo>
                  <a:cubicBezTo>
                    <a:pt x="11" y="385"/>
                    <a:pt x="11" y="385"/>
                    <a:pt x="11" y="385"/>
                  </a:cubicBezTo>
                  <a:cubicBezTo>
                    <a:pt x="9" y="374"/>
                    <a:pt x="9" y="374"/>
                    <a:pt x="9" y="374"/>
                  </a:cubicBezTo>
                  <a:cubicBezTo>
                    <a:pt x="0" y="362"/>
                    <a:pt x="0" y="362"/>
                    <a:pt x="0" y="362"/>
                  </a:cubicBezTo>
                  <a:cubicBezTo>
                    <a:pt x="1" y="356"/>
                    <a:pt x="1" y="356"/>
                    <a:pt x="1" y="356"/>
                  </a:cubicBezTo>
                  <a:cubicBezTo>
                    <a:pt x="5" y="355"/>
                    <a:pt x="5" y="355"/>
                    <a:pt x="5" y="355"/>
                  </a:cubicBezTo>
                  <a:cubicBezTo>
                    <a:pt x="14" y="342"/>
                    <a:pt x="14" y="342"/>
                    <a:pt x="14" y="342"/>
                  </a:cubicBezTo>
                  <a:cubicBezTo>
                    <a:pt x="21" y="344"/>
                    <a:pt x="21" y="344"/>
                    <a:pt x="21" y="344"/>
                  </a:cubicBezTo>
                  <a:cubicBezTo>
                    <a:pt x="26" y="344"/>
                    <a:pt x="26" y="344"/>
                    <a:pt x="26" y="344"/>
                  </a:cubicBezTo>
                  <a:cubicBezTo>
                    <a:pt x="29" y="335"/>
                    <a:pt x="29" y="335"/>
                    <a:pt x="29" y="335"/>
                  </a:cubicBezTo>
                  <a:cubicBezTo>
                    <a:pt x="25" y="330"/>
                    <a:pt x="25" y="330"/>
                    <a:pt x="25" y="330"/>
                  </a:cubicBezTo>
                  <a:cubicBezTo>
                    <a:pt x="27" y="322"/>
                    <a:pt x="27" y="322"/>
                    <a:pt x="27" y="322"/>
                  </a:cubicBezTo>
                  <a:cubicBezTo>
                    <a:pt x="31" y="322"/>
                    <a:pt x="31" y="322"/>
                    <a:pt x="31" y="322"/>
                  </a:cubicBezTo>
                  <a:cubicBezTo>
                    <a:pt x="31" y="311"/>
                    <a:pt x="31" y="311"/>
                    <a:pt x="31" y="311"/>
                  </a:cubicBezTo>
                  <a:cubicBezTo>
                    <a:pt x="42" y="300"/>
                    <a:pt x="42" y="300"/>
                    <a:pt x="42" y="300"/>
                  </a:cubicBezTo>
                  <a:cubicBezTo>
                    <a:pt x="43" y="295"/>
                    <a:pt x="43" y="295"/>
                    <a:pt x="43" y="295"/>
                  </a:cubicBezTo>
                  <a:cubicBezTo>
                    <a:pt x="46" y="295"/>
                    <a:pt x="46" y="295"/>
                    <a:pt x="46" y="295"/>
                  </a:cubicBezTo>
                  <a:cubicBezTo>
                    <a:pt x="47" y="286"/>
                    <a:pt x="47" y="286"/>
                    <a:pt x="47" y="286"/>
                  </a:cubicBezTo>
                  <a:cubicBezTo>
                    <a:pt x="40" y="288"/>
                    <a:pt x="40" y="288"/>
                    <a:pt x="40" y="288"/>
                  </a:cubicBezTo>
                  <a:cubicBezTo>
                    <a:pt x="37" y="280"/>
                    <a:pt x="37" y="280"/>
                    <a:pt x="37" y="280"/>
                  </a:cubicBezTo>
                  <a:cubicBezTo>
                    <a:pt x="35" y="270"/>
                    <a:pt x="35" y="270"/>
                    <a:pt x="35" y="270"/>
                  </a:cubicBezTo>
                  <a:cubicBezTo>
                    <a:pt x="24" y="260"/>
                    <a:pt x="24" y="260"/>
                    <a:pt x="24" y="260"/>
                  </a:cubicBezTo>
                  <a:cubicBezTo>
                    <a:pt x="23" y="256"/>
                    <a:pt x="23" y="256"/>
                    <a:pt x="23" y="256"/>
                  </a:cubicBezTo>
                  <a:cubicBezTo>
                    <a:pt x="16" y="255"/>
                    <a:pt x="16" y="255"/>
                    <a:pt x="16" y="255"/>
                  </a:cubicBezTo>
                  <a:cubicBezTo>
                    <a:pt x="13" y="249"/>
                    <a:pt x="13" y="249"/>
                    <a:pt x="13" y="249"/>
                  </a:cubicBezTo>
                  <a:cubicBezTo>
                    <a:pt x="14" y="240"/>
                    <a:pt x="14" y="240"/>
                    <a:pt x="14" y="240"/>
                  </a:cubicBezTo>
                  <a:cubicBezTo>
                    <a:pt x="7" y="231"/>
                    <a:pt x="7" y="231"/>
                    <a:pt x="7" y="231"/>
                  </a:cubicBezTo>
                  <a:cubicBezTo>
                    <a:pt x="11" y="224"/>
                    <a:pt x="11" y="224"/>
                    <a:pt x="11" y="224"/>
                  </a:cubicBezTo>
                  <a:cubicBezTo>
                    <a:pt x="6" y="215"/>
                    <a:pt x="6" y="215"/>
                    <a:pt x="6" y="215"/>
                  </a:cubicBezTo>
                  <a:cubicBezTo>
                    <a:pt x="4" y="211"/>
                    <a:pt x="4" y="211"/>
                    <a:pt x="4" y="211"/>
                  </a:cubicBezTo>
                  <a:close/>
                  <a:moveTo>
                    <a:pt x="229" y="18"/>
                  </a:moveTo>
                  <a:cubicBezTo>
                    <a:pt x="229" y="18"/>
                    <a:pt x="230" y="22"/>
                    <a:pt x="234" y="26"/>
                  </a:cubicBezTo>
                  <a:cubicBezTo>
                    <a:pt x="238" y="30"/>
                    <a:pt x="242" y="26"/>
                    <a:pt x="245" y="26"/>
                  </a:cubicBezTo>
                  <a:cubicBezTo>
                    <a:pt x="248" y="27"/>
                    <a:pt x="252" y="25"/>
                    <a:pt x="256" y="23"/>
                  </a:cubicBezTo>
                  <a:cubicBezTo>
                    <a:pt x="259" y="22"/>
                    <a:pt x="263" y="17"/>
                    <a:pt x="265" y="13"/>
                  </a:cubicBezTo>
                  <a:cubicBezTo>
                    <a:pt x="267" y="9"/>
                    <a:pt x="268" y="7"/>
                    <a:pt x="266" y="3"/>
                  </a:cubicBezTo>
                  <a:cubicBezTo>
                    <a:pt x="263" y="0"/>
                    <a:pt x="260" y="0"/>
                    <a:pt x="259" y="1"/>
                  </a:cubicBezTo>
                  <a:cubicBezTo>
                    <a:pt x="257" y="2"/>
                    <a:pt x="251" y="3"/>
                    <a:pt x="251" y="6"/>
                  </a:cubicBezTo>
                  <a:cubicBezTo>
                    <a:pt x="250" y="9"/>
                    <a:pt x="247" y="10"/>
                    <a:pt x="246" y="9"/>
                  </a:cubicBezTo>
                  <a:cubicBezTo>
                    <a:pt x="244" y="8"/>
                    <a:pt x="241" y="9"/>
                    <a:pt x="239" y="11"/>
                  </a:cubicBezTo>
                  <a:cubicBezTo>
                    <a:pt x="237" y="14"/>
                    <a:pt x="239" y="16"/>
                    <a:pt x="236" y="17"/>
                  </a:cubicBezTo>
                  <a:cubicBezTo>
                    <a:pt x="233" y="17"/>
                    <a:pt x="229" y="18"/>
                    <a:pt x="229" y="18"/>
                  </a:cubicBezTo>
                  <a:close/>
                  <a:moveTo>
                    <a:pt x="217" y="54"/>
                  </a:moveTo>
                  <a:cubicBezTo>
                    <a:pt x="217" y="54"/>
                    <a:pt x="221" y="54"/>
                    <a:pt x="223" y="53"/>
                  </a:cubicBezTo>
                  <a:cubicBezTo>
                    <a:pt x="224" y="53"/>
                    <a:pt x="225" y="49"/>
                    <a:pt x="225" y="48"/>
                  </a:cubicBezTo>
                  <a:cubicBezTo>
                    <a:pt x="224" y="46"/>
                    <a:pt x="220" y="45"/>
                    <a:pt x="222" y="45"/>
                  </a:cubicBezTo>
                  <a:cubicBezTo>
                    <a:pt x="224" y="45"/>
                    <a:pt x="226" y="44"/>
                    <a:pt x="228" y="41"/>
                  </a:cubicBezTo>
                  <a:cubicBezTo>
                    <a:pt x="230" y="38"/>
                    <a:pt x="227" y="36"/>
                    <a:pt x="225" y="32"/>
                  </a:cubicBezTo>
                  <a:cubicBezTo>
                    <a:pt x="223" y="29"/>
                    <a:pt x="221" y="24"/>
                    <a:pt x="217" y="23"/>
                  </a:cubicBezTo>
                  <a:cubicBezTo>
                    <a:pt x="213" y="21"/>
                    <a:pt x="205" y="25"/>
                    <a:pt x="203" y="27"/>
                  </a:cubicBezTo>
                  <a:cubicBezTo>
                    <a:pt x="201" y="29"/>
                    <a:pt x="199" y="32"/>
                    <a:pt x="197" y="31"/>
                  </a:cubicBezTo>
                  <a:cubicBezTo>
                    <a:pt x="195" y="30"/>
                    <a:pt x="189" y="30"/>
                    <a:pt x="188" y="32"/>
                  </a:cubicBezTo>
                  <a:cubicBezTo>
                    <a:pt x="187" y="35"/>
                    <a:pt x="192" y="40"/>
                    <a:pt x="193" y="42"/>
                  </a:cubicBezTo>
                  <a:cubicBezTo>
                    <a:pt x="193" y="43"/>
                    <a:pt x="190" y="46"/>
                    <a:pt x="188" y="44"/>
                  </a:cubicBezTo>
                  <a:cubicBezTo>
                    <a:pt x="186" y="42"/>
                    <a:pt x="183" y="49"/>
                    <a:pt x="179" y="45"/>
                  </a:cubicBezTo>
                  <a:cubicBezTo>
                    <a:pt x="175" y="40"/>
                    <a:pt x="169" y="44"/>
                    <a:pt x="169" y="47"/>
                  </a:cubicBezTo>
                  <a:cubicBezTo>
                    <a:pt x="168" y="50"/>
                    <a:pt x="168" y="62"/>
                    <a:pt x="173" y="67"/>
                  </a:cubicBezTo>
                  <a:cubicBezTo>
                    <a:pt x="178" y="71"/>
                    <a:pt x="177" y="74"/>
                    <a:pt x="180" y="76"/>
                  </a:cubicBezTo>
                  <a:cubicBezTo>
                    <a:pt x="183" y="78"/>
                    <a:pt x="202" y="79"/>
                    <a:pt x="204" y="79"/>
                  </a:cubicBezTo>
                  <a:cubicBezTo>
                    <a:pt x="207" y="78"/>
                    <a:pt x="201" y="72"/>
                    <a:pt x="202" y="68"/>
                  </a:cubicBezTo>
                  <a:cubicBezTo>
                    <a:pt x="202" y="64"/>
                    <a:pt x="206" y="66"/>
                    <a:pt x="208" y="63"/>
                  </a:cubicBezTo>
                  <a:cubicBezTo>
                    <a:pt x="210" y="60"/>
                    <a:pt x="217" y="54"/>
                    <a:pt x="217" y="54"/>
                  </a:cubicBezTo>
                  <a:close/>
                  <a:moveTo>
                    <a:pt x="222" y="79"/>
                  </a:moveTo>
                  <a:cubicBezTo>
                    <a:pt x="221" y="82"/>
                    <a:pt x="220" y="88"/>
                    <a:pt x="224" y="89"/>
                  </a:cubicBezTo>
                  <a:cubicBezTo>
                    <a:pt x="227" y="90"/>
                    <a:pt x="232" y="84"/>
                    <a:pt x="230" y="81"/>
                  </a:cubicBezTo>
                  <a:cubicBezTo>
                    <a:pt x="228" y="77"/>
                    <a:pt x="222" y="79"/>
                    <a:pt x="222" y="79"/>
                  </a:cubicBezTo>
                  <a:close/>
                  <a:moveTo>
                    <a:pt x="234" y="90"/>
                  </a:moveTo>
                  <a:cubicBezTo>
                    <a:pt x="234" y="90"/>
                    <a:pt x="237" y="95"/>
                    <a:pt x="235" y="98"/>
                  </a:cubicBezTo>
                  <a:cubicBezTo>
                    <a:pt x="233" y="100"/>
                    <a:pt x="235" y="107"/>
                    <a:pt x="237" y="103"/>
                  </a:cubicBezTo>
                  <a:cubicBezTo>
                    <a:pt x="239" y="100"/>
                    <a:pt x="244" y="98"/>
                    <a:pt x="246" y="98"/>
                  </a:cubicBezTo>
                  <a:cubicBezTo>
                    <a:pt x="248" y="98"/>
                    <a:pt x="262" y="91"/>
                    <a:pt x="261" y="86"/>
                  </a:cubicBezTo>
                  <a:cubicBezTo>
                    <a:pt x="261" y="82"/>
                    <a:pt x="258" y="81"/>
                    <a:pt x="250" y="80"/>
                  </a:cubicBezTo>
                  <a:cubicBezTo>
                    <a:pt x="243" y="79"/>
                    <a:pt x="239" y="80"/>
                    <a:pt x="236" y="82"/>
                  </a:cubicBezTo>
                  <a:cubicBezTo>
                    <a:pt x="234" y="83"/>
                    <a:pt x="234" y="90"/>
                    <a:pt x="234" y="90"/>
                  </a:cubicBezTo>
                  <a:close/>
                  <a:moveTo>
                    <a:pt x="15" y="190"/>
                  </a:moveTo>
                  <a:cubicBezTo>
                    <a:pt x="11" y="191"/>
                    <a:pt x="8" y="198"/>
                    <a:pt x="5" y="199"/>
                  </a:cubicBezTo>
                  <a:cubicBezTo>
                    <a:pt x="1" y="200"/>
                    <a:pt x="11" y="204"/>
                    <a:pt x="16" y="204"/>
                  </a:cubicBezTo>
                  <a:cubicBezTo>
                    <a:pt x="20" y="204"/>
                    <a:pt x="23" y="198"/>
                    <a:pt x="22" y="194"/>
                  </a:cubicBezTo>
                  <a:cubicBezTo>
                    <a:pt x="21" y="190"/>
                    <a:pt x="15" y="190"/>
                    <a:pt x="15" y="190"/>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73" name="Freeform 69">
              <a:extLst>
                <a:ext uri="{FF2B5EF4-FFF2-40B4-BE49-F238E27FC236}">
                  <a16:creationId xmlns:a16="http://schemas.microsoft.com/office/drawing/2014/main" id="{CF5422F9-5D4E-4A37-8B01-8C1700605B3A}"/>
                </a:ext>
              </a:extLst>
            </p:cNvPr>
            <p:cNvSpPr>
              <a:spLocks/>
            </p:cNvSpPr>
            <p:nvPr/>
          </p:nvSpPr>
          <p:spPr bwMode="auto">
            <a:xfrm>
              <a:off x="1665" y="2986"/>
              <a:ext cx="654" cy="384"/>
            </a:xfrm>
            <a:custGeom>
              <a:avLst/>
              <a:gdLst>
                <a:gd name="T0" fmla="*/ 639 w 654"/>
                <a:gd name="T1" fmla="*/ 84 h 384"/>
                <a:gd name="T2" fmla="*/ 650 w 654"/>
                <a:gd name="T3" fmla="*/ 115 h 384"/>
                <a:gd name="T4" fmla="*/ 608 w 654"/>
                <a:gd name="T5" fmla="*/ 136 h 384"/>
                <a:gd name="T6" fmla="*/ 533 w 654"/>
                <a:gd name="T7" fmla="*/ 169 h 384"/>
                <a:gd name="T8" fmla="*/ 468 w 654"/>
                <a:gd name="T9" fmla="*/ 215 h 384"/>
                <a:gd name="T10" fmla="*/ 446 w 654"/>
                <a:gd name="T11" fmla="*/ 205 h 384"/>
                <a:gd name="T12" fmla="*/ 400 w 654"/>
                <a:gd name="T13" fmla="*/ 261 h 384"/>
                <a:gd name="T14" fmla="*/ 373 w 654"/>
                <a:gd name="T15" fmla="*/ 307 h 384"/>
                <a:gd name="T16" fmla="*/ 368 w 654"/>
                <a:gd name="T17" fmla="*/ 340 h 384"/>
                <a:gd name="T18" fmla="*/ 345 w 654"/>
                <a:gd name="T19" fmla="*/ 373 h 384"/>
                <a:gd name="T20" fmla="*/ 275 w 654"/>
                <a:gd name="T21" fmla="*/ 361 h 384"/>
                <a:gd name="T22" fmla="*/ 241 w 654"/>
                <a:gd name="T23" fmla="*/ 363 h 384"/>
                <a:gd name="T24" fmla="*/ 212 w 654"/>
                <a:gd name="T25" fmla="*/ 361 h 384"/>
                <a:gd name="T26" fmla="*/ 170 w 654"/>
                <a:gd name="T27" fmla="*/ 355 h 384"/>
                <a:gd name="T28" fmla="*/ 150 w 654"/>
                <a:gd name="T29" fmla="*/ 325 h 384"/>
                <a:gd name="T30" fmla="*/ 135 w 654"/>
                <a:gd name="T31" fmla="*/ 334 h 384"/>
                <a:gd name="T32" fmla="*/ 118 w 654"/>
                <a:gd name="T33" fmla="*/ 344 h 384"/>
                <a:gd name="T34" fmla="*/ 95 w 654"/>
                <a:gd name="T35" fmla="*/ 359 h 384"/>
                <a:gd name="T36" fmla="*/ 72 w 654"/>
                <a:gd name="T37" fmla="*/ 353 h 384"/>
                <a:gd name="T38" fmla="*/ 39 w 654"/>
                <a:gd name="T39" fmla="*/ 348 h 384"/>
                <a:gd name="T40" fmla="*/ 14 w 654"/>
                <a:gd name="T41" fmla="*/ 375 h 384"/>
                <a:gd name="T42" fmla="*/ 10 w 654"/>
                <a:gd name="T43" fmla="*/ 342 h 384"/>
                <a:gd name="T44" fmla="*/ 8 w 654"/>
                <a:gd name="T45" fmla="*/ 313 h 384"/>
                <a:gd name="T46" fmla="*/ 27 w 654"/>
                <a:gd name="T47" fmla="*/ 284 h 384"/>
                <a:gd name="T48" fmla="*/ 31 w 654"/>
                <a:gd name="T49" fmla="*/ 267 h 384"/>
                <a:gd name="T50" fmla="*/ 85 w 654"/>
                <a:gd name="T51" fmla="*/ 244 h 384"/>
                <a:gd name="T52" fmla="*/ 116 w 654"/>
                <a:gd name="T53" fmla="*/ 178 h 384"/>
                <a:gd name="T54" fmla="*/ 77 w 654"/>
                <a:gd name="T55" fmla="*/ 192 h 384"/>
                <a:gd name="T56" fmla="*/ 64 w 654"/>
                <a:gd name="T57" fmla="*/ 163 h 384"/>
                <a:gd name="T58" fmla="*/ 89 w 654"/>
                <a:gd name="T59" fmla="*/ 134 h 384"/>
                <a:gd name="T60" fmla="*/ 95 w 654"/>
                <a:gd name="T61" fmla="*/ 109 h 384"/>
                <a:gd name="T62" fmla="*/ 83 w 654"/>
                <a:gd name="T63" fmla="*/ 55 h 384"/>
                <a:gd name="T64" fmla="*/ 122 w 654"/>
                <a:gd name="T65" fmla="*/ 73 h 384"/>
                <a:gd name="T66" fmla="*/ 173 w 654"/>
                <a:gd name="T67" fmla="*/ 94 h 384"/>
                <a:gd name="T68" fmla="*/ 208 w 654"/>
                <a:gd name="T69" fmla="*/ 80 h 384"/>
                <a:gd name="T70" fmla="*/ 214 w 654"/>
                <a:gd name="T71" fmla="*/ 25 h 384"/>
                <a:gd name="T72" fmla="*/ 308 w 654"/>
                <a:gd name="T73" fmla="*/ 0 h 384"/>
                <a:gd name="T74" fmla="*/ 364 w 654"/>
                <a:gd name="T75" fmla="*/ 21 h 384"/>
                <a:gd name="T76" fmla="*/ 425 w 654"/>
                <a:gd name="T77" fmla="*/ 65 h 384"/>
                <a:gd name="T78" fmla="*/ 518 w 654"/>
                <a:gd name="T79" fmla="*/ 102 h 384"/>
                <a:gd name="T80" fmla="*/ 579 w 654"/>
                <a:gd name="T81" fmla="*/ 77 h 384"/>
                <a:gd name="T82" fmla="*/ 621 w 654"/>
                <a:gd name="T83" fmla="*/ 6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4" h="384">
                  <a:moveTo>
                    <a:pt x="654" y="61"/>
                  </a:moveTo>
                  <a:lnTo>
                    <a:pt x="643" y="67"/>
                  </a:lnTo>
                  <a:lnTo>
                    <a:pt x="639" y="84"/>
                  </a:lnTo>
                  <a:lnTo>
                    <a:pt x="652" y="96"/>
                  </a:lnTo>
                  <a:lnTo>
                    <a:pt x="637" y="107"/>
                  </a:lnTo>
                  <a:lnTo>
                    <a:pt x="650" y="115"/>
                  </a:lnTo>
                  <a:lnTo>
                    <a:pt x="633" y="123"/>
                  </a:lnTo>
                  <a:lnTo>
                    <a:pt x="618" y="136"/>
                  </a:lnTo>
                  <a:lnTo>
                    <a:pt x="608" y="136"/>
                  </a:lnTo>
                  <a:lnTo>
                    <a:pt x="604" y="153"/>
                  </a:lnTo>
                  <a:lnTo>
                    <a:pt x="566" y="153"/>
                  </a:lnTo>
                  <a:lnTo>
                    <a:pt x="533" y="169"/>
                  </a:lnTo>
                  <a:lnTo>
                    <a:pt x="531" y="184"/>
                  </a:lnTo>
                  <a:lnTo>
                    <a:pt x="502" y="184"/>
                  </a:lnTo>
                  <a:lnTo>
                    <a:pt x="468" y="215"/>
                  </a:lnTo>
                  <a:lnTo>
                    <a:pt x="454" y="217"/>
                  </a:lnTo>
                  <a:lnTo>
                    <a:pt x="458" y="209"/>
                  </a:lnTo>
                  <a:lnTo>
                    <a:pt x="446" y="205"/>
                  </a:lnTo>
                  <a:lnTo>
                    <a:pt x="414" y="236"/>
                  </a:lnTo>
                  <a:lnTo>
                    <a:pt x="416" y="255"/>
                  </a:lnTo>
                  <a:lnTo>
                    <a:pt x="400" y="261"/>
                  </a:lnTo>
                  <a:lnTo>
                    <a:pt x="400" y="280"/>
                  </a:lnTo>
                  <a:lnTo>
                    <a:pt x="379" y="288"/>
                  </a:lnTo>
                  <a:lnTo>
                    <a:pt x="373" y="307"/>
                  </a:lnTo>
                  <a:lnTo>
                    <a:pt x="375" y="321"/>
                  </a:lnTo>
                  <a:lnTo>
                    <a:pt x="373" y="325"/>
                  </a:lnTo>
                  <a:lnTo>
                    <a:pt x="368" y="340"/>
                  </a:lnTo>
                  <a:lnTo>
                    <a:pt x="350" y="359"/>
                  </a:lnTo>
                  <a:lnTo>
                    <a:pt x="352" y="369"/>
                  </a:lnTo>
                  <a:lnTo>
                    <a:pt x="345" y="373"/>
                  </a:lnTo>
                  <a:lnTo>
                    <a:pt x="337" y="384"/>
                  </a:lnTo>
                  <a:lnTo>
                    <a:pt x="312" y="382"/>
                  </a:lnTo>
                  <a:lnTo>
                    <a:pt x="275" y="361"/>
                  </a:lnTo>
                  <a:lnTo>
                    <a:pt x="258" y="355"/>
                  </a:lnTo>
                  <a:lnTo>
                    <a:pt x="248" y="367"/>
                  </a:lnTo>
                  <a:lnTo>
                    <a:pt x="241" y="363"/>
                  </a:lnTo>
                  <a:lnTo>
                    <a:pt x="233" y="359"/>
                  </a:lnTo>
                  <a:lnTo>
                    <a:pt x="227" y="369"/>
                  </a:lnTo>
                  <a:lnTo>
                    <a:pt x="212" y="361"/>
                  </a:lnTo>
                  <a:lnTo>
                    <a:pt x="202" y="367"/>
                  </a:lnTo>
                  <a:lnTo>
                    <a:pt x="181" y="350"/>
                  </a:lnTo>
                  <a:lnTo>
                    <a:pt x="170" y="355"/>
                  </a:lnTo>
                  <a:lnTo>
                    <a:pt x="160" y="348"/>
                  </a:lnTo>
                  <a:lnTo>
                    <a:pt x="162" y="334"/>
                  </a:lnTo>
                  <a:lnTo>
                    <a:pt x="150" y="325"/>
                  </a:lnTo>
                  <a:lnTo>
                    <a:pt x="143" y="332"/>
                  </a:lnTo>
                  <a:lnTo>
                    <a:pt x="139" y="330"/>
                  </a:lnTo>
                  <a:lnTo>
                    <a:pt x="135" y="334"/>
                  </a:lnTo>
                  <a:lnTo>
                    <a:pt x="118" y="328"/>
                  </a:lnTo>
                  <a:lnTo>
                    <a:pt x="112" y="340"/>
                  </a:lnTo>
                  <a:lnTo>
                    <a:pt x="118" y="344"/>
                  </a:lnTo>
                  <a:lnTo>
                    <a:pt x="118" y="353"/>
                  </a:lnTo>
                  <a:lnTo>
                    <a:pt x="114" y="357"/>
                  </a:lnTo>
                  <a:lnTo>
                    <a:pt x="95" y="359"/>
                  </a:lnTo>
                  <a:lnTo>
                    <a:pt x="89" y="367"/>
                  </a:lnTo>
                  <a:lnTo>
                    <a:pt x="81" y="367"/>
                  </a:lnTo>
                  <a:lnTo>
                    <a:pt x="72" y="353"/>
                  </a:lnTo>
                  <a:lnTo>
                    <a:pt x="60" y="363"/>
                  </a:lnTo>
                  <a:lnTo>
                    <a:pt x="54" y="359"/>
                  </a:lnTo>
                  <a:lnTo>
                    <a:pt x="39" y="348"/>
                  </a:lnTo>
                  <a:lnTo>
                    <a:pt x="27" y="353"/>
                  </a:lnTo>
                  <a:lnTo>
                    <a:pt x="25" y="365"/>
                  </a:lnTo>
                  <a:lnTo>
                    <a:pt x="14" y="375"/>
                  </a:lnTo>
                  <a:lnTo>
                    <a:pt x="8" y="371"/>
                  </a:lnTo>
                  <a:lnTo>
                    <a:pt x="10" y="363"/>
                  </a:lnTo>
                  <a:lnTo>
                    <a:pt x="10" y="342"/>
                  </a:lnTo>
                  <a:lnTo>
                    <a:pt x="0" y="334"/>
                  </a:lnTo>
                  <a:lnTo>
                    <a:pt x="2" y="323"/>
                  </a:lnTo>
                  <a:lnTo>
                    <a:pt x="8" y="313"/>
                  </a:lnTo>
                  <a:lnTo>
                    <a:pt x="12" y="300"/>
                  </a:lnTo>
                  <a:lnTo>
                    <a:pt x="25" y="300"/>
                  </a:lnTo>
                  <a:lnTo>
                    <a:pt x="27" y="284"/>
                  </a:lnTo>
                  <a:lnTo>
                    <a:pt x="35" y="271"/>
                  </a:lnTo>
                  <a:lnTo>
                    <a:pt x="27" y="265"/>
                  </a:lnTo>
                  <a:lnTo>
                    <a:pt x="31" y="267"/>
                  </a:lnTo>
                  <a:lnTo>
                    <a:pt x="54" y="259"/>
                  </a:lnTo>
                  <a:lnTo>
                    <a:pt x="64" y="267"/>
                  </a:lnTo>
                  <a:lnTo>
                    <a:pt x="85" y="244"/>
                  </a:lnTo>
                  <a:lnTo>
                    <a:pt x="77" y="236"/>
                  </a:lnTo>
                  <a:lnTo>
                    <a:pt x="127" y="192"/>
                  </a:lnTo>
                  <a:lnTo>
                    <a:pt x="116" y="178"/>
                  </a:lnTo>
                  <a:lnTo>
                    <a:pt x="97" y="175"/>
                  </a:lnTo>
                  <a:lnTo>
                    <a:pt x="87" y="182"/>
                  </a:lnTo>
                  <a:lnTo>
                    <a:pt x="77" y="192"/>
                  </a:lnTo>
                  <a:lnTo>
                    <a:pt x="58" y="186"/>
                  </a:lnTo>
                  <a:lnTo>
                    <a:pt x="56" y="173"/>
                  </a:lnTo>
                  <a:lnTo>
                    <a:pt x="64" y="163"/>
                  </a:lnTo>
                  <a:lnTo>
                    <a:pt x="70" y="148"/>
                  </a:lnTo>
                  <a:lnTo>
                    <a:pt x="89" y="146"/>
                  </a:lnTo>
                  <a:lnTo>
                    <a:pt x="89" y="134"/>
                  </a:lnTo>
                  <a:lnTo>
                    <a:pt x="83" y="125"/>
                  </a:lnTo>
                  <a:lnTo>
                    <a:pt x="83" y="117"/>
                  </a:lnTo>
                  <a:lnTo>
                    <a:pt x="95" y="109"/>
                  </a:lnTo>
                  <a:lnTo>
                    <a:pt x="97" y="86"/>
                  </a:lnTo>
                  <a:lnTo>
                    <a:pt x="85" y="75"/>
                  </a:lnTo>
                  <a:lnTo>
                    <a:pt x="83" y="55"/>
                  </a:lnTo>
                  <a:lnTo>
                    <a:pt x="89" y="55"/>
                  </a:lnTo>
                  <a:lnTo>
                    <a:pt x="104" y="61"/>
                  </a:lnTo>
                  <a:lnTo>
                    <a:pt x="122" y="73"/>
                  </a:lnTo>
                  <a:lnTo>
                    <a:pt x="143" y="84"/>
                  </a:lnTo>
                  <a:lnTo>
                    <a:pt x="152" y="102"/>
                  </a:lnTo>
                  <a:lnTo>
                    <a:pt x="173" y="94"/>
                  </a:lnTo>
                  <a:lnTo>
                    <a:pt x="202" y="111"/>
                  </a:lnTo>
                  <a:lnTo>
                    <a:pt x="216" y="94"/>
                  </a:lnTo>
                  <a:lnTo>
                    <a:pt x="208" y="80"/>
                  </a:lnTo>
                  <a:lnTo>
                    <a:pt x="212" y="65"/>
                  </a:lnTo>
                  <a:lnTo>
                    <a:pt x="202" y="46"/>
                  </a:lnTo>
                  <a:lnTo>
                    <a:pt x="214" y="25"/>
                  </a:lnTo>
                  <a:lnTo>
                    <a:pt x="227" y="7"/>
                  </a:lnTo>
                  <a:lnTo>
                    <a:pt x="302" y="9"/>
                  </a:lnTo>
                  <a:lnTo>
                    <a:pt x="308" y="0"/>
                  </a:lnTo>
                  <a:lnTo>
                    <a:pt x="335" y="2"/>
                  </a:lnTo>
                  <a:lnTo>
                    <a:pt x="348" y="17"/>
                  </a:lnTo>
                  <a:lnTo>
                    <a:pt x="364" y="21"/>
                  </a:lnTo>
                  <a:lnTo>
                    <a:pt x="395" y="44"/>
                  </a:lnTo>
                  <a:lnTo>
                    <a:pt x="412" y="50"/>
                  </a:lnTo>
                  <a:lnTo>
                    <a:pt x="425" y="65"/>
                  </a:lnTo>
                  <a:lnTo>
                    <a:pt x="452" y="69"/>
                  </a:lnTo>
                  <a:lnTo>
                    <a:pt x="500" y="102"/>
                  </a:lnTo>
                  <a:lnTo>
                    <a:pt x="518" y="102"/>
                  </a:lnTo>
                  <a:lnTo>
                    <a:pt x="527" y="109"/>
                  </a:lnTo>
                  <a:lnTo>
                    <a:pt x="560" y="100"/>
                  </a:lnTo>
                  <a:lnTo>
                    <a:pt x="579" y="77"/>
                  </a:lnTo>
                  <a:lnTo>
                    <a:pt x="600" y="82"/>
                  </a:lnTo>
                  <a:lnTo>
                    <a:pt x="606" y="67"/>
                  </a:lnTo>
                  <a:lnTo>
                    <a:pt x="621" y="65"/>
                  </a:lnTo>
                  <a:lnTo>
                    <a:pt x="637" y="52"/>
                  </a:lnTo>
                  <a:lnTo>
                    <a:pt x="654" y="61"/>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74" name="Freeform 70">
              <a:extLst>
                <a:ext uri="{FF2B5EF4-FFF2-40B4-BE49-F238E27FC236}">
                  <a16:creationId xmlns:a16="http://schemas.microsoft.com/office/drawing/2014/main" id="{1DA95B25-C017-4578-8CEB-B02E87142DA3}"/>
                </a:ext>
              </a:extLst>
            </p:cNvPr>
            <p:cNvSpPr>
              <a:spLocks/>
            </p:cNvSpPr>
            <p:nvPr/>
          </p:nvSpPr>
          <p:spPr bwMode="auto">
            <a:xfrm>
              <a:off x="1294" y="2651"/>
              <a:ext cx="323" cy="381"/>
            </a:xfrm>
            <a:custGeom>
              <a:avLst/>
              <a:gdLst>
                <a:gd name="T0" fmla="*/ 0 w 155"/>
                <a:gd name="T1" fmla="*/ 98 h 183"/>
                <a:gd name="T2" fmla="*/ 32 w 155"/>
                <a:gd name="T3" fmla="*/ 98 h 183"/>
                <a:gd name="T4" fmla="*/ 55 w 155"/>
                <a:gd name="T5" fmla="*/ 94 h 183"/>
                <a:gd name="T6" fmla="*/ 60 w 155"/>
                <a:gd name="T7" fmla="*/ 81 h 183"/>
                <a:gd name="T8" fmla="*/ 61 w 155"/>
                <a:gd name="T9" fmla="*/ 62 h 183"/>
                <a:gd name="T10" fmla="*/ 71 w 155"/>
                <a:gd name="T11" fmla="*/ 59 h 183"/>
                <a:gd name="T12" fmla="*/ 77 w 155"/>
                <a:gd name="T13" fmla="*/ 49 h 183"/>
                <a:gd name="T14" fmla="*/ 81 w 155"/>
                <a:gd name="T15" fmla="*/ 41 h 183"/>
                <a:gd name="T16" fmla="*/ 83 w 155"/>
                <a:gd name="T17" fmla="*/ 36 h 183"/>
                <a:gd name="T18" fmla="*/ 91 w 155"/>
                <a:gd name="T19" fmla="*/ 30 h 183"/>
                <a:gd name="T20" fmla="*/ 101 w 155"/>
                <a:gd name="T21" fmla="*/ 21 h 183"/>
                <a:gd name="T22" fmla="*/ 108 w 155"/>
                <a:gd name="T23" fmla="*/ 22 h 183"/>
                <a:gd name="T24" fmla="*/ 120 w 155"/>
                <a:gd name="T25" fmla="*/ 0 h 183"/>
                <a:gd name="T26" fmla="*/ 135 w 155"/>
                <a:gd name="T27" fmla="*/ 12 h 183"/>
                <a:gd name="T28" fmla="*/ 133 w 155"/>
                <a:gd name="T29" fmla="*/ 23 h 183"/>
                <a:gd name="T30" fmla="*/ 137 w 155"/>
                <a:gd name="T31" fmla="*/ 28 h 183"/>
                <a:gd name="T32" fmla="*/ 152 w 155"/>
                <a:gd name="T33" fmla="*/ 33 h 183"/>
                <a:gd name="T34" fmla="*/ 151 w 155"/>
                <a:gd name="T35" fmla="*/ 43 h 183"/>
                <a:gd name="T36" fmla="*/ 151 w 155"/>
                <a:gd name="T37" fmla="*/ 58 h 183"/>
                <a:gd name="T38" fmla="*/ 140 w 155"/>
                <a:gd name="T39" fmla="*/ 65 h 183"/>
                <a:gd name="T40" fmla="*/ 133 w 155"/>
                <a:gd name="T41" fmla="*/ 70 h 183"/>
                <a:gd name="T42" fmla="*/ 126 w 155"/>
                <a:gd name="T43" fmla="*/ 85 h 183"/>
                <a:gd name="T44" fmla="*/ 121 w 155"/>
                <a:gd name="T45" fmla="*/ 93 h 183"/>
                <a:gd name="T46" fmla="*/ 126 w 155"/>
                <a:gd name="T47" fmla="*/ 103 h 183"/>
                <a:gd name="T48" fmla="*/ 125 w 155"/>
                <a:gd name="T49" fmla="*/ 113 h 183"/>
                <a:gd name="T50" fmla="*/ 126 w 155"/>
                <a:gd name="T51" fmla="*/ 116 h 183"/>
                <a:gd name="T52" fmla="*/ 118 w 155"/>
                <a:gd name="T53" fmla="*/ 124 h 183"/>
                <a:gd name="T54" fmla="*/ 109 w 155"/>
                <a:gd name="T55" fmla="*/ 120 h 183"/>
                <a:gd name="T56" fmla="*/ 110 w 155"/>
                <a:gd name="T57" fmla="*/ 130 h 183"/>
                <a:gd name="T58" fmla="*/ 101 w 155"/>
                <a:gd name="T59" fmla="*/ 137 h 183"/>
                <a:gd name="T60" fmla="*/ 102 w 155"/>
                <a:gd name="T61" fmla="*/ 147 h 183"/>
                <a:gd name="T62" fmla="*/ 108 w 155"/>
                <a:gd name="T63" fmla="*/ 152 h 183"/>
                <a:gd name="T64" fmla="*/ 105 w 155"/>
                <a:gd name="T65" fmla="*/ 157 h 183"/>
                <a:gd name="T66" fmla="*/ 98 w 155"/>
                <a:gd name="T67" fmla="*/ 161 h 183"/>
                <a:gd name="T68" fmla="*/ 99 w 155"/>
                <a:gd name="T69" fmla="*/ 170 h 183"/>
                <a:gd name="T70" fmla="*/ 86 w 155"/>
                <a:gd name="T71" fmla="*/ 179 h 183"/>
                <a:gd name="T72" fmla="*/ 82 w 155"/>
                <a:gd name="T73" fmla="*/ 171 h 183"/>
                <a:gd name="T74" fmla="*/ 74 w 155"/>
                <a:gd name="T75" fmla="*/ 170 h 183"/>
                <a:gd name="T76" fmla="*/ 69 w 155"/>
                <a:gd name="T77" fmla="*/ 171 h 183"/>
                <a:gd name="T78" fmla="*/ 65 w 155"/>
                <a:gd name="T79" fmla="*/ 167 h 183"/>
                <a:gd name="T80" fmla="*/ 56 w 155"/>
                <a:gd name="T81" fmla="*/ 169 h 183"/>
                <a:gd name="T82" fmla="*/ 50 w 155"/>
                <a:gd name="T83" fmla="*/ 173 h 183"/>
                <a:gd name="T84" fmla="*/ 45 w 155"/>
                <a:gd name="T85" fmla="*/ 171 h 183"/>
                <a:gd name="T86" fmla="*/ 41 w 155"/>
                <a:gd name="T87" fmla="*/ 178 h 183"/>
                <a:gd name="T88" fmla="*/ 32 w 155"/>
                <a:gd name="T89" fmla="*/ 183 h 183"/>
                <a:gd name="T90" fmla="*/ 24 w 155"/>
                <a:gd name="T91" fmla="*/ 160 h 183"/>
                <a:gd name="T92" fmla="*/ 15 w 155"/>
                <a:gd name="T93" fmla="*/ 156 h 183"/>
                <a:gd name="T94" fmla="*/ 0 w 155"/>
                <a:gd name="T95" fmla="*/ 111 h 183"/>
                <a:gd name="T96" fmla="*/ 0 w 155"/>
                <a:gd name="T97" fmla="*/ 9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3">
                  <a:moveTo>
                    <a:pt x="0" y="98"/>
                  </a:moveTo>
                  <a:cubicBezTo>
                    <a:pt x="32" y="98"/>
                    <a:pt x="32" y="98"/>
                    <a:pt x="32" y="98"/>
                  </a:cubicBezTo>
                  <a:cubicBezTo>
                    <a:pt x="43" y="98"/>
                    <a:pt x="47" y="95"/>
                    <a:pt x="55" y="94"/>
                  </a:cubicBezTo>
                  <a:cubicBezTo>
                    <a:pt x="62" y="93"/>
                    <a:pt x="59" y="87"/>
                    <a:pt x="60" y="81"/>
                  </a:cubicBezTo>
                  <a:cubicBezTo>
                    <a:pt x="60" y="75"/>
                    <a:pt x="61" y="65"/>
                    <a:pt x="61" y="62"/>
                  </a:cubicBezTo>
                  <a:cubicBezTo>
                    <a:pt x="61" y="59"/>
                    <a:pt x="65" y="59"/>
                    <a:pt x="71" y="59"/>
                  </a:cubicBezTo>
                  <a:cubicBezTo>
                    <a:pt x="77" y="59"/>
                    <a:pt x="77" y="56"/>
                    <a:pt x="77" y="49"/>
                  </a:cubicBezTo>
                  <a:cubicBezTo>
                    <a:pt x="77" y="42"/>
                    <a:pt x="77" y="41"/>
                    <a:pt x="81" y="41"/>
                  </a:cubicBezTo>
                  <a:cubicBezTo>
                    <a:pt x="86" y="42"/>
                    <a:pt x="84" y="40"/>
                    <a:pt x="83" y="36"/>
                  </a:cubicBezTo>
                  <a:cubicBezTo>
                    <a:pt x="83" y="33"/>
                    <a:pt x="89" y="33"/>
                    <a:pt x="91" y="30"/>
                  </a:cubicBezTo>
                  <a:cubicBezTo>
                    <a:pt x="93" y="28"/>
                    <a:pt x="98" y="23"/>
                    <a:pt x="101" y="21"/>
                  </a:cubicBezTo>
                  <a:cubicBezTo>
                    <a:pt x="105" y="19"/>
                    <a:pt x="106" y="23"/>
                    <a:pt x="108" y="22"/>
                  </a:cubicBezTo>
                  <a:cubicBezTo>
                    <a:pt x="109" y="21"/>
                    <a:pt x="115" y="9"/>
                    <a:pt x="120" y="0"/>
                  </a:cubicBezTo>
                  <a:cubicBezTo>
                    <a:pt x="135" y="12"/>
                    <a:pt x="135" y="12"/>
                    <a:pt x="135" y="12"/>
                  </a:cubicBezTo>
                  <a:cubicBezTo>
                    <a:pt x="133" y="23"/>
                    <a:pt x="133" y="23"/>
                    <a:pt x="133" y="23"/>
                  </a:cubicBezTo>
                  <a:cubicBezTo>
                    <a:pt x="137" y="28"/>
                    <a:pt x="137" y="28"/>
                    <a:pt x="137" y="28"/>
                  </a:cubicBezTo>
                  <a:cubicBezTo>
                    <a:pt x="152" y="33"/>
                    <a:pt x="152" y="33"/>
                    <a:pt x="152" y="33"/>
                  </a:cubicBezTo>
                  <a:cubicBezTo>
                    <a:pt x="150" y="37"/>
                    <a:pt x="148" y="35"/>
                    <a:pt x="151" y="43"/>
                  </a:cubicBezTo>
                  <a:cubicBezTo>
                    <a:pt x="155" y="53"/>
                    <a:pt x="153" y="56"/>
                    <a:pt x="151" y="58"/>
                  </a:cubicBezTo>
                  <a:cubicBezTo>
                    <a:pt x="149" y="60"/>
                    <a:pt x="143" y="65"/>
                    <a:pt x="140" y="65"/>
                  </a:cubicBezTo>
                  <a:cubicBezTo>
                    <a:pt x="137" y="66"/>
                    <a:pt x="133" y="66"/>
                    <a:pt x="133" y="70"/>
                  </a:cubicBezTo>
                  <a:cubicBezTo>
                    <a:pt x="133" y="75"/>
                    <a:pt x="130" y="83"/>
                    <a:pt x="126" y="85"/>
                  </a:cubicBezTo>
                  <a:cubicBezTo>
                    <a:pt x="121" y="87"/>
                    <a:pt x="122" y="91"/>
                    <a:pt x="121" y="93"/>
                  </a:cubicBezTo>
                  <a:cubicBezTo>
                    <a:pt x="120" y="95"/>
                    <a:pt x="126" y="98"/>
                    <a:pt x="126" y="103"/>
                  </a:cubicBezTo>
                  <a:cubicBezTo>
                    <a:pt x="126" y="107"/>
                    <a:pt x="124" y="109"/>
                    <a:pt x="125" y="113"/>
                  </a:cubicBezTo>
                  <a:cubicBezTo>
                    <a:pt x="125" y="115"/>
                    <a:pt x="125" y="115"/>
                    <a:pt x="126" y="116"/>
                  </a:cubicBezTo>
                  <a:cubicBezTo>
                    <a:pt x="118" y="124"/>
                    <a:pt x="118" y="124"/>
                    <a:pt x="118" y="124"/>
                  </a:cubicBezTo>
                  <a:cubicBezTo>
                    <a:pt x="109" y="120"/>
                    <a:pt x="109" y="120"/>
                    <a:pt x="109" y="120"/>
                  </a:cubicBezTo>
                  <a:cubicBezTo>
                    <a:pt x="110" y="130"/>
                    <a:pt x="110" y="130"/>
                    <a:pt x="110" y="130"/>
                  </a:cubicBezTo>
                  <a:cubicBezTo>
                    <a:pt x="101" y="137"/>
                    <a:pt x="101" y="137"/>
                    <a:pt x="101" y="137"/>
                  </a:cubicBezTo>
                  <a:cubicBezTo>
                    <a:pt x="102" y="147"/>
                    <a:pt x="102" y="147"/>
                    <a:pt x="102" y="147"/>
                  </a:cubicBezTo>
                  <a:cubicBezTo>
                    <a:pt x="108" y="152"/>
                    <a:pt x="108" y="152"/>
                    <a:pt x="108" y="152"/>
                  </a:cubicBezTo>
                  <a:cubicBezTo>
                    <a:pt x="105" y="157"/>
                    <a:pt x="105" y="157"/>
                    <a:pt x="105" y="157"/>
                  </a:cubicBezTo>
                  <a:cubicBezTo>
                    <a:pt x="98" y="161"/>
                    <a:pt x="98" y="161"/>
                    <a:pt x="98" y="161"/>
                  </a:cubicBezTo>
                  <a:cubicBezTo>
                    <a:pt x="99" y="170"/>
                    <a:pt x="99" y="170"/>
                    <a:pt x="99" y="170"/>
                  </a:cubicBezTo>
                  <a:cubicBezTo>
                    <a:pt x="86" y="179"/>
                    <a:pt x="86" y="179"/>
                    <a:pt x="86" y="179"/>
                  </a:cubicBezTo>
                  <a:cubicBezTo>
                    <a:pt x="82" y="171"/>
                    <a:pt x="82" y="171"/>
                    <a:pt x="82" y="171"/>
                  </a:cubicBezTo>
                  <a:cubicBezTo>
                    <a:pt x="74" y="170"/>
                    <a:pt x="74" y="170"/>
                    <a:pt x="74" y="170"/>
                  </a:cubicBezTo>
                  <a:cubicBezTo>
                    <a:pt x="69" y="171"/>
                    <a:pt x="69" y="171"/>
                    <a:pt x="69" y="171"/>
                  </a:cubicBezTo>
                  <a:cubicBezTo>
                    <a:pt x="65" y="167"/>
                    <a:pt x="65" y="167"/>
                    <a:pt x="65" y="167"/>
                  </a:cubicBezTo>
                  <a:cubicBezTo>
                    <a:pt x="56" y="169"/>
                    <a:pt x="56" y="169"/>
                    <a:pt x="56" y="169"/>
                  </a:cubicBezTo>
                  <a:cubicBezTo>
                    <a:pt x="50" y="173"/>
                    <a:pt x="50" y="173"/>
                    <a:pt x="50" y="173"/>
                  </a:cubicBezTo>
                  <a:cubicBezTo>
                    <a:pt x="45" y="171"/>
                    <a:pt x="45" y="171"/>
                    <a:pt x="45" y="171"/>
                  </a:cubicBezTo>
                  <a:cubicBezTo>
                    <a:pt x="41" y="178"/>
                    <a:pt x="41" y="178"/>
                    <a:pt x="41" y="178"/>
                  </a:cubicBezTo>
                  <a:cubicBezTo>
                    <a:pt x="32" y="183"/>
                    <a:pt x="32" y="183"/>
                    <a:pt x="32" y="183"/>
                  </a:cubicBezTo>
                  <a:cubicBezTo>
                    <a:pt x="24" y="160"/>
                    <a:pt x="24" y="160"/>
                    <a:pt x="24" y="160"/>
                  </a:cubicBezTo>
                  <a:cubicBezTo>
                    <a:pt x="15" y="156"/>
                    <a:pt x="15" y="156"/>
                    <a:pt x="15" y="156"/>
                  </a:cubicBezTo>
                  <a:cubicBezTo>
                    <a:pt x="0" y="111"/>
                    <a:pt x="0" y="111"/>
                    <a:pt x="0" y="111"/>
                  </a:cubicBezTo>
                  <a:lnTo>
                    <a:pt x="0" y="98"/>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75" name="Freeform 71">
              <a:extLst>
                <a:ext uri="{FF2B5EF4-FFF2-40B4-BE49-F238E27FC236}">
                  <a16:creationId xmlns:a16="http://schemas.microsoft.com/office/drawing/2014/main" id="{7C827B82-63AF-4A29-84A1-E464D91A36DC}"/>
                </a:ext>
              </a:extLst>
            </p:cNvPr>
            <p:cNvSpPr>
              <a:spLocks/>
            </p:cNvSpPr>
            <p:nvPr/>
          </p:nvSpPr>
          <p:spPr bwMode="auto">
            <a:xfrm>
              <a:off x="827" y="3905"/>
              <a:ext cx="89" cy="77"/>
            </a:xfrm>
            <a:custGeom>
              <a:avLst/>
              <a:gdLst>
                <a:gd name="T0" fmla="*/ 34 w 43"/>
                <a:gd name="T1" fmla="*/ 2 h 37"/>
                <a:gd name="T2" fmla="*/ 36 w 43"/>
                <a:gd name="T3" fmla="*/ 3 h 37"/>
                <a:gd name="T4" fmla="*/ 37 w 43"/>
                <a:gd name="T5" fmla="*/ 6 h 37"/>
                <a:gd name="T6" fmla="*/ 39 w 43"/>
                <a:gd name="T7" fmla="*/ 11 h 37"/>
                <a:gd name="T8" fmla="*/ 43 w 43"/>
                <a:gd name="T9" fmla="*/ 17 h 37"/>
                <a:gd name="T10" fmla="*/ 37 w 43"/>
                <a:gd name="T11" fmla="*/ 19 h 37"/>
                <a:gd name="T12" fmla="*/ 37 w 43"/>
                <a:gd name="T13" fmla="*/ 22 h 37"/>
                <a:gd name="T14" fmla="*/ 40 w 43"/>
                <a:gd name="T15" fmla="*/ 26 h 37"/>
                <a:gd name="T16" fmla="*/ 39 w 43"/>
                <a:gd name="T17" fmla="*/ 30 h 37"/>
                <a:gd name="T18" fmla="*/ 38 w 43"/>
                <a:gd name="T19" fmla="*/ 32 h 37"/>
                <a:gd name="T20" fmla="*/ 37 w 43"/>
                <a:gd name="T21" fmla="*/ 32 h 37"/>
                <a:gd name="T22" fmla="*/ 29 w 43"/>
                <a:gd name="T23" fmla="*/ 35 h 37"/>
                <a:gd name="T24" fmla="*/ 24 w 43"/>
                <a:gd name="T25" fmla="*/ 37 h 37"/>
                <a:gd name="T26" fmla="*/ 24 w 43"/>
                <a:gd name="T27" fmla="*/ 37 h 37"/>
                <a:gd name="T28" fmla="*/ 14 w 43"/>
                <a:gd name="T29" fmla="*/ 31 h 37"/>
                <a:gd name="T30" fmla="*/ 5 w 43"/>
                <a:gd name="T31" fmla="*/ 15 h 37"/>
                <a:gd name="T32" fmla="*/ 0 w 43"/>
                <a:gd name="T33" fmla="*/ 8 h 37"/>
                <a:gd name="T34" fmla="*/ 2 w 43"/>
                <a:gd name="T35" fmla="*/ 7 h 37"/>
                <a:gd name="T36" fmla="*/ 8 w 43"/>
                <a:gd name="T37" fmla="*/ 4 h 37"/>
                <a:gd name="T38" fmla="*/ 15 w 43"/>
                <a:gd name="T39" fmla="*/ 0 h 37"/>
                <a:gd name="T40" fmla="*/ 20 w 43"/>
                <a:gd name="T41" fmla="*/ 6 h 37"/>
                <a:gd name="T42" fmla="*/ 28 w 43"/>
                <a:gd name="T43" fmla="*/ 8 h 37"/>
                <a:gd name="T44" fmla="*/ 33 w 43"/>
                <a:gd name="T45" fmla="*/ 3 h 37"/>
                <a:gd name="T46" fmla="*/ 34 w 43"/>
                <a:gd name="T4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37">
                  <a:moveTo>
                    <a:pt x="34" y="2"/>
                  </a:moveTo>
                  <a:cubicBezTo>
                    <a:pt x="36" y="3"/>
                    <a:pt x="36" y="3"/>
                    <a:pt x="36" y="3"/>
                  </a:cubicBezTo>
                  <a:cubicBezTo>
                    <a:pt x="37" y="6"/>
                    <a:pt x="37" y="6"/>
                    <a:pt x="37" y="6"/>
                  </a:cubicBezTo>
                  <a:cubicBezTo>
                    <a:pt x="39" y="11"/>
                    <a:pt x="39" y="11"/>
                    <a:pt x="39" y="11"/>
                  </a:cubicBezTo>
                  <a:cubicBezTo>
                    <a:pt x="43" y="17"/>
                    <a:pt x="43" y="17"/>
                    <a:pt x="43" y="17"/>
                  </a:cubicBezTo>
                  <a:cubicBezTo>
                    <a:pt x="43" y="17"/>
                    <a:pt x="37" y="18"/>
                    <a:pt x="37" y="19"/>
                  </a:cubicBezTo>
                  <a:cubicBezTo>
                    <a:pt x="36" y="20"/>
                    <a:pt x="37" y="22"/>
                    <a:pt x="37" y="22"/>
                  </a:cubicBezTo>
                  <a:cubicBezTo>
                    <a:pt x="37" y="22"/>
                    <a:pt x="40" y="26"/>
                    <a:pt x="40" y="26"/>
                  </a:cubicBezTo>
                  <a:cubicBezTo>
                    <a:pt x="39" y="30"/>
                    <a:pt x="39" y="30"/>
                    <a:pt x="39" y="30"/>
                  </a:cubicBezTo>
                  <a:cubicBezTo>
                    <a:pt x="38" y="32"/>
                    <a:pt x="38" y="32"/>
                    <a:pt x="38" y="32"/>
                  </a:cubicBezTo>
                  <a:cubicBezTo>
                    <a:pt x="37" y="32"/>
                    <a:pt x="37" y="32"/>
                    <a:pt x="37" y="32"/>
                  </a:cubicBezTo>
                  <a:cubicBezTo>
                    <a:pt x="29" y="35"/>
                    <a:pt x="29" y="35"/>
                    <a:pt x="29" y="35"/>
                  </a:cubicBezTo>
                  <a:cubicBezTo>
                    <a:pt x="29" y="35"/>
                    <a:pt x="27" y="36"/>
                    <a:pt x="24" y="37"/>
                  </a:cubicBezTo>
                  <a:cubicBezTo>
                    <a:pt x="24" y="37"/>
                    <a:pt x="24" y="37"/>
                    <a:pt x="24" y="37"/>
                  </a:cubicBezTo>
                  <a:cubicBezTo>
                    <a:pt x="21" y="34"/>
                    <a:pt x="17" y="34"/>
                    <a:pt x="14" y="31"/>
                  </a:cubicBezTo>
                  <a:cubicBezTo>
                    <a:pt x="11" y="28"/>
                    <a:pt x="7" y="22"/>
                    <a:pt x="5" y="15"/>
                  </a:cubicBezTo>
                  <a:cubicBezTo>
                    <a:pt x="4" y="12"/>
                    <a:pt x="2" y="10"/>
                    <a:pt x="0" y="8"/>
                  </a:cubicBezTo>
                  <a:cubicBezTo>
                    <a:pt x="1" y="8"/>
                    <a:pt x="1" y="7"/>
                    <a:pt x="2" y="7"/>
                  </a:cubicBezTo>
                  <a:cubicBezTo>
                    <a:pt x="3" y="5"/>
                    <a:pt x="7" y="4"/>
                    <a:pt x="8" y="4"/>
                  </a:cubicBezTo>
                  <a:cubicBezTo>
                    <a:pt x="9" y="3"/>
                    <a:pt x="13" y="1"/>
                    <a:pt x="15" y="0"/>
                  </a:cubicBezTo>
                  <a:cubicBezTo>
                    <a:pt x="17" y="0"/>
                    <a:pt x="19" y="5"/>
                    <a:pt x="20" y="6"/>
                  </a:cubicBezTo>
                  <a:cubicBezTo>
                    <a:pt x="21" y="8"/>
                    <a:pt x="26" y="8"/>
                    <a:pt x="28" y="8"/>
                  </a:cubicBezTo>
                  <a:cubicBezTo>
                    <a:pt x="29" y="8"/>
                    <a:pt x="32" y="6"/>
                    <a:pt x="33" y="3"/>
                  </a:cubicBezTo>
                  <a:cubicBezTo>
                    <a:pt x="34" y="3"/>
                    <a:pt x="34" y="2"/>
                    <a:pt x="34" y="2"/>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76" name="Freeform 72">
              <a:extLst>
                <a:ext uri="{FF2B5EF4-FFF2-40B4-BE49-F238E27FC236}">
                  <a16:creationId xmlns:a16="http://schemas.microsoft.com/office/drawing/2014/main" id="{9C797AC4-E645-4869-A1F1-036A6AAEB193}"/>
                </a:ext>
              </a:extLst>
            </p:cNvPr>
            <p:cNvSpPr>
              <a:spLocks/>
            </p:cNvSpPr>
            <p:nvPr/>
          </p:nvSpPr>
          <p:spPr bwMode="auto">
            <a:xfrm>
              <a:off x="877" y="3972"/>
              <a:ext cx="89" cy="63"/>
            </a:xfrm>
            <a:custGeom>
              <a:avLst/>
              <a:gdLst>
                <a:gd name="T0" fmla="*/ 0 w 43"/>
                <a:gd name="T1" fmla="*/ 5 h 30"/>
                <a:gd name="T2" fmla="*/ 5 w 43"/>
                <a:gd name="T3" fmla="*/ 3 h 30"/>
                <a:gd name="T4" fmla="*/ 13 w 43"/>
                <a:gd name="T5" fmla="*/ 0 h 30"/>
                <a:gd name="T6" fmla="*/ 16 w 43"/>
                <a:gd name="T7" fmla="*/ 0 h 30"/>
                <a:gd name="T8" fmla="*/ 22 w 43"/>
                <a:gd name="T9" fmla="*/ 1 h 30"/>
                <a:gd name="T10" fmla="*/ 26 w 43"/>
                <a:gd name="T11" fmla="*/ 3 h 30"/>
                <a:gd name="T12" fmla="*/ 32 w 43"/>
                <a:gd name="T13" fmla="*/ 12 h 30"/>
                <a:gd name="T14" fmla="*/ 37 w 43"/>
                <a:gd name="T15" fmla="*/ 11 h 30"/>
                <a:gd name="T16" fmla="*/ 43 w 43"/>
                <a:gd name="T17" fmla="*/ 15 h 30"/>
                <a:gd name="T18" fmla="*/ 43 w 43"/>
                <a:gd name="T19" fmla="*/ 19 h 30"/>
                <a:gd name="T20" fmla="*/ 43 w 43"/>
                <a:gd name="T21" fmla="*/ 20 h 30"/>
                <a:gd name="T22" fmla="*/ 42 w 43"/>
                <a:gd name="T23" fmla="*/ 20 h 30"/>
                <a:gd name="T24" fmla="*/ 38 w 43"/>
                <a:gd name="T25" fmla="*/ 21 h 30"/>
                <a:gd name="T26" fmla="*/ 38 w 43"/>
                <a:gd name="T27" fmla="*/ 27 h 30"/>
                <a:gd name="T28" fmla="*/ 35 w 43"/>
                <a:gd name="T29" fmla="*/ 27 h 30"/>
                <a:gd name="T30" fmla="*/ 29 w 43"/>
                <a:gd name="T31" fmla="*/ 30 h 30"/>
                <a:gd name="T32" fmla="*/ 26 w 43"/>
                <a:gd name="T33" fmla="*/ 28 h 30"/>
                <a:gd name="T34" fmla="*/ 20 w 43"/>
                <a:gd name="T35" fmla="*/ 27 h 30"/>
                <a:gd name="T36" fmla="*/ 12 w 43"/>
                <a:gd name="T37" fmla="*/ 29 h 30"/>
                <a:gd name="T38" fmla="*/ 11 w 43"/>
                <a:gd name="T39" fmla="*/ 26 h 30"/>
                <a:gd name="T40" fmla="*/ 10 w 43"/>
                <a:gd name="T41" fmla="*/ 18 h 30"/>
                <a:gd name="T42" fmla="*/ 0 w 43"/>
                <a:gd name="T4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0">
                  <a:moveTo>
                    <a:pt x="0" y="5"/>
                  </a:moveTo>
                  <a:cubicBezTo>
                    <a:pt x="3" y="4"/>
                    <a:pt x="5" y="3"/>
                    <a:pt x="5" y="3"/>
                  </a:cubicBezTo>
                  <a:cubicBezTo>
                    <a:pt x="13" y="0"/>
                    <a:pt x="13" y="0"/>
                    <a:pt x="13" y="0"/>
                  </a:cubicBezTo>
                  <a:cubicBezTo>
                    <a:pt x="16" y="0"/>
                    <a:pt x="16" y="0"/>
                    <a:pt x="16" y="0"/>
                  </a:cubicBezTo>
                  <a:cubicBezTo>
                    <a:pt x="22" y="1"/>
                    <a:pt x="22" y="1"/>
                    <a:pt x="22" y="1"/>
                  </a:cubicBezTo>
                  <a:cubicBezTo>
                    <a:pt x="26" y="3"/>
                    <a:pt x="26" y="3"/>
                    <a:pt x="26" y="3"/>
                  </a:cubicBezTo>
                  <a:cubicBezTo>
                    <a:pt x="32" y="12"/>
                    <a:pt x="32" y="12"/>
                    <a:pt x="32" y="12"/>
                  </a:cubicBezTo>
                  <a:cubicBezTo>
                    <a:pt x="37" y="11"/>
                    <a:pt x="37" y="11"/>
                    <a:pt x="37" y="11"/>
                  </a:cubicBezTo>
                  <a:cubicBezTo>
                    <a:pt x="43" y="15"/>
                    <a:pt x="43" y="15"/>
                    <a:pt x="43" y="15"/>
                  </a:cubicBezTo>
                  <a:cubicBezTo>
                    <a:pt x="43" y="19"/>
                    <a:pt x="43" y="19"/>
                    <a:pt x="43" y="19"/>
                  </a:cubicBezTo>
                  <a:cubicBezTo>
                    <a:pt x="43" y="20"/>
                    <a:pt x="43" y="20"/>
                    <a:pt x="43" y="20"/>
                  </a:cubicBezTo>
                  <a:cubicBezTo>
                    <a:pt x="42" y="20"/>
                    <a:pt x="42" y="20"/>
                    <a:pt x="42" y="20"/>
                  </a:cubicBezTo>
                  <a:cubicBezTo>
                    <a:pt x="38" y="21"/>
                    <a:pt x="38" y="21"/>
                    <a:pt x="38" y="21"/>
                  </a:cubicBezTo>
                  <a:cubicBezTo>
                    <a:pt x="38" y="27"/>
                    <a:pt x="38" y="27"/>
                    <a:pt x="38" y="27"/>
                  </a:cubicBezTo>
                  <a:cubicBezTo>
                    <a:pt x="35" y="27"/>
                    <a:pt x="35" y="27"/>
                    <a:pt x="35" y="27"/>
                  </a:cubicBezTo>
                  <a:cubicBezTo>
                    <a:pt x="29" y="30"/>
                    <a:pt x="29" y="30"/>
                    <a:pt x="29" y="30"/>
                  </a:cubicBezTo>
                  <a:cubicBezTo>
                    <a:pt x="26" y="28"/>
                    <a:pt x="26" y="28"/>
                    <a:pt x="26" y="28"/>
                  </a:cubicBezTo>
                  <a:cubicBezTo>
                    <a:pt x="20" y="27"/>
                    <a:pt x="20" y="27"/>
                    <a:pt x="20" y="27"/>
                  </a:cubicBezTo>
                  <a:cubicBezTo>
                    <a:pt x="12" y="29"/>
                    <a:pt x="12" y="29"/>
                    <a:pt x="12" y="29"/>
                  </a:cubicBezTo>
                  <a:cubicBezTo>
                    <a:pt x="12" y="28"/>
                    <a:pt x="11" y="27"/>
                    <a:pt x="11" y="26"/>
                  </a:cubicBezTo>
                  <a:cubicBezTo>
                    <a:pt x="8" y="23"/>
                    <a:pt x="8" y="22"/>
                    <a:pt x="10" y="18"/>
                  </a:cubicBezTo>
                  <a:cubicBezTo>
                    <a:pt x="11" y="13"/>
                    <a:pt x="2" y="9"/>
                    <a:pt x="0" y="5"/>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77" name="Freeform 73">
              <a:extLst>
                <a:ext uri="{FF2B5EF4-FFF2-40B4-BE49-F238E27FC236}">
                  <a16:creationId xmlns:a16="http://schemas.microsoft.com/office/drawing/2014/main" id="{72DA2EE7-4801-4866-BDD7-430015D97F4A}"/>
                </a:ext>
              </a:extLst>
            </p:cNvPr>
            <p:cNvSpPr>
              <a:spLocks/>
            </p:cNvSpPr>
            <p:nvPr/>
          </p:nvSpPr>
          <p:spPr bwMode="auto">
            <a:xfrm>
              <a:off x="902" y="4014"/>
              <a:ext cx="77" cy="62"/>
            </a:xfrm>
            <a:custGeom>
              <a:avLst/>
              <a:gdLst>
                <a:gd name="T0" fmla="*/ 0 w 37"/>
                <a:gd name="T1" fmla="*/ 9 h 30"/>
                <a:gd name="T2" fmla="*/ 8 w 37"/>
                <a:gd name="T3" fmla="*/ 7 h 30"/>
                <a:gd name="T4" fmla="*/ 14 w 37"/>
                <a:gd name="T5" fmla="*/ 8 h 30"/>
                <a:gd name="T6" fmla="*/ 17 w 37"/>
                <a:gd name="T7" fmla="*/ 10 h 30"/>
                <a:gd name="T8" fmla="*/ 23 w 37"/>
                <a:gd name="T9" fmla="*/ 7 h 30"/>
                <a:gd name="T10" fmla="*/ 26 w 37"/>
                <a:gd name="T11" fmla="*/ 7 h 30"/>
                <a:gd name="T12" fmla="*/ 26 w 37"/>
                <a:gd name="T13" fmla="*/ 1 h 30"/>
                <a:gd name="T14" fmla="*/ 30 w 37"/>
                <a:gd name="T15" fmla="*/ 0 h 30"/>
                <a:gd name="T16" fmla="*/ 34 w 37"/>
                <a:gd name="T17" fmla="*/ 2 h 30"/>
                <a:gd name="T18" fmla="*/ 37 w 37"/>
                <a:gd name="T19" fmla="*/ 5 h 30"/>
                <a:gd name="T20" fmla="*/ 37 w 37"/>
                <a:gd name="T21" fmla="*/ 11 h 30"/>
                <a:gd name="T22" fmla="*/ 32 w 37"/>
                <a:gd name="T23" fmla="*/ 12 h 30"/>
                <a:gd name="T24" fmla="*/ 32 w 37"/>
                <a:gd name="T25" fmla="*/ 13 h 30"/>
                <a:gd name="T26" fmla="*/ 27 w 37"/>
                <a:gd name="T27" fmla="*/ 11 h 30"/>
                <a:gd name="T28" fmla="*/ 25 w 37"/>
                <a:gd name="T29" fmla="*/ 17 h 30"/>
                <a:gd name="T30" fmla="*/ 25 w 37"/>
                <a:gd name="T31" fmla="*/ 24 h 30"/>
                <a:gd name="T32" fmla="*/ 23 w 37"/>
                <a:gd name="T33" fmla="*/ 28 h 30"/>
                <a:gd name="T34" fmla="*/ 20 w 37"/>
                <a:gd name="T35" fmla="*/ 30 h 30"/>
                <a:gd name="T36" fmla="*/ 15 w 37"/>
                <a:gd name="T37" fmla="*/ 26 h 30"/>
                <a:gd name="T38" fmla="*/ 3 w 37"/>
                <a:gd name="T39" fmla="*/ 22 h 30"/>
                <a:gd name="T40" fmla="*/ 4 w 37"/>
                <a:gd name="T41" fmla="*/ 15 h 30"/>
                <a:gd name="T42" fmla="*/ 0 w 37"/>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0">
                  <a:moveTo>
                    <a:pt x="0" y="9"/>
                  </a:moveTo>
                  <a:cubicBezTo>
                    <a:pt x="8" y="7"/>
                    <a:pt x="8" y="7"/>
                    <a:pt x="8" y="7"/>
                  </a:cubicBezTo>
                  <a:cubicBezTo>
                    <a:pt x="14" y="8"/>
                    <a:pt x="14" y="8"/>
                    <a:pt x="14" y="8"/>
                  </a:cubicBezTo>
                  <a:cubicBezTo>
                    <a:pt x="17" y="10"/>
                    <a:pt x="17" y="10"/>
                    <a:pt x="17" y="10"/>
                  </a:cubicBezTo>
                  <a:cubicBezTo>
                    <a:pt x="23" y="7"/>
                    <a:pt x="23" y="7"/>
                    <a:pt x="23" y="7"/>
                  </a:cubicBezTo>
                  <a:cubicBezTo>
                    <a:pt x="26" y="7"/>
                    <a:pt x="26" y="7"/>
                    <a:pt x="26" y="7"/>
                  </a:cubicBezTo>
                  <a:cubicBezTo>
                    <a:pt x="26" y="1"/>
                    <a:pt x="26" y="1"/>
                    <a:pt x="26" y="1"/>
                  </a:cubicBezTo>
                  <a:cubicBezTo>
                    <a:pt x="30" y="0"/>
                    <a:pt x="30" y="0"/>
                    <a:pt x="30" y="0"/>
                  </a:cubicBezTo>
                  <a:cubicBezTo>
                    <a:pt x="34" y="2"/>
                    <a:pt x="34" y="2"/>
                    <a:pt x="34" y="2"/>
                  </a:cubicBezTo>
                  <a:cubicBezTo>
                    <a:pt x="37" y="5"/>
                    <a:pt x="37" y="5"/>
                    <a:pt x="37" y="5"/>
                  </a:cubicBezTo>
                  <a:cubicBezTo>
                    <a:pt x="37" y="11"/>
                    <a:pt x="37" y="11"/>
                    <a:pt x="37" y="11"/>
                  </a:cubicBezTo>
                  <a:cubicBezTo>
                    <a:pt x="35" y="11"/>
                    <a:pt x="32" y="11"/>
                    <a:pt x="32" y="12"/>
                  </a:cubicBezTo>
                  <a:cubicBezTo>
                    <a:pt x="32" y="12"/>
                    <a:pt x="32" y="13"/>
                    <a:pt x="32" y="13"/>
                  </a:cubicBezTo>
                  <a:cubicBezTo>
                    <a:pt x="27" y="11"/>
                    <a:pt x="27" y="11"/>
                    <a:pt x="27" y="11"/>
                  </a:cubicBezTo>
                  <a:cubicBezTo>
                    <a:pt x="27" y="11"/>
                    <a:pt x="25" y="16"/>
                    <a:pt x="25" y="17"/>
                  </a:cubicBezTo>
                  <a:cubicBezTo>
                    <a:pt x="25" y="18"/>
                    <a:pt x="25" y="24"/>
                    <a:pt x="25" y="24"/>
                  </a:cubicBezTo>
                  <a:cubicBezTo>
                    <a:pt x="25" y="24"/>
                    <a:pt x="24" y="28"/>
                    <a:pt x="23" y="28"/>
                  </a:cubicBezTo>
                  <a:cubicBezTo>
                    <a:pt x="23" y="28"/>
                    <a:pt x="21" y="29"/>
                    <a:pt x="20" y="30"/>
                  </a:cubicBezTo>
                  <a:cubicBezTo>
                    <a:pt x="18" y="28"/>
                    <a:pt x="16" y="27"/>
                    <a:pt x="15" y="26"/>
                  </a:cubicBezTo>
                  <a:cubicBezTo>
                    <a:pt x="12" y="24"/>
                    <a:pt x="5" y="25"/>
                    <a:pt x="3" y="22"/>
                  </a:cubicBezTo>
                  <a:cubicBezTo>
                    <a:pt x="2" y="19"/>
                    <a:pt x="3" y="18"/>
                    <a:pt x="4" y="15"/>
                  </a:cubicBezTo>
                  <a:cubicBezTo>
                    <a:pt x="4" y="13"/>
                    <a:pt x="2" y="11"/>
                    <a:pt x="0" y="9"/>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78" name="Freeform 74">
              <a:extLst>
                <a:ext uri="{FF2B5EF4-FFF2-40B4-BE49-F238E27FC236}">
                  <a16:creationId xmlns:a16="http://schemas.microsoft.com/office/drawing/2014/main" id="{84DE2864-29FC-471F-A9E2-5645D2A56203}"/>
                </a:ext>
              </a:extLst>
            </p:cNvPr>
            <p:cNvSpPr>
              <a:spLocks/>
            </p:cNvSpPr>
            <p:nvPr/>
          </p:nvSpPr>
          <p:spPr bwMode="auto">
            <a:xfrm>
              <a:off x="943" y="4037"/>
              <a:ext cx="40" cy="64"/>
            </a:xfrm>
            <a:custGeom>
              <a:avLst/>
              <a:gdLst>
                <a:gd name="T0" fmla="*/ 12 w 19"/>
                <a:gd name="T1" fmla="*/ 2 h 31"/>
                <a:gd name="T2" fmla="*/ 7 w 19"/>
                <a:gd name="T3" fmla="*/ 0 h 31"/>
                <a:gd name="T4" fmla="*/ 5 w 19"/>
                <a:gd name="T5" fmla="*/ 6 h 31"/>
                <a:gd name="T6" fmla="*/ 5 w 19"/>
                <a:gd name="T7" fmla="*/ 13 h 31"/>
                <a:gd name="T8" fmla="*/ 3 w 19"/>
                <a:gd name="T9" fmla="*/ 17 h 31"/>
                <a:gd name="T10" fmla="*/ 0 w 19"/>
                <a:gd name="T11" fmla="*/ 19 h 31"/>
                <a:gd name="T12" fmla="*/ 1 w 19"/>
                <a:gd name="T13" fmla="*/ 20 h 31"/>
                <a:gd name="T14" fmla="*/ 5 w 19"/>
                <a:gd name="T15" fmla="*/ 31 h 31"/>
                <a:gd name="T16" fmla="*/ 14 w 19"/>
                <a:gd name="T17" fmla="*/ 24 h 31"/>
                <a:gd name="T18" fmla="*/ 19 w 19"/>
                <a:gd name="T19" fmla="*/ 10 h 31"/>
                <a:gd name="T20" fmla="*/ 12 w 19"/>
                <a:gd name="T2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1">
                  <a:moveTo>
                    <a:pt x="12" y="2"/>
                  </a:moveTo>
                  <a:cubicBezTo>
                    <a:pt x="7" y="0"/>
                    <a:pt x="7" y="0"/>
                    <a:pt x="7" y="0"/>
                  </a:cubicBezTo>
                  <a:cubicBezTo>
                    <a:pt x="7" y="0"/>
                    <a:pt x="5" y="5"/>
                    <a:pt x="5" y="6"/>
                  </a:cubicBezTo>
                  <a:cubicBezTo>
                    <a:pt x="5" y="7"/>
                    <a:pt x="5" y="13"/>
                    <a:pt x="5" y="13"/>
                  </a:cubicBezTo>
                  <a:cubicBezTo>
                    <a:pt x="5" y="13"/>
                    <a:pt x="4" y="17"/>
                    <a:pt x="3" y="17"/>
                  </a:cubicBezTo>
                  <a:cubicBezTo>
                    <a:pt x="3" y="17"/>
                    <a:pt x="1" y="18"/>
                    <a:pt x="0" y="19"/>
                  </a:cubicBezTo>
                  <a:cubicBezTo>
                    <a:pt x="0" y="19"/>
                    <a:pt x="1" y="20"/>
                    <a:pt x="1" y="20"/>
                  </a:cubicBezTo>
                  <a:cubicBezTo>
                    <a:pt x="2" y="22"/>
                    <a:pt x="4" y="26"/>
                    <a:pt x="5" y="31"/>
                  </a:cubicBezTo>
                  <a:cubicBezTo>
                    <a:pt x="9" y="29"/>
                    <a:pt x="13" y="26"/>
                    <a:pt x="14" y="24"/>
                  </a:cubicBezTo>
                  <a:cubicBezTo>
                    <a:pt x="15" y="19"/>
                    <a:pt x="19" y="10"/>
                    <a:pt x="19" y="10"/>
                  </a:cubicBezTo>
                  <a:cubicBezTo>
                    <a:pt x="19" y="10"/>
                    <a:pt x="13" y="4"/>
                    <a:pt x="12" y="2"/>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79" name="Freeform 75">
              <a:extLst>
                <a:ext uri="{FF2B5EF4-FFF2-40B4-BE49-F238E27FC236}">
                  <a16:creationId xmlns:a16="http://schemas.microsoft.com/office/drawing/2014/main" id="{900769D6-FE28-4E1B-86E4-A57A9007C934}"/>
                </a:ext>
              </a:extLst>
            </p:cNvPr>
            <p:cNvSpPr>
              <a:spLocks/>
            </p:cNvSpPr>
            <p:nvPr/>
          </p:nvSpPr>
          <p:spPr bwMode="auto">
            <a:xfrm>
              <a:off x="956" y="3995"/>
              <a:ext cx="131" cy="246"/>
            </a:xfrm>
            <a:custGeom>
              <a:avLst/>
              <a:gdLst>
                <a:gd name="T0" fmla="*/ 0 w 63"/>
                <a:gd name="T1" fmla="*/ 65 h 118"/>
                <a:gd name="T2" fmla="*/ 7 w 63"/>
                <a:gd name="T3" fmla="*/ 61 h 118"/>
                <a:gd name="T4" fmla="*/ 17 w 63"/>
                <a:gd name="T5" fmla="*/ 58 h 118"/>
                <a:gd name="T6" fmla="*/ 21 w 63"/>
                <a:gd name="T7" fmla="*/ 55 h 118"/>
                <a:gd name="T8" fmla="*/ 26 w 63"/>
                <a:gd name="T9" fmla="*/ 60 h 118"/>
                <a:gd name="T10" fmla="*/ 29 w 63"/>
                <a:gd name="T11" fmla="*/ 50 h 118"/>
                <a:gd name="T12" fmla="*/ 44 w 63"/>
                <a:gd name="T13" fmla="*/ 40 h 118"/>
                <a:gd name="T14" fmla="*/ 44 w 63"/>
                <a:gd name="T15" fmla="*/ 31 h 118"/>
                <a:gd name="T16" fmla="*/ 37 w 63"/>
                <a:gd name="T17" fmla="*/ 31 h 118"/>
                <a:gd name="T18" fmla="*/ 34 w 63"/>
                <a:gd name="T19" fmla="*/ 27 h 118"/>
                <a:gd name="T20" fmla="*/ 28 w 63"/>
                <a:gd name="T21" fmla="*/ 21 h 118"/>
                <a:gd name="T22" fmla="*/ 29 w 63"/>
                <a:gd name="T23" fmla="*/ 17 h 118"/>
                <a:gd name="T24" fmla="*/ 28 w 63"/>
                <a:gd name="T25" fmla="*/ 11 h 118"/>
                <a:gd name="T26" fmla="*/ 33 w 63"/>
                <a:gd name="T27" fmla="*/ 10 h 118"/>
                <a:gd name="T28" fmla="*/ 35 w 63"/>
                <a:gd name="T29" fmla="*/ 3 h 118"/>
                <a:gd name="T30" fmla="*/ 43 w 63"/>
                <a:gd name="T31" fmla="*/ 4 h 118"/>
                <a:gd name="T32" fmla="*/ 49 w 63"/>
                <a:gd name="T33" fmla="*/ 0 h 118"/>
                <a:gd name="T34" fmla="*/ 60 w 63"/>
                <a:gd name="T35" fmla="*/ 8 h 118"/>
                <a:gd name="T36" fmla="*/ 61 w 63"/>
                <a:gd name="T37" fmla="*/ 14 h 118"/>
                <a:gd name="T38" fmla="*/ 62 w 63"/>
                <a:gd name="T39" fmla="*/ 17 h 118"/>
                <a:gd name="T40" fmla="*/ 60 w 63"/>
                <a:gd name="T41" fmla="*/ 24 h 118"/>
                <a:gd name="T42" fmla="*/ 61 w 63"/>
                <a:gd name="T43" fmla="*/ 43 h 118"/>
                <a:gd name="T44" fmla="*/ 57 w 63"/>
                <a:gd name="T45" fmla="*/ 52 h 118"/>
                <a:gd name="T46" fmla="*/ 49 w 63"/>
                <a:gd name="T47" fmla="*/ 68 h 118"/>
                <a:gd name="T48" fmla="*/ 45 w 63"/>
                <a:gd name="T49" fmla="*/ 83 h 118"/>
                <a:gd name="T50" fmla="*/ 48 w 63"/>
                <a:gd name="T51" fmla="*/ 102 h 118"/>
                <a:gd name="T52" fmla="*/ 49 w 63"/>
                <a:gd name="T53" fmla="*/ 112 h 118"/>
                <a:gd name="T54" fmla="*/ 41 w 63"/>
                <a:gd name="T55" fmla="*/ 113 h 118"/>
                <a:gd name="T56" fmla="*/ 29 w 63"/>
                <a:gd name="T57" fmla="*/ 115 h 118"/>
                <a:gd name="T58" fmla="*/ 18 w 63"/>
                <a:gd name="T59" fmla="*/ 111 h 118"/>
                <a:gd name="T60" fmla="*/ 14 w 63"/>
                <a:gd name="T61" fmla="*/ 97 h 118"/>
                <a:gd name="T62" fmla="*/ 12 w 63"/>
                <a:gd name="T63" fmla="*/ 84 h 118"/>
                <a:gd name="T64" fmla="*/ 2 w 63"/>
                <a:gd name="T65" fmla="*/ 70 h 118"/>
                <a:gd name="T66" fmla="*/ 0 w 63"/>
                <a:gd name="T67" fmla="*/ 6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8">
                  <a:moveTo>
                    <a:pt x="0" y="65"/>
                  </a:moveTo>
                  <a:cubicBezTo>
                    <a:pt x="2" y="63"/>
                    <a:pt x="4" y="61"/>
                    <a:pt x="7" y="61"/>
                  </a:cubicBezTo>
                  <a:cubicBezTo>
                    <a:pt x="14" y="60"/>
                    <a:pt x="16" y="58"/>
                    <a:pt x="17" y="58"/>
                  </a:cubicBezTo>
                  <a:cubicBezTo>
                    <a:pt x="17" y="57"/>
                    <a:pt x="21" y="55"/>
                    <a:pt x="21" y="55"/>
                  </a:cubicBezTo>
                  <a:cubicBezTo>
                    <a:pt x="26" y="60"/>
                    <a:pt x="26" y="60"/>
                    <a:pt x="26" y="60"/>
                  </a:cubicBezTo>
                  <a:cubicBezTo>
                    <a:pt x="26" y="60"/>
                    <a:pt x="27" y="54"/>
                    <a:pt x="29" y="50"/>
                  </a:cubicBezTo>
                  <a:cubicBezTo>
                    <a:pt x="32" y="46"/>
                    <a:pt x="44" y="40"/>
                    <a:pt x="44" y="40"/>
                  </a:cubicBezTo>
                  <a:cubicBezTo>
                    <a:pt x="44" y="31"/>
                    <a:pt x="44" y="31"/>
                    <a:pt x="44" y="31"/>
                  </a:cubicBezTo>
                  <a:cubicBezTo>
                    <a:pt x="37" y="31"/>
                    <a:pt x="37" y="31"/>
                    <a:pt x="37" y="31"/>
                  </a:cubicBezTo>
                  <a:cubicBezTo>
                    <a:pt x="37" y="31"/>
                    <a:pt x="36" y="29"/>
                    <a:pt x="34" y="27"/>
                  </a:cubicBezTo>
                  <a:cubicBezTo>
                    <a:pt x="32" y="25"/>
                    <a:pt x="28" y="21"/>
                    <a:pt x="28" y="21"/>
                  </a:cubicBezTo>
                  <a:cubicBezTo>
                    <a:pt x="28" y="21"/>
                    <a:pt x="31" y="19"/>
                    <a:pt x="29" y="17"/>
                  </a:cubicBezTo>
                  <a:cubicBezTo>
                    <a:pt x="28" y="14"/>
                    <a:pt x="27" y="11"/>
                    <a:pt x="28" y="11"/>
                  </a:cubicBezTo>
                  <a:cubicBezTo>
                    <a:pt x="29" y="11"/>
                    <a:pt x="33" y="11"/>
                    <a:pt x="33" y="10"/>
                  </a:cubicBezTo>
                  <a:cubicBezTo>
                    <a:pt x="33" y="8"/>
                    <a:pt x="34" y="3"/>
                    <a:pt x="35" y="3"/>
                  </a:cubicBezTo>
                  <a:cubicBezTo>
                    <a:pt x="37" y="3"/>
                    <a:pt x="40" y="6"/>
                    <a:pt x="43" y="4"/>
                  </a:cubicBezTo>
                  <a:cubicBezTo>
                    <a:pt x="44" y="3"/>
                    <a:pt x="46" y="1"/>
                    <a:pt x="49" y="0"/>
                  </a:cubicBezTo>
                  <a:cubicBezTo>
                    <a:pt x="60" y="8"/>
                    <a:pt x="60" y="8"/>
                    <a:pt x="60" y="8"/>
                  </a:cubicBezTo>
                  <a:cubicBezTo>
                    <a:pt x="61" y="14"/>
                    <a:pt x="61" y="14"/>
                    <a:pt x="61" y="14"/>
                  </a:cubicBezTo>
                  <a:cubicBezTo>
                    <a:pt x="62" y="17"/>
                    <a:pt x="62" y="17"/>
                    <a:pt x="62" y="17"/>
                  </a:cubicBezTo>
                  <a:cubicBezTo>
                    <a:pt x="60" y="19"/>
                    <a:pt x="60" y="20"/>
                    <a:pt x="60" y="24"/>
                  </a:cubicBezTo>
                  <a:cubicBezTo>
                    <a:pt x="61" y="29"/>
                    <a:pt x="62" y="39"/>
                    <a:pt x="61" y="43"/>
                  </a:cubicBezTo>
                  <a:cubicBezTo>
                    <a:pt x="61" y="48"/>
                    <a:pt x="63" y="48"/>
                    <a:pt x="57" y="52"/>
                  </a:cubicBezTo>
                  <a:cubicBezTo>
                    <a:pt x="50" y="56"/>
                    <a:pt x="49" y="63"/>
                    <a:pt x="49" y="68"/>
                  </a:cubicBezTo>
                  <a:cubicBezTo>
                    <a:pt x="49" y="73"/>
                    <a:pt x="45" y="78"/>
                    <a:pt x="45" y="83"/>
                  </a:cubicBezTo>
                  <a:cubicBezTo>
                    <a:pt x="45" y="87"/>
                    <a:pt x="48" y="95"/>
                    <a:pt x="48" y="102"/>
                  </a:cubicBezTo>
                  <a:cubicBezTo>
                    <a:pt x="48" y="106"/>
                    <a:pt x="49" y="109"/>
                    <a:pt x="49" y="112"/>
                  </a:cubicBezTo>
                  <a:cubicBezTo>
                    <a:pt x="46" y="113"/>
                    <a:pt x="43" y="113"/>
                    <a:pt x="41" y="113"/>
                  </a:cubicBezTo>
                  <a:cubicBezTo>
                    <a:pt x="35" y="113"/>
                    <a:pt x="31" y="113"/>
                    <a:pt x="29" y="115"/>
                  </a:cubicBezTo>
                  <a:cubicBezTo>
                    <a:pt x="26" y="118"/>
                    <a:pt x="20" y="114"/>
                    <a:pt x="18" y="111"/>
                  </a:cubicBezTo>
                  <a:cubicBezTo>
                    <a:pt x="16" y="107"/>
                    <a:pt x="14" y="100"/>
                    <a:pt x="14" y="97"/>
                  </a:cubicBezTo>
                  <a:cubicBezTo>
                    <a:pt x="14" y="94"/>
                    <a:pt x="13" y="88"/>
                    <a:pt x="12" y="84"/>
                  </a:cubicBezTo>
                  <a:cubicBezTo>
                    <a:pt x="12" y="80"/>
                    <a:pt x="3" y="74"/>
                    <a:pt x="2" y="70"/>
                  </a:cubicBezTo>
                  <a:cubicBezTo>
                    <a:pt x="1" y="68"/>
                    <a:pt x="0" y="67"/>
                    <a:pt x="0" y="65"/>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0" name="Freeform 76">
              <a:extLst>
                <a:ext uri="{FF2B5EF4-FFF2-40B4-BE49-F238E27FC236}">
                  <a16:creationId xmlns:a16="http://schemas.microsoft.com/office/drawing/2014/main" id="{B09F2CE3-66AE-4F25-B95E-AD80ED07FFF3}"/>
                </a:ext>
              </a:extLst>
            </p:cNvPr>
            <p:cNvSpPr>
              <a:spLocks/>
            </p:cNvSpPr>
            <p:nvPr/>
          </p:nvSpPr>
          <p:spPr bwMode="auto">
            <a:xfrm>
              <a:off x="954" y="4026"/>
              <a:ext cx="94" cy="104"/>
            </a:xfrm>
            <a:custGeom>
              <a:avLst/>
              <a:gdLst>
                <a:gd name="T0" fmla="*/ 0 w 45"/>
                <a:gd name="T1" fmla="*/ 36 h 50"/>
                <a:gd name="T2" fmla="*/ 9 w 45"/>
                <a:gd name="T3" fmla="*/ 29 h 50"/>
                <a:gd name="T4" fmla="*/ 14 w 45"/>
                <a:gd name="T5" fmla="*/ 15 h 50"/>
                <a:gd name="T6" fmla="*/ 7 w 45"/>
                <a:gd name="T7" fmla="*/ 6 h 50"/>
                <a:gd name="T8" fmla="*/ 14 w 45"/>
                <a:gd name="T9" fmla="*/ 5 h 50"/>
                <a:gd name="T10" fmla="*/ 18 w 45"/>
                <a:gd name="T11" fmla="*/ 0 h 50"/>
                <a:gd name="T12" fmla="*/ 24 w 45"/>
                <a:gd name="T13" fmla="*/ 6 h 50"/>
                <a:gd name="T14" fmla="*/ 29 w 45"/>
                <a:gd name="T15" fmla="*/ 6 h 50"/>
                <a:gd name="T16" fmla="*/ 35 w 45"/>
                <a:gd name="T17" fmla="*/ 12 h 50"/>
                <a:gd name="T18" fmla="*/ 38 w 45"/>
                <a:gd name="T19" fmla="*/ 16 h 50"/>
                <a:gd name="T20" fmla="*/ 45 w 45"/>
                <a:gd name="T21" fmla="*/ 16 h 50"/>
                <a:gd name="T22" fmla="*/ 45 w 45"/>
                <a:gd name="T23" fmla="*/ 25 h 50"/>
                <a:gd name="T24" fmla="*/ 30 w 45"/>
                <a:gd name="T25" fmla="*/ 35 h 50"/>
                <a:gd name="T26" fmla="*/ 27 w 45"/>
                <a:gd name="T27" fmla="*/ 45 h 50"/>
                <a:gd name="T28" fmla="*/ 22 w 45"/>
                <a:gd name="T29" fmla="*/ 40 h 50"/>
                <a:gd name="T30" fmla="*/ 18 w 45"/>
                <a:gd name="T31" fmla="*/ 43 h 50"/>
                <a:gd name="T32" fmla="*/ 8 w 45"/>
                <a:gd name="T33" fmla="*/ 46 h 50"/>
                <a:gd name="T34" fmla="*/ 1 w 45"/>
                <a:gd name="T35" fmla="*/ 50 h 50"/>
                <a:gd name="T36" fmla="*/ 1 w 45"/>
                <a:gd name="T37" fmla="*/ 43 h 50"/>
                <a:gd name="T38" fmla="*/ 0 w 45"/>
                <a:gd name="T39"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50">
                  <a:moveTo>
                    <a:pt x="0" y="36"/>
                  </a:moveTo>
                  <a:cubicBezTo>
                    <a:pt x="4" y="34"/>
                    <a:pt x="8" y="31"/>
                    <a:pt x="9" y="29"/>
                  </a:cubicBezTo>
                  <a:cubicBezTo>
                    <a:pt x="10" y="24"/>
                    <a:pt x="14" y="15"/>
                    <a:pt x="14" y="15"/>
                  </a:cubicBezTo>
                  <a:cubicBezTo>
                    <a:pt x="14" y="15"/>
                    <a:pt x="7" y="8"/>
                    <a:pt x="7" y="6"/>
                  </a:cubicBezTo>
                  <a:cubicBezTo>
                    <a:pt x="7" y="4"/>
                    <a:pt x="13" y="6"/>
                    <a:pt x="14" y="5"/>
                  </a:cubicBezTo>
                  <a:cubicBezTo>
                    <a:pt x="15" y="4"/>
                    <a:pt x="18" y="0"/>
                    <a:pt x="18" y="0"/>
                  </a:cubicBezTo>
                  <a:cubicBezTo>
                    <a:pt x="18" y="0"/>
                    <a:pt x="23" y="6"/>
                    <a:pt x="24" y="6"/>
                  </a:cubicBezTo>
                  <a:cubicBezTo>
                    <a:pt x="24" y="6"/>
                    <a:pt x="26" y="6"/>
                    <a:pt x="29" y="6"/>
                  </a:cubicBezTo>
                  <a:cubicBezTo>
                    <a:pt x="30" y="7"/>
                    <a:pt x="33" y="10"/>
                    <a:pt x="35" y="12"/>
                  </a:cubicBezTo>
                  <a:cubicBezTo>
                    <a:pt x="37" y="14"/>
                    <a:pt x="38" y="16"/>
                    <a:pt x="38" y="16"/>
                  </a:cubicBezTo>
                  <a:cubicBezTo>
                    <a:pt x="45" y="16"/>
                    <a:pt x="45" y="16"/>
                    <a:pt x="45" y="16"/>
                  </a:cubicBezTo>
                  <a:cubicBezTo>
                    <a:pt x="45" y="25"/>
                    <a:pt x="45" y="25"/>
                    <a:pt x="45" y="25"/>
                  </a:cubicBezTo>
                  <a:cubicBezTo>
                    <a:pt x="45" y="25"/>
                    <a:pt x="33" y="31"/>
                    <a:pt x="30" y="35"/>
                  </a:cubicBezTo>
                  <a:cubicBezTo>
                    <a:pt x="28" y="39"/>
                    <a:pt x="27" y="45"/>
                    <a:pt x="27" y="45"/>
                  </a:cubicBezTo>
                  <a:cubicBezTo>
                    <a:pt x="22" y="40"/>
                    <a:pt x="22" y="40"/>
                    <a:pt x="22" y="40"/>
                  </a:cubicBezTo>
                  <a:cubicBezTo>
                    <a:pt x="22" y="40"/>
                    <a:pt x="18" y="42"/>
                    <a:pt x="18" y="43"/>
                  </a:cubicBezTo>
                  <a:cubicBezTo>
                    <a:pt x="17" y="43"/>
                    <a:pt x="15" y="45"/>
                    <a:pt x="8" y="46"/>
                  </a:cubicBezTo>
                  <a:cubicBezTo>
                    <a:pt x="5" y="46"/>
                    <a:pt x="3" y="48"/>
                    <a:pt x="1" y="50"/>
                  </a:cubicBezTo>
                  <a:cubicBezTo>
                    <a:pt x="1" y="48"/>
                    <a:pt x="1" y="46"/>
                    <a:pt x="1" y="43"/>
                  </a:cubicBezTo>
                  <a:cubicBezTo>
                    <a:pt x="1" y="41"/>
                    <a:pt x="1" y="38"/>
                    <a:pt x="0" y="36"/>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1" name="Freeform 77">
              <a:extLst>
                <a:ext uri="{FF2B5EF4-FFF2-40B4-BE49-F238E27FC236}">
                  <a16:creationId xmlns:a16="http://schemas.microsoft.com/office/drawing/2014/main" id="{5D5FCEBB-30FB-4608-84B5-BBE45644B2A2}"/>
                </a:ext>
              </a:extLst>
            </p:cNvPr>
            <p:cNvSpPr>
              <a:spLocks/>
            </p:cNvSpPr>
            <p:nvPr/>
          </p:nvSpPr>
          <p:spPr bwMode="auto">
            <a:xfrm>
              <a:off x="954" y="3795"/>
              <a:ext cx="231" cy="235"/>
            </a:xfrm>
            <a:custGeom>
              <a:avLst/>
              <a:gdLst>
                <a:gd name="T0" fmla="*/ 86 w 111"/>
                <a:gd name="T1" fmla="*/ 105 h 113"/>
                <a:gd name="T2" fmla="*/ 63 w 111"/>
                <a:gd name="T3" fmla="*/ 113 h 113"/>
                <a:gd name="T4" fmla="*/ 61 w 111"/>
                <a:gd name="T5" fmla="*/ 104 h 113"/>
                <a:gd name="T6" fmla="*/ 49 w 111"/>
                <a:gd name="T7" fmla="*/ 86 h 113"/>
                <a:gd name="T8" fmla="*/ 42 w 111"/>
                <a:gd name="T9" fmla="*/ 70 h 113"/>
                <a:gd name="T10" fmla="*/ 35 w 111"/>
                <a:gd name="T11" fmla="*/ 49 h 113"/>
                <a:gd name="T12" fmla="*/ 24 w 111"/>
                <a:gd name="T13" fmla="*/ 32 h 113"/>
                <a:gd name="T14" fmla="*/ 9 w 111"/>
                <a:gd name="T15" fmla="*/ 25 h 113"/>
                <a:gd name="T16" fmla="*/ 0 w 111"/>
                <a:gd name="T17" fmla="*/ 18 h 113"/>
                <a:gd name="T18" fmla="*/ 10 w 111"/>
                <a:gd name="T19" fmla="*/ 17 h 113"/>
                <a:gd name="T20" fmla="*/ 22 w 111"/>
                <a:gd name="T21" fmla="*/ 13 h 113"/>
                <a:gd name="T22" fmla="*/ 30 w 111"/>
                <a:gd name="T23" fmla="*/ 24 h 113"/>
                <a:gd name="T24" fmla="*/ 43 w 111"/>
                <a:gd name="T25" fmla="*/ 38 h 113"/>
                <a:gd name="T26" fmla="*/ 55 w 111"/>
                <a:gd name="T27" fmla="*/ 31 h 113"/>
                <a:gd name="T28" fmla="*/ 69 w 111"/>
                <a:gd name="T29" fmla="*/ 18 h 113"/>
                <a:gd name="T30" fmla="*/ 60 w 111"/>
                <a:gd name="T31" fmla="*/ 16 h 113"/>
                <a:gd name="T32" fmla="*/ 64 w 111"/>
                <a:gd name="T33" fmla="*/ 5 h 113"/>
                <a:gd name="T34" fmla="*/ 75 w 111"/>
                <a:gd name="T35" fmla="*/ 7 h 113"/>
                <a:gd name="T36" fmla="*/ 81 w 111"/>
                <a:gd name="T37" fmla="*/ 5 h 113"/>
                <a:gd name="T38" fmla="*/ 86 w 111"/>
                <a:gd name="T39" fmla="*/ 1 h 113"/>
                <a:gd name="T40" fmla="*/ 91 w 111"/>
                <a:gd name="T41" fmla="*/ 11 h 113"/>
                <a:gd name="T42" fmla="*/ 99 w 111"/>
                <a:gd name="T43" fmla="*/ 21 h 113"/>
                <a:gd name="T44" fmla="*/ 99 w 111"/>
                <a:gd name="T45" fmla="*/ 30 h 113"/>
                <a:gd name="T46" fmla="*/ 104 w 111"/>
                <a:gd name="T47" fmla="*/ 45 h 113"/>
                <a:gd name="T48" fmla="*/ 110 w 111"/>
                <a:gd name="T49" fmla="*/ 50 h 113"/>
                <a:gd name="T50" fmla="*/ 105 w 111"/>
                <a:gd name="T51" fmla="*/ 59 h 113"/>
                <a:gd name="T52" fmla="*/ 104 w 111"/>
                <a:gd name="T53" fmla="*/ 64 h 113"/>
                <a:gd name="T54" fmla="*/ 104 w 111"/>
                <a:gd name="T55" fmla="*/ 70 h 113"/>
                <a:gd name="T56" fmla="*/ 97 w 111"/>
                <a:gd name="T57" fmla="*/ 73 h 113"/>
                <a:gd name="T58" fmla="*/ 89 w 111"/>
                <a:gd name="T59" fmla="*/ 72 h 113"/>
                <a:gd name="T60" fmla="*/ 91 w 111"/>
                <a:gd name="T61" fmla="*/ 82 h 113"/>
                <a:gd name="T62" fmla="*/ 92 w 111"/>
                <a:gd name="T63" fmla="*/ 9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 h="113">
                  <a:moveTo>
                    <a:pt x="92" y="99"/>
                  </a:moveTo>
                  <a:cubicBezTo>
                    <a:pt x="88" y="100"/>
                    <a:pt x="86" y="105"/>
                    <a:pt x="86" y="105"/>
                  </a:cubicBezTo>
                  <a:cubicBezTo>
                    <a:pt x="79" y="106"/>
                    <a:pt x="74" y="110"/>
                    <a:pt x="68" y="111"/>
                  </a:cubicBezTo>
                  <a:cubicBezTo>
                    <a:pt x="66" y="112"/>
                    <a:pt x="64" y="112"/>
                    <a:pt x="63" y="113"/>
                  </a:cubicBezTo>
                  <a:cubicBezTo>
                    <a:pt x="62" y="110"/>
                    <a:pt x="62" y="110"/>
                    <a:pt x="62" y="110"/>
                  </a:cubicBezTo>
                  <a:cubicBezTo>
                    <a:pt x="61" y="104"/>
                    <a:pt x="61" y="104"/>
                    <a:pt x="61" y="104"/>
                  </a:cubicBezTo>
                  <a:cubicBezTo>
                    <a:pt x="50" y="95"/>
                    <a:pt x="50" y="95"/>
                    <a:pt x="50" y="95"/>
                  </a:cubicBezTo>
                  <a:cubicBezTo>
                    <a:pt x="50" y="95"/>
                    <a:pt x="50" y="88"/>
                    <a:pt x="49" y="86"/>
                  </a:cubicBezTo>
                  <a:cubicBezTo>
                    <a:pt x="49" y="85"/>
                    <a:pt x="47" y="82"/>
                    <a:pt x="47" y="79"/>
                  </a:cubicBezTo>
                  <a:cubicBezTo>
                    <a:pt x="47" y="76"/>
                    <a:pt x="43" y="75"/>
                    <a:pt x="42" y="70"/>
                  </a:cubicBezTo>
                  <a:cubicBezTo>
                    <a:pt x="41" y="65"/>
                    <a:pt x="34" y="63"/>
                    <a:pt x="34" y="59"/>
                  </a:cubicBezTo>
                  <a:cubicBezTo>
                    <a:pt x="35" y="56"/>
                    <a:pt x="38" y="52"/>
                    <a:pt x="35" y="49"/>
                  </a:cubicBezTo>
                  <a:cubicBezTo>
                    <a:pt x="32" y="45"/>
                    <a:pt x="31" y="48"/>
                    <a:pt x="29" y="42"/>
                  </a:cubicBezTo>
                  <a:cubicBezTo>
                    <a:pt x="27" y="36"/>
                    <a:pt x="27" y="34"/>
                    <a:pt x="24" y="32"/>
                  </a:cubicBezTo>
                  <a:cubicBezTo>
                    <a:pt x="22" y="31"/>
                    <a:pt x="18" y="33"/>
                    <a:pt x="15" y="31"/>
                  </a:cubicBezTo>
                  <a:cubicBezTo>
                    <a:pt x="13" y="28"/>
                    <a:pt x="12" y="25"/>
                    <a:pt x="9" y="25"/>
                  </a:cubicBezTo>
                  <a:cubicBezTo>
                    <a:pt x="6" y="26"/>
                    <a:pt x="5" y="27"/>
                    <a:pt x="3" y="22"/>
                  </a:cubicBezTo>
                  <a:cubicBezTo>
                    <a:pt x="2" y="21"/>
                    <a:pt x="1" y="19"/>
                    <a:pt x="0" y="18"/>
                  </a:cubicBezTo>
                  <a:cubicBezTo>
                    <a:pt x="4" y="16"/>
                    <a:pt x="4" y="16"/>
                    <a:pt x="4" y="16"/>
                  </a:cubicBezTo>
                  <a:cubicBezTo>
                    <a:pt x="4" y="16"/>
                    <a:pt x="7" y="16"/>
                    <a:pt x="10" y="17"/>
                  </a:cubicBezTo>
                  <a:cubicBezTo>
                    <a:pt x="13" y="17"/>
                    <a:pt x="17" y="18"/>
                    <a:pt x="17" y="15"/>
                  </a:cubicBezTo>
                  <a:cubicBezTo>
                    <a:pt x="17" y="13"/>
                    <a:pt x="22" y="10"/>
                    <a:pt x="22" y="13"/>
                  </a:cubicBezTo>
                  <a:cubicBezTo>
                    <a:pt x="22" y="16"/>
                    <a:pt x="22" y="20"/>
                    <a:pt x="23" y="21"/>
                  </a:cubicBezTo>
                  <a:cubicBezTo>
                    <a:pt x="23" y="22"/>
                    <a:pt x="30" y="21"/>
                    <a:pt x="30" y="24"/>
                  </a:cubicBezTo>
                  <a:cubicBezTo>
                    <a:pt x="31" y="27"/>
                    <a:pt x="31" y="34"/>
                    <a:pt x="34" y="36"/>
                  </a:cubicBezTo>
                  <a:cubicBezTo>
                    <a:pt x="37" y="39"/>
                    <a:pt x="39" y="39"/>
                    <a:pt x="43" y="38"/>
                  </a:cubicBezTo>
                  <a:cubicBezTo>
                    <a:pt x="46" y="37"/>
                    <a:pt x="47" y="35"/>
                    <a:pt x="48" y="33"/>
                  </a:cubicBezTo>
                  <a:cubicBezTo>
                    <a:pt x="49" y="31"/>
                    <a:pt x="49" y="30"/>
                    <a:pt x="55" y="31"/>
                  </a:cubicBezTo>
                  <a:cubicBezTo>
                    <a:pt x="61" y="33"/>
                    <a:pt x="62" y="29"/>
                    <a:pt x="65" y="26"/>
                  </a:cubicBezTo>
                  <a:cubicBezTo>
                    <a:pt x="68" y="23"/>
                    <a:pt x="69" y="20"/>
                    <a:pt x="69" y="18"/>
                  </a:cubicBezTo>
                  <a:cubicBezTo>
                    <a:pt x="69" y="15"/>
                    <a:pt x="67" y="16"/>
                    <a:pt x="64" y="17"/>
                  </a:cubicBezTo>
                  <a:cubicBezTo>
                    <a:pt x="61" y="18"/>
                    <a:pt x="59" y="18"/>
                    <a:pt x="60" y="16"/>
                  </a:cubicBezTo>
                  <a:cubicBezTo>
                    <a:pt x="60" y="14"/>
                    <a:pt x="60" y="11"/>
                    <a:pt x="59" y="10"/>
                  </a:cubicBezTo>
                  <a:cubicBezTo>
                    <a:pt x="64" y="5"/>
                    <a:pt x="64" y="5"/>
                    <a:pt x="64" y="5"/>
                  </a:cubicBezTo>
                  <a:cubicBezTo>
                    <a:pt x="68" y="8"/>
                    <a:pt x="68" y="8"/>
                    <a:pt x="68" y="8"/>
                  </a:cubicBezTo>
                  <a:cubicBezTo>
                    <a:pt x="75" y="7"/>
                    <a:pt x="75" y="7"/>
                    <a:pt x="75" y="7"/>
                  </a:cubicBezTo>
                  <a:cubicBezTo>
                    <a:pt x="79" y="10"/>
                    <a:pt x="79" y="10"/>
                    <a:pt x="79" y="10"/>
                  </a:cubicBezTo>
                  <a:cubicBezTo>
                    <a:pt x="81" y="5"/>
                    <a:pt x="81" y="5"/>
                    <a:pt x="81" y="5"/>
                  </a:cubicBezTo>
                  <a:cubicBezTo>
                    <a:pt x="83" y="0"/>
                    <a:pt x="83" y="0"/>
                    <a:pt x="83" y="0"/>
                  </a:cubicBezTo>
                  <a:cubicBezTo>
                    <a:pt x="86" y="1"/>
                    <a:pt x="86" y="1"/>
                    <a:pt x="86" y="1"/>
                  </a:cubicBezTo>
                  <a:cubicBezTo>
                    <a:pt x="86" y="8"/>
                    <a:pt x="86" y="8"/>
                    <a:pt x="86" y="8"/>
                  </a:cubicBezTo>
                  <a:cubicBezTo>
                    <a:pt x="91" y="11"/>
                    <a:pt x="91" y="11"/>
                    <a:pt x="91" y="11"/>
                  </a:cubicBezTo>
                  <a:cubicBezTo>
                    <a:pt x="96" y="12"/>
                    <a:pt x="96" y="12"/>
                    <a:pt x="96" y="12"/>
                  </a:cubicBezTo>
                  <a:cubicBezTo>
                    <a:pt x="99" y="21"/>
                    <a:pt x="99" y="21"/>
                    <a:pt x="99" y="21"/>
                  </a:cubicBezTo>
                  <a:cubicBezTo>
                    <a:pt x="102" y="23"/>
                    <a:pt x="102" y="23"/>
                    <a:pt x="102" y="23"/>
                  </a:cubicBezTo>
                  <a:cubicBezTo>
                    <a:pt x="99" y="30"/>
                    <a:pt x="99" y="30"/>
                    <a:pt x="99" y="30"/>
                  </a:cubicBezTo>
                  <a:cubicBezTo>
                    <a:pt x="100" y="39"/>
                    <a:pt x="100" y="39"/>
                    <a:pt x="100" y="39"/>
                  </a:cubicBezTo>
                  <a:cubicBezTo>
                    <a:pt x="104" y="45"/>
                    <a:pt x="104" y="45"/>
                    <a:pt x="104" y="45"/>
                  </a:cubicBezTo>
                  <a:cubicBezTo>
                    <a:pt x="111" y="44"/>
                    <a:pt x="111" y="44"/>
                    <a:pt x="111" y="44"/>
                  </a:cubicBezTo>
                  <a:cubicBezTo>
                    <a:pt x="110" y="50"/>
                    <a:pt x="110" y="50"/>
                    <a:pt x="110" y="50"/>
                  </a:cubicBezTo>
                  <a:cubicBezTo>
                    <a:pt x="106" y="54"/>
                    <a:pt x="106" y="54"/>
                    <a:pt x="106" y="54"/>
                  </a:cubicBezTo>
                  <a:cubicBezTo>
                    <a:pt x="105" y="59"/>
                    <a:pt x="105" y="59"/>
                    <a:pt x="105" y="59"/>
                  </a:cubicBezTo>
                  <a:cubicBezTo>
                    <a:pt x="104" y="62"/>
                    <a:pt x="104" y="62"/>
                    <a:pt x="104" y="62"/>
                  </a:cubicBezTo>
                  <a:cubicBezTo>
                    <a:pt x="104" y="64"/>
                    <a:pt x="104" y="64"/>
                    <a:pt x="104" y="64"/>
                  </a:cubicBezTo>
                  <a:cubicBezTo>
                    <a:pt x="106" y="66"/>
                    <a:pt x="106" y="66"/>
                    <a:pt x="106" y="66"/>
                  </a:cubicBezTo>
                  <a:cubicBezTo>
                    <a:pt x="104" y="70"/>
                    <a:pt x="104" y="70"/>
                    <a:pt x="104" y="70"/>
                  </a:cubicBezTo>
                  <a:cubicBezTo>
                    <a:pt x="97" y="71"/>
                    <a:pt x="97" y="71"/>
                    <a:pt x="97" y="71"/>
                  </a:cubicBezTo>
                  <a:cubicBezTo>
                    <a:pt x="97" y="73"/>
                    <a:pt x="97" y="73"/>
                    <a:pt x="97" y="73"/>
                  </a:cubicBezTo>
                  <a:cubicBezTo>
                    <a:pt x="92" y="71"/>
                    <a:pt x="92" y="71"/>
                    <a:pt x="92" y="71"/>
                  </a:cubicBezTo>
                  <a:cubicBezTo>
                    <a:pt x="89" y="72"/>
                    <a:pt x="89" y="72"/>
                    <a:pt x="89" y="72"/>
                  </a:cubicBezTo>
                  <a:cubicBezTo>
                    <a:pt x="88" y="76"/>
                    <a:pt x="88" y="76"/>
                    <a:pt x="88" y="76"/>
                  </a:cubicBezTo>
                  <a:cubicBezTo>
                    <a:pt x="91" y="82"/>
                    <a:pt x="91" y="82"/>
                    <a:pt x="91" y="82"/>
                  </a:cubicBezTo>
                  <a:cubicBezTo>
                    <a:pt x="92" y="86"/>
                    <a:pt x="92" y="86"/>
                    <a:pt x="92" y="86"/>
                  </a:cubicBezTo>
                  <a:lnTo>
                    <a:pt x="92" y="99"/>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2" name="Freeform 78">
              <a:extLst>
                <a:ext uri="{FF2B5EF4-FFF2-40B4-BE49-F238E27FC236}">
                  <a16:creationId xmlns:a16="http://schemas.microsoft.com/office/drawing/2014/main" id="{0B662B23-DB4B-4ED4-ADA3-2E0ACC93D3A0}"/>
                </a:ext>
              </a:extLst>
            </p:cNvPr>
            <p:cNvSpPr>
              <a:spLocks/>
            </p:cNvSpPr>
            <p:nvPr/>
          </p:nvSpPr>
          <p:spPr bwMode="auto">
            <a:xfrm>
              <a:off x="812" y="3801"/>
              <a:ext cx="65" cy="100"/>
            </a:xfrm>
            <a:custGeom>
              <a:avLst/>
              <a:gdLst>
                <a:gd name="T0" fmla="*/ 4 w 31"/>
                <a:gd name="T1" fmla="*/ 0 h 48"/>
                <a:gd name="T2" fmla="*/ 5 w 31"/>
                <a:gd name="T3" fmla="*/ 9 h 48"/>
                <a:gd name="T4" fmla="*/ 12 w 31"/>
                <a:gd name="T5" fmla="*/ 14 h 48"/>
                <a:gd name="T6" fmla="*/ 20 w 31"/>
                <a:gd name="T7" fmla="*/ 18 h 48"/>
                <a:gd name="T8" fmla="*/ 14 w 31"/>
                <a:gd name="T9" fmla="*/ 23 h 48"/>
                <a:gd name="T10" fmla="*/ 12 w 31"/>
                <a:gd name="T11" fmla="*/ 31 h 48"/>
                <a:gd name="T12" fmla="*/ 10 w 31"/>
                <a:gd name="T13" fmla="*/ 37 h 48"/>
                <a:gd name="T14" fmla="*/ 0 w 31"/>
                <a:gd name="T15" fmla="*/ 38 h 48"/>
                <a:gd name="T16" fmla="*/ 6 w 31"/>
                <a:gd name="T17" fmla="*/ 48 h 48"/>
                <a:gd name="T18" fmla="*/ 15 w 31"/>
                <a:gd name="T19" fmla="*/ 41 h 48"/>
                <a:gd name="T20" fmla="*/ 26 w 31"/>
                <a:gd name="T21" fmla="*/ 32 h 48"/>
                <a:gd name="T22" fmla="*/ 30 w 31"/>
                <a:gd name="T23" fmla="*/ 26 h 48"/>
                <a:gd name="T24" fmla="*/ 26 w 31"/>
                <a:gd name="T25" fmla="*/ 14 h 48"/>
                <a:gd name="T26" fmla="*/ 19 w 31"/>
                <a:gd name="T27" fmla="*/ 7 h 48"/>
                <a:gd name="T28" fmla="*/ 10 w 31"/>
                <a:gd name="T29" fmla="*/ 2 h 48"/>
                <a:gd name="T30" fmla="*/ 4 w 31"/>
                <a:gd name="T3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48">
                  <a:moveTo>
                    <a:pt x="4" y="0"/>
                  </a:moveTo>
                  <a:cubicBezTo>
                    <a:pt x="3" y="6"/>
                    <a:pt x="4" y="7"/>
                    <a:pt x="5" y="9"/>
                  </a:cubicBezTo>
                  <a:cubicBezTo>
                    <a:pt x="6" y="12"/>
                    <a:pt x="8" y="13"/>
                    <a:pt x="12" y="14"/>
                  </a:cubicBezTo>
                  <a:cubicBezTo>
                    <a:pt x="16" y="15"/>
                    <a:pt x="21" y="14"/>
                    <a:pt x="20" y="18"/>
                  </a:cubicBezTo>
                  <a:cubicBezTo>
                    <a:pt x="19" y="22"/>
                    <a:pt x="17" y="20"/>
                    <a:pt x="14" y="23"/>
                  </a:cubicBezTo>
                  <a:cubicBezTo>
                    <a:pt x="12" y="26"/>
                    <a:pt x="12" y="30"/>
                    <a:pt x="12" y="31"/>
                  </a:cubicBezTo>
                  <a:cubicBezTo>
                    <a:pt x="13" y="32"/>
                    <a:pt x="15" y="37"/>
                    <a:pt x="10" y="37"/>
                  </a:cubicBezTo>
                  <a:cubicBezTo>
                    <a:pt x="5" y="37"/>
                    <a:pt x="0" y="35"/>
                    <a:pt x="0" y="38"/>
                  </a:cubicBezTo>
                  <a:cubicBezTo>
                    <a:pt x="0" y="40"/>
                    <a:pt x="6" y="48"/>
                    <a:pt x="6" y="48"/>
                  </a:cubicBezTo>
                  <a:cubicBezTo>
                    <a:pt x="6" y="48"/>
                    <a:pt x="13" y="45"/>
                    <a:pt x="15" y="41"/>
                  </a:cubicBezTo>
                  <a:cubicBezTo>
                    <a:pt x="17" y="36"/>
                    <a:pt x="25" y="28"/>
                    <a:pt x="26" y="32"/>
                  </a:cubicBezTo>
                  <a:cubicBezTo>
                    <a:pt x="27" y="35"/>
                    <a:pt x="30" y="31"/>
                    <a:pt x="30" y="26"/>
                  </a:cubicBezTo>
                  <a:cubicBezTo>
                    <a:pt x="31" y="20"/>
                    <a:pt x="31" y="19"/>
                    <a:pt x="26" y="14"/>
                  </a:cubicBezTo>
                  <a:cubicBezTo>
                    <a:pt x="21" y="9"/>
                    <a:pt x="25" y="8"/>
                    <a:pt x="19" y="7"/>
                  </a:cubicBezTo>
                  <a:cubicBezTo>
                    <a:pt x="14" y="6"/>
                    <a:pt x="10" y="4"/>
                    <a:pt x="10" y="2"/>
                  </a:cubicBezTo>
                  <a:cubicBezTo>
                    <a:pt x="10" y="0"/>
                    <a:pt x="4" y="0"/>
                    <a:pt x="4" y="0"/>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3" name="Freeform 79">
              <a:extLst>
                <a:ext uri="{FF2B5EF4-FFF2-40B4-BE49-F238E27FC236}">
                  <a16:creationId xmlns:a16="http://schemas.microsoft.com/office/drawing/2014/main" id="{DF07988D-D3F0-4F41-ACA4-5A29EC44AAD2}"/>
                </a:ext>
              </a:extLst>
            </p:cNvPr>
            <p:cNvSpPr>
              <a:spLocks/>
            </p:cNvSpPr>
            <p:nvPr/>
          </p:nvSpPr>
          <p:spPr bwMode="auto">
            <a:xfrm>
              <a:off x="1615" y="3584"/>
              <a:ext cx="241" cy="319"/>
            </a:xfrm>
            <a:custGeom>
              <a:avLst/>
              <a:gdLst>
                <a:gd name="T0" fmla="*/ 100 w 116"/>
                <a:gd name="T1" fmla="*/ 37 h 153"/>
                <a:gd name="T2" fmla="*/ 110 w 116"/>
                <a:gd name="T3" fmla="*/ 45 h 153"/>
                <a:gd name="T4" fmla="*/ 116 w 116"/>
                <a:gd name="T5" fmla="*/ 49 h 153"/>
                <a:gd name="T6" fmla="*/ 110 w 116"/>
                <a:gd name="T7" fmla="*/ 62 h 153"/>
                <a:gd name="T8" fmla="*/ 99 w 116"/>
                <a:gd name="T9" fmla="*/ 69 h 153"/>
                <a:gd name="T10" fmla="*/ 92 w 116"/>
                <a:gd name="T11" fmla="*/ 61 h 153"/>
                <a:gd name="T12" fmla="*/ 80 w 116"/>
                <a:gd name="T13" fmla="*/ 53 h 153"/>
                <a:gd name="T14" fmla="*/ 70 w 116"/>
                <a:gd name="T15" fmla="*/ 60 h 153"/>
                <a:gd name="T16" fmla="*/ 74 w 116"/>
                <a:gd name="T17" fmla="*/ 77 h 153"/>
                <a:gd name="T18" fmla="*/ 84 w 116"/>
                <a:gd name="T19" fmla="*/ 85 h 153"/>
                <a:gd name="T20" fmla="*/ 91 w 116"/>
                <a:gd name="T21" fmla="*/ 83 h 153"/>
                <a:gd name="T22" fmla="*/ 101 w 116"/>
                <a:gd name="T23" fmla="*/ 88 h 153"/>
                <a:gd name="T24" fmla="*/ 102 w 116"/>
                <a:gd name="T25" fmla="*/ 100 h 153"/>
                <a:gd name="T26" fmla="*/ 94 w 116"/>
                <a:gd name="T27" fmla="*/ 95 h 153"/>
                <a:gd name="T28" fmla="*/ 86 w 116"/>
                <a:gd name="T29" fmla="*/ 100 h 153"/>
                <a:gd name="T30" fmla="*/ 78 w 116"/>
                <a:gd name="T31" fmla="*/ 113 h 153"/>
                <a:gd name="T32" fmla="*/ 73 w 116"/>
                <a:gd name="T33" fmla="*/ 123 h 153"/>
                <a:gd name="T34" fmla="*/ 67 w 116"/>
                <a:gd name="T35" fmla="*/ 131 h 153"/>
                <a:gd name="T36" fmla="*/ 59 w 116"/>
                <a:gd name="T37" fmla="*/ 141 h 153"/>
                <a:gd name="T38" fmla="*/ 48 w 116"/>
                <a:gd name="T39" fmla="*/ 153 h 153"/>
                <a:gd name="T40" fmla="*/ 33 w 116"/>
                <a:gd name="T41" fmla="*/ 149 h 153"/>
                <a:gd name="T42" fmla="*/ 23 w 116"/>
                <a:gd name="T43" fmla="*/ 143 h 153"/>
                <a:gd name="T44" fmla="*/ 21 w 116"/>
                <a:gd name="T45" fmla="*/ 135 h 153"/>
                <a:gd name="T46" fmla="*/ 19 w 116"/>
                <a:gd name="T47" fmla="*/ 128 h 153"/>
                <a:gd name="T48" fmla="*/ 27 w 116"/>
                <a:gd name="T49" fmla="*/ 121 h 153"/>
                <a:gd name="T50" fmla="*/ 21 w 116"/>
                <a:gd name="T51" fmla="*/ 115 h 153"/>
                <a:gd name="T52" fmla="*/ 12 w 116"/>
                <a:gd name="T53" fmla="*/ 114 h 153"/>
                <a:gd name="T54" fmla="*/ 15 w 116"/>
                <a:gd name="T55" fmla="*/ 103 h 153"/>
                <a:gd name="T56" fmla="*/ 13 w 116"/>
                <a:gd name="T57" fmla="*/ 88 h 153"/>
                <a:gd name="T58" fmla="*/ 1 w 116"/>
                <a:gd name="T59" fmla="*/ 73 h 153"/>
                <a:gd name="T60" fmla="*/ 4 w 116"/>
                <a:gd name="T61" fmla="*/ 66 h 153"/>
                <a:gd name="T62" fmla="*/ 0 w 116"/>
                <a:gd name="T63" fmla="*/ 52 h 153"/>
                <a:gd name="T64" fmla="*/ 6 w 116"/>
                <a:gd name="T65" fmla="*/ 41 h 153"/>
                <a:gd name="T66" fmla="*/ 17 w 116"/>
                <a:gd name="T67" fmla="*/ 35 h 153"/>
                <a:gd name="T68" fmla="*/ 24 w 116"/>
                <a:gd name="T69" fmla="*/ 24 h 153"/>
                <a:gd name="T70" fmla="*/ 36 w 116"/>
                <a:gd name="T71" fmla="*/ 17 h 153"/>
                <a:gd name="T72" fmla="*/ 33 w 116"/>
                <a:gd name="T73" fmla="*/ 9 h 153"/>
                <a:gd name="T74" fmla="*/ 56 w 116"/>
                <a:gd name="T75" fmla="*/ 0 h 153"/>
                <a:gd name="T76" fmla="*/ 63 w 116"/>
                <a:gd name="T77" fmla="*/ 10 h 153"/>
                <a:gd name="T78" fmla="*/ 72 w 116"/>
                <a:gd name="T79" fmla="*/ 16 h 153"/>
                <a:gd name="T80" fmla="*/ 81 w 116"/>
                <a:gd name="T81" fmla="*/ 2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3">
                  <a:moveTo>
                    <a:pt x="90" y="27"/>
                  </a:moveTo>
                  <a:cubicBezTo>
                    <a:pt x="100" y="37"/>
                    <a:pt x="100" y="37"/>
                    <a:pt x="100" y="37"/>
                  </a:cubicBezTo>
                  <a:cubicBezTo>
                    <a:pt x="107" y="38"/>
                    <a:pt x="107" y="38"/>
                    <a:pt x="107" y="38"/>
                  </a:cubicBezTo>
                  <a:cubicBezTo>
                    <a:pt x="110" y="45"/>
                    <a:pt x="110" y="45"/>
                    <a:pt x="110" y="45"/>
                  </a:cubicBezTo>
                  <a:cubicBezTo>
                    <a:pt x="116" y="39"/>
                    <a:pt x="116" y="39"/>
                    <a:pt x="116" y="39"/>
                  </a:cubicBezTo>
                  <a:cubicBezTo>
                    <a:pt x="116" y="49"/>
                    <a:pt x="116" y="49"/>
                    <a:pt x="116" y="49"/>
                  </a:cubicBezTo>
                  <a:cubicBezTo>
                    <a:pt x="116" y="49"/>
                    <a:pt x="113" y="55"/>
                    <a:pt x="112" y="56"/>
                  </a:cubicBezTo>
                  <a:cubicBezTo>
                    <a:pt x="112" y="56"/>
                    <a:pt x="110" y="62"/>
                    <a:pt x="110" y="62"/>
                  </a:cubicBezTo>
                  <a:cubicBezTo>
                    <a:pt x="102" y="64"/>
                    <a:pt x="102" y="64"/>
                    <a:pt x="102" y="64"/>
                  </a:cubicBezTo>
                  <a:cubicBezTo>
                    <a:pt x="99" y="69"/>
                    <a:pt x="99" y="69"/>
                    <a:pt x="99" y="69"/>
                  </a:cubicBezTo>
                  <a:cubicBezTo>
                    <a:pt x="92" y="67"/>
                    <a:pt x="92" y="67"/>
                    <a:pt x="92" y="67"/>
                  </a:cubicBezTo>
                  <a:cubicBezTo>
                    <a:pt x="92" y="61"/>
                    <a:pt x="92" y="61"/>
                    <a:pt x="92" y="61"/>
                  </a:cubicBezTo>
                  <a:cubicBezTo>
                    <a:pt x="86" y="57"/>
                    <a:pt x="86" y="57"/>
                    <a:pt x="86" y="57"/>
                  </a:cubicBezTo>
                  <a:cubicBezTo>
                    <a:pt x="80" y="53"/>
                    <a:pt x="80" y="53"/>
                    <a:pt x="80" y="53"/>
                  </a:cubicBezTo>
                  <a:cubicBezTo>
                    <a:pt x="74" y="55"/>
                    <a:pt x="74" y="55"/>
                    <a:pt x="74" y="55"/>
                  </a:cubicBezTo>
                  <a:cubicBezTo>
                    <a:pt x="70" y="60"/>
                    <a:pt x="70" y="60"/>
                    <a:pt x="70" y="60"/>
                  </a:cubicBezTo>
                  <a:cubicBezTo>
                    <a:pt x="74" y="69"/>
                    <a:pt x="74" y="69"/>
                    <a:pt x="74" y="69"/>
                  </a:cubicBezTo>
                  <a:cubicBezTo>
                    <a:pt x="74" y="77"/>
                    <a:pt x="74" y="77"/>
                    <a:pt x="74" y="77"/>
                  </a:cubicBezTo>
                  <a:cubicBezTo>
                    <a:pt x="78" y="83"/>
                    <a:pt x="78" y="83"/>
                    <a:pt x="78" y="83"/>
                  </a:cubicBezTo>
                  <a:cubicBezTo>
                    <a:pt x="84" y="85"/>
                    <a:pt x="84" y="85"/>
                    <a:pt x="84" y="85"/>
                  </a:cubicBezTo>
                  <a:cubicBezTo>
                    <a:pt x="89" y="85"/>
                    <a:pt x="89" y="85"/>
                    <a:pt x="89" y="85"/>
                  </a:cubicBezTo>
                  <a:cubicBezTo>
                    <a:pt x="91" y="83"/>
                    <a:pt x="91" y="83"/>
                    <a:pt x="91" y="83"/>
                  </a:cubicBezTo>
                  <a:cubicBezTo>
                    <a:pt x="98" y="84"/>
                    <a:pt x="98" y="84"/>
                    <a:pt x="98" y="84"/>
                  </a:cubicBezTo>
                  <a:cubicBezTo>
                    <a:pt x="101" y="88"/>
                    <a:pt x="101" y="88"/>
                    <a:pt x="101" y="88"/>
                  </a:cubicBezTo>
                  <a:cubicBezTo>
                    <a:pt x="103" y="94"/>
                    <a:pt x="103" y="94"/>
                    <a:pt x="103" y="94"/>
                  </a:cubicBezTo>
                  <a:cubicBezTo>
                    <a:pt x="102" y="100"/>
                    <a:pt x="102" y="100"/>
                    <a:pt x="102" y="100"/>
                  </a:cubicBezTo>
                  <a:cubicBezTo>
                    <a:pt x="97" y="99"/>
                    <a:pt x="97" y="99"/>
                    <a:pt x="97" y="99"/>
                  </a:cubicBezTo>
                  <a:cubicBezTo>
                    <a:pt x="94" y="95"/>
                    <a:pt x="94" y="95"/>
                    <a:pt x="94" y="95"/>
                  </a:cubicBezTo>
                  <a:cubicBezTo>
                    <a:pt x="89" y="96"/>
                    <a:pt x="89" y="96"/>
                    <a:pt x="89" y="96"/>
                  </a:cubicBezTo>
                  <a:cubicBezTo>
                    <a:pt x="86" y="100"/>
                    <a:pt x="86" y="100"/>
                    <a:pt x="86" y="100"/>
                  </a:cubicBezTo>
                  <a:cubicBezTo>
                    <a:pt x="79" y="106"/>
                    <a:pt x="79" y="106"/>
                    <a:pt x="79" y="106"/>
                  </a:cubicBezTo>
                  <a:cubicBezTo>
                    <a:pt x="78" y="113"/>
                    <a:pt x="78" y="113"/>
                    <a:pt x="78" y="113"/>
                  </a:cubicBezTo>
                  <a:cubicBezTo>
                    <a:pt x="73" y="119"/>
                    <a:pt x="73" y="119"/>
                    <a:pt x="73" y="119"/>
                  </a:cubicBezTo>
                  <a:cubicBezTo>
                    <a:pt x="73" y="123"/>
                    <a:pt x="73" y="123"/>
                    <a:pt x="73" y="123"/>
                  </a:cubicBezTo>
                  <a:cubicBezTo>
                    <a:pt x="70" y="123"/>
                    <a:pt x="70" y="123"/>
                    <a:pt x="70" y="123"/>
                  </a:cubicBezTo>
                  <a:cubicBezTo>
                    <a:pt x="67" y="131"/>
                    <a:pt x="67" y="131"/>
                    <a:pt x="67" y="131"/>
                  </a:cubicBezTo>
                  <a:cubicBezTo>
                    <a:pt x="67" y="131"/>
                    <a:pt x="63" y="137"/>
                    <a:pt x="62" y="137"/>
                  </a:cubicBezTo>
                  <a:cubicBezTo>
                    <a:pt x="62" y="138"/>
                    <a:pt x="60" y="140"/>
                    <a:pt x="59" y="141"/>
                  </a:cubicBezTo>
                  <a:cubicBezTo>
                    <a:pt x="58" y="141"/>
                    <a:pt x="58" y="141"/>
                    <a:pt x="58" y="141"/>
                  </a:cubicBezTo>
                  <a:cubicBezTo>
                    <a:pt x="48" y="153"/>
                    <a:pt x="48" y="153"/>
                    <a:pt x="48" y="153"/>
                  </a:cubicBezTo>
                  <a:cubicBezTo>
                    <a:pt x="38" y="145"/>
                    <a:pt x="38" y="145"/>
                    <a:pt x="38" y="145"/>
                  </a:cubicBezTo>
                  <a:cubicBezTo>
                    <a:pt x="33" y="149"/>
                    <a:pt x="33" y="149"/>
                    <a:pt x="33" y="149"/>
                  </a:cubicBezTo>
                  <a:cubicBezTo>
                    <a:pt x="25" y="145"/>
                    <a:pt x="25" y="145"/>
                    <a:pt x="25" y="145"/>
                  </a:cubicBezTo>
                  <a:cubicBezTo>
                    <a:pt x="23" y="143"/>
                    <a:pt x="23" y="143"/>
                    <a:pt x="23" y="143"/>
                  </a:cubicBezTo>
                  <a:cubicBezTo>
                    <a:pt x="21" y="141"/>
                    <a:pt x="21" y="141"/>
                    <a:pt x="21" y="141"/>
                  </a:cubicBezTo>
                  <a:cubicBezTo>
                    <a:pt x="21" y="135"/>
                    <a:pt x="21" y="135"/>
                    <a:pt x="21" y="135"/>
                  </a:cubicBezTo>
                  <a:cubicBezTo>
                    <a:pt x="21" y="135"/>
                    <a:pt x="25" y="131"/>
                    <a:pt x="25" y="130"/>
                  </a:cubicBezTo>
                  <a:cubicBezTo>
                    <a:pt x="26" y="129"/>
                    <a:pt x="19" y="128"/>
                    <a:pt x="19" y="128"/>
                  </a:cubicBezTo>
                  <a:cubicBezTo>
                    <a:pt x="20" y="124"/>
                    <a:pt x="20" y="124"/>
                    <a:pt x="20" y="124"/>
                  </a:cubicBezTo>
                  <a:cubicBezTo>
                    <a:pt x="27" y="121"/>
                    <a:pt x="27" y="121"/>
                    <a:pt x="27" y="121"/>
                  </a:cubicBezTo>
                  <a:cubicBezTo>
                    <a:pt x="27" y="115"/>
                    <a:pt x="27" y="115"/>
                    <a:pt x="27" y="115"/>
                  </a:cubicBezTo>
                  <a:cubicBezTo>
                    <a:pt x="21" y="115"/>
                    <a:pt x="21" y="115"/>
                    <a:pt x="21" y="115"/>
                  </a:cubicBezTo>
                  <a:cubicBezTo>
                    <a:pt x="17" y="117"/>
                    <a:pt x="17" y="117"/>
                    <a:pt x="17" y="117"/>
                  </a:cubicBezTo>
                  <a:cubicBezTo>
                    <a:pt x="12" y="114"/>
                    <a:pt x="12" y="114"/>
                    <a:pt x="12" y="114"/>
                  </a:cubicBezTo>
                  <a:cubicBezTo>
                    <a:pt x="12" y="109"/>
                    <a:pt x="12" y="109"/>
                    <a:pt x="12" y="109"/>
                  </a:cubicBezTo>
                  <a:cubicBezTo>
                    <a:pt x="15" y="103"/>
                    <a:pt x="15" y="103"/>
                    <a:pt x="15" y="103"/>
                  </a:cubicBezTo>
                  <a:cubicBezTo>
                    <a:pt x="12" y="97"/>
                    <a:pt x="12" y="97"/>
                    <a:pt x="12" y="97"/>
                  </a:cubicBezTo>
                  <a:cubicBezTo>
                    <a:pt x="13" y="88"/>
                    <a:pt x="13" y="88"/>
                    <a:pt x="13" y="88"/>
                  </a:cubicBezTo>
                  <a:cubicBezTo>
                    <a:pt x="9" y="80"/>
                    <a:pt x="9" y="80"/>
                    <a:pt x="9" y="80"/>
                  </a:cubicBezTo>
                  <a:cubicBezTo>
                    <a:pt x="1" y="73"/>
                    <a:pt x="1" y="73"/>
                    <a:pt x="1" y="73"/>
                  </a:cubicBezTo>
                  <a:cubicBezTo>
                    <a:pt x="1" y="69"/>
                    <a:pt x="1" y="69"/>
                    <a:pt x="1" y="69"/>
                  </a:cubicBezTo>
                  <a:cubicBezTo>
                    <a:pt x="4" y="66"/>
                    <a:pt x="4" y="66"/>
                    <a:pt x="4" y="66"/>
                  </a:cubicBezTo>
                  <a:cubicBezTo>
                    <a:pt x="1" y="62"/>
                    <a:pt x="1" y="62"/>
                    <a:pt x="1" y="62"/>
                  </a:cubicBezTo>
                  <a:cubicBezTo>
                    <a:pt x="0" y="52"/>
                    <a:pt x="0" y="52"/>
                    <a:pt x="0" y="52"/>
                  </a:cubicBezTo>
                  <a:cubicBezTo>
                    <a:pt x="6" y="46"/>
                    <a:pt x="6" y="46"/>
                    <a:pt x="6" y="46"/>
                  </a:cubicBezTo>
                  <a:cubicBezTo>
                    <a:pt x="6" y="41"/>
                    <a:pt x="6" y="41"/>
                    <a:pt x="6" y="41"/>
                  </a:cubicBezTo>
                  <a:cubicBezTo>
                    <a:pt x="11" y="40"/>
                    <a:pt x="11" y="40"/>
                    <a:pt x="11" y="40"/>
                  </a:cubicBezTo>
                  <a:cubicBezTo>
                    <a:pt x="17" y="35"/>
                    <a:pt x="17" y="35"/>
                    <a:pt x="17" y="35"/>
                  </a:cubicBezTo>
                  <a:cubicBezTo>
                    <a:pt x="14" y="24"/>
                    <a:pt x="14" y="24"/>
                    <a:pt x="14" y="24"/>
                  </a:cubicBezTo>
                  <a:cubicBezTo>
                    <a:pt x="24" y="24"/>
                    <a:pt x="24" y="24"/>
                    <a:pt x="24" y="24"/>
                  </a:cubicBezTo>
                  <a:cubicBezTo>
                    <a:pt x="30" y="22"/>
                    <a:pt x="30" y="22"/>
                    <a:pt x="30" y="22"/>
                  </a:cubicBezTo>
                  <a:cubicBezTo>
                    <a:pt x="36" y="17"/>
                    <a:pt x="36" y="17"/>
                    <a:pt x="36" y="17"/>
                  </a:cubicBezTo>
                  <a:cubicBezTo>
                    <a:pt x="35" y="12"/>
                    <a:pt x="35" y="12"/>
                    <a:pt x="35" y="12"/>
                  </a:cubicBezTo>
                  <a:cubicBezTo>
                    <a:pt x="33" y="9"/>
                    <a:pt x="33" y="9"/>
                    <a:pt x="33" y="9"/>
                  </a:cubicBezTo>
                  <a:cubicBezTo>
                    <a:pt x="52" y="0"/>
                    <a:pt x="52" y="0"/>
                    <a:pt x="52" y="0"/>
                  </a:cubicBezTo>
                  <a:cubicBezTo>
                    <a:pt x="56" y="0"/>
                    <a:pt x="56" y="0"/>
                    <a:pt x="56" y="0"/>
                  </a:cubicBezTo>
                  <a:cubicBezTo>
                    <a:pt x="56" y="5"/>
                    <a:pt x="56" y="5"/>
                    <a:pt x="56" y="5"/>
                  </a:cubicBezTo>
                  <a:cubicBezTo>
                    <a:pt x="63" y="10"/>
                    <a:pt x="63" y="10"/>
                    <a:pt x="63" y="10"/>
                  </a:cubicBezTo>
                  <a:cubicBezTo>
                    <a:pt x="69" y="9"/>
                    <a:pt x="69" y="9"/>
                    <a:pt x="69" y="9"/>
                  </a:cubicBezTo>
                  <a:cubicBezTo>
                    <a:pt x="72" y="16"/>
                    <a:pt x="72" y="16"/>
                    <a:pt x="72" y="16"/>
                  </a:cubicBezTo>
                  <a:cubicBezTo>
                    <a:pt x="78" y="16"/>
                    <a:pt x="78" y="16"/>
                    <a:pt x="78" y="16"/>
                  </a:cubicBezTo>
                  <a:cubicBezTo>
                    <a:pt x="81" y="26"/>
                    <a:pt x="81" y="26"/>
                    <a:pt x="81" y="26"/>
                  </a:cubicBezTo>
                  <a:lnTo>
                    <a:pt x="90" y="27"/>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4" name="Freeform 80">
              <a:extLst>
                <a:ext uri="{FF2B5EF4-FFF2-40B4-BE49-F238E27FC236}">
                  <a16:creationId xmlns:a16="http://schemas.microsoft.com/office/drawing/2014/main" id="{FFE6BB34-894D-419E-8792-CB0BFD870C08}"/>
                </a:ext>
              </a:extLst>
            </p:cNvPr>
            <p:cNvSpPr>
              <a:spLocks/>
            </p:cNvSpPr>
            <p:nvPr/>
          </p:nvSpPr>
          <p:spPr bwMode="auto">
            <a:xfrm>
              <a:off x="1281" y="3445"/>
              <a:ext cx="154" cy="106"/>
            </a:xfrm>
            <a:custGeom>
              <a:avLst/>
              <a:gdLst>
                <a:gd name="T0" fmla="*/ 0 w 154"/>
                <a:gd name="T1" fmla="*/ 33 h 106"/>
                <a:gd name="T2" fmla="*/ 4 w 154"/>
                <a:gd name="T3" fmla="*/ 33 h 106"/>
                <a:gd name="T4" fmla="*/ 15 w 154"/>
                <a:gd name="T5" fmla="*/ 25 h 106"/>
                <a:gd name="T6" fmla="*/ 15 w 154"/>
                <a:gd name="T7" fmla="*/ 19 h 106"/>
                <a:gd name="T8" fmla="*/ 23 w 154"/>
                <a:gd name="T9" fmla="*/ 19 h 106"/>
                <a:gd name="T10" fmla="*/ 31 w 154"/>
                <a:gd name="T11" fmla="*/ 6 h 106"/>
                <a:gd name="T12" fmla="*/ 48 w 154"/>
                <a:gd name="T13" fmla="*/ 4 h 106"/>
                <a:gd name="T14" fmla="*/ 48 w 154"/>
                <a:gd name="T15" fmla="*/ 0 h 106"/>
                <a:gd name="T16" fmla="*/ 56 w 154"/>
                <a:gd name="T17" fmla="*/ 4 h 106"/>
                <a:gd name="T18" fmla="*/ 71 w 154"/>
                <a:gd name="T19" fmla="*/ 4 h 106"/>
                <a:gd name="T20" fmla="*/ 71 w 154"/>
                <a:gd name="T21" fmla="*/ 14 h 106"/>
                <a:gd name="T22" fmla="*/ 81 w 154"/>
                <a:gd name="T23" fmla="*/ 23 h 106"/>
                <a:gd name="T24" fmla="*/ 81 w 154"/>
                <a:gd name="T25" fmla="*/ 37 h 106"/>
                <a:gd name="T26" fmla="*/ 92 w 154"/>
                <a:gd name="T27" fmla="*/ 48 h 106"/>
                <a:gd name="T28" fmla="*/ 92 w 154"/>
                <a:gd name="T29" fmla="*/ 56 h 106"/>
                <a:gd name="T30" fmla="*/ 104 w 154"/>
                <a:gd name="T31" fmla="*/ 56 h 106"/>
                <a:gd name="T32" fmla="*/ 115 w 154"/>
                <a:gd name="T33" fmla="*/ 50 h 106"/>
                <a:gd name="T34" fmla="*/ 127 w 154"/>
                <a:gd name="T35" fmla="*/ 52 h 106"/>
                <a:gd name="T36" fmla="*/ 131 w 154"/>
                <a:gd name="T37" fmla="*/ 44 h 106"/>
                <a:gd name="T38" fmla="*/ 144 w 154"/>
                <a:gd name="T39" fmla="*/ 46 h 106"/>
                <a:gd name="T40" fmla="*/ 144 w 154"/>
                <a:gd name="T41" fmla="*/ 58 h 106"/>
                <a:gd name="T42" fmla="*/ 154 w 154"/>
                <a:gd name="T43" fmla="*/ 62 h 106"/>
                <a:gd name="T44" fmla="*/ 154 w 154"/>
                <a:gd name="T45" fmla="*/ 75 h 106"/>
                <a:gd name="T46" fmla="*/ 150 w 154"/>
                <a:gd name="T47" fmla="*/ 77 h 106"/>
                <a:gd name="T48" fmla="*/ 152 w 154"/>
                <a:gd name="T49" fmla="*/ 87 h 106"/>
                <a:gd name="T50" fmla="*/ 146 w 154"/>
                <a:gd name="T51" fmla="*/ 92 h 106"/>
                <a:gd name="T52" fmla="*/ 148 w 154"/>
                <a:gd name="T53" fmla="*/ 104 h 106"/>
                <a:gd name="T54" fmla="*/ 127 w 154"/>
                <a:gd name="T55" fmla="*/ 106 h 106"/>
                <a:gd name="T56" fmla="*/ 115 w 154"/>
                <a:gd name="T57" fmla="*/ 96 h 106"/>
                <a:gd name="T58" fmla="*/ 104 w 154"/>
                <a:gd name="T59" fmla="*/ 106 h 106"/>
                <a:gd name="T60" fmla="*/ 96 w 154"/>
                <a:gd name="T61" fmla="*/ 104 h 106"/>
                <a:gd name="T62" fmla="*/ 83 w 154"/>
                <a:gd name="T63" fmla="*/ 92 h 106"/>
                <a:gd name="T64" fmla="*/ 69 w 154"/>
                <a:gd name="T65" fmla="*/ 89 h 106"/>
                <a:gd name="T66" fmla="*/ 61 w 154"/>
                <a:gd name="T67" fmla="*/ 92 h 106"/>
                <a:gd name="T68" fmla="*/ 48 w 154"/>
                <a:gd name="T69" fmla="*/ 79 h 106"/>
                <a:gd name="T70" fmla="*/ 48 w 154"/>
                <a:gd name="T71" fmla="*/ 62 h 106"/>
                <a:gd name="T72" fmla="*/ 38 w 154"/>
                <a:gd name="T73" fmla="*/ 54 h 106"/>
                <a:gd name="T74" fmla="*/ 23 w 154"/>
                <a:gd name="T75" fmla="*/ 52 h 106"/>
                <a:gd name="T76" fmla="*/ 13 w 154"/>
                <a:gd name="T77" fmla="*/ 44 h 106"/>
                <a:gd name="T78" fmla="*/ 4 w 154"/>
                <a:gd name="T79" fmla="*/ 44 h 106"/>
                <a:gd name="T80" fmla="*/ 0 w 154"/>
                <a:gd name="T81" fmla="*/ 3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06">
                  <a:moveTo>
                    <a:pt x="0" y="33"/>
                  </a:moveTo>
                  <a:lnTo>
                    <a:pt x="4" y="33"/>
                  </a:lnTo>
                  <a:lnTo>
                    <a:pt x="15" y="25"/>
                  </a:lnTo>
                  <a:lnTo>
                    <a:pt x="15" y="19"/>
                  </a:lnTo>
                  <a:lnTo>
                    <a:pt x="23" y="19"/>
                  </a:lnTo>
                  <a:lnTo>
                    <a:pt x="31" y="6"/>
                  </a:lnTo>
                  <a:lnTo>
                    <a:pt x="48" y="4"/>
                  </a:lnTo>
                  <a:lnTo>
                    <a:pt x="48" y="0"/>
                  </a:lnTo>
                  <a:lnTo>
                    <a:pt x="56" y="4"/>
                  </a:lnTo>
                  <a:lnTo>
                    <a:pt x="71" y="4"/>
                  </a:lnTo>
                  <a:lnTo>
                    <a:pt x="71" y="14"/>
                  </a:lnTo>
                  <a:lnTo>
                    <a:pt x="81" y="23"/>
                  </a:lnTo>
                  <a:lnTo>
                    <a:pt x="81" y="37"/>
                  </a:lnTo>
                  <a:lnTo>
                    <a:pt x="92" y="48"/>
                  </a:lnTo>
                  <a:lnTo>
                    <a:pt x="92" y="56"/>
                  </a:lnTo>
                  <a:lnTo>
                    <a:pt x="104" y="56"/>
                  </a:lnTo>
                  <a:lnTo>
                    <a:pt x="115" y="50"/>
                  </a:lnTo>
                  <a:lnTo>
                    <a:pt x="127" y="52"/>
                  </a:lnTo>
                  <a:lnTo>
                    <a:pt x="131" y="44"/>
                  </a:lnTo>
                  <a:lnTo>
                    <a:pt x="144" y="46"/>
                  </a:lnTo>
                  <a:lnTo>
                    <a:pt x="144" y="58"/>
                  </a:lnTo>
                  <a:lnTo>
                    <a:pt x="154" y="62"/>
                  </a:lnTo>
                  <a:lnTo>
                    <a:pt x="154" y="75"/>
                  </a:lnTo>
                  <a:lnTo>
                    <a:pt x="150" y="77"/>
                  </a:lnTo>
                  <a:lnTo>
                    <a:pt x="152" y="87"/>
                  </a:lnTo>
                  <a:lnTo>
                    <a:pt x="146" y="92"/>
                  </a:lnTo>
                  <a:lnTo>
                    <a:pt x="148" y="104"/>
                  </a:lnTo>
                  <a:lnTo>
                    <a:pt x="127" y="106"/>
                  </a:lnTo>
                  <a:lnTo>
                    <a:pt x="115" y="96"/>
                  </a:lnTo>
                  <a:lnTo>
                    <a:pt x="104" y="106"/>
                  </a:lnTo>
                  <a:lnTo>
                    <a:pt x="96" y="104"/>
                  </a:lnTo>
                  <a:lnTo>
                    <a:pt x="83" y="92"/>
                  </a:lnTo>
                  <a:lnTo>
                    <a:pt x="69" y="89"/>
                  </a:lnTo>
                  <a:lnTo>
                    <a:pt x="61" y="92"/>
                  </a:lnTo>
                  <a:lnTo>
                    <a:pt x="48" y="79"/>
                  </a:lnTo>
                  <a:lnTo>
                    <a:pt x="48" y="62"/>
                  </a:lnTo>
                  <a:lnTo>
                    <a:pt x="38" y="54"/>
                  </a:lnTo>
                  <a:lnTo>
                    <a:pt x="23" y="52"/>
                  </a:lnTo>
                  <a:lnTo>
                    <a:pt x="13" y="44"/>
                  </a:lnTo>
                  <a:lnTo>
                    <a:pt x="4" y="44"/>
                  </a:lnTo>
                  <a:lnTo>
                    <a:pt x="0" y="33"/>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5" name="Freeform 81">
              <a:extLst>
                <a:ext uri="{FF2B5EF4-FFF2-40B4-BE49-F238E27FC236}">
                  <a16:creationId xmlns:a16="http://schemas.microsoft.com/office/drawing/2014/main" id="{BAC53525-FA46-43E8-8AF6-520563518143}"/>
                </a:ext>
              </a:extLst>
            </p:cNvPr>
            <p:cNvSpPr>
              <a:spLocks/>
            </p:cNvSpPr>
            <p:nvPr/>
          </p:nvSpPr>
          <p:spPr bwMode="auto">
            <a:xfrm>
              <a:off x="1450" y="3491"/>
              <a:ext cx="240" cy="202"/>
            </a:xfrm>
            <a:custGeom>
              <a:avLst/>
              <a:gdLst>
                <a:gd name="T0" fmla="*/ 0 w 240"/>
                <a:gd name="T1" fmla="*/ 52 h 202"/>
                <a:gd name="T2" fmla="*/ 12 w 240"/>
                <a:gd name="T3" fmla="*/ 48 h 202"/>
                <a:gd name="T4" fmla="*/ 27 w 240"/>
                <a:gd name="T5" fmla="*/ 54 h 202"/>
                <a:gd name="T6" fmla="*/ 44 w 240"/>
                <a:gd name="T7" fmla="*/ 48 h 202"/>
                <a:gd name="T8" fmla="*/ 44 w 240"/>
                <a:gd name="T9" fmla="*/ 29 h 202"/>
                <a:gd name="T10" fmla="*/ 69 w 240"/>
                <a:gd name="T11" fmla="*/ 21 h 202"/>
                <a:gd name="T12" fmla="*/ 83 w 240"/>
                <a:gd name="T13" fmla="*/ 16 h 202"/>
                <a:gd name="T14" fmla="*/ 102 w 240"/>
                <a:gd name="T15" fmla="*/ 8 h 202"/>
                <a:gd name="T16" fmla="*/ 112 w 240"/>
                <a:gd name="T17" fmla="*/ 0 h 202"/>
                <a:gd name="T18" fmla="*/ 121 w 240"/>
                <a:gd name="T19" fmla="*/ 6 h 202"/>
                <a:gd name="T20" fmla="*/ 140 w 240"/>
                <a:gd name="T21" fmla="*/ 6 h 202"/>
                <a:gd name="T22" fmla="*/ 144 w 240"/>
                <a:gd name="T23" fmla="*/ 14 h 202"/>
                <a:gd name="T24" fmla="*/ 154 w 240"/>
                <a:gd name="T25" fmla="*/ 12 h 202"/>
                <a:gd name="T26" fmla="*/ 160 w 240"/>
                <a:gd name="T27" fmla="*/ 35 h 202"/>
                <a:gd name="T28" fmla="*/ 171 w 240"/>
                <a:gd name="T29" fmla="*/ 50 h 202"/>
                <a:gd name="T30" fmla="*/ 187 w 240"/>
                <a:gd name="T31" fmla="*/ 56 h 202"/>
                <a:gd name="T32" fmla="*/ 200 w 240"/>
                <a:gd name="T33" fmla="*/ 68 h 202"/>
                <a:gd name="T34" fmla="*/ 212 w 240"/>
                <a:gd name="T35" fmla="*/ 75 h 202"/>
                <a:gd name="T36" fmla="*/ 223 w 240"/>
                <a:gd name="T37" fmla="*/ 79 h 202"/>
                <a:gd name="T38" fmla="*/ 223 w 240"/>
                <a:gd name="T39" fmla="*/ 87 h 202"/>
                <a:gd name="T40" fmla="*/ 231 w 240"/>
                <a:gd name="T41" fmla="*/ 93 h 202"/>
                <a:gd name="T42" fmla="*/ 221 w 240"/>
                <a:gd name="T43" fmla="*/ 104 h 202"/>
                <a:gd name="T44" fmla="*/ 237 w 240"/>
                <a:gd name="T45" fmla="*/ 110 h 202"/>
                <a:gd name="T46" fmla="*/ 233 w 240"/>
                <a:gd name="T47" fmla="*/ 112 h 202"/>
                <a:gd name="T48" fmla="*/ 237 w 240"/>
                <a:gd name="T49" fmla="*/ 118 h 202"/>
                <a:gd name="T50" fmla="*/ 240 w 240"/>
                <a:gd name="T51" fmla="*/ 129 h 202"/>
                <a:gd name="T52" fmla="*/ 227 w 240"/>
                <a:gd name="T53" fmla="*/ 139 h 202"/>
                <a:gd name="T54" fmla="*/ 215 w 240"/>
                <a:gd name="T55" fmla="*/ 143 h 202"/>
                <a:gd name="T56" fmla="*/ 194 w 240"/>
                <a:gd name="T57" fmla="*/ 143 h 202"/>
                <a:gd name="T58" fmla="*/ 200 w 240"/>
                <a:gd name="T59" fmla="*/ 166 h 202"/>
                <a:gd name="T60" fmla="*/ 187 w 240"/>
                <a:gd name="T61" fmla="*/ 177 h 202"/>
                <a:gd name="T62" fmla="*/ 177 w 240"/>
                <a:gd name="T63" fmla="*/ 179 h 202"/>
                <a:gd name="T64" fmla="*/ 177 w 240"/>
                <a:gd name="T65" fmla="*/ 189 h 202"/>
                <a:gd name="T66" fmla="*/ 165 w 240"/>
                <a:gd name="T67" fmla="*/ 202 h 202"/>
                <a:gd name="T68" fmla="*/ 165 w 240"/>
                <a:gd name="T69" fmla="*/ 200 h 202"/>
                <a:gd name="T70" fmla="*/ 154 w 240"/>
                <a:gd name="T71" fmla="*/ 191 h 202"/>
                <a:gd name="T72" fmla="*/ 160 w 240"/>
                <a:gd name="T73" fmla="*/ 181 h 202"/>
                <a:gd name="T74" fmla="*/ 154 w 240"/>
                <a:gd name="T75" fmla="*/ 171 h 202"/>
                <a:gd name="T76" fmla="*/ 140 w 240"/>
                <a:gd name="T77" fmla="*/ 171 h 202"/>
                <a:gd name="T78" fmla="*/ 135 w 240"/>
                <a:gd name="T79" fmla="*/ 160 h 202"/>
                <a:gd name="T80" fmla="*/ 140 w 240"/>
                <a:gd name="T81" fmla="*/ 148 h 202"/>
                <a:gd name="T82" fmla="*/ 112 w 240"/>
                <a:gd name="T83" fmla="*/ 131 h 202"/>
                <a:gd name="T84" fmla="*/ 100 w 240"/>
                <a:gd name="T85" fmla="*/ 141 h 202"/>
                <a:gd name="T86" fmla="*/ 81 w 240"/>
                <a:gd name="T87" fmla="*/ 123 h 202"/>
                <a:gd name="T88" fmla="*/ 81 w 240"/>
                <a:gd name="T89" fmla="*/ 125 h 202"/>
                <a:gd name="T90" fmla="*/ 81 w 240"/>
                <a:gd name="T91" fmla="*/ 118 h 202"/>
                <a:gd name="T92" fmla="*/ 69 w 240"/>
                <a:gd name="T93" fmla="*/ 104 h 202"/>
                <a:gd name="T94" fmla="*/ 67 w 240"/>
                <a:gd name="T95" fmla="*/ 91 h 202"/>
                <a:gd name="T96" fmla="*/ 60 w 240"/>
                <a:gd name="T97" fmla="*/ 81 h 202"/>
                <a:gd name="T98" fmla="*/ 54 w 240"/>
                <a:gd name="T99" fmla="*/ 85 h 202"/>
                <a:gd name="T100" fmla="*/ 48 w 240"/>
                <a:gd name="T101" fmla="*/ 87 h 202"/>
                <a:gd name="T102" fmla="*/ 23 w 240"/>
                <a:gd name="T103" fmla="*/ 64 h 202"/>
                <a:gd name="T104" fmla="*/ 14 w 240"/>
                <a:gd name="T105" fmla="*/ 62 h 202"/>
                <a:gd name="T106" fmla="*/ 2 w 240"/>
                <a:gd name="T107" fmla="*/ 64 h 202"/>
                <a:gd name="T108" fmla="*/ 2 w 240"/>
                <a:gd name="T109" fmla="*/ 54 h 202"/>
                <a:gd name="T110" fmla="*/ 0 w 240"/>
                <a:gd name="T111" fmla="*/ 5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202">
                  <a:moveTo>
                    <a:pt x="0" y="52"/>
                  </a:moveTo>
                  <a:lnTo>
                    <a:pt x="12" y="48"/>
                  </a:lnTo>
                  <a:lnTo>
                    <a:pt x="27" y="54"/>
                  </a:lnTo>
                  <a:lnTo>
                    <a:pt x="44" y="48"/>
                  </a:lnTo>
                  <a:lnTo>
                    <a:pt x="44" y="29"/>
                  </a:lnTo>
                  <a:lnTo>
                    <a:pt x="69" y="21"/>
                  </a:lnTo>
                  <a:lnTo>
                    <a:pt x="83" y="16"/>
                  </a:lnTo>
                  <a:lnTo>
                    <a:pt x="102" y="8"/>
                  </a:lnTo>
                  <a:lnTo>
                    <a:pt x="112" y="0"/>
                  </a:lnTo>
                  <a:lnTo>
                    <a:pt x="121" y="6"/>
                  </a:lnTo>
                  <a:lnTo>
                    <a:pt x="140" y="6"/>
                  </a:lnTo>
                  <a:lnTo>
                    <a:pt x="144" y="14"/>
                  </a:lnTo>
                  <a:lnTo>
                    <a:pt x="154" y="12"/>
                  </a:lnTo>
                  <a:lnTo>
                    <a:pt x="160" y="35"/>
                  </a:lnTo>
                  <a:lnTo>
                    <a:pt x="171" y="50"/>
                  </a:lnTo>
                  <a:lnTo>
                    <a:pt x="187" y="56"/>
                  </a:lnTo>
                  <a:lnTo>
                    <a:pt x="200" y="68"/>
                  </a:lnTo>
                  <a:lnTo>
                    <a:pt x="212" y="75"/>
                  </a:lnTo>
                  <a:lnTo>
                    <a:pt x="223" y="79"/>
                  </a:lnTo>
                  <a:lnTo>
                    <a:pt x="223" y="87"/>
                  </a:lnTo>
                  <a:lnTo>
                    <a:pt x="231" y="93"/>
                  </a:lnTo>
                  <a:lnTo>
                    <a:pt x="221" y="104"/>
                  </a:lnTo>
                  <a:lnTo>
                    <a:pt x="237" y="110"/>
                  </a:lnTo>
                  <a:lnTo>
                    <a:pt x="233" y="112"/>
                  </a:lnTo>
                  <a:lnTo>
                    <a:pt x="237" y="118"/>
                  </a:lnTo>
                  <a:lnTo>
                    <a:pt x="240" y="129"/>
                  </a:lnTo>
                  <a:lnTo>
                    <a:pt x="227" y="139"/>
                  </a:lnTo>
                  <a:lnTo>
                    <a:pt x="215" y="143"/>
                  </a:lnTo>
                  <a:lnTo>
                    <a:pt x="194" y="143"/>
                  </a:lnTo>
                  <a:lnTo>
                    <a:pt x="200" y="166"/>
                  </a:lnTo>
                  <a:lnTo>
                    <a:pt x="187" y="177"/>
                  </a:lnTo>
                  <a:lnTo>
                    <a:pt x="177" y="179"/>
                  </a:lnTo>
                  <a:lnTo>
                    <a:pt x="177" y="189"/>
                  </a:lnTo>
                  <a:lnTo>
                    <a:pt x="165" y="202"/>
                  </a:lnTo>
                  <a:lnTo>
                    <a:pt x="165" y="200"/>
                  </a:lnTo>
                  <a:lnTo>
                    <a:pt x="154" y="191"/>
                  </a:lnTo>
                  <a:lnTo>
                    <a:pt x="160" y="181"/>
                  </a:lnTo>
                  <a:lnTo>
                    <a:pt x="154" y="171"/>
                  </a:lnTo>
                  <a:lnTo>
                    <a:pt x="140" y="171"/>
                  </a:lnTo>
                  <a:lnTo>
                    <a:pt x="135" y="160"/>
                  </a:lnTo>
                  <a:lnTo>
                    <a:pt x="140" y="148"/>
                  </a:lnTo>
                  <a:lnTo>
                    <a:pt x="112" y="131"/>
                  </a:lnTo>
                  <a:lnTo>
                    <a:pt x="100" y="141"/>
                  </a:lnTo>
                  <a:lnTo>
                    <a:pt x="81" y="123"/>
                  </a:lnTo>
                  <a:lnTo>
                    <a:pt x="81" y="125"/>
                  </a:lnTo>
                  <a:lnTo>
                    <a:pt x="81" y="118"/>
                  </a:lnTo>
                  <a:lnTo>
                    <a:pt x="69" y="104"/>
                  </a:lnTo>
                  <a:lnTo>
                    <a:pt x="67" y="91"/>
                  </a:lnTo>
                  <a:lnTo>
                    <a:pt x="60" y="81"/>
                  </a:lnTo>
                  <a:lnTo>
                    <a:pt x="54" y="85"/>
                  </a:lnTo>
                  <a:lnTo>
                    <a:pt x="48" y="87"/>
                  </a:lnTo>
                  <a:lnTo>
                    <a:pt x="23" y="64"/>
                  </a:lnTo>
                  <a:lnTo>
                    <a:pt x="14" y="62"/>
                  </a:lnTo>
                  <a:lnTo>
                    <a:pt x="2" y="64"/>
                  </a:lnTo>
                  <a:lnTo>
                    <a:pt x="2" y="54"/>
                  </a:lnTo>
                  <a:lnTo>
                    <a:pt x="0" y="52"/>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6" name="Freeform 82">
              <a:extLst>
                <a:ext uri="{FF2B5EF4-FFF2-40B4-BE49-F238E27FC236}">
                  <a16:creationId xmlns:a16="http://schemas.microsoft.com/office/drawing/2014/main" id="{15729E41-32D6-42BF-94A2-37D0EE80F3E5}"/>
                </a:ext>
              </a:extLst>
            </p:cNvPr>
            <p:cNvSpPr>
              <a:spLocks/>
            </p:cNvSpPr>
            <p:nvPr/>
          </p:nvSpPr>
          <p:spPr bwMode="auto">
            <a:xfrm>
              <a:off x="1429" y="3455"/>
              <a:ext cx="94" cy="90"/>
            </a:xfrm>
            <a:custGeom>
              <a:avLst/>
              <a:gdLst>
                <a:gd name="T0" fmla="*/ 0 w 94"/>
                <a:gd name="T1" fmla="*/ 50 h 90"/>
                <a:gd name="T2" fmla="*/ 23 w 94"/>
                <a:gd name="T3" fmla="*/ 32 h 90"/>
                <a:gd name="T4" fmla="*/ 23 w 94"/>
                <a:gd name="T5" fmla="*/ 15 h 90"/>
                <a:gd name="T6" fmla="*/ 44 w 94"/>
                <a:gd name="T7" fmla="*/ 0 h 90"/>
                <a:gd name="T8" fmla="*/ 56 w 94"/>
                <a:gd name="T9" fmla="*/ 7 h 90"/>
                <a:gd name="T10" fmla="*/ 83 w 94"/>
                <a:gd name="T11" fmla="*/ 7 h 90"/>
                <a:gd name="T12" fmla="*/ 83 w 94"/>
                <a:gd name="T13" fmla="*/ 17 h 90"/>
                <a:gd name="T14" fmla="*/ 94 w 94"/>
                <a:gd name="T15" fmla="*/ 27 h 90"/>
                <a:gd name="T16" fmla="*/ 85 w 94"/>
                <a:gd name="T17" fmla="*/ 40 h 90"/>
                <a:gd name="T18" fmla="*/ 94 w 94"/>
                <a:gd name="T19" fmla="*/ 54 h 90"/>
                <a:gd name="T20" fmla="*/ 90 w 94"/>
                <a:gd name="T21" fmla="*/ 57 h 90"/>
                <a:gd name="T22" fmla="*/ 65 w 94"/>
                <a:gd name="T23" fmla="*/ 65 h 90"/>
                <a:gd name="T24" fmla="*/ 65 w 94"/>
                <a:gd name="T25" fmla="*/ 84 h 90"/>
                <a:gd name="T26" fmla="*/ 48 w 94"/>
                <a:gd name="T27" fmla="*/ 90 h 90"/>
                <a:gd name="T28" fmla="*/ 33 w 94"/>
                <a:gd name="T29" fmla="*/ 84 h 90"/>
                <a:gd name="T30" fmla="*/ 21 w 94"/>
                <a:gd name="T31" fmla="*/ 88 h 90"/>
                <a:gd name="T32" fmla="*/ 4 w 94"/>
                <a:gd name="T33" fmla="*/ 77 h 90"/>
                <a:gd name="T34" fmla="*/ 4 w 94"/>
                <a:gd name="T35" fmla="*/ 77 h 90"/>
                <a:gd name="T36" fmla="*/ 2 w 94"/>
                <a:gd name="T37" fmla="*/ 67 h 90"/>
                <a:gd name="T38" fmla="*/ 6 w 94"/>
                <a:gd name="T39" fmla="*/ 65 h 90"/>
                <a:gd name="T40" fmla="*/ 6 w 94"/>
                <a:gd name="T41" fmla="*/ 52 h 90"/>
                <a:gd name="T42" fmla="*/ 0 w 94"/>
                <a:gd name="T43" fmla="*/ 5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90">
                  <a:moveTo>
                    <a:pt x="0" y="50"/>
                  </a:moveTo>
                  <a:lnTo>
                    <a:pt x="23" y="32"/>
                  </a:lnTo>
                  <a:lnTo>
                    <a:pt x="23" y="15"/>
                  </a:lnTo>
                  <a:lnTo>
                    <a:pt x="44" y="0"/>
                  </a:lnTo>
                  <a:lnTo>
                    <a:pt x="56" y="7"/>
                  </a:lnTo>
                  <a:lnTo>
                    <a:pt x="83" y="7"/>
                  </a:lnTo>
                  <a:lnTo>
                    <a:pt x="83" y="17"/>
                  </a:lnTo>
                  <a:lnTo>
                    <a:pt x="94" y="27"/>
                  </a:lnTo>
                  <a:lnTo>
                    <a:pt x="85" y="40"/>
                  </a:lnTo>
                  <a:lnTo>
                    <a:pt x="94" y="54"/>
                  </a:lnTo>
                  <a:lnTo>
                    <a:pt x="90" y="57"/>
                  </a:lnTo>
                  <a:lnTo>
                    <a:pt x="65" y="65"/>
                  </a:lnTo>
                  <a:lnTo>
                    <a:pt x="65" y="84"/>
                  </a:lnTo>
                  <a:lnTo>
                    <a:pt x="48" y="90"/>
                  </a:lnTo>
                  <a:lnTo>
                    <a:pt x="33" y="84"/>
                  </a:lnTo>
                  <a:lnTo>
                    <a:pt x="21" y="88"/>
                  </a:lnTo>
                  <a:lnTo>
                    <a:pt x="4" y="77"/>
                  </a:lnTo>
                  <a:lnTo>
                    <a:pt x="4" y="77"/>
                  </a:lnTo>
                  <a:lnTo>
                    <a:pt x="2" y="67"/>
                  </a:lnTo>
                  <a:lnTo>
                    <a:pt x="6" y="65"/>
                  </a:lnTo>
                  <a:lnTo>
                    <a:pt x="6" y="52"/>
                  </a:lnTo>
                  <a:lnTo>
                    <a:pt x="0" y="5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7" name="Freeform 83">
              <a:extLst>
                <a:ext uri="{FF2B5EF4-FFF2-40B4-BE49-F238E27FC236}">
                  <a16:creationId xmlns:a16="http://schemas.microsoft.com/office/drawing/2014/main" id="{9FEF3C67-FB3A-4BE2-8E49-3A278D933EFC}"/>
                </a:ext>
              </a:extLst>
            </p:cNvPr>
            <p:cNvSpPr>
              <a:spLocks/>
            </p:cNvSpPr>
            <p:nvPr/>
          </p:nvSpPr>
          <p:spPr bwMode="auto">
            <a:xfrm>
              <a:off x="1464" y="3409"/>
              <a:ext cx="142" cy="103"/>
            </a:xfrm>
            <a:custGeom>
              <a:avLst/>
              <a:gdLst>
                <a:gd name="T0" fmla="*/ 55 w 142"/>
                <a:gd name="T1" fmla="*/ 13 h 103"/>
                <a:gd name="T2" fmla="*/ 71 w 142"/>
                <a:gd name="T3" fmla="*/ 34 h 103"/>
                <a:gd name="T4" fmla="*/ 86 w 142"/>
                <a:gd name="T5" fmla="*/ 28 h 103"/>
                <a:gd name="T6" fmla="*/ 92 w 142"/>
                <a:gd name="T7" fmla="*/ 34 h 103"/>
                <a:gd name="T8" fmla="*/ 101 w 142"/>
                <a:gd name="T9" fmla="*/ 23 h 103"/>
                <a:gd name="T10" fmla="*/ 113 w 142"/>
                <a:gd name="T11" fmla="*/ 36 h 103"/>
                <a:gd name="T12" fmla="*/ 126 w 142"/>
                <a:gd name="T13" fmla="*/ 36 h 103"/>
                <a:gd name="T14" fmla="*/ 128 w 142"/>
                <a:gd name="T15" fmla="*/ 53 h 103"/>
                <a:gd name="T16" fmla="*/ 142 w 142"/>
                <a:gd name="T17" fmla="*/ 57 h 103"/>
                <a:gd name="T18" fmla="*/ 140 w 142"/>
                <a:gd name="T19" fmla="*/ 80 h 103"/>
                <a:gd name="T20" fmla="*/ 140 w 142"/>
                <a:gd name="T21" fmla="*/ 94 h 103"/>
                <a:gd name="T22" fmla="*/ 130 w 142"/>
                <a:gd name="T23" fmla="*/ 96 h 103"/>
                <a:gd name="T24" fmla="*/ 126 w 142"/>
                <a:gd name="T25" fmla="*/ 88 h 103"/>
                <a:gd name="T26" fmla="*/ 107 w 142"/>
                <a:gd name="T27" fmla="*/ 88 h 103"/>
                <a:gd name="T28" fmla="*/ 98 w 142"/>
                <a:gd name="T29" fmla="*/ 82 h 103"/>
                <a:gd name="T30" fmla="*/ 88 w 142"/>
                <a:gd name="T31" fmla="*/ 90 h 103"/>
                <a:gd name="T32" fmla="*/ 69 w 142"/>
                <a:gd name="T33" fmla="*/ 98 h 103"/>
                <a:gd name="T34" fmla="*/ 55 w 142"/>
                <a:gd name="T35" fmla="*/ 103 h 103"/>
                <a:gd name="T36" fmla="*/ 59 w 142"/>
                <a:gd name="T37" fmla="*/ 100 h 103"/>
                <a:gd name="T38" fmla="*/ 50 w 142"/>
                <a:gd name="T39" fmla="*/ 86 h 103"/>
                <a:gd name="T40" fmla="*/ 59 w 142"/>
                <a:gd name="T41" fmla="*/ 73 h 103"/>
                <a:gd name="T42" fmla="*/ 48 w 142"/>
                <a:gd name="T43" fmla="*/ 63 h 103"/>
                <a:gd name="T44" fmla="*/ 48 w 142"/>
                <a:gd name="T45" fmla="*/ 53 h 103"/>
                <a:gd name="T46" fmla="*/ 21 w 142"/>
                <a:gd name="T47" fmla="*/ 53 h 103"/>
                <a:gd name="T48" fmla="*/ 9 w 142"/>
                <a:gd name="T49" fmla="*/ 46 h 103"/>
                <a:gd name="T50" fmla="*/ 0 w 142"/>
                <a:gd name="T51" fmla="*/ 34 h 103"/>
                <a:gd name="T52" fmla="*/ 11 w 142"/>
                <a:gd name="T53" fmla="*/ 23 h 103"/>
                <a:gd name="T54" fmla="*/ 9 w 142"/>
                <a:gd name="T55" fmla="*/ 11 h 103"/>
                <a:gd name="T56" fmla="*/ 28 w 142"/>
                <a:gd name="T57" fmla="*/ 11 h 103"/>
                <a:gd name="T58" fmla="*/ 34 w 142"/>
                <a:gd name="T59" fmla="*/ 0 h 103"/>
                <a:gd name="T60" fmla="*/ 55 w 142"/>
                <a:gd name="T6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2" h="103">
                  <a:moveTo>
                    <a:pt x="55" y="13"/>
                  </a:moveTo>
                  <a:lnTo>
                    <a:pt x="71" y="34"/>
                  </a:lnTo>
                  <a:lnTo>
                    <a:pt x="86" y="28"/>
                  </a:lnTo>
                  <a:lnTo>
                    <a:pt x="92" y="34"/>
                  </a:lnTo>
                  <a:lnTo>
                    <a:pt x="101" y="23"/>
                  </a:lnTo>
                  <a:lnTo>
                    <a:pt x="113" y="36"/>
                  </a:lnTo>
                  <a:lnTo>
                    <a:pt x="126" y="36"/>
                  </a:lnTo>
                  <a:lnTo>
                    <a:pt x="128" y="53"/>
                  </a:lnTo>
                  <a:lnTo>
                    <a:pt x="142" y="57"/>
                  </a:lnTo>
                  <a:lnTo>
                    <a:pt x="140" y="80"/>
                  </a:lnTo>
                  <a:lnTo>
                    <a:pt x="140" y="94"/>
                  </a:lnTo>
                  <a:lnTo>
                    <a:pt x="130" y="96"/>
                  </a:lnTo>
                  <a:lnTo>
                    <a:pt x="126" y="88"/>
                  </a:lnTo>
                  <a:lnTo>
                    <a:pt x="107" y="88"/>
                  </a:lnTo>
                  <a:lnTo>
                    <a:pt x="98" y="82"/>
                  </a:lnTo>
                  <a:lnTo>
                    <a:pt x="88" y="90"/>
                  </a:lnTo>
                  <a:lnTo>
                    <a:pt x="69" y="98"/>
                  </a:lnTo>
                  <a:lnTo>
                    <a:pt x="55" y="103"/>
                  </a:lnTo>
                  <a:lnTo>
                    <a:pt x="59" y="100"/>
                  </a:lnTo>
                  <a:lnTo>
                    <a:pt x="50" y="86"/>
                  </a:lnTo>
                  <a:lnTo>
                    <a:pt x="59" y="73"/>
                  </a:lnTo>
                  <a:lnTo>
                    <a:pt x="48" y="63"/>
                  </a:lnTo>
                  <a:lnTo>
                    <a:pt x="48" y="53"/>
                  </a:lnTo>
                  <a:lnTo>
                    <a:pt x="21" y="53"/>
                  </a:lnTo>
                  <a:lnTo>
                    <a:pt x="9" y="46"/>
                  </a:lnTo>
                  <a:lnTo>
                    <a:pt x="0" y="34"/>
                  </a:lnTo>
                  <a:lnTo>
                    <a:pt x="11" y="23"/>
                  </a:lnTo>
                  <a:lnTo>
                    <a:pt x="9" y="11"/>
                  </a:lnTo>
                  <a:lnTo>
                    <a:pt x="28" y="11"/>
                  </a:lnTo>
                  <a:lnTo>
                    <a:pt x="34" y="0"/>
                  </a:lnTo>
                  <a:lnTo>
                    <a:pt x="55" y="13"/>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8" name="Freeform 84">
              <a:extLst>
                <a:ext uri="{FF2B5EF4-FFF2-40B4-BE49-F238E27FC236}">
                  <a16:creationId xmlns:a16="http://schemas.microsoft.com/office/drawing/2014/main" id="{DFD82178-129D-42E2-9F3F-AC918A81F6E7}"/>
                </a:ext>
              </a:extLst>
            </p:cNvPr>
            <p:cNvSpPr>
              <a:spLocks/>
            </p:cNvSpPr>
            <p:nvPr/>
          </p:nvSpPr>
          <p:spPr bwMode="auto">
            <a:xfrm>
              <a:off x="1621" y="3434"/>
              <a:ext cx="137" cy="167"/>
            </a:xfrm>
            <a:custGeom>
              <a:avLst/>
              <a:gdLst>
                <a:gd name="T0" fmla="*/ 100 w 137"/>
                <a:gd name="T1" fmla="*/ 153 h 167"/>
                <a:gd name="T2" fmla="*/ 94 w 137"/>
                <a:gd name="T3" fmla="*/ 138 h 167"/>
                <a:gd name="T4" fmla="*/ 94 w 137"/>
                <a:gd name="T5" fmla="*/ 125 h 167"/>
                <a:gd name="T6" fmla="*/ 119 w 137"/>
                <a:gd name="T7" fmla="*/ 117 h 167"/>
                <a:gd name="T8" fmla="*/ 123 w 137"/>
                <a:gd name="T9" fmla="*/ 90 h 167"/>
                <a:gd name="T10" fmla="*/ 125 w 137"/>
                <a:gd name="T11" fmla="*/ 73 h 167"/>
                <a:gd name="T12" fmla="*/ 135 w 137"/>
                <a:gd name="T13" fmla="*/ 63 h 167"/>
                <a:gd name="T14" fmla="*/ 137 w 137"/>
                <a:gd name="T15" fmla="*/ 30 h 167"/>
                <a:gd name="T16" fmla="*/ 125 w 137"/>
                <a:gd name="T17" fmla="*/ 28 h 167"/>
                <a:gd name="T18" fmla="*/ 129 w 137"/>
                <a:gd name="T19" fmla="*/ 15 h 167"/>
                <a:gd name="T20" fmla="*/ 108 w 137"/>
                <a:gd name="T21" fmla="*/ 11 h 167"/>
                <a:gd name="T22" fmla="*/ 91 w 137"/>
                <a:gd name="T23" fmla="*/ 0 h 167"/>
                <a:gd name="T24" fmla="*/ 73 w 137"/>
                <a:gd name="T25" fmla="*/ 23 h 167"/>
                <a:gd name="T26" fmla="*/ 66 w 137"/>
                <a:gd name="T27" fmla="*/ 44 h 167"/>
                <a:gd name="T28" fmla="*/ 54 w 137"/>
                <a:gd name="T29" fmla="*/ 46 h 167"/>
                <a:gd name="T30" fmla="*/ 41 w 137"/>
                <a:gd name="T31" fmla="*/ 38 h 167"/>
                <a:gd name="T32" fmla="*/ 27 w 137"/>
                <a:gd name="T33" fmla="*/ 46 h 167"/>
                <a:gd name="T34" fmla="*/ 25 w 137"/>
                <a:gd name="T35" fmla="*/ 71 h 167"/>
                <a:gd name="T36" fmla="*/ 10 w 137"/>
                <a:gd name="T37" fmla="*/ 96 h 167"/>
                <a:gd name="T38" fmla="*/ 0 w 137"/>
                <a:gd name="T39" fmla="*/ 107 h 167"/>
                <a:gd name="T40" fmla="*/ 0 w 137"/>
                <a:gd name="T41" fmla="*/ 107 h 167"/>
                <a:gd name="T42" fmla="*/ 16 w 137"/>
                <a:gd name="T43" fmla="*/ 113 h 167"/>
                <a:gd name="T44" fmla="*/ 29 w 137"/>
                <a:gd name="T45" fmla="*/ 125 h 167"/>
                <a:gd name="T46" fmla="*/ 41 w 137"/>
                <a:gd name="T47" fmla="*/ 132 h 167"/>
                <a:gd name="T48" fmla="*/ 52 w 137"/>
                <a:gd name="T49" fmla="*/ 136 h 167"/>
                <a:gd name="T50" fmla="*/ 52 w 137"/>
                <a:gd name="T51" fmla="*/ 144 h 167"/>
                <a:gd name="T52" fmla="*/ 60 w 137"/>
                <a:gd name="T53" fmla="*/ 150 h 167"/>
                <a:gd name="T54" fmla="*/ 50 w 137"/>
                <a:gd name="T55" fmla="*/ 161 h 167"/>
                <a:gd name="T56" fmla="*/ 66 w 137"/>
                <a:gd name="T57" fmla="*/ 167 h 167"/>
                <a:gd name="T58" fmla="*/ 100 w 137"/>
                <a:gd name="T59" fmla="*/ 15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67">
                  <a:moveTo>
                    <a:pt x="100" y="153"/>
                  </a:moveTo>
                  <a:lnTo>
                    <a:pt x="94" y="138"/>
                  </a:lnTo>
                  <a:lnTo>
                    <a:pt x="94" y="125"/>
                  </a:lnTo>
                  <a:lnTo>
                    <a:pt x="119" y="117"/>
                  </a:lnTo>
                  <a:lnTo>
                    <a:pt x="123" y="90"/>
                  </a:lnTo>
                  <a:lnTo>
                    <a:pt x="125" y="73"/>
                  </a:lnTo>
                  <a:lnTo>
                    <a:pt x="135" y="63"/>
                  </a:lnTo>
                  <a:lnTo>
                    <a:pt x="137" y="30"/>
                  </a:lnTo>
                  <a:lnTo>
                    <a:pt x="125" y="28"/>
                  </a:lnTo>
                  <a:lnTo>
                    <a:pt x="129" y="15"/>
                  </a:lnTo>
                  <a:lnTo>
                    <a:pt x="108" y="11"/>
                  </a:lnTo>
                  <a:lnTo>
                    <a:pt x="91" y="0"/>
                  </a:lnTo>
                  <a:lnTo>
                    <a:pt x="73" y="23"/>
                  </a:lnTo>
                  <a:lnTo>
                    <a:pt x="66" y="44"/>
                  </a:lnTo>
                  <a:lnTo>
                    <a:pt x="54" y="46"/>
                  </a:lnTo>
                  <a:lnTo>
                    <a:pt x="41" y="38"/>
                  </a:lnTo>
                  <a:lnTo>
                    <a:pt x="27" y="46"/>
                  </a:lnTo>
                  <a:lnTo>
                    <a:pt x="25" y="71"/>
                  </a:lnTo>
                  <a:lnTo>
                    <a:pt x="10" y="96"/>
                  </a:lnTo>
                  <a:lnTo>
                    <a:pt x="0" y="107"/>
                  </a:lnTo>
                  <a:lnTo>
                    <a:pt x="0" y="107"/>
                  </a:lnTo>
                  <a:lnTo>
                    <a:pt x="16" y="113"/>
                  </a:lnTo>
                  <a:lnTo>
                    <a:pt x="29" y="125"/>
                  </a:lnTo>
                  <a:lnTo>
                    <a:pt x="41" y="132"/>
                  </a:lnTo>
                  <a:lnTo>
                    <a:pt x="52" y="136"/>
                  </a:lnTo>
                  <a:lnTo>
                    <a:pt x="52" y="144"/>
                  </a:lnTo>
                  <a:lnTo>
                    <a:pt x="60" y="150"/>
                  </a:lnTo>
                  <a:lnTo>
                    <a:pt x="50" y="161"/>
                  </a:lnTo>
                  <a:lnTo>
                    <a:pt x="66" y="167"/>
                  </a:lnTo>
                  <a:lnTo>
                    <a:pt x="100" y="153"/>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89" name="Freeform 85">
              <a:extLst>
                <a:ext uri="{FF2B5EF4-FFF2-40B4-BE49-F238E27FC236}">
                  <a16:creationId xmlns:a16="http://schemas.microsoft.com/office/drawing/2014/main" id="{5D7390DE-EC7A-4FF4-BE13-233BA65B933C}"/>
                </a:ext>
              </a:extLst>
            </p:cNvPr>
            <p:cNvSpPr>
              <a:spLocks/>
            </p:cNvSpPr>
            <p:nvPr/>
          </p:nvSpPr>
          <p:spPr bwMode="auto">
            <a:xfrm>
              <a:off x="3194" y="3676"/>
              <a:ext cx="605" cy="538"/>
            </a:xfrm>
            <a:custGeom>
              <a:avLst/>
              <a:gdLst>
                <a:gd name="T0" fmla="*/ 23 w 290"/>
                <a:gd name="T1" fmla="*/ 178 h 258"/>
                <a:gd name="T2" fmla="*/ 28 w 290"/>
                <a:gd name="T3" fmla="*/ 185 h 258"/>
                <a:gd name="T4" fmla="*/ 45 w 290"/>
                <a:gd name="T5" fmla="*/ 192 h 258"/>
                <a:gd name="T6" fmla="*/ 67 w 290"/>
                <a:gd name="T7" fmla="*/ 202 h 258"/>
                <a:gd name="T8" fmla="*/ 85 w 290"/>
                <a:gd name="T9" fmla="*/ 210 h 258"/>
                <a:gd name="T10" fmla="*/ 97 w 290"/>
                <a:gd name="T11" fmla="*/ 222 h 258"/>
                <a:gd name="T12" fmla="*/ 107 w 290"/>
                <a:gd name="T13" fmla="*/ 223 h 258"/>
                <a:gd name="T14" fmla="*/ 113 w 290"/>
                <a:gd name="T15" fmla="*/ 212 h 258"/>
                <a:gd name="T16" fmla="*/ 133 w 290"/>
                <a:gd name="T17" fmla="*/ 184 h 258"/>
                <a:gd name="T18" fmla="*/ 161 w 290"/>
                <a:gd name="T19" fmla="*/ 129 h 258"/>
                <a:gd name="T20" fmla="*/ 157 w 290"/>
                <a:gd name="T21" fmla="*/ 110 h 258"/>
                <a:gd name="T22" fmla="*/ 158 w 290"/>
                <a:gd name="T23" fmla="*/ 69 h 258"/>
                <a:gd name="T24" fmla="*/ 146 w 290"/>
                <a:gd name="T25" fmla="*/ 51 h 258"/>
                <a:gd name="T26" fmla="*/ 161 w 290"/>
                <a:gd name="T27" fmla="*/ 48 h 258"/>
                <a:gd name="T28" fmla="*/ 166 w 290"/>
                <a:gd name="T29" fmla="*/ 38 h 258"/>
                <a:gd name="T30" fmla="*/ 182 w 290"/>
                <a:gd name="T31" fmla="*/ 37 h 258"/>
                <a:gd name="T32" fmla="*/ 186 w 290"/>
                <a:gd name="T33" fmla="*/ 25 h 258"/>
                <a:gd name="T34" fmla="*/ 198 w 290"/>
                <a:gd name="T35" fmla="*/ 32 h 258"/>
                <a:gd name="T36" fmla="*/ 206 w 290"/>
                <a:gd name="T37" fmla="*/ 32 h 258"/>
                <a:gd name="T38" fmla="*/ 219 w 290"/>
                <a:gd name="T39" fmla="*/ 26 h 258"/>
                <a:gd name="T40" fmla="*/ 232 w 290"/>
                <a:gd name="T41" fmla="*/ 25 h 258"/>
                <a:gd name="T42" fmla="*/ 236 w 290"/>
                <a:gd name="T43" fmla="*/ 13 h 258"/>
                <a:gd name="T44" fmla="*/ 249 w 290"/>
                <a:gd name="T45" fmla="*/ 0 h 258"/>
                <a:gd name="T46" fmla="*/ 250 w 290"/>
                <a:gd name="T47" fmla="*/ 11 h 258"/>
                <a:gd name="T48" fmla="*/ 255 w 290"/>
                <a:gd name="T49" fmla="*/ 23 h 258"/>
                <a:gd name="T50" fmla="*/ 265 w 290"/>
                <a:gd name="T51" fmla="*/ 40 h 258"/>
                <a:gd name="T52" fmla="*/ 273 w 290"/>
                <a:gd name="T53" fmla="*/ 50 h 258"/>
                <a:gd name="T54" fmla="*/ 289 w 290"/>
                <a:gd name="T55" fmla="*/ 59 h 258"/>
                <a:gd name="T56" fmla="*/ 288 w 290"/>
                <a:gd name="T57" fmla="*/ 75 h 258"/>
                <a:gd name="T58" fmla="*/ 265 w 290"/>
                <a:gd name="T59" fmla="*/ 99 h 258"/>
                <a:gd name="T60" fmla="*/ 255 w 290"/>
                <a:gd name="T61" fmla="*/ 114 h 258"/>
                <a:gd name="T62" fmla="*/ 266 w 290"/>
                <a:gd name="T63" fmla="*/ 129 h 258"/>
                <a:gd name="T64" fmla="*/ 252 w 290"/>
                <a:gd name="T65" fmla="*/ 153 h 258"/>
                <a:gd name="T66" fmla="*/ 233 w 290"/>
                <a:gd name="T67" fmla="*/ 170 h 258"/>
                <a:gd name="T68" fmla="*/ 221 w 290"/>
                <a:gd name="T69" fmla="*/ 190 h 258"/>
                <a:gd name="T70" fmla="*/ 195 w 290"/>
                <a:gd name="T71" fmla="*/ 200 h 258"/>
                <a:gd name="T72" fmla="*/ 184 w 290"/>
                <a:gd name="T73" fmla="*/ 208 h 258"/>
                <a:gd name="T74" fmla="*/ 184 w 290"/>
                <a:gd name="T75" fmla="*/ 229 h 258"/>
                <a:gd name="T76" fmla="*/ 182 w 290"/>
                <a:gd name="T77" fmla="*/ 237 h 258"/>
                <a:gd name="T78" fmla="*/ 176 w 290"/>
                <a:gd name="T79" fmla="*/ 246 h 258"/>
                <a:gd name="T80" fmla="*/ 156 w 290"/>
                <a:gd name="T81" fmla="*/ 238 h 258"/>
                <a:gd name="T82" fmla="*/ 122 w 290"/>
                <a:gd name="T83" fmla="*/ 245 h 258"/>
                <a:gd name="T84" fmla="*/ 102 w 290"/>
                <a:gd name="T85" fmla="*/ 257 h 258"/>
                <a:gd name="T86" fmla="*/ 73 w 290"/>
                <a:gd name="T87" fmla="*/ 243 h 258"/>
                <a:gd name="T88" fmla="*/ 58 w 290"/>
                <a:gd name="T89" fmla="*/ 225 h 258"/>
                <a:gd name="T90" fmla="*/ 35 w 290"/>
                <a:gd name="T91" fmla="*/ 219 h 258"/>
                <a:gd name="T92" fmla="*/ 11 w 290"/>
                <a:gd name="T93" fmla="*/ 215 h 258"/>
                <a:gd name="T94" fmla="*/ 0 w 290"/>
                <a:gd name="T95" fmla="*/ 205 h 258"/>
                <a:gd name="T96" fmla="*/ 9 w 290"/>
                <a:gd name="T97" fmla="*/ 19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 h="258">
                  <a:moveTo>
                    <a:pt x="9" y="191"/>
                  </a:moveTo>
                  <a:cubicBezTo>
                    <a:pt x="23" y="178"/>
                    <a:pt x="23" y="178"/>
                    <a:pt x="23" y="178"/>
                  </a:cubicBezTo>
                  <a:cubicBezTo>
                    <a:pt x="29" y="182"/>
                    <a:pt x="29" y="182"/>
                    <a:pt x="29" y="182"/>
                  </a:cubicBezTo>
                  <a:cubicBezTo>
                    <a:pt x="28" y="185"/>
                    <a:pt x="28" y="185"/>
                    <a:pt x="28" y="185"/>
                  </a:cubicBezTo>
                  <a:cubicBezTo>
                    <a:pt x="36" y="191"/>
                    <a:pt x="36" y="191"/>
                    <a:pt x="36" y="191"/>
                  </a:cubicBezTo>
                  <a:cubicBezTo>
                    <a:pt x="45" y="192"/>
                    <a:pt x="45" y="192"/>
                    <a:pt x="45" y="192"/>
                  </a:cubicBezTo>
                  <a:cubicBezTo>
                    <a:pt x="60" y="204"/>
                    <a:pt x="60" y="204"/>
                    <a:pt x="60" y="204"/>
                  </a:cubicBezTo>
                  <a:cubicBezTo>
                    <a:pt x="67" y="202"/>
                    <a:pt x="67" y="202"/>
                    <a:pt x="67" y="202"/>
                  </a:cubicBezTo>
                  <a:cubicBezTo>
                    <a:pt x="77" y="211"/>
                    <a:pt x="77" y="211"/>
                    <a:pt x="77" y="211"/>
                  </a:cubicBezTo>
                  <a:cubicBezTo>
                    <a:pt x="85" y="210"/>
                    <a:pt x="85" y="210"/>
                    <a:pt x="85" y="210"/>
                  </a:cubicBezTo>
                  <a:cubicBezTo>
                    <a:pt x="88" y="221"/>
                    <a:pt x="88" y="221"/>
                    <a:pt x="88" y="221"/>
                  </a:cubicBezTo>
                  <a:cubicBezTo>
                    <a:pt x="97" y="222"/>
                    <a:pt x="97" y="222"/>
                    <a:pt x="97" y="222"/>
                  </a:cubicBezTo>
                  <a:cubicBezTo>
                    <a:pt x="102" y="228"/>
                    <a:pt x="102" y="228"/>
                    <a:pt x="102" y="228"/>
                  </a:cubicBezTo>
                  <a:cubicBezTo>
                    <a:pt x="107" y="223"/>
                    <a:pt x="107" y="223"/>
                    <a:pt x="107" y="223"/>
                  </a:cubicBezTo>
                  <a:cubicBezTo>
                    <a:pt x="112" y="223"/>
                    <a:pt x="112" y="223"/>
                    <a:pt x="112" y="223"/>
                  </a:cubicBezTo>
                  <a:cubicBezTo>
                    <a:pt x="113" y="212"/>
                    <a:pt x="113" y="212"/>
                    <a:pt x="113" y="212"/>
                  </a:cubicBezTo>
                  <a:cubicBezTo>
                    <a:pt x="130" y="194"/>
                    <a:pt x="130" y="194"/>
                    <a:pt x="130" y="194"/>
                  </a:cubicBezTo>
                  <a:cubicBezTo>
                    <a:pt x="133" y="184"/>
                    <a:pt x="133" y="184"/>
                    <a:pt x="133" y="184"/>
                  </a:cubicBezTo>
                  <a:cubicBezTo>
                    <a:pt x="159" y="156"/>
                    <a:pt x="159" y="156"/>
                    <a:pt x="159" y="156"/>
                  </a:cubicBezTo>
                  <a:cubicBezTo>
                    <a:pt x="161" y="129"/>
                    <a:pt x="161" y="129"/>
                    <a:pt x="161" y="129"/>
                  </a:cubicBezTo>
                  <a:cubicBezTo>
                    <a:pt x="166" y="113"/>
                    <a:pt x="166" y="113"/>
                    <a:pt x="166" y="113"/>
                  </a:cubicBezTo>
                  <a:cubicBezTo>
                    <a:pt x="157" y="110"/>
                    <a:pt x="157" y="110"/>
                    <a:pt x="157" y="110"/>
                  </a:cubicBezTo>
                  <a:cubicBezTo>
                    <a:pt x="152" y="78"/>
                    <a:pt x="152" y="78"/>
                    <a:pt x="152" y="78"/>
                  </a:cubicBezTo>
                  <a:cubicBezTo>
                    <a:pt x="158" y="69"/>
                    <a:pt x="158" y="69"/>
                    <a:pt x="158" y="69"/>
                  </a:cubicBezTo>
                  <a:cubicBezTo>
                    <a:pt x="149" y="63"/>
                    <a:pt x="149" y="63"/>
                    <a:pt x="149" y="63"/>
                  </a:cubicBezTo>
                  <a:cubicBezTo>
                    <a:pt x="146" y="51"/>
                    <a:pt x="146" y="51"/>
                    <a:pt x="146" y="51"/>
                  </a:cubicBezTo>
                  <a:cubicBezTo>
                    <a:pt x="154" y="46"/>
                    <a:pt x="154" y="46"/>
                    <a:pt x="154" y="46"/>
                  </a:cubicBezTo>
                  <a:cubicBezTo>
                    <a:pt x="161" y="48"/>
                    <a:pt x="161" y="48"/>
                    <a:pt x="161" y="48"/>
                  </a:cubicBezTo>
                  <a:cubicBezTo>
                    <a:pt x="162" y="39"/>
                    <a:pt x="162" y="39"/>
                    <a:pt x="162" y="39"/>
                  </a:cubicBezTo>
                  <a:cubicBezTo>
                    <a:pt x="166" y="38"/>
                    <a:pt x="166" y="38"/>
                    <a:pt x="166" y="38"/>
                  </a:cubicBezTo>
                  <a:cubicBezTo>
                    <a:pt x="174" y="40"/>
                    <a:pt x="174" y="40"/>
                    <a:pt x="174" y="40"/>
                  </a:cubicBezTo>
                  <a:cubicBezTo>
                    <a:pt x="182" y="37"/>
                    <a:pt x="182" y="37"/>
                    <a:pt x="182" y="37"/>
                  </a:cubicBezTo>
                  <a:cubicBezTo>
                    <a:pt x="181" y="31"/>
                    <a:pt x="181" y="31"/>
                    <a:pt x="181" y="31"/>
                  </a:cubicBezTo>
                  <a:cubicBezTo>
                    <a:pt x="186" y="25"/>
                    <a:pt x="186" y="25"/>
                    <a:pt x="186" y="25"/>
                  </a:cubicBezTo>
                  <a:cubicBezTo>
                    <a:pt x="188" y="32"/>
                    <a:pt x="188" y="32"/>
                    <a:pt x="188" y="32"/>
                  </a:cubicBezTo>
                  <a:cubicBezTo>
                    <a:pt x="198" y="32"/>
                    <a:pt x="198" y="32"/>
                    <a:pt x="198" y="32"/>
                  </a:cubicBezTo>
                  <a:cubicBezTo>
                    <a:pt x="203" y="27"/>
                    <a:pt x="203" y="27"/>
                    <a:pt x="203" y="27"/>
                  </a:cubicBezTo>
                  <a:cubicBezTo>
                    <a:pt x="206" y="32"/>
                    <a:pt x="206" y="32"/>
                    <a:pt x="206" y="32"/>
                  </a:cubicBezTo>
                  <a:cubicBezTo>
                    <a:pt x="216" y="32"/>
                    <a:pt x="216" y="32"/>
                    <a:pt x="216" y="32"/>
                  </a:cubicBezTo>
                  <a:cubicBezTo>
                    <a:pt x="219" y="26"/>
                    <a:pt x="219" y="26"/>
                    <a:pt x="219" y="26"/>
                  </a:cubicBezTo>
                  <a:cubicBezTo>
                    <a:pt x="226" y="31"/>
                    <a:pt x="226" y="31"/>
                    <a:pt x="226" y="31"/>
                  </a:cubicBezTo>
                  <a:cubicBezTo>
                    <a:pt x="232" y="25"/>
                    <a:pt x="232" y="25"/>
                    <a:pt x="232" y="25"/>
                  </a:cubicBezTo>
                  <a:cubicBezTo>
                    <a:pt x="238" y="25"/>
                    <a:pt x="238" y="25"/>
                    <a:pt x="238" y="25"/>
                  </a:cubicBezTo>
                  <a:cubicBezTo>
                    <a:pt x="236" y="13"/>
                    <a:pt x="236" y="13"/>
                    <a:pt x="236" y="13"/>
                  </a:cubicBezTo>
                  <a:cubicBezTo>
                    <a:pt x="244" y="6"/>
                    <a:pt x="244" y="6"/>
                    <a:pt x="244" y="6"/>
                  </a:cubicBezTo>
                  <a:cubicBezTo>
                    <a:pt x="249" y="0"/>
                    <a:pt x="249" y="0"/>
                    <a:pt x="249" y="0"/>
                  </a:cubicBezTo>
                  <a:cubicBezTo>
                    <a:pt x="257" y="4"/>
                    <a:pt x="257" y="4"/>
                    <a:pt x="257" y="4"/>
                  </a:cubicBezTo>
                  <a:cubicBezTo>
                    <a:pt x="250" y="11"/>
                    <a:pt x="250" y="11"/>
                    <a:pt x="250" y="11"/>
                  </a:cubicBezTo>
                  <a:cubicBezTo>
                    <a:pt x="248" y="19"/>
                    <a:pt x="248" y="19"/>
                    <a:pt x="248" y="19"/>
                  </a:cubicBezTo>
                  <a:cubicBezTo>
                    <a:pt x="255" y="23"/>
                    <a:pt x="255" y="23"/>
                    <a:pt x="255" y="23"/>
                  </a:cubicBezTo>
                  <a:cubicBezTo>
                    <a:pt x="258" y="33"/>
                    <a:pt x="258" y="33"/>
                    <a:pt x="258" y="33"/>
                  </a:cubicBezTo>
                  <a:cubicBezTo>
                    <a:pt x="265" y="40"/>
                    <a:pt x="265" y="40"/>
                    <a:pt x="265" y="40"/>
                  </a:cubicBezTo>
                  <a:cubicBezTo>
                    <a:pt x="267" y="50"/>
                    <a:pt x="267" y="50"/>
                    <a:pt x="267" y="50"/>
                  </a:cubicBezTo>
                  <a:cubicBezTo>
                    <a:pt x="273" y="50"/>
                    <a:pt x="273" y="50"/>
                    <a:pt x="273" y="50"/>
                  </a:cubicBezTo>
                  <a:cubicBezTo>
                    <a:pt x="278" y="49"/>
                    <a:pt x="278" y="49"/>
                    <a:pt x="278" y="49"/>
                  </a:cubicBezTo>
                  <a:cubicBezTo>
                    <a:pt x="289" y="59"/>
                    <a:pt x="289" y="59"/>
                    <a:pt x="289" y="59"/>
                  </a:cubicBezTo>
                  <a:cubicBezTo>
                    <a:pt x="290" y="70"/>
                    <a:pt x="290" y="70"/>
                    <a:pt x="290" y="70"/>
                  </a:cubicBezTo>
                  <a:cubicBezTo>
                    <a:pt x="288" y="75"/>
                    <a:pt x="288" y="75"/>
                    <a:pt x="288" y="75"/>
                  </a:cubicBezTo>
                  <a:cubicBezTo>
                    <a:pt x="279" y="77"/>
                    <a:pt x="279" y="77"/>
                    <a:pt x="279" y="77"/>
                  </a:cubicBezTo>
                  <a:cubicBezTo>
                    <a:pt x="265" y="99"/>
                    <a:pt x="265" y="99"/>
                    <a:pt x="265" y="99"/>
                  </a:cubicBezTo>
                  <a:cubicBezTo>
                    <a:pt x="257" y="106"/>
                    <a:pt x="257" y="106"/>
                    <a:pt x="257" y="106"/>
                  </a:cubicBezTo>
                  <a:cubicBezTo>
                    <a:pt x="255" y="114"/>
                    <a:pt x="255" y="114"/>
                    <a:pt x="255" y="114"/>
                  </a:cubicBezTo>
                  <a:cubicBezTo>
                    <a:pt x="261" y="123"/>
                    <a:pt x="261" y="123"/>
                    <a:pt x="261" y="123"/>
                  </a:cubicBezTo>
                  <a:cubicBezTo>
                    <a:pt x="266" y="129"/>
                    <a:pt x="266" y="129"/>
                    <a:pt x="266" y="129"/>
                  </a:cubicBezTo>
                  <a:cubicBezTo>
                    <a:pt x="265" y="139"/>
                    <a:pt x="265" y="139"/>
                    <a:pt x="265" y="139"/>
                  </a:cubicBezTo>
                  <a:cubicBezTo>
                    <a:pt x="252" y="153"/>
                    <a:pt x="252" y="153"/>
                    <a:pt x="252" y="153"/>
                  </a:cubicBezTo>
                  <a:cubicBezTo>
                    <a:pt x="235" y="160"/>
                    <a:pt x="235" y="160"/>
                    <a:pt x="235" y="160"/>
                  </a:cubicBezTo>
                  <a:cubicBezTo>
                    <a:pt x="233" y="170"/>
                    <a:pt x="233" y="170"/>
                    <a:pt x="233" y="170"/>
                  </a:cubicBezTo>
                  <a:cubicBezTo>
                    <a:pt x="224" y="178"/>
                    <a:pt x="224" y="178"/>
                    <a:pt x="224" y="178"/>
                  </a:cubicBezTo>
                  <a:cubicBezTo>
                    <a:pt x="221" y="190"/>
                    <a:pt x="221" y="190"/>
                    <a:pt x="221" y="190"/>
                  </a:cubicBezTo>
                  <a:cubicBezTo>
                    <a:pt x="209" y="189"/>
                    <a:pt x="209" y="189"/>
                    <a:pt x="209" y="189"/>
                  </a:cubicBezTo>
                  <a:cubicBezTo>
                    <a:pt x="195" y="200"/>
                    <a:pt x="195" y="200"/>
                    <a:pt x="195" y="200"/>
                  </a:cubicBezTo>
                  <a:cubicBezTo>
                    <a:pt x="184" y="200"/>
                    <a:pt x="184" y="200"/>
                    <a:pt x="184" y="200"/>
                  </a:cubicBezTo>
                  <a:cubicBezTo>
                    <a:pt x="184" y="208"/>
                    <a:pt x="184" y="208"/>
                    <a:pt x="184" y="208"/>
                  </a:cubicBezTo>
                  <a:cubicBezTo>
                    <a:pt x="183" y="214"/>
                    <a:pt x="183" y="214"/>
                    <a:pt x="183" y="214"/>
                  </a:cubicBezTo>
                  <a:cubicBezTo>
                    <a:pt x="184" y="229"/>
                    <a:pt x="184" y="229"/>
                    <a:pt x="184" y="229"/>
                  </a:cubicBezTo>
                  <a:cubicBezTo>
                    <a:pt x="191" y="229"/>
                    <a:pt x="191" y="229"/>
                    <a:pt x="191" y="229"/>
                  </a:cubicBezTo>
                  <a:cubicBezTo>
                    <a:pt x="182" y="237"/>
                    <a:pt x="182" y="237"/>
                    <a:pt x="182" y="237"/>
                  </a:cubicBezTo>
                  <a:cubicBezTo>
                    <a:pt x="181" y="244"/>
                    <a:pt x="181" y="244"/>
                    <a:pt x="181" y="244"/>
                  </a:cubicBezTo>
                  <a:cubicBezTo>
                    <a:pt x="180" y="243"/>
                    <a:pt x="177" y="245"/>
                    <a:pt x="176" y="246"/>
                  </a:cubicBezTo>
                  <a:cubicBezTo>
                    <a:pt x="173" y="247"/>
                    <a:pt x="165" y="248"/>
                    <a:pt x="164" y="244"/>
                  </a:cubicBezTo>
                  <a:cubicBezTo>
                    <a:pt x="164" y="239"/>
                    <a:pt x="159" y="238"/>
                    <a:pt x="156" y="238"/>
                  </a:cubicBezTo>
                  <a:cubicBezTo>
                    <a:pt x="153" y="237"/>
                    <a:pt x="152" y="244"/>
                    <a:pt x="146" y="241"/>
                  </a:cubicBezTo>
                  <a:cubicBezTo>
                    <a:pt x="139" y="237"/>
                    <a:pt x="127" y="243"/>
                    <a:pt x="122" y="245"/>
                  </a:cubicBezTo>
                  <a:cubicBezTo>
                    <a:pt x="117" y="246"/>
                    <a:pt x="115" y="252"/>
                    <a:pt x="112" y="253"/>
                  </a:cubicBezTo>
                  <a:cubicBezTo>
                    <a:pt x="109" y="253"/>
                    <a:pt x="104" y="258"/>
                    <a:pt x="102" y="257"/>
                  </a:cubicBezTo>
                  <a:cubicBezTo>
                    <a:pt x="100" y="257"/>
                    <a:pt x="86" y="254"/>
                    <a:pt x="80" y="251"/>
                  </a:cubicBezTo>
                  <a:cubicBezTo>
                    <a:pt x="74" y="247"/>
                    <a:pt x="74" y="247"/>
                    <a:pt x="73" y="243"/>
                  </a:cubicBezTo>
                  <a:cubicBezTo>
                    <a:pt x="72" y="239"/>
                    <a:pt x="70" y="234"/>
                    <a:pt x="68" y="228"/>
                  </a:cubicBezTo>
                  <a:cubicBezTo>
                    <a:pt x="67" y="223"/>
                    <a:pt x="63" y="225"/>
                    <a:pt x="58" y="225"/>
                  </a:cubicBezTo>
                  <a:cubicBezTo>
                    <a:pt x="52" y="225"/>
                    <a:pt x="48" y="224"/>
                    <a:pt x="47" y="223"/>
                  </a:cubicBezTo>
                  <a:cubicBezTo>
                    <a:pt x="47" y="222"/>
                    <a:pt x="41" y="219"/>
                    <a:pt x="35" y="219"/>
                  </a:cubicBezTo>
                  <a:cubicBezTo>
                    <a:pt x="29" y="220"/>
                    <a:pt x="27" y="220"/>
                    <a:pt x="22" y="219"/>
                  </a:cubicBezTo>
                  <a:cubicBezTo>
                    <a:pt x="16" y="218"/>
                    <a:pt x="15" y="218"/>
                    <a:pt x="11" y="215"/>
                  </a:cubicBezTo>
                  <a:cubicBezTo>
                    <a:pt x="9" y="213"/>
                    <a:pt x="7" y="214"/>
                    <a:pt x="6" y="216"/>
                  </a:cubicBezTo>
                  <a:cubicBezTo>
                    <a:pt x="0" y="205"/>
                    <a:pt x="0" y="205"/>
                    <a:pt x="0" y="205"/>
                  </a:cubicBezTo>
                  <a:cubicBezTo>
                    <a:pt x="4" y="198"/>
                    <a:pt x="4" y="198"/>
                    <a:pt x="4" y="198"/>
                  </a:cubicBezTo>
                  <a:lnTo>
                    <a:pt x="9" y="191"/>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90" name="Freeform 86">
              <a:extLst>
                <a:ext uri="{FF2B5EF4-FFF2-40B4-BE49-F238E27FC236}">
                  <a16:creationId xmlns:a16="http://schemas.microsoft.com/office/drawing/2014/main" id="{34086E50-4B09-4074-8ABD-BF40524794B4}"/>
                </a:ext>
              </a:extLst>
            </p:cNvPr>
            <p:cNvSpPr>
              <a:spLocks noEditPoints="1"/>
            </p:cNvSpPr>
            <p:nvPr/>
          </p:nvSpPr>
          <p:spPr bwMode="auto">
            <a:xfrm>
              <a:off x="2836" y="4039"/>
              <a:ext cx="377" cy="248"/>
            </a:xfrm>
            <a:custGeom>
              <a:avLst/>
              <a:gdLst>
                <a:gd name="T0" fmla="*/ 0 w 181"/>
                <a:gd name="T1" fmla="*/ 67 h 119"/>
                <a:gd name="T2" fmla="*/ 13 w 181"/>
                <a:gd name="T3" fmla="*/ 68 h 119"/>
                <a:gd name="T4" fmla="*/ 21 w 181"/>
                <a:gd name="T5" fmla="*/ 62 h 119"/>
                <a:gd name="T6" fmla="*/ 21 w 181"/>
                <a:gd name="T7" fmla="*/ 53 h 119"/>
                <a:gd name="T8" fmla="*/ 27 w 181"/>
                <a:gd name="T9" fmla="*/ 52 h 119"/>
                <a:gd name="T10" fmla="*/ 39 w 181"/>
                <a:gd name="T11" fmla="*/ 59 h 119"/>
                <a:gd name="T12" fmla="*/ 53 w 181"/>
                <a:gd name="T13" fmla="*/ 60 h 119"/>
                <a:gd name="T14" fmla="*/ 66 w 181"/>
                <a:gd name="T15" fmla="*/ 59 h 119"/>
                <a:gd name="T16" fmla="*/ 78 w 181"/>
                <a:gd name="T17" fmla="*/ 50 h 119"/>
                <a:gd name="T18" fmla="*/ 85 w 181"/>
                <a:gd name="T19" fmla="*/ 50 h 119"/>
                <a:gd name="T20" fmla="*/ 85 w 181"/>
                <a:gd name="T21" fmla="*/ 40 h 119"/>
                <a:gd name="T22" fmla="*/ 91 w 181"/>
                <a:gd name="T23" fmla="*/ 35 h 119"/>
                <a:gd name="T24" fmla="*/ 90 w 181"/>
                <a:gd name="T25" fmla="*/ 29 h 119"/>
                <a:gd name="T26" fmla="*/ 98 w 181"/>
                <a:gd name="T27" fmla="*/ 26 h 119"/>
                <a:gd name="T28" fmla="*/ 100 w 181"/>
                <a:gd name="T29" fmla="*/ 13 h 119"/>
                <a:gd name="T30" fmla="*/ 108 w 181"/>
                <a:gd name="T31" fmla="*/ 11 h 119"/>
                <a:gd name="T32" fmla="*/ 114 w 181"/>
                <a:gd name="T33" fmla="*/ 11 h 119"/>
                <a:gd name="T34" fmla="*/ 117 w 181"/>
                <a:gd name="T35" fmla="*/ 8 h 119"/>
                <a:gd name="T36" fmla="*/ 127 w 181"/>
                <a:gd name="T37" fmla="*/ 6 h 119"/>
                <a:gd name="T38" fmla="*/ 133 w 181"/>
                <a:gd name="T39" fmla="*/ 4 h 119"/>
                <a:gd name="T40" fmla="*/ 135 w 181"/>
                <a:gd name="T41" fmla="*/ 0 h 119"/>
                <a:gd name="T42" fmla="*/ 144 w 181"/>
                <a:gd name="T43" fmla="*/ 2 h 119"/>
                <a:gd name="T44" fmla="*/ 155 w 181"/>
                <a:gd name="T45" fmla="*/ 5 h 119"/>
                <a:gd name="T46" fmla="*/ 164 w 181"/>
                <a:gd name="T47" fmla="*/ 12 h 119"/>
                <a:gd name="T48" fmla="*/ 176 w 181"/>
                <a:gd name="T49" fmla="*/ 10 h 119"/>
                <a:gd name="T50" fmla="*/ 181 w 181"/>
                <a:gd name="T51" fmla="*/ 17 h 119"/>
                <a:gd name="T52" fmla="*/ 176 w 181"/>
                <a:gd name="T53" fmla="*/ 24 h 119"/>
                <a:gd name="T54" fmla="*/ 172 w 181"/>
                <a:gd name="T55" fmla="*/ 31 h 119"/>
                <a:gd name="T56" fmla="*/ 178 w 181"/>
                <a:gd name="T57" fmla="*/ 42 h 119"/>
                <a:gd name="T58" fmla="*/ 178 w 181"/>
                <a:gd name="T59" fmla="*/ 45 h 119"/>
                <a:gd name="T60" fmla="*/ 172 w 181"/>
                <a:gd name="T61" fmla="*/ 51 h 119"/>
                <a:gd name="T62" fmla="*/ 167 w 181"/>
                <a:gd name="T63" fmla="*/ 59 h 119"/>
                <a:gd name="T64" fmla="*/ 162 w 181"/>
                <a:gd name="T65" fmla="*/ 72 h 119"/>
                <a:gd name="T66" fmla="*/ 169 w 181"/>
                <a:gd name="T67" fmla="*/ 85 h 119"/>
                <a:gd name="T68" fmla="*/ 171 w 181"/>
                <a:gd name="T69" fmla="*/ 99 h 119"/>
                <a:gd name="T70" fmla="*/ 163 w 181"/>
                <a:gd name="T71" fmla="*/ 107 h 119"/>
                <a:gd name="T72" fmla="*/ 152 w 181"/>
                <a:gd name="T73" fmla="*/ 109 h 119"/>
                <a:gd name="T74" fmla="*/ 144 w 181"/>
                <a:gd name="T75" fmla="*/ 108 h 119"/>
                <a:gd name="T76" fmla="*/ 135 w 181"/>
                <a:gd name="T77" fmla="*/ 106 h 119"/>
                <a:gd name="T78" fmla="*/ 126 w 181"/>
                <a:gd name="T79" fmla="*/ 109 h 119"/>
                <a:gd name="T80" fmla="*/ 114 w 181"/>
                <a:gd name="T81" fmla="*/ 108 h 119"/>
                <a:gd name="T82" fmla="*/ 101 w 181"/>
                <a:gd name="T83" fmla="*/ 101 h 119"/>
                <a:gd name="T84" fmla="*/ 99 w 181"/>
                <a:gd name="T85" fmla="*/ 92 h 119"/>
                <a:gd name="T86" fmla="*/ 88 w 181"/>
                <a:gd name="T87" fmla="*/ 91 h 119"/>
                <a:gd name="T88" fmla="*/ 80 w 181"/>
                <a:gd name="T89" fmla="*/ 92 h 119"/>
                <a:gd name="T90" fmla="*/ 69 w 181"/>
                <a:gd name="T91" fmla="*/ 88 h 119"/>
                <a:gd name="T92" fmla="*/ 61 w 181"/>
                <a:gd name="T93" fmla="*/ 87 h 119"/>
                <a:gd name="T94" fmla="*/ 55 w 181"/>
                <a:gd name="T95" fmla="*/ 90 h 119"/>
                <a:gd name="T96" fmla="*/ 47 w 181"/>
                <a:gd name="T97" fmla="*/ 94 h 119"/>
                <a:gd name="T98" fmla="*/ 41 w 181"/>
                <a:gd name="T99" fmla="*/ 97 h 119"/>
                <a:gd name="T100" fmla="*/ 34 w 181"/>
                <a:gd name="T101" fmla="*/ 102 h 119"/>
                <a:gd name="T102" fmla="*/ 24 w 181"/>
                <a:gd name="T103" fmla="*/ 107 h 119"/>
                <a:gd name="T104" fmla="*/ 16 w 181"/>
                <a:gd name="T105" fmla="*/ 112 h 119"/>
                <a:gd name="T106" fmla="*/ 13 w 181"/>
                <a:gd name="T107" fmla="*/ 114 h 119"/>
                <a:gd name="T108" fmla="*/ 11 w 181"/>
                <a:gd name="T109" fmla="*/ 112 h 119"/>
                <a:gd name="T110" fmla="*/ 5 w 181"/>
                <a:gd name="T111" fmla="*/ 105 h 119"/>
                <a:gd name="T112" fmla="*/ 14 w 181"/>
                <a:gd name="T113" fmla="*/ 101 h 119"/>
                <a:gd name="T114" fmla="*/ 14 w 181"/>
                <a:gd name="T115" fmla="*/ 96 h 119"/>
                <a:gd name="T116" fmla="*/ 2 w 181"/>
                <a:gd name="T117" fmla="*/ 83 h 119"/>
                <a:gd name="T118" fmla="*/ 0 w 181"/>
                <a:gd name="T119" fmla="*/ 67 h 119"/>
                <a:gd name="T120" fmla="*/ 13 w 181"/>
                <a:gd name="T121" fmla="*/ 119 h 119"/>
                <a:gd name="T122" fmla="*/ 13 w 181"/>
                <a:gd name="T123" fmla="*/ 119 h 119"/>
                <a:gd name="T124" fmla="*/ 13 w 181"/>
                <a:gd name="T1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19">
                  <a:moveTo>
                    <a:pt x="0" y="67"/>
                  </a:moveTo>
                  <a:cubicBezTo>
                    <a:pt x="13" y="68"/>
                    <a:pt x="13" y="68"/>
                    <a:pt x="13" y="68"/>
                  </a:cubicBezTo>
                  <a:cubicBezTo>
                    <a:pt x="21" y="62"/>
                    <a:pt x="21" y="62"/>
                    <a:pt x="21" y="62"/>
                  </a:cubicBezTo>
                  <a:cubicBezTo>
                    <a:pt x="21" y="53"/>
                    <a:pt x="21" y="53"/>
                    <a:pt x="21" y="53"/>
                  </a:cubicBezTo>
                  <a:cubicBezTo>
                    <a:pt x="27" y="52"/>
                    <a:pt x="27" y="52"/>
                    <a:pt x="27" y="52"/>
                  </a:cubicBezTo>
                  <a:cubicBezTo>
                    <a:pt x="39" y="59"/>
                    <a:pt x="39" y="59"/>
                    <a:pt x="39" y="59"/>
                  </a:cubicBezTo>
                  <a:cubicBezTo>
                    <a:pt x="53" y="60"/>
                    <a:pt x="53" y="60"/>
                    <a:pt x="53" y="60"/>
                  </a:cubicBezTo>
                  <a:cubicBezTo>
                    <a:pt x="66" y="59"/>
                    <a:pt x="66" y="59"/>
                    <a:pt x="66" y="59"/>
                  </a:cubicBezTo>
                  <a:cubicBezTo>
                    <a:pt x="78" y="50"/>
                    <a:pt x="78" y="50"/>
                    <a:pt x="78" y="50"/>
                  </a:cubicBezTo>
                  <a:cubicBezTo>
                    <a:pt x="85" y="50"/>
                    <a:pt x="85" y="50"/>
                    <a:pt x="85" y="50"/>
                  </a:cubicBezTo>
                  <a:cubicBezTo>
                    <a:pt x="85" y="40"/>
                    <a:pt x="85" y="40"/>
                    <a:pt x="85" y="40"/>
                  </a:cubicBezTo>
                  <a:cubicBezTo>
                    <a:pt x="91" y="35"/>
                    <a:pt x="91" y="35"/>
                    <a:pt x="91" y="35"/>
                  </a:cubicBezTo>
                  <a:cubicBezTo>
                    <a:pt x="90" y="29"/>
                    <a:pt x="90" y="29"/>
                    <a:pt x="90" y="29"/>
                  </a:cubicBezTo>
                  <a:cubicBezTo>
                    <a:pt x="98" y="26"/>
                    <a:pt x="98" y="26"/>
                    <a:pt x="98" y="26"/>
                  </a:cubicBezTo>
                  <a:cubicBezTo>
                    <a:pt x="100" y="13"/>
                    <a:pt x="100" y="13"/>
                    <a:pt x="100" y="13"/>
                  </a:cubicBezTo>
                  <a:cubicBezTo>
                    <a:pt x="108" y="11"/>
                    <a:pt x="108" y="11"/>
                    <a:pt x="108" y="11"/>
                  </a:cubicBezTo>
                  <a:cubicBezTo>
                    <a:pt x="114" y="11"/>
                    <a:pt x="114" y="11"/>
                    <a:pt x="114" y="11"/>
                  </a:cubicBezTo>
                  <a:cubicBezTo>
                    <a:pt x="117" y="8"/>
                    <a:pt x="117" y="8"/>
                    <a:pt x="117" y="8"/>
                  </a:cubicBezTo>
                  <a:cubicBezTo>
                    <a:pt x="127" y="6"/>
                    <a:pt x="127" y="6"/>
                    <a:pt x="127" y="6"/>
                  </a:cubicBezTo>
                  <a:cubicBezTo>
                    <a:pt x="133" y="4"/>
                    <a:pt x="133" y="4"/>
                    <a:pt x="133" y="4"/>
                  </a:cubicBezTo>
                  <a:cubicBezTo>
                    <a:pt x="135" y="0"/>
                    <a:pt x="135" y="0"/>
                    <a:pt x="135" y="0"/>
                  </a:cubicBezTo>
                  <a:cubicBezTo>
                    <a:pt x="144" y="2"/>
                    <a:pt x="144" y="2"/>
                    <a:pt x="144" y="2"/>
                  </a:cubicBezTo>
                  <a:cubicBezTo>
                    <a:pt x="155" y="5"/>
                    <a:pt x="155" y="5"/>
                    <a:pt x="155" y="5"/>
                  </a:cubicBezTo>
                  <a:cubicBezTo>
                    <a:pt x="164" y="12"/>
                    <a:pt x="164" y="12"/>
                    <a:pt x="164" y="12"/>
                  </a:cubicBezTo>
                  <a:cubicBezTo>
                    <a:pt x="176" y="10"/>
                    <a:pt x="176" y="10"/>
                    <a:pt x="176" y="10"/>
                  </a:cubicBezTo>
                  <a:cubicBezTo>
                    <a:pt x="181" y="17"/>
                    <a:pt x="181" y="17"/>
                    <a:pt x="181" y="17"/>
                  </a:cubicBezTo>
                  <a:cubicBezTo>
                    <a:pt x="176" y="24"/>
                    <a:pt x="176" y="24"/>
                    <a:pt x="176" y="24"/>
                  </a:cubicBezTo>
                  <a:cubicBezTo>
                    <a:pt x="172" y="31"/>
                    <a:pt x="172" y="31"/>
                    <a:pt x="172" y="31"/>
                  </a:cubicBezTo>
                  <a:cubicBezTo>
                    <a:pt x="178" y="42"/>
                    <a:pt x="178" y="42"/>
                    <a:pt x="178" y="42"/>
                  </a:cubicBezTo>
                  <a:cubicBezTo>
                    <a:pt x="178" y="43"/>
                    <a:pt x="178" y="44"/>
                    <a:pt x="178" y="45"/>
                  </a:cubicBezTo>
                  <a:cubicBezTo>
                    <a:pt x="178" y="48"/>
                    <a:pt x="175" y="48"/>
                    <a:pt x="172" y="51"/>
                  </a:cubicBezTo>
                  <a:cubicBezTo>
                    <a:pt x="168" y="53"/>
                    <a:pt x="170" y="58"/>
                    <a:pt x="167" y="59"/>
                  </a:cubicBezTo>
                  <a:cubicBezTo>
                    <a:pt x="164" y="60"/>
                    <a:pt x="162" y="68"/>
                    <a:pt x="162" y="72"/>
                  </a:cubicBezTo>
                  <a:cubicBezTo>
                    <a:pt x="162" y="77"/>
                    <a:pt x="164" y="80"/>
                    <a:pt x="169" y="85"/>
                  </a:cubicBezTo>
                  <a:cubicBezTo>
                    <a:pt x="173" y="91"/>
                    <a:pt x="175" y="97"/>
                    <a:pt x="171" y="99"/>
                  </a:cubicBezTo>
                  <a:cubicBezTo>
                    <a:pt x="167" y="101"/>
                    <a:pt x="168" y="102"/>
                    <a:pt x="163" y="107"/>
                  </a:cubicBezTo>
                  <a:cubicBezTo>
                    <a:pt x="158" y="112"/>
                    <a:pt x="154" y="112"/>
                    <a:pt x="152" y="109"/>
                  </a:cubicBezTo>
                  <a:cubicBezTo>
                    <a:pt x="150" y="106"/>
                    <a:pt x="146" y="108"/>
                    <a:pt x="144" y="108"/>
                  </a:cubicBezTo>
                  <a:cubicBezTo>
                    <a:pt x="142" y="108"/>
                    <a:pt x="136" y="108"/>
                    <a:pt x="135" y="106"/>
                  </a:cubicBezTo>
                  <a:cubicBezTo>
                    <a:pt x="133" y="104"/>
                    <a:pt x="128" y="106"/>
                    <a:pt x="126" y="109"/>
                  </a:cubicBezTo>
                  <a:cubicBezTo>
                    <a:pt x="123" y="111"/>
                    <a:pt x="119" y="109"/>
                    <a:pt x="114" y="108"/>
                  </a:cubicBezTo>
                  <a:cubicBezTo>
                    <a:pt x="110" y="108"/>
                    <a:pt x="103" y="104"/>
                    <a:pt x="101" y="101"/>
                  </a:cubicBezTo>
                  <a:cubicBezTo>
                    <a:pt x="100" y="98"/>
                    <a:pt x="100" y="94"/>
                    <a:pt x="99" y="92"/>
                  </a:cubicBezTo>
                  <a:cubicBezTo>
                    <a:pt x="99" y="91"/>
                    <a:pt x="90" y="92"/>
                    <a:pt x="88" y="91"/>
                  </a:cubicBezTo>
                  <a:cubicBezTo>
                    <a:pt x="87" y="90"/>
                    <a:pt x="82" y="92"/>
                    <a:pt x="80" y="92"/>
                  </a:cubicBezTo>
                  <a:cubicBezTo>
                    <a:pt x="79" y="92"/>
                    <a:pt x="71" y="90"/>
                    <a:pt x="69" y="88"/>
                  </a:cubicBezTo>
                  <a:cubicBezTo>
                    <a:pt x="66" y="85"/>
                    <a:pt x="65" y="87"/>
                    <a:pt x="61" y="87"/>
                  </a:cubicBezTo>
                  <a:cubicBezTo>
                    <a:pt x="58" y="87"/>
                    <a:pt x="57" y="90"/>
                    <a:pt x="55" y="90"/>
                  </a:cubicBezTo>
                  <a:cubicBezTo>
                    <a:pt x="53" y="90"/>
                    <a:pt x="48" y="92"/>
                    <a:pt x="47" y="94"/>
                  </a:cubicBezTo>
                  <a:cubicBezTo>
                    <a:pt x="45" y="96"/>
                    <a:pt x="44" y="97"/>
                    <a:pt x="41" y="97"/>
                  </a:cubicBezTo>
                  <a:cubicBezTo>
                    <a:pt x="38" y="98"/>
                    <a:pt x="37" y="101"/>
                    <a:pt x="34" y="102"/>
                  </a:cubicBezTo>
                  <a:cubicBezTo>
                    <a:pt x="32" y="103"/>
                    <a:pt x="27" y="105"/>
                    <a:pt x="24" y="107"/>
                  </a:cubicBezTo>
                  <a:cubicBezTo>
                    <a:pt x="22" y="108"/>
                    <a:pt x="20" y="112"/>
                    <a:pt x="16" y="112"/>
                  </a:cubicBezTo>
                  <a:cubicBezTo>
                    <a:pt x="15" y="112"/>
                    <a:pt x="14" y="113"/>
                    <a:pt x="13" y="114"/>
                  </a:cubicBezTo>
                  <a:cubicBezTo>
                    <a:pt x="11" y="112"/>
                    <a:pt x="11" y="112"/>
                    <a:pt x="11" y="112"/>
                  </a:cubicBezTo>
                  <a:cubicBezTo>
                    <a:pt x="5" y="105"/>
                    <a:pt x="5" y="105"/>
                    <a:pt x="5" y="105"/>
                  </a:cubicBezTo>
                  <a:cubicBezTo>
                    <a:pt x="14" y="101"/>
                    <a:pt x="14" y="101"/>
                    <a:pt x="14" y="101"/>
                  </a:cubicBezTo>
                  <a:cubicBezTo>
                    <a:pt x="14" y="96"/>
                    <a:pt x="14" y="96"/>
                    <a:pt x="14" y="96"/>
                  </a:cubicBezTo>
                  <a:cubicBezTo>
                    <a:pt x="2" y="83"/>
                    <a:pt x="2" y="83"/>
                    <a:pt x="2" y="83"/>
                  </a:cubicBezTo>
                  <a:cubicBezTo>
                    <a:pt x="0" y="67"/>
                    <a:pt x="0" y="67"/>
                    <a:pt x="0" y="67"/>
                  </a:cubicBezTo>
                  <a:close/>
                  <a:moveTo>
                    <a:pt x="13" y="119"/>
                  </a:moveTo>
                  <a:cubicBezTo>
                    <a:pt x="13" y="119"/>
                    <a:pt x="13" y="119"/>
                    <a:pt x="13" y="119"/>
                  </a:cubicBezTo>
                  <a:cubicBezTo>
                    <a:pt x="13" y="119"/>
                    <a:pt x="13" y="119"/>
                    <a:pt x="13" y="119"/>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91" name="Freeform 87">
              <a:extLst>
                <a:ext uri="{FF2B5EF4-FFF2-40B4-BE49-F238E27FC236}">
                  <a16:creationId xmlns:a16="http://schemas.microsoft.com/office/drawing/2014/main" id="{8A4BE494-86FE-4AEF-942B-DB262DB8C0E9}"/>
                </a:ext>
              </a:extLst>
            </p:cNvPr>
            <p:cNvSpPr>
              <a:spLocks/>
            </p:cNvSpPr>
            <p:nvPr/>
          </p:nvSpPr>
          <p:spPr bwMode="auto">
            <a:xfrm>
              <a:off x="2646" y="4110"/>
              <a:ext cx="219" cy="212"/>
            </a:xfrm>
            <a:custGeom>
              <a:avLst/>
              <a:gdLst>
                <a:gd name="T0" fmla="*/ 1 w 105"/>
                <a:gd name="T1" fmla="*/ 57 h 102"/>
                <a:gd name="T2" fmla="*/ 0 w 105"/>
                <a:gd name="T3" fmla="*/ 65 h 102"/>
                <a:gd name="T4" fmla="*/ 8 w 105"/>
                <a:gd name="T5" fmla="*/ 69 h 102"/>
                <a:gd name="T6" fmla="*/ 16 w 105"/>
                <a:gd name="T7" fmla="*/ 78 h 102"/>
                <a:gd name="T8" fmla="*/ 18 w 105"/>
                <a:gd name="T9" fmla="*/ 86 h 102"/>
                <a:gd name="T10" fmla="*/ 29 w 105"/>
                <a:gd name="T11" fmla="*/ 88 h 102"/>
                <a:gd name="T12" fmla="*/ 38 w 105"/>
                <a:gd name="T13" fmla="*/ 88 h 102"/>
                <a:gd name="T14" fmla="*/ 46 w 105"/>
                <a:gd name="T15" fmla="*/ 82 h 102"/>
                <a:gd name="T16" fmla="*/ 46 w 105"/>
                <a:gd name="T17" fmla="*/ 88 h 102"/>
                <a:gd name="T18" fmla="*/ 52 w 105"/>
                <a:gd name="T19" fmla="*/ 95 h 102"/>
                <a:gd name="T20" fmla="*/ 62 w 105"/>
                <a:gd name="T21" fmla="*/ 102 h 102"/>
                <a:gd name="T22" fmla="*/ 72 w 105"/>
                <a:gd name="T23" fmla="*/ 99 h 102"/>
                <a:gd name="T24" fmla="*/ 79 w 105"/>
                <a:gd name="T25" fmla="*/ 92 h 102"/>
                <a:gd name="T26" fmla="*/ 91 w 105"/>
                <a:gd name="T27" fmla="*/ 92 h 102"/>
                <a:gd name="T28" fmla="*/ 104 w 105"/>
                <a:gd name="T29" fmla="*/ 85 h 102"/>
                <a:gd name="T30" fmla="*/ 104 w 105"/>
                <a:gd name="T31" fmla="*/ 80 h 102"/>
                <a:gd name="T32" fmla="*/ 102 w 105"/>
                <a:gd name="T33" fmla="*/ 78 h 102"/>
                <a:gd name="T34" fmla="*/ 96 w 105"/>
                <a:gd name="T35" fmla="*/ 71 h 102"/>
                <a:gd name="T36" fmla="*/ 105 w 105"/>
                <a:gd name="T37" fmla="*/ 67 h 102"/>
                <a:gd name="T38" fmla="*/ 105 w 105"/>
                <a:gd name="T39" fmla="*/ 62 h 102"/>
                <a:gd name="T40" fmla="*/ 93 w 105"/>
                <a:gd name="T41" fmla="*/ 49 h 102"/>
                <a:gd name="T42" fmla="*/ 91 w 105"/>
                <a:gd name="T43" fmla="*/ 33 h 102"/>
                <a:gd name="T44" fmla="*/ 85 w 105"/>
                <a:gd name="T45" fmla="*/ 33 h 102"/>
                <a:gd name="T46" fmla="*/ 82 w 105"/>
                <a:gd name="T47" fmla="*/ 41 h 102"/>
                <a:gd name="T48" fmla="*/ 76 w 105"/>
                <a:gd name="T49" fmla="*/ 40 h 102"/>
                <a:gd name="T50" fmla="*/ 70 w 105"/>
                <a:gd name="T51" fmla="*/ 34 h 102"/>
                <a:gd name="T52" fmla="*/ 73 w 105"/>
                <a:gd name="T53" fmla="*/ 31 h 102"/>
                <a:gd name="T54" fmla="*/ 73 w 105"/>
                <a:gd name="T55" fmla="*/ 24 h 102"/>
                <a:gd name="T56" fmla="*/ 81 w 105"/>
                <a:gd name="T57" fmla="*/ 14 h 102"/>
                <a:gd name="T58" fmla="*/ 81 w 105"/>
                <a:gd name="T59" fmla="*/ 9 h 102"/>
                <a:gd name="T60" fmla="*/ 76 w 105"/>
                <a:gd name="T61" fmla="*/ 8 h 102"/>
                <a:gd name="T62" fmla="*/ 69 w 105"/>
                <a:gd name="T63" fmla="*/ 4 h 102"/>
                <a:gd name="T64" fmla="*/ 63 w 105"/>
                <a:gd name="T65" fmla="*/ 5 h 102"/>
                <a:gd name="T66" fmla="*/ 57 w 105"/>
                <a:gd name="T67" fmla="*/ 0 h 102"/>
                <a:gd name="T68" fmla="*/ 50 w 105"/>
                <a:gd name="T69" fmla="*/ 5 h 102"/>
                <a:gd name="T70" fmla="*/ 54 w 105"/>
                <a:gd name="T71" fmla="*/ 11 h 102"/>
                <a:gd name="T72" fmla="*/ 48 w 105"/>
                <a:gd name="T73" fmla="*/ 18 h 102"/>
                <a:gd name="T74" fmla="*/ 43 w 105"/>
                <a:gd name="T75" fmla="*/ 20 h 102"/>
                <a:gd name="T76" fmla="*/ 38 w 105"/>
                <a:gd name="T77" fmla="*/ 16 h 102"/>
                <a:gd name="T78" fmla="*/ 34 w 105"/>
                <a:gd name="T79" fmla="*/ 19 h 102"/>
                <a:gd name="T80" fmla="*/ 33 w 105"/>
                <a:gd name="T81" fmla="*/ 26 h 102"/>
                <a:gd name="T82" fmla="*/ 24 w 105"/>
                <a:gd name="T83" fmla="*/ 34 h 102"/>
                <a:gd name="T84" fmla="*/ 17 w 105"/>
                <a:gd name="T85" fmla="*/ 34 h 102"/>
                <a:gd name="T86" fmla="*/ 0 w 105"/>
                <a:gd name="T87" fmla="*/ 41 h 102"/>
                <a:gd name="T88" fmla="*/ 7 w 105"/>
                <a:gd name="T89" fmla="*/ 49 h 102"/>
                <a:gd name="T90" fmla="*/ 9 w 105"/>
                <a:gd name="T91" fmla="*/ 56 h 102"/>
                <a:gd name="T92" fmla="*/ 1 w 105"/>
                <a:gd name="T93"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5" h="102">
                  <a:moveTo>
                    <a:pt x="1" y="57"/>
                  </a:moveTo>
                  <a:cubicBezTo>
                    <a:pt x="1" y="61"/>
                    <a:pt x="0" y="64"/>
                    <a:pt x="0" y="65"/>
                  </a:cubicBezTo>
                  <a:cubicBezTo>
                    <a:pt x="0" y="67"/>
                    <a:pt x="6" y="67"/>
                    <a:pt x="8" y="69"/>
                  </a:cubicBezTo>
                  <a:cubicBezTo>
                    <a:pt x="11" y="71"/>
                    <a:pt x="15" y="74"/>
                    <a:pt x="16" y="78"/>
                  </a:cubicBezTo>
                  <a:cubicBezTo>
                    <a:pt x="16" y="81"/>
                    <a:pt x="18" y="86"/>
                    <a:pt x="18" y="86"/>
                  </a:cubicBezTo>
                  <a:cubicBezTo>
                    <a:pt x="18" y="86"/>
                    <a:pt x="28" y="86"/>
                    <a:pt x="29" y="88"/>
                  </a:cubicBezTo>
                  <a:cubicBezTo>
                    <a:pt x="30" y="89"/>
                    <a:pt x="36" y="91"/>
                    <a:pt x="38" y="88"/>
                  </a:cubicBezTo>
                  <a:cubicBezTo>
                    <a:pt x="40" y="85"/>
                    <a:pt x="45" y="81"/>
                    <a:pt x="46" y="82"/>
                  </a:cubicBezTo>
                  <a:cubicBezTo>
                    <a:pt x="46" y="83"/>
                    <a:pt x="46" y="86"/>
                    <a:pt x="46" y="88"/>
                  </a:cubicBezTo>
                  <a:cubicBezTo>
                    <a:pt x="46" y="89"/>
                    <a:pt x="50" y="92"/>
                    <a:pt x="52" y="95"/>
                  </a:cubicBezTo>
                  <a:cubicBezTo>
                    <a:pt x="54" y="98"/>
                    <a:pt x="58" y="102"/>
                    <a:pt x="62" y="102"/>
                  </a:cubicBezTo>
                  <a:cubicBezTo>
                    <a:pt x="65" y="102"/>
                    <a:pt x="71" y="101"/>
                    <a:pt x="72" y="99"/>
                  </a:cubicBezTo>
                  <a:cubicBezTo>
                    <a:pt x="74" y="96"/>
                    <a:pt x="76" y="92"/>
                    <a:pt x="79" y="92"/>
                  </a:cubicBezTo>
                  <a:cubicBezTo>
                    <a:pt x="83" y="92"/>
                    <a:pt x="87" y="92"/>
                    <a:pt x="91" y="92"/>
                  </a:cubicBezTo>
                  <a:cubicBezTo>
                    <a:pt x="94" y="92"/>
                    <a:pt x="104" y="87"/>
                    <a:pt x="104" y="85"/>
                  </a:cubicBezTo>
                  <a:cubicBezTo>
                    <a:pt x="104" y="84"/>
                    <a:pt x="104" y="82"/>
                    <a:pt x="104" y="80"/>
                  </a:cubicBezTo>
                  <a:cubicBezTo>
                    <a:pt x="102" y="78"/>
                    <a:pt x="102" y="78"/>
                    <a:pt x="102" y="78"/>
                  </a:cubicBezTo>
                  <a:cubicBezTo>
                    <a:pt x="96" y="71"/>
                    <a:pt x="96" y="71"/>
                    <a:pt x="96" y="71"/>
                  </a:cubicBezTo>
                  <a:cubicBezTo>
                    <a:pt x="105" y="67"/>
                    <a:pt x="105" y="67"/>
                    <a:pt x="105" y="67"/>
                  </a:cubicBezTo>
                  <a:cubicBezTo>
                    <a:pt x="105" y="62"/>
                    <a:pt x="105" y="62"/>
                    <a:pt x="105" y="62"/>
                  </a:cubicBezTo>
                  <a:cubicBezTo>
                    <a:pt x="93" y="49"/>
                    <a:pt x="93" y="49"/>
                    <a:pt x="93" y="49"/>
                  </a:cubicBezTo>
                  <a:cubicBezTo>
                    <a:pt x="91" y="33"/>
                    <a:pt x="91" y="33"/>
                    <a:pt x="91" y="33"/>
                  </a:cubicBezTo>
                  <a:cubicBezTo>
                    <a:pt x="85" y="33"/>
                    <a:pt x="85" y="33"/>
                    <a:pt x="85" y="33"/>
                  </a:cubicBezTo>
                  <a:cubicBezTo>
                    <a:pt x="82" y="41"/>
                    <a:pt x="82" y="41"/>
                    <a:pt x="82" y="41"/>
                  </a:cubicBezTo>
                  <a:cubicBezTo>
                    <a:pt x="76" y="40"/>
                    <a:pt x="76" y="40"/>
                    <a:pt x="76" y="40"/>
                  </a:cubicBezTo>
                  <a:cubicBezTo>
                    <a:pt x="70" y="34"/>
                    <a:pt x="70" y="34"/>
                    <a:pt x="70" y="34"/>
                  </a:cubicBezTo>
                  <a:cubicBezTo>
                    <a:pt x="73" y="31"/>
                    <a:pt x="73" y="31"/>
                    <a:pt x="73" y="31"/>
                  </a:cubicBezTo>
                  <a:cubicBezTo>
                    <a:pt x="73" y="24"/>
                    <a:pt x="73" y="24"/>
                    <a:pt x="73" y="24"/>
                  </a:cubicBezTo>
                  <a:cubicBezTo>
                    <a:pt x="81" y="14"/>
                    <a:pt x="81" y="14"/>
                    <a:pt x="81" y="14"/>
                  </a:cubicBezTo>
                  <a:cubicBezTo>
                    <a:pt x="81" y="9"/>
                    <a:pt x="81" y="9"/>
                    <a:pt x="81" y="9"/>
                  </a:cubicBezTo>
                  <a:cubicBezTo>
                    <a:pt x="76" y="8"/>
                    <a:pt x="76" y="8"/>
                    <a:pt x="76" y="8"/>
                  </a:cubicBezTo>
                  <a:cubicBezTo>
                    <a:pt x="69" y="4"/>
                    <a:pt x="69" y="4"/>
                    <a:pt x="69" y="4"/>
                  </a:cubicBezTo>
                  <a:cubicBezTo>
                    <a:pt x="63" y="5"/>
                    <a:pt x="63" y="5"/>
                    <a:pt x="63" y="5"/>
                  </a:cubicBezTo>
                  <a:cubicBezTo>
                    <a:pt x="57" y="0"/>
                    <a:pt x="57" y="0"/>
                    <a:pt x="57" y="0"/>
                  </a:cubicBezTo>
                  <a:cubicBezTo>
                    <a:pt x="50" y="5"/>
                    <a:pt x="50" y="5"/>
                    <a:pt x="50" y="5"/>
                  </a:cubicBezTo>
                  <a:cubicBezTo>
                    <a:pt x="54" y="11"/>
                    <a:pt x="54" y="11"/>
                    <a:pt x="54" y="11"/>
                  </a:cubicBezTo>
                  <a:cubicBezTo>
                    <a:pt x="48" y="18"/>
                    <a:pt x="48" y="18"/>
                    <a:pt x="48" y="18"/>
                  </a:cubicBezTo>
                  <a:cubicBezTo>
                    <a:pt x="43" y="20"/>
                    <a:pt x="43" y="20"/>
                    <a:pt x="43" y="20"/>
                  </a:cubicBezTo>
                  <a:cubicBezTo>
                    <a:pt x="38" y="16"/>
                    <a:pt x="38" y="16"/>
                    <a:pt x="38" y="16"/>
                  </a:cubicBezTo>
                  <a:cubicBezTo>
                    <a:pt x="34" y="19"/>
                    <a:pt x="34" y="19"/>
                    <a:pt x="34" y="19"/>
                  </a:cubicBezTo>
                  <a:cubicBezTo>
                    <a:pt x="33" y="26"/>
                    <a:pt x="33" y="26"/>
                    <a:pt x="33" y="26"/>
                  </a:cubicBezTo>
                  <a:cubicBezTo>
                    <a:pt x="24" y="34"/>
                    <a:pt x="24" y="34"/>
                    <a:pt x="24" y="34"/>
                  </a:cubicBezTo>
                  <a:cubicBezTo>
                    <a:pt x="17" y="34"/>
                    <a:pt x="17" y="34"/>
                    <a:pt x="17" y="34"/>
                  </a:cubicBezTo>
                  <a:cubicBezTo>
                    <a:pt x="0" y="41"/>
                    <a:pt x="0" y="41"/>
                    <a:pt x="0" y="41"/>
                  </a:cubicBezTo>
                  <a:cubicBezTo>
                    <a:pt x="7" y="49"/>
                    <a:pt x="7" y="49"/>
                    <a:pt x="7" y="49"/>
                  </a:cubicBezTo>
                  <a:cubicBezTo>
                    <a:pt x="9" y="56"/>
                    <a:pt x="9" y="56"/>
                    <a:pt x="9" y="56"/>
                  </a:cubicBezTo>
                  <a:lnTo>
                    <a:pt x="1" y="57"/>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92" name="Freeform 88">
              <a:extLst>
                <a:ext uri="{FF2B5EF4-FFF2-40B4-BE49-F238E27FC236}">
                  <a16:creationId xmlns:a16="http://schemas.microsoft.com/office/drawing/2014/main" id="{686CA05E-E088-462E-9BE1-2BF0CFAD50D3}"/>
                </a:ext>
              </a:extLst>
            </p:cNvPr>
            <p:cNvSpPr>
              <a:spLocks/>
            </p:cNvSpPr>
            <p:nvPr/>
          </p:nvSpPr>
          <p:spPr bwMode="auto">
            <a:xfrm>
              <a:off x="2792" y="3941"/>
              <a:ext cx="152" cy="254"/>
            </a:xfrm>
            <a:custGeom>
              <a:avLst/>
              <a:gdLst>
                <a:gd name="T0" fmla="*/ 42 w 152"/>
                <a:gd name="T1" fmla="*/ 0 h 254"/>
                <a:gd name="T2" fmla="*/ 58 w 152"/>
                <a:gd name="T3" fmla="*/ 29 h 254"/>
                <a:gd name="T4" fmla="*/ 71 w 152"/>
                <a:gd name="T5" fmla="*/ 29 h 254"/>
                <a:gd name="T6" fmla="*/ 79 w 152"/>
                <a:gd name="T7" fmla="*/ 23 h 254"/>
                <a:gd name="T8" fmla="*/ 106 w 152"/>
                <a:gd name="T9" fmla="*/ 29 h 254"/>
                <a:gd name="T10" fmla="*/ 115 w 152"/>
                <a:gd name="T11" fmla="*/ 25 h 254"/>
                <a:gd name="T12" fmla="*/ 121 w 152"/>
                <a:gd name="T13" fmla="*/ 35 h 254"/>
                <a:gd name="T14" fmla="*/ 115 w 152"/>
                <a:gd name="T15" fmla="*/ 48 h 254"/>
                <a:gd name="T16" fmla="*/ 129 w 152"/>
                <a:gd name="T17" fmla="*/ 62 h 254"/>
                <a:gd name="T18" fmla="*/ 129 w 152"/>
                <a:gd name="T19" fmla="*/ 81 h 254"/>
                <a:gd name="T20" fmla="*/ 148 w 152"/>
                <a:gd name="T21" fmla="*/ 96 h 254"/>
                <a:gd name="T22" fmla="*/ 146 w 152"/>
                <a:gd name="T23" fmla="*/ 114 h 254"/>
                <a:gd name="T24" fmla="*/ 152 w 152"/>
                <a:gd name="T25" fmla="*/ 127 h 254"/>
                <a:gd name="T26" fmla="*/ 133 w 152"/>
                <a:gd name="T27" fmla="*/ 144 h 254"/>
                <a:gd name="T28" fmla="*/ 135 w 152"/>
                <a:gd name="T29" fmla="*/ 154 h 254"/>
                <a:gd name="T30" fmla="*/ 110 w 152"/>
                <a:gd name="T31" fmla="*/ 177 h 254"/>
                <a:gd name="T32" fmla="*/ 100 w 152"/>
                <a:gd name="T33" fmla="*/ 206 h 254"/>
                <a:gd name="T34" fmla="*/ 87 w 152"/>
                <a:gd name="T35" fmla="*/ 208 h 254"/>
                <a:gd name="T36" fmla="*/ 87 w 152"/>
                <a:gd name="T37" fmla="*/ 227 h 254"/>
                <a:gd name="T38" fmla="*/ 71 w 152"/>
                <a:gd name="T39" fmla="*/ 239 h 254"/>
                <a:gd name="T40" fmla="*/ 44 w 152"/>
                <a:gd name="T41" fmla="*/ 237 h 254"/>
                <a:gd name="T42" fmla="*/ 31 w 152"/>
                <a:gd name="T43" fmla="*/ 237 h 254"/>
                <a:gd name="T44" fmla="*/ 25 w 152"/>
                <a:gd name="T45" fmla="*/ 254 h 254"/>
                <a:gd name="T46" fmla="*/ 12 w 152"/>
                <a:gd name="T47" fmla="*/ 252 h 254"/>
                <a:gd name="T48" fmla="*/ 0 w 152"/>
                <a:gd name="T49" fmla="*/ 239 h 254"/>
                <a:gd name="T50" fmla="*/ 6 w 152"/>
                <a:gd name="T51" fmla="*/ 233 h 254"/>
                <a:gd name="T52" fmla="*/ 6 w 152"/>
                <a:gd name="T53" fmla="*/ 219 h 254"/>
                <a:gd name="T54" fmla="*/ 23 w 152"/>
                <a:gd name="T55" fmla="*/ 198 h 254"/>
                <a:gd name="T56" fmla="*/ 33 w 152"/>
                <a:gd name="T57" fmla="*/ 202 h 254"/>
                <a:gd name="T58" fmla="*/ 33 w 152"/>
                <a:gd name="T59" fmla="*/ 185 h 254"/>
                <a:gd name="T60" fmla="*/ 54 w 152"/>
                <a:gd name="T61" fmla="*/ 169 h 254"/>
                <a:gd name="T62" fmla="*/ 44 w 152"/>
                <a:gd name="T63" fmla="*/ 152 h 254"/>
                <a:gd name="T64" fmla="*/ 50 w 152"/>
                <a:gd name="T65" fmla="*/ 137 h 254"/>
                <a:gd name="T66" fmla="*/ 35 w 152"/>
                <a:gd name="T67" fmla="*/ 123 h 254"/>
                <a:gd name="T68" fmla="*/ 50 w 152"/>
                <a:gd name="T69" fmla="*/ 104 h 254"/>
                <a:gd name="T70" fmla="*/ 50 w 152"/>
                <a:gd name="T71" fmla="*/ 81 h 254"/>
                <a:gd name="T72" fmla="*/ 58 w 152"/>
                <a:gd name="T73" fmla="*/ 71 h 254"/>
                <a:gd name="T74" fmla="*/ 42 w 152"/>
                <a:gd name="T75" fmla="*/ 69 h 254"/>
                <a:gd name="T76" fmla="*/ 29 w 152"/>
                <a:gd name="T77" fmla="*/ 73 h 254"/>
                <a:gd name="T78" fmla="*/ 23 w 152"/>
                <a:gd name="T79" fmla="*/ 69 h 254"/>
                <a:gd name="T80" fmla="*/ 37 w 152"/>
                <a:gd name="T81" fmla="*/ 58 h 254"/>
                <a:gd name="T82" fmla="*/ 37 w 152"/>
                <a:gd name="T83" fmla="*/ 33 h 254"/>
                <a:gd name="T84" fmla="*/ 29 w 152"/>
                <a:gd name="T85" fmla="*/ 8 h 254"/>
                <a:gd name="T86" fmla="*/ 42 w 152"/>
                <a:gd name="T8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2" h="254">
                  <a:moveTo>
                    <a:pt x="42" y="0"/>
                  </a:moveTo>
                  <a:lnTo>
                    <a:pt x="58" y="29"/>
                  </a:lnTo>
                  <a:lnTo>
                    <a:pt x="71" y="29"/>
                  </a:lnTo>
                  <a:lnTo>
                    <a:pt x="79" y="23"/>
                  </a:lnTo>
                  <a:lnTo>
                    <a:pt x="106" y="29"/>
                  </a:lnTo>
                  <a:lnTo>
                    <a:pt x="115" y="25"/>
                  </a:lnTo>
                  <a:lnTo>
                    <a:pt x="121" y="35"/>
                  </a:lnTo>
                  <a:lnTo>
                    <a:pt x="115" y="48"/>
                  </a:lnTo>
                  <a:lnTo>
                    <a:pt x="129" y="62"/>
                  </a:lnTo>
                  <a:lnTo>
                    <a:pt x="129" y="81"/>
                  </a:lnTo>
                  <a:lnTo>
                    <a:pt x="148" y="96"/>
                  </a:lnTo>
                  <a:lnTo>
                    <a:pt x="146" y="114"/>
                  </a:lnTo>
                  <a:lnTo>
                    <a:pt x="152" y="127"/>
                  </a:lnTo>
                  <a:lnTo>
                    <a:pt x="133" y="144"/>
                  </a:lnTo>
                  <a:lnTo>
                    <a:pt x="135" y="154"/>
                  </a:lnTo>
                  <a:lnTo>
                    <a:pt x="110" y="177"/>
                  </a:lnTo>
                  <a:lnTo>
                    <a:pt x="100" y="206"/>
                  </a:lnTo>
                  <a:lnTo>
                    <a:pt x="87" y="208"/>
                  </a:lnTo>
                  <a:lnTo>
                    <a:pt x="87" y="227"/>
                  </a:lnTo>
                  <a:lnTo>
                    <a:pt x="71" y="239"/>
                  </a:lnTo>
                  <a:lnTo>
                    <a:pt x="44" y="237"/>
                  </a:lnTo>
                  <a:lnTo>
                    <a:pt x="31" y="237"/>
                  </a:lnTo>
                  <a:lnTo>
                    <a:pt x="25" y="254"/>
                  </a:lnTo>
                  <a:lnTo>
                    <a:pt x="12" y="252"/>
                  </a:lnTo>
                  <a:lnTo>
                    <a:pt x="0" y="239"/>
                  </a:lnTo>
                  <a:lnTo>
                    <a:pt x="6" y="233"/>
                  </a:lnTo>
                  <a:lnTo>
                    <a:pt x="6" y="219"/>
                  </a:lnTo>
                  <a:lnTo>
                    <a:pt x="23" y="198"/>
                  </a:lnTo>
                  <a:lnTo>
                    <a:pt x="33" y="202"/>
                  </a:lnTo>
                  <a:lnTo>
                    <a:pt x="33" y="185"/>
                  </a:lnTo>
                  <a:lnTo>
                    <a:pt x="54" y="169"/>
                  </a:lnTo>
                  <a:lnTo>
                    <a:pt x="44" y="152"/>
                  </a:lnTo>
                  <a:lnTo>
                    <a:pt x="50" y="137"/>
                  </a:lnTo>
                  <a:lnTo>
                    <a:pt x="35" y="123"/>
                  </a:lnTo>
                  <a:lnTo>
                    <a:pt x="50" y="104"/>
                  </a:lnTo>
                  <a:lnTo>
                    <a:pt x="50" y="81"/>
                  </a:lnTo>
                  <a:lnTo>
                    <a:pt x="58" y="71"/>
                  </a:lnTo>
                  <a:lnTo>
                    <a:pt x="42" y="69"/>
                  </a:lnTo>
                  <a:lnTo>
                    <a:pt x="29" y="73"/>
                  </a:lnTo>
                  <a:lnTo>
                    <a:pt x="23" y="69"/>
                  </a:lnTo>
                  <a:lnTo>
                    <a:pt x="37" y="58"/>
                  </a:lnTo>
                  <a:lnTo>
                    <a:pt x="37" y="33"/>
                  </a:lnTo>
                  <a:lnTo>
                    <a:pt x="29" y="8"/>
                  </a:lnTo>
                  <a:lnTo>
                    <a:pt x="42" y="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93" name="Freeform 89">
              <a:extLst>
                <a:ext uri="{FF2B5EF4-FFF2-40B4-BE49-F238E27FC236}">
                  <a16:creationId xmlns:a16="http://schemas.microsoft.com/office/drawing/2014/main" id="{D95DF56A-3053-4733-A19F-79102BD8A13C}"/>
                </a:ext>
              </a:extLst>
            </p:cNvPr>
            <p:cNvSpPr>
              <a:spLocks noEditPoints="1"/>
            </p:cNvSpPr>
            <p:nvPr/>
          </p:nvSpPr>
          <p:spPr bwMode="auto">
            <a:xfrm>
              <a:off x="4203" y="1755"/>
              <a:ext cx="598" cy="756"/>
            </a:xfrm>
            <a:custGeom>
              <a:avLst/>
              <a:gdLst>
                <a:gd name="T0" fmla="*/ 7 w 287"/>
                <a:gd name="T1" fmla="*/ 247 h 363"/>
                <a:gd name="T2" fmla="*/ 23 w 287"/>
                <a:gd name="T3" fmla="*/ 214 h 363"/>
                <a:gd name="T4" fmla="*/ 38 w 287"/>
                <a:gd name="T5" fmla="*/ 203 h 363"/>
                <a:gd name="T6" fmla="*/ 42 w 287"/>
                <a:gd name="T7" fmla="*/ 213 h 363"/>
                <a:gd name="T8" fmla="*/ 54 w 287"/>
                <a:gd name="T9" fmla="*/ 191 h 363"/>
                <a:gd name="T10" fmla="*/ 27 w 287"/>
                <a:gd name="T11" fmla="*/ 181 h 363"/>
                <a:gd name="T12" fmla="*/ 47 w 287"/>
                <a:gd name="T13" fmla="*/ 153 h 363"/>
                <a:gd name="T14" fmla="*/ 76 w 287"/>
                <a:gd name="T15" fmla="*/ 114 h 363"/>
                <a:gd name="T16" fmla="*/ 117 w 287"/>
                <a:gd name="T17" fmla="*/ 85 h 363"/>
                <a:gd name="T18" fmla="*/ 155 w 287"/>
                <a:gd name="T19" fmla="*/ 58 h 363"/>
                <a:gd name="T20" fmla="*/ 179 w 287"/>
                <a:gd name="T21" fmla="*/ 61 h 363"/>
                <a:gd name="T22" fmla="*/ 168 w 287"/>
                <a:gd name="T23" fmla="*/ 53 h 363"/>
                <a:gd name="T24" fmla="*/ 172 w 287"/>
                <a:gd name="T25" fmla="*/ 34 h 363"/>
                <a:gd name="T26" fmla="*/ 205 w 287"/>
                <a:gd name="T27" fmla="*/ 2 h 363"/>
                <a:gd name="T28" fmla="*/ 218 w 287"/>
                <a:gd name="T29" fmla="*/ 18 h 363"/>
                <a:gd name="T30" fmla="*/ 224 w 287"/>
                <a:gd name="T31" fmla="*/ 39 h 363"/>
                <a:gd name="T32" fmla="*/ 247 w 287"/>
                <a:gd name="T33" fmla="*/ 45 h 363"/>
                <a:gd name="T34" fmla="*/ 246 w 287"/>
                <a:gd name="T35" fmla="*/ 64 h 363"/>
                <a:gd name="T36" fmla="*/ 226 w 287"/>
                <a:gd name="T37" fmla="*/ 84 h 363"/>
                <a:gd name="T38" fmla="*/ 204 w 287"/>
                <a:gd name="T39" fmla="*/ 107 h 363"/>
                <a:gd name="T40" fmla="*/ 184 w 287"/>
                <a:gd name="T41" fmla="*/ 113 h 363"/>
                <a:gd name="T42" fmla="*/ 187 w 287"/>
                <a:gd name="T43" fmla="*/ 124 h 363"/>
                <a:gd name="T44" fmla="*/ 209 w 287"/>
                <a:gd name="T45" fmla="*/ 135 h 363"/>
                <a:gd name="T46" fmla="*/ 212 w 287"/>
                <a:gd name="T47" fmla="*/ 161 h 363"/>
                <a:gd name="T48" fmla="*/ 202 w 287"/>
                <a:gd name="T49" fmla="*/ 179 h 363"/>
                <a:gd name="T50" fmla="*/ 220 w 287"/>
                <a:gd name="T51" fmla="*/ 168 h 363"/>
                <a:gd name="T52" fmla="*/ 246 w 287"/>
                <a:gd name="T53" fmla="*/ 163 h 363"/>
                <a:gd name="T54" fmla="*/ 272 w 287"/>
                <a:gd name="T55" fmla="*/ 159 h 363"/>
                <a:gd name="T56" fmla="*/ 264 w 287"/>
                <a:gd name="T57" fmla="*/ 191 h 363"/>
                <a:gd name="T58" fmla="*/ 275 w 287"/>
                <a:gd name="T59" fmla="*/ 228 h 363"/>
                <a:gd name="T60" fmla="*/ 264 w 287"/>
                <a:gd name="T61" fmla="*/ 239 h 363"/>
                <a:gd name="T62" fmla="*/ 251 w 287"/>
                <a:gd name="T63" fmla="*/ 254 h 363"/>
                <a:gd name="T64" fmla="*/ 241 w 287"/>
                <a:gd name="T65" fmla="*/ 284 h 363"/>
                <a:gd name="T66" fmla="*/ 224 w 287"/>
                <a:gd name="T67" fmla="*/ 289 h 363"/>
                <a:gd name="T68" fmla="*/ 207 w 287"/>
                <a:gd name="T69" fmla="*/ 289 h 363"/>
                <a:gd name="T70" fmla="*/ 178 w 287"/>
                <a:gd name="T71" fmla="*/ 280 h 363"/>
                <a:gd name="T72" fmla="*/ 161 w 287"/>
                <a:gd name="T73" fmla="*/ 298 h 363"/>
                <a:gd name="T74" fmla="*/ 144 w 287"/>
                <a:gd name="T75" fmla="*/ 312 h 363"/>
                <a:gd name="T76" fmla="*/ 136 w 287"/>
                <a:gd name="T77" fmla="*/ 326 h 363"/>
                <a:gd name="T78" fmla="*/ 124 w 287"/>
                <a:gd name="T79" fmla="*/ 349 h 363"/>
                <a:gd name="T80" fmla="*/ 91 w 287"/>
                <a:gd name="T81" fmla="*/ 357 h 363"/>
                <a:gd name="T82" fmla="*/ 70 w 287"/>
                <a:gd name="T83" fmla="*/ 352 h 363"/>
                <a:gd name="T84" fmla="*/ 59 w 287"/>
                <a:gd name="T85" fmla="*/ 354 h 363"/>
                <a:gd name="T86" fmla="*/ 26 w 287"/>
                <a:gd name="T87" fmla="*/ 346 h 363"/>
                <a:gd name="T88" fmla="*/ 20 w 287"/>
                <a:gd name="T89" fmla="*/ 322 h 363"/>
                <a:gd name="T90" fmla="*/ 26 w 287"/>
                <a:gd name="T91" fmla="*/ 301 h 363"/>
                <a:gd name="T92" fmla="*/ 25 w 287"/>
                <a:gd name="T93" fmla="*/ 278 h 363"/>
                <a:gd name="T94" fmla="*/ 30 w 287"/>
                <a:gd name="T95" fmla="*/ 60 h 363"/>
                <a:gd name="T96" fmla="*/ 30 w 287"/>
                <a:gd name="T97" fmla="*/ 95 h 363"/>
                <a:gd name="T98" fmla="*/ 40 w 287"/>
                <a:gd name="T99" fmla="*/ 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7" h="363">
                  <a:moveTo>
                    <a:pt x="0" y="264"/>
                  </a:moveTo>
                  <a:cubicBezTo>
                    <a:pt x="0" y="263"/>
                    <a:pt x="1" y="263"/>
                    <a:pt x="1" y="262"/>
                  </a:cubicBezTo>
                  <a:cubicBezTo>
                    <a:pt x="4" y="255"/>
                    <a:pt x="5" y="250"/>
                    <a:pt x="7" y="247"/>
                  </a:cubicBezTo>
                  <a:cubicBezTo>
                    <a:pt x="9" y="245"/>
                    <a:pt x="14" y="244"/>
                    <a:pt x="17" y="240"/>
                  </a:cubicBezTo>
                  <a:cubicBezTo>
                    <a:pt x="21" y="235"/>
                    <a:pt x="26" y="231"/>
                    <a:pt x="26" y="227"/>
                  </a:cubicBezTo>
                  <a:cubicBezTo>
                    <a:pt x="27" y="223"/>
                    <a:pt x="25" y="216"/>
                    <a:pt x="23" y="214"/>
                  </a:cubicBezTo>
                  <a:cubicBezTo>
                    <a:pt x="20" y="212"/>
                    <a:pt x="20" y="207"/>
                    <a:pt x="20" y="206"/>
                  </a:cubicBezTo>
                  <a:cubicBezTo>
                    <a:pt x="21" y="204"/>
                    <a:pt x="28" y="197"/>
                    <a:pt x="30" y="197"/>
                  </a:cubicBezTo>
                  <a:cubicBezTo>
                    <a:pt x="31" y="196"/>
                    <a:pt x="38" y="202"/>
                    <a:pt x="38" y="203"/>
                  </a:cubicBezTo>
                  <a:cubicBezTo>
                    <a:pt x="37" y="205"/>
                    <a:pt x="32" y="208"/>
                    <a:pt x="31" y="211"/>
                  </a:cubicBezTo>
                  <a:cubicBezTo>
                    <a:pt x="29" y="213"/>
                    <a:pt x="34" y="213"/>
                    <a:pt x="36" y="214"/>
                  </a:cubicBezTo>
                  <a:cubicBezTo>
                    <a:pt x="38" y="215"/>
                    <a:pt x="39" y="215"/>
                    <a:pt x="42" y="213"/>
                  </a:cubicBezTo>
                  <a:cubicBezTo>
                    <a:pt x="46" y="210"/>
                    <a:pt x="48" y="206"/>
                    <a:pt x="51" y="207"/>
                  </a:cubicBezTo>
                  <a:cubicBezTo>
                    <a:pt x="54" y="208"/>
                    <a:pt x="59" y="207"/>
                    <a:pt x="61" y="203"/>
                  </a:cubicBezTo>
                  <a:cubicBezTo>
                    <a:pt x="62" y="200"/>
                    <a:pt x="61" y="192"/>
                    <a:pt x="54" y="191"/>
                  </a:cubicBezTo>
                  <a:cubicBezTo>
                    <a:pt x="47" y="189"/>
                    <a:pt x="42" y="191"/>
                    <a:pt x="40" y="192"/>
                  </a:cubicBezTo>
                  <a:cubicBezTo>
                    <a:pt x="39" y="193"/>
                    <a:pt x="37" y="191"/>
                    <a:pt x="35" y="188"/>
                  </a:cubicBezTo>
                  <a:cubicBezTo>
                    <a:pt x="32" y="185"/>
                    <a:pt x="27" y="182"/>
                    <a:pt x="27" y="181"/>
                  </a:cubicBezTo>
                  <a:cubicBezTo>
                    <a:pt x="27" y="180"/>
                    <a:pt x="29" y="177"/>
                    <a:pt x="33" y="174"/>
                  </a:cubicBezTo>
                  <a:cubicBezTo>
                    <a:pt x="37" y="170"/>
                    <a:pt x="42" y="162"/>
                    <a:pt x="44" y="161"/>
                  </a:cubicBezTo>
                  <a:cubicBezTo>
                    <a:pt x="47" y="161"/>
                    <a:pt x="46" y="156"/>
                    <a:pt x="47" y="153"/>
                  </a:cubicBezTo>
                  <a:cubicBezTo>
                    <a:pt x="49" y="151"/>
                    <a:pt x="54" y="143"/>
                    <a:pt x="54" y="139"/>
                  </a:cubicBezTo>
                  <a:cubicBezTo>
                    <a:pt x="53" y="135"/>
                    <a:pt x="53" y="134"/>
                    <a:pt x="60" y="130"/>
                  </a:cubicBezTo>
                  <a:cubicBezTo>
                    <a:pt x="66" y="125"/>
                    <a:pt x="75" y="118"/>
                    <a:pt x="76" y="114"/>
                  </a:cubicBezTo>
                  <a:cubicBezTo>
                    <a:pt x="77" y="111"/>
                    <a:pt x="84" y="105"/>
                    <a:pt x="89" y="101"/>
                  </a:cubicBezTo>
                  <a:cubicBezTo>
                    <a:pt x="95" y="98"/>
                    <a:pt x="98" y="99"/>
                    <a:pt x="102" y="94"/>
                  </a:cubicBezTo>
                  <a:cubicBezTo>
                    <a:pt x="106" y="89"/>
                    <a:pt x="115" y="87"/>
                    <a:pt x="117" y="85"/>
                  </a:cubicBezTo>
                  <a:cubicBezTo>
                    <a:pt x="120" y="83"/>
                    <a:pt x="129" y="76"/>
                    <a:pt x="131" y="73"/>
                  </a:cubicBezTo>
                  <a:cubicBezTo>
                    <a:pt x="133" y="71"/>
                    <a:pt x="143" y="64"/>
                    <a:pt x="146" y="61"/>
                  </a:cubicBezTo>
                  <a:cubicBezTo>
                    <a:pt x="148" y="59"/>
                    <a:pt x="152" y="60"/>
                    <a:pt x="155" y="58"/>
                  </a:cubicBezTo>
                  <a:cubicBezTo>
                    <a:pt x="157" y="56"/>
                    <a:pt x="160" y="56"/>
                    <a:pt x="161" y="57"/>
                  </a:cubicBezTo>
                  <a:cubicBezTo>
                    <a:pt x="162" y="59"/>
                    <a:pt x="167" y="60"/>
                    <a:pt x="170" y="59"/>
                  </a:cubicBezTo>
                  <a:cubicBezTo>
                    <a:pt x="173" y="58"/>
                    <a:pt x="178" y="61"/>
                    <a:pt x="179" y="61"/>
                  </a:cubicBezTo>
                  <a:cubicBezTo>
                    <a:pt x="180" y="60"/>
                    <a:pt x="188" y="55"/>
                    <a:pt x="184" y="54"/>
                  </a:cubicBezTo>
                  <a:cubicBezTo>
                    <a:pt x="181" y="53"/>
                    <a:pt x="180" y="51"/>
                    <a:pt x="176" y="53"/>
                  </a:cubicBezTo>
                  <a:cubicBezTo>
                    <a:pt x="172" y="54"/>
                    <a:pt x="170" y="52"/>
                    <a:pt x="168" y="53"/>
                  </a:cubicBezTo>
                  <a:cubicBezTo>
                    <a:pt x="165" y="53"/>
                    <a:pt x="166" y="49"/>
                    <a:pt x="168" y="46"/>
                  </a:cubicBezTo>
                  <a:cubicBezTo>
                    <a:pt x="170" y="43"/>
                    <a:pt x="172" y="45"/>
                    <a:pt x="173" y="41"/>
                  </a:cubicBezTo>
                  <a:cubicBezTo>
                    <a:pt x="174" y="38"/>
                    <a:pt x="173" y="36"/>
                    <a:pt x="172" y="34"/>
                  </a:cubicBezTo>
                  <a:cubicBezTo>
                    <a:pt x="171" y="33"/>
                    <a:pt x="173" y="28"/>
                    <a:pt x="175" y="25"/>
                  </a:cubicBezTo>
                  <a:cubicBezTo>
                    <a:pt x="177" y="22"/>
                    <a:pt x="181" y="23"/>
                    <a:pt x="184" y="21"/>
                  </a:cubicBezTo>
                  <a:cubicBezTo>
                    <a:pt x="187" y="18"/>
                    <a:pt x="203" y="4"/>
                    <a:pt x="205" y="2"/>
                  </a:cubicBezTo>
                  <a:cubicBezTo>
                    <a:pt x="207" y="0"/>
                    <a:pt x="209" y="4"/>
                    <a:pt x="208" y="7"/>
                  </a:cubicBezTo>
                  <a:cubicBezTo>
                    <a:pt x="208" y="9"/>
                    <a:pt x="210" y="13"/>
                    <a:pt x="212" y="13"/>
                  </a:cubicBezTo>
                  <a:cubicBezTo>
                    <a:pt x="215" y="14"/>
                    <a:pt x="218" y="16"/>
                    <a:pt x="218" y="18"/>
                  </a:cubicBezTo>
                  <a:cubicBezTo>
                    <a:pt x="218" y="20"/>
                    <a:pt x="216" y="24"/>
                    <a:pt x="218" y="26"/>
                  </a:cubicBezTo>
                  <a:cubicBezTo>
                    <a:pt x="219" y="28"/>
                    <a:pt x="220" y="34"/>
                    <a:pt x="219" y="35"/>
                  </a:cubicBezTo>
                  <a:cubicBezTo>
                    <a:pt x="217" y="37"/>
                    <a:pt x="219" y="41"/>
                    <a:pt x="224" y="39"/>
                  </a:cubicBezTo>
                  <a:cubicBezTo>
                    <a:pt x="229" y="37"/>
                    <a:pt x="236" y="42"/>
                    <a:pt x="236" y="45"/>
                  </a:cubicBezTo>
                  <a:cubicBezTo>
                    <a:pt x="236" y="48"/>
                    <a:pt x="238" y="51"/>
                    <a:pt x="241" y="48"/>
                  </a:cubicBezTo>
                  <a:cubicBezTo>
                    <a:pt x="244" y="46"/>
                    <a:pt x="246" y="44"/>
                    <a:pt x="247" y="45"/>
                  </a:cubicBezTo>
                  <a:cubicBezTo>
                    <a:pt x="248" y="47"/>
                    <a:pt x="247" y="50"/>
                    <a:pt x="248" y="52"/>
                  </a:cubicBezTo>
                  <a:cubicBezTo>
                    <a:pt x="248" y="54"/>
                    <a:pt x="252" y="56"/>
                    <a:pt x="251" y="58"/>
                  </a:cubicBezTo>
                  <a:cubicBezTo>
                    <a:pt x="250" y="60"/>
                    <a:pt x="250" y="61"/>
                    <a:pt x="246" y="64"/>
                  </a:cubicBezTo>
                  <a:cubicBezTo>
                    <a:pt x="242" y="67"/>
                    <a:pt x="240" y="67"/>
                    <a:pt x="238" y="70"/>
                  </a:cubicBezTo>
                  <a:cubicBezTo>
                    <a:pt x="235" y="73"/>
                    <a:pt x="232" y="76"/>
                    <a:pt x="230" y="79"/>
                  </a:cubicBezTo>
                  <a:cubicBezTo>
                    <a:pt x="229" y="82"/>
                    <a:pt x="229" y="84"/>
                    <a:pt x="226" y="84"/>
                  </a:cubicBezTo>
                  <a:cubicBezTo>
                    <a:pt x="224" y="85"/>
                    <a:pt x="211" y="81"/>
                    <a:pt x="209" y="85"/>
                  </a:cubicBezTo>
                  <a:cubicBezTo>
                    <a:pt x="206" y="89"/>
                    <a:pt x="201" y="94"/>
                    <a:pt x="203" y="98"/>
                  </a:cubicBezTo>
                  <a:cubicBezTo>
                    <a:pt x="204" y="102"/>
                    <a:pt x="204" y="104"/>
                    <a:pt x="204" y="107"/>
                  </a:cubicBezTo>
                  <a:cubicBezTo>
                    <a:pt x="203" y="111"/>
                    <a:pt x="201" y="114"/>
                    <a:pt x="198" y="113"/>
                  </a:cubicBezTo>
                  <a:cubicBezTo>
                    <a:pt x="196" y="112"/>
                    <a:pt x="193" y="113"/>
                    <a:pt x="192" y="114"/>
                  </a:cubicBezTo>
                  <a:cubicBezTo>
                    <a:pt x="190" y="114"/>
                    <a:pt x="185" y="115"/>
                    <a:pt x="184" y="113"/>
                  </a:cubicBezTo>
                  <a:cubicBezTo>
                    <a:pt x="182" y="112"/>
                    <a:pt x="179" y="111"/>
                    <a:pt x="178" y="113"/>
                  </a:cubicBezTo>
                  <a:cubicBezTo>
                    <a:pt x="177" y="114"/>
                    <a:pt x="180" y="118"/>
                    <a:pt x="180" y="121"/>
                  </a:cubicBezTo>
                  <a:cubicBezTo>
                    <a:pt x="180" y="124"/>
                    <a:pt x="183" y="125"/>
                    <a:pt x="187" y="124"/>
                  </a:cubicBezTo>
                  <a:cubicBezTo>
                    <a:pt x="191" y="123"/>
                    <a:pt x="191" y="120"/>
                    <a:pt x="195" y="122"/>
                  </a:cubicBezTo>
                  <a:cubicBezTo>
                    <a:pt x="198" y="124"/>
                    <a:pt x="200" y="124"/>
                    <a:pt x="204" y="127"/>
                  </a:cubicBezTo>
                  <a:cubicBezTo>
                    <a:pt x="207" y="130"/>
                    <a:pt x="208" y="129"/>
                    <a:pt x="209" y="135"/>
                  </a:cubicBezTo>
                  <a:cubicBezTo>
                    <a:pt x="210" y="141"/>
                    <a:pt x="213" y="139"/>
                    <a:pt x="214" y="145"/>
                  </a:cubicBezTo>
                  <a:cubicBezTo>
                    <a:pt x="216" y="151"/>
                    <a:pt x="216" y="150"/>
                    <a:pt x="216" y="154"/>
                  </a:cubicBezTo>
                  <a:cubicBezTo>
                    <a:pt x="216" y="158"/>
                    <a:pt x="214" y="159"/>
                    <a:pt x="212" y="161"/>
                  </a:cubicBezTo>
                  <a:cubicBezTo>
                    <a:pt x="210" y="163"/>
                    <a:pt x="210" y="165"/>
                    <a:pt x="207" y="167"/>
                  </a:cubicBezTo>
                  <a:cubicBezTo>
                    <a:pt x="203" y="169"/>
                    <a:pt x="199" y="171"/>
                    <a:pt x="199" y="174"/>
                  </a:cubicBezTo>
                  <a:cubicBezTo>
                    <a:pt x="198" y="177"/>
                    <a:pt x="203" y="178"/>
                    <a:pt x="202" y="179"/>
                  </a:cubicBezTo>
                  <a:cubicBezTo>
                    <a:pt x="200" y="181"/>
                    <a:pt x="207" y="179"/>
                    <a:pt x="205" y="176"/>
                  </a:cubicBezTo>
                  <a:cubicBezTo>
                    <a:pt x="203" y="172"/>
                    <a:pt x="207" y="169"/>
                    <a:pt x="208" y="169"/>
                  </a:cubicBezTo>
                  <a:cubicBezTo>
                    <a:pt x="209" y="169"/>
                    <a:pt x="219" y="171"/>
                    <a:pt x="220" y="168"/>
                  </a:cubicBezTo>
                  <a:cubicBezTo>
                    <a:pt x="222" y="164"/>
                    <a:pt x="221" y="159"/>
                    <a:pt x="227" y="161"/>
                  </a:cubicBezTo>
                  <a:cubicBezTo>
                    <a:pt x="233" y="162"/>
                    <a:pt x="230" y="161"/>
                    <a:pt x="234" y="160"/>
                  </a:cubicBezTo>
                  <a:cubicBezTo>
                    <a:pt x="238" y="160"/>
                    <a:pt x="243" y="161"/>
                    <a:pt x="246" y="163"/>
                  </a:cubicBezTo>
                  <a:cubicBezTo>
                    <a:pt x="248" y="165"/>
                    <a:pt x="255" y="161"/>
                    <a:pt x="257" y="159"/>
                  </a:cubicBezTo>
                  <a:cubicBezTo>
                    <a:pt x="258" y="158"/>
                    <a:pt x="263" y="158"/>
                    <a:pt x="264" y="160"/>
                  </a:cubicBezTo>
                  <a:cubicBezTo>
                    <a:pt x="265" y="161"/>
                    <a:pt x="271" y="160"/>
                    <a:pt x="272" y="159"/>
                  </a:cubicBezTo>
                  <a:cubicBezTo>
                    <a:pt x="274" y="158"/>
                    <a:pt x="287" y="168"/>
                    <a:pt x="285" y="171"/>
                  </a:cubicBezTo>
                  <a:cubicBezTo>
                    <a:pt x="283" y="174"/>
                    <a:pt x="275" y="180"/>
                    <a:pt x="272" y="184"/>
                  </a:cubicBezTo>
                  <a:cubicBezTo>
                    <a:pt x="268" y="187"/>
                    <a:pt x="263" y="188"/>
                    <a:pt x="264" y="191"/>
                  </a:cubicBezTo>
                  <a:cubicBezTo>
                    <a:pt x="266" y="195"/>
                    <a:pt x="268" y="200"/>
                    <a:pt x="269" y="203"/>
                  </a:cubicBezTo>
                  <a:cubicBezTo>
                    <a:pt x="271" y="205"/>
                    <a:pt x="274" y="212"/>
                    <a:pt x="273" y="217"/>
                  </a:cubicBezTo>
                  <a:cubicBezTo>
                    <a:pt x="271" y="222"/>
                    <a:pt x="274" y="223"/>
                    <a:pt x="275" y="228"/>
                  </a:cubicBezTo>
                  <a:cubicBezTo>
                    <a:pt x="275" y="230"/>
                    <a:pt x="275" y="231"/>
                    <a:pt x="275" y="232"/>
                  </a:cubicBezTo>
                  <a:cubicBezTo>
                    <a:pt x="271" y="237"/>
                    <a:pt x="271" y="237"/>
                    <a:pt x="271" y="237"/>
                  </a:cubicBezTo>
                  <a:cubicBezTo>
                    <a:pt x="264" y="239"/>
                    <a:pt x="264" y="239"/>
                    <a:pt x="264" y="239"/>
                  </a:cubicBezTo>
                  <a:cubicBezTo>
                    <a:pt x="260" y="235"/>
                    <a:pt x="260" y="235"/>
                    <a:pt x="260" y="235"/>
                  </a:cubicBezTo>
                  <a:cubicBezTo>
                    <a:pt x="254" y="236"/>
                    <a:pt x="254" y="236"/>
                    <a:pt x="254" y="236"/>
                  </a:cubicBezTo>
                  <a:cubicBezTo>
                    <a:pt x="251" y="254"/>
                    <a:pt x="251" y="254"/>
                    <a:pt x="251" y="254"/>
                  </a:cubicBezTo>
                  <a:cubicBezTo>
                    <a:pt x="245" y="262"/>
                    <a:pt x="245" y="262"/>
                    <a:pt x="245" y="262"/>
                  </a:cubicBezTo>
                  <a:cubicBezTo>
                    <a:pt x="249" y="267"/>
                    <a:pt x="249" y="267"/>
                    <a:pt x="249" y="267"/>
                  </a:cubicBezTo>
                  <a:cubicBezTo>
                    <a:pt x="241" y="284"/>
                    <a:pt x="241" y="284"/>
                    <a:pt x="241" y="284"/>
                  </a:cubicBezTo>
                  <a:cubicBezTo>
                    <a:pt x="236" y="286"/>
                    <a:pt x="236" y="286"/>
                    <a:pt x="236" y="286"/>
                  </a:cubicBezTo>
                  <a:cubicBezTo>
                    <a:pt x="233" y="283"/>
                    <a:pt x="233" y="283"/>
                    <a:pt x="233" y="283"/>
                  </a:cubicBezTo>
                  <a:cubicBezTo>
                    <a:pt x="224" y="289"/>
                    <a:pt x="224" y="289"/>
                    <a:pt x="224" y="289"/>
                  </a:cubicBezTo>
                  <a:cubicBezTo>
                    <a:pt x="220" y="290"/>
                    <a:pt x="220" y="290"/>
                    <a:pt x="220" y="290"/>
                  </a:cubicBezTo>
                  <a:cubicBezTo>
                    <a:pt x="213" y="297"/>
                    <a:pt x="213" y="297"/>
                    <a:pt x="213" y="297"/>
                  </a:cubicBezTo>
                  <a:cubicBezTo>
                    <a:pt x="207" y="289"/>
                    <a:pt x="207" y="289"/>
                    <a:pt x="207" y="289"/>
                  </a:cubicBezTo>
                  <a:cubicBezTo>
                    <a:pt x="202" y="277"/>
                    <a:pt x="202" y="277"/>
                    <a:pt x="202" y="277"/>
                  </a:cubicBezTo>
                  <a:cubicBezTo>
                    <a:pt x="190" y="281"/>
                    <a:pt x="190" y="281"/>
                    <a:pt x="190" y="281"/>
                  </a:cubicBezTo>
                  <a:cubicBezTo>
                    <a:pt x="178" y="280"/>
                    <a:pt x="178" y="280"/>
                    <a:pt x="178" y="280"/>
                  </a:cubicBezTo>
                  <a:cubicBezTo>
                    <a:pt x="175" y="288"/>
                    <a:pt x="175" y="288"/>
                    <a:pt x="175" y="288"/>
                  </a:cubicBezTo>
                  <a:cubicBezTo>
                    <a:pt x="162" y="291"/>
                    <a:pt x="162" y="291"/>
                    <a:pt x="162" y="291"/>
                  </a:cubicBezTo>
                  <a:cubicBezTo>
                    <a:pt x="161" y="298"/>
                    <a:pt x="161" y="298"/>
                    <a:pt x="161" y="298"/>
                  </a:cubicBezTo>
                  <a:cubicBezTo>
                    <a:pt x="158" y="307"/>
                    <a:pt x="158" y="307"/>
                    <a:pt x="158" y="307"/>
                  </a:cubicBezTo>
                  <a:cubicBezTo>
                    <a:pt x="149" y="308"/>
                    <a:pt x="149" y="308"/>
                    <a:pt x="149" y="308"/>
                  </a:cubicBezTo>
                  <a:cubicBezTo>
                    <a:pt x="144" y="312"/>
                    <a:pt x="144" y="312"/>
                    <a:pt x="144" y="312"/>
                  </a:cubicBezTo>
                  <a:cubicBezTo>
                    <a:pt x="149" y="314"/>
                    <a:pt x="149" y="314"/>
                    <a:pt x="149" y="314"/>
                  </a:cubicBezTo>
                  <a:cubicBezTo>
                    <a:pt x="140" y="321"/>
                    <a:pt x="140" y="321"/>
                    <a:pt x="140" y="321"/>
                  </a:cubicBezTo>
                  <a:cubicBezTo>
                    <a:pt x="136" y="326"/>
                    <a:pt x="136" y="326"/>
                    <a:pt x="136" y="326"/>
                  </a:cubicBezTo>
                  <a:cubicBezTo>
                    <a:pt x="135" y="336"/>
                    <a:pt x="135" y="336"/>
                    <a:pt x="135" y="336"/>
                  </a:cubicBezTo>
                  <a:cubicBezTo>
                    <a:pt x="135" y="335"/>
                    <a:pt x="135" y="335"/>
                    <a:pt x="135" y="335"/>
                  </a:cubicBezTo>
                  <a:cubicBezTo>
                    <a:pt x="124" y="349"/>
                    <a:pt x="124" y="349"/>
                    <a:pt x="124" y="349"/>
                  </a:cubicBezTo>
                  <a:cubicBezTo>
                    <a:pt x="113" y="347"/>
                    <a:pt x="113" y="347"/>
                    <a:pt x="113" y="347"/>
                  </a:cubicBezTo>
                  <a:cubicBezTo>
                    <a:pt x="109" y="359"/>
                    <a:pt x="109" y="359"/>
                    <a:pt x="109" y="359"/>
                  </a:cubicBezTo>
                  <a:cubicBezTo>
                    <a:pt x="91" y="357"/>
                    <a:pt x="91" y="357"/>
                    <a:pt x="91" y="357"/>
                  </a:cubicBezTo>
                  <a:cubicBezTo>
                    <a:pt x="87" y="362"/>
                    <a:pt x="87" y="362"/>
                    <a:pt x="87" y="362"/>
                  </a:cubicBezTo>
                  <a:cubicBezTo>
                    <a:pt x="80" y="363"/>
                    <a:pt x="80" y="363"/>
                    <a:pt x="80" y="363"/>
                  </a:cubicBezTo>
                  <a:cubicBezTo>
                    <a:pt x="70" y="352"/>
                    <a:pt x="70" y="352"/>
                    <a:pt x="70" y="352"/>
                  </a:cubicBezTo>
                  <a:cubicBezTo>
                    <a:pt x="61" y="356"/>
                    <a:pt x="61" y="356"/>
                    <a:pt x="61" y="356"/>
                  </a:cubicBezTo>
                  <a:cubicBezTo>
                    <a:pt x="65" y="361"/>
                    <a:pt x="65" y="361"/>
                    <a:pt x="65" y="361"/>
                  </a:cubicBezTo>
                  <a:cubicBezTo>
                    <a:pt x="59" y="354"/>
                    <a:pt x="59" y="354"/>
                    <a:pt x="59" y="354"/>
                  </a:cubicBezTo>
                  <a:cubicBezTo>
                    <a:pt x="49" y="345"/>
                    <a:pt x="49" y="345"/>
                    <a:pt x="49" y="345"/>
                  </a:cubicBezTo>
                  <a:cubicBezTo>
                    <a:pt x="39" y="346"/>
                    <a:pt x="39" y="346"/>
                    <a:pt x="39" y="346"/>
                  </a:cubicBezTo>
                  <a:cubicBezTo>
                    <a:pt x="26" y="346"/>
                    <a:pt x="26" y="346"/>
                    <a:pt x="26" y="346"/>
                  </a:cubicBezTo>
                  <a:cubicBezTo>
                    <a:pt x="26" y="338"/>
                    <a:pt x="26" y="338"/>
                    <a:pt x="26" y="338"/>
                  </a:cubicBezTo>
                  <a:cubicBezTo>
                    <a:pt x="19" y="330"/>
                    <a:pt x="19" y="330"/>
                    <a:pt x="19" y="330"/>
                  </a:cubicBezTo>
                  <a:cubicBezTo>
                    <a:pt x="20" y="322"/>
                    <a:pt x="20" y="322"/>
                    <a:pt x="20" y="322"/>
                  </a:cubicBezTo>
                  <a:cubicBezTo>
                    <a:pt x="22" y="317"/>
                    <a:pt x="22" y="317"/>
                    <a:pt x="22" y="317"/>
                  </a:cubicBezTo>
                  <a:cubicBezTo>
                    <a:pt x="26" y="308"/>
                    <a:pt x="26" y="308"/>
                    <a:pt x="26" y="308"/>
                  </a:cubicBezTo>
                  <a:cubicBezTo>
                    <a:pt x="26" y="301"/>
                    <a:pt x="26" y="301"/>
                    <a:pt x="26" y="301"/>
                  </a:cubicBezTo>
                  <a:cubicBezTo>
                    <a:pt x="37" y="291"/>
                    <a:pt x="37" y="291"/>
                    <a:pt x="37" y="291"/>
                  </a:cubicBezTo>
                  <a:cubicBezTo>
                    <a:pt x="30" y="282"/>
                    <a:pt x="30" y="282"/>
                    <a:pt x="30" y="282"/>
                  </a:cubicBezTo>
                  <a:cubicBezTo>
                    <a:pt x="25" y="278"/>
                    <a:pt x="25" y="278"/>
                    <a:pt x="25" y="278"/>
                  </a:cubicBezTo>
                  <a:cubicBezTo>
                    <a:pt x="12" y="271"/>
                    <a:pt x="12" y="271"/>
                    <a:pt x="12" y="271"/>
                  </a:cubicBezTo>
                  <a:cubicBezTo>
                    <a:pt x="0" y="264"/>
                    <a:pt x="0" y="264"/>
                    <a:pt x="0" y="264"/>
                  </a:cubicBezTo>
                  <a:close/>
                  <a:moveTo>
                    <a:pt x="30" y="60"/>
                  </a:moveTo>
                  <a:cubicBezTo>
                    <a:pt x="30" y="60"/>
                    <a:pt x="22" y="65"/>
                    <a:pt x="21" y="70"/>
                  </a:cubicBezTo>
                  <a:cubicBezTo>
                    <a:pt x="20" y="75"/>
                    <a:pt x="19" y="78"/>
                    <a:pt x="21" y="84"/>
                  </a:cubicBezTo>
                  <a:cubicBezTo>
                    <a:pt x="22" y="89"/>
                    <a:pt x="24" y="93"/>
                    <a:pt x="30" y="95"/>
                  </a:cubicBezTo>
                  <a:cubicBezTo>
                    <a:pt x="36" y="98"/>
                    <a:pt x="39" y="93"/>
                    <a:pt x="37" y="88"/>
                  </a:cubicBezTo>
                  <a:cubicBezTo>
                    <a:pt x="35" y="83"/>
                    <a:pt x="37" y="82"/>
                    <a:pt x="38" y="79"/>
                  </a:cubicBezTo>
                  <a:cubicBezTo>
                    <a:pt x="39" y="77"/>
                    <a:pt x="43" y="71"/>
                    <a:pt x="40" y="64"/>
                  </a:cubicBezTo>
                  <a:cubicBezTo>
                    <a:pt x="38" y="57"/>
                    <a:pt x="35" y="58"/>
                    <a:pt x="30" y="60"/>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94" name="Freeform 90">
              <a:extLst>
                <a:ext uri="{FF2B5EF4-FFF2-40B4-BE49-F238E27FC236}">
                  <a16:creationId xmlns:a16="http://schemas.microsoft.com/office/drawing/2014/main" id="{E255F1CE-0BF4-4564-82FA-A39CC0683F17}"/>
                </a:ext>
              </a:extLst>
            </p:cNvPr>
            <p:cNvSpPr>
              <a:spLocks noEditPoints="1"/>
            </p:cNvSpPr>
            <p:nvPr/>
          </p:nvSpPr>
          <p:spPr bwMode="auto">
            <a:xfrm>
              <a:off x="1806" y="2772"/>
              <a:ext cx="519" cy="323"/>
            </a:xfrm>
            <a:custGeom>
              <a:avLst/>
              <a:gdLst>
                <a:gd name="T0" fmla="*/ 0 w 249"/>
                <a:gd name="T1" fmla="*/ 63 h 155"/>
                <a:gd name="T2" fmla="*/ 12 w 249"/>
                <a:gd name="T3" fmla="*/ 38 h 155"/>
                <a:gd name="T4" fmla="*/ 31 w 249"/>
                <a:gd name="T5" fmla="*/ 4 h 155"/>
                <a:gd name="T6" fmla="*/ 53 w 249"/>
                <a:gd name="T7" fmla="*/ 21 h 155"/>
                <a:gd name="T8" fmla="*/ 46 w 249"/>
                <a:gd name="T9" fmla="*/ 46 h 155"/>
                <a:gd name="T10" fmla="*/ 25 w 249"/>
                <a:gd name="T11" fmla="*/ 50 h 155"/>
                <a:gd name="T12" fmla="*/ 30 w 249"/>
                <a:gd name="T13" fmla="*/ 70 h 155"/>
                <a:gd name="T14" fmla="*/ 57 w 249"/>
                <a:gd name="T15" fmla="*/ 59 h 155"/>
                <a:gd name="T16" fmla="*/ 83 w 249"/>
                <a:gd name="T17" fmla="*/ 61 h 155"/>
                <a:gd name="T18" fmla="*/ 116 w 249"/>
                <a:gd name="T19" fmla="*/ 67 h 155"/>
                <a:gd name="T20" fmla="*/ 136 w 249"/>
                <a:gd name="T21" fmla="*/ 61 h 155"/>
                <a:gd name="T22" fmla="*/ 127 w 249"/>
                <a:gd name="T23" fmla="*/ 74 h 155"/>
                <a:gd name="T24" fmla="*/ 133 w 249"/>
                <a:gd name="T25" fmla="*/ 84 h 155"/>
                <a:gd name="T26" fmla="*/ 156 w 249"/>
                <a:gd name="T27" fmla="*/ 83 h 155"/>
                <a:gd name="T28" fmla="*/ 175 w 249"/>
                <a:gd name="T29" fmla="*/ 85 h 155"/>
                <a:gd name="T30" fmla="*/ 182 w 249"/>
                <a:gd name="T31" fmla="*/ 95 h 155"/>
                <a:gd name="T32" fmla="*/ 188 w 249"/>
                <a:gd name="T33" fmla="*/ 97 h 155"/>
                <a:gd name="T34" fmla="*/ 202 w 249"/>
                <a:gd name="T35" fmla="*/ 88 h 155"/>
                <a:gd name="T36" fmla="*/ 198 w 249"/>
                <a:gd name="T37" fmla="*/ 64 h 155"/>
                <a:gd name="T38" fmla="*/ 203 w 249"/>
                <a:gd name="T39" fmla="*/ 45 h 155"/>
                <a:gd name="T40" fmla="*/ 213 w 249"/>
                <a:gd name="T41" fmla="*/ 71 h 155"/>
                <a:gd name="T42" fmla="*/ 238 w 249"/>
                <a:gd name="T43" fmla="*/ 87 h 155"/>
                <a:gd name="T44" fmla="*/ 249 w 249"/>
                <a:gd name="T45" fmla="*/ 105 h 155"/>
                <a:gd name="T46" fmla="*/ 248 w 249"/>
                <a:gd name="T47" fmla="*/ 121 h 155"/>
                <a:gd name="T48" fmla="*/ 246 w 249"/>
                <a:gd name="T49" fmla="*/ 132 h 155"/>
                <a:gd name="T50" fmla="*/ 230 w 249"/>
                <a:gd name="T51" fmla="*/ 134 h 155"/>
                <a:gd name="T52" fmla="*/ 220 w 249"/>
                <a:gd name="T53" fmla="*/ 142 h 155"/>
                <a:gd name="T54" fmla="*/ 201 w 249"/>
                <a:gd name="T55" fmla="*/ 151 h 155"/>
                <a:gd name="T56" fmla="*/ 181 w 249"/>
                <a:gd name="T57" fmla="*/ 152 h 155"/>
                <a:gd name="T58" fmla="*/ 149 w 249"/>
                <a:gd name="T59" fmla="*/ 136 h 155"/>
                <a:gd name="T60" fmla="*/ 130 w 249"/>
                <a:gd name="T61" fmla="*/ 127 h 155"/>
                <a:gd name="T62" fmla="*/ 107 w 249"/>
                <a:gd name="T63" fmla="*/ 113 h 155"/>
                <a:gd name="T64" fmla="*/ 93 w 249"/>
                <a:gd name="T65" fmla="*/ 104 h 155"/>
                <a:gd name="T66" fmla="*/ 77 w 249"/>
                <a:gd name="T67" fmla="*/ 107 h 155"/>
                <a:gd name="T68" fmla="*/ 32 w 249"/>
                <a:gd name="T69" fmla="*/ 100 h 155"/>
                <a:gd name="T70" fmla="*/ 24 w 249"/>
                <a:gd name="T71" fmla="*/ 105 h 155"/>
                <a:gd name="T72" fmla="*/ 15 w 249"/>
                <a:gd name="T73" fmla="*/ 92 h 155"/>
                <a:gd name="T74" fmla="*/ 5 w 249"/>
                <a:gd name="T75" fmla="*/ 77 h 155"/>
                <a:gd name="T76" fmla="*/ 89 w 249"/>
                <a:gd name="T77" fmla="*/ 22 h 155"/>
                <a:gd name="T78" fmla="*/ 97 w 249"/>
                <a:gd name="T79" fmla="*/ 37 h 155"/>
                <a:gd name="T80" fmla="*/ 95 w 249"/>
                <a:gd name="T81" fmla="*/ 1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155">
                  <a:moveTo>
                    <a:pt x="0" y="63"/>
                  </a:moveTo>
                  <a:cubicBezTo>
                    <a:pt x="0" y="63"/>
                    <a:pt x="0" y="63"/>
                    <a:pt x="0" y="63"/>
                  </a:cubicBezTo>
                  <a:cubicBezTo>
                    <a:pt x="4" y="59"/>
                    <a:pt x="11" y="55"/>
                    <a:pt x="10" y="50"/>
                  </a:cubicBezTo>
                  <a:cubicBezTo>
                    <a:pt x="10" y="46"/>
                    <a:pt x="8" y="43"/>
                    <a:pt x="12" y="38"/>
                  </a:cubicBezTo>
                  <a:cubicBezTo>
                    <a:pt x="16" y="34"/>
                    <a:pt x="31" y="26"/>
                    <a:pt x="32" y="23"/>
                  </a:cubicBezTo>
                  <a:cubicBezTo>
                    <a:pt x="34" y="19"/>
                    <a:pt x="32" y="5"/>
                    <a:pt x="31" y="4"/>
                  </a:cubicBezTo>
                  <a:cubicBezTo>
                    <a:pt x="30" y="4"/>
                    <a:pt x="34" y="0"/>
                    <a:pt x="39" y="8"/>
                  </a:cubicBezTo>
                  <a:cubicBezTo>
                    <a:pt x="43" y="16"/>
                    <a:pt x="48" y="18"/>
                    <a:pt x="53" y="21"/>
                  </a:cubicBezTo>
                  <a:cubicBezTo>
                    <a:pt x="58" y="23"/>
                    <a:pt x="55" y="32"/>
                    <a:pt x="52" y="38"/>
                  </a:cubicBezTo>
                  <a:cubicBezTo>
                    <a:pt x="50" y="45"/>
                    <a:pt x="50" y="48"/>
                    <a:pt x="46" y="46"/>
                  </a:cubicBezTo>
                  <a:cubicBezTo>
                    <a:pt x="41" y="43"/>
                    <a:pt x="33" y="42"/>
                    <a:pt x="30" y="43"/>
                  </a:cubicBezTo>
                  <a:cubicBezTo>
                    <a:pt x="26" y="45"/>
                    <a:pt x="23" y="46"/>
                    <a:pt x="25" y="50"/>
                  </a:cubicBezTo>
                  <a:cubicBezTo>
                    <a:pt x="26" y="53"/>
                    <a:pt x="27" y="56"/>
                    <a:pt x="25" y="59"/>
                  </a:cubicBezTo>
                  <a:cubicBezTo>
                    <a:pt x="23" y="63"/>
                    <a:pt x="26" y="68"/>
                    <a:pt x="30" y="70"/>
                  </a:cubicBezTo>
                  <a:cubicBezTo>
                    <a:pt x="33" y="72"/>
                    <a:pt x="44" y="73"/>
                    <a:pt x="46" y="70"/>
                  </a:cubicBezTo>
                  <a:cubicBezTo>
                    <a:pt x="48" y="67"/>
                    <a:pt x="53" y="56"/>
                    <a:pt x="57" y="59"/>
                  </a:cubicBezTo>
                  <a:cubicBezTo>
                    <a:pt x="61" y="62"/>
                    <a:pt x="65" y="65"/>
                    <a:pt x="68" y="62"/>
                  </a:cubicBezTo>
                  <a:cubicBezTo>
                    <a:pt x="71" y="59"/>
                    <a:pt x="78" y="64"/>
                    <a:pt x="83" y="61"/>
                  </a:cubicBezTo>
                  <a:cubicBezTo>
                    <a:pt x="89" y="58"/>
                    <a:pt x="97" y="56"/>
                    <a:pt x="104" y="61"/>
                  </a:cubicBezTo>
                  <a:cubicBezTo>
                    <a:pt x="110" y="65"/>
                    <a:pt x="113" y="72"/>
                    <a:pt x="116" y="67"/>
                  </a:cubicBezTo>
                  <a:cubicBezTo>
                    <a:pt x="118" y="61"/>
                    <a:pt x="120" y="60"/>
                    <a:pt x="123" y="59"/>
                  </a:cubicBezTo>
                  <a:cubicBezTo>
                    <a:pt x="125" y="58"/>
                    <a:pt x="135" y="59"/>
                    <a:pt x="136" y="61"/>
                  </a:cubicBezTo>
                  <a:cubicBezTo>
                    <a:pt x="137" y="63"/>
                    <a:pt x="134" y="65"/>
                    <a:pt x="132" y="67"/>
                  </a:cubicBezTo>
                  <a:cubicBezTo>
                    <a:pt x="130" y="70"/>
                    <a:pt x="128" y="72"/>
                    <a:pt x="127" y="74"/>
                  </a:cubicBezTo>
                  <a:cubicBezTo>
                    <a:pt x="127" y="76"/>
                    <a:pt x="122" y="74"/>
                    <a:pt x="123" y="76"/>
                  </a:cubicBezTo>
                  <a:cubicBezTo>
                    <a:pt x="124" y="78"/>
                    <a:pt x="129" y="87"/>
                    <a:pt x="133" y="84"/>
                  </a:cubicBezTo>
                  <a:cubicBezTo>
                    <a:pt x="138" y="81"/>
                    <a:pt x="138" y="79"/>
                    <a:pt x="144" y="79"/>
                  </a:cubicBezTo>
                  <a:cubicBezTo>
                    <a:pt x="151" y="79"/>
                    <a:pt x="154" y="80"/>
                    <a:pt x="156" y="83"/>
                  </a:cubicBezTo>
                  <a:cubicBezTo>
                    <a:pt x="157" y="86"/>
                    <a:pt x="159" y="90"/>
                    <a:pt x="163" y="88"/>
                  </a:cubicBezTo>
                  <a:cubicBezTo>
                    <a:pt x="167" y="86"/>
                    <a:pt x="172" y="86"/>
                    <a:pt x="175" y="85"/>
                  </a:cubicBezTo>
                  <a:cubicBezTo>
                    <a:pt x="177" y="84"/>
                    <a:pt x="178" y="81"/>
                    <a:pt x="183" y="84"/>
                  </a:cubicBezTo>
                  <a:cubicBezTo>
                    <a:pt x="188" y="88"/>
                    <a:pt x="185" y="91"/>
                    <a:pt x="182" y="95"/>
                  </a:cubicBezTo>
                  <a:cubicBezTo>
                    <a:pt x="178" y="98"/>
                    <a:pt x="180" y="102"/>
                    <a:pt x="182" y="104"/>
                  </a:cubicBezTo>
                  <a:cubicBezTo>
                    <a:pt x="184" y="105"/>
                    <a:pt x="188" y="100"/>
                    <a:pt x="188" y="97"/>
                  </a:cubicBezTo>
                  <a:cubicBezTo>
                    <a:pt x="187" y="94"/>
                    <a:pt x="195" y="96"/>
                    <a:pt x="197" y="98"/>
                  </a:cubicBezTo>
                  <a:cubicBezTo>
                    <a:pt x="200" y="100"/>
                    <a:pt x="204" y="92"/>
                    <a:pt x="202" y="88"/>
                  </a:cubicBezTo>
                  <a:cubicBezTo>
                    <a:pt x="200" y="83"/>
                    <a:pt x="202" y="78"/>
                    <a:pt x="203" y="75"/>
                  </a:cubicBezTo>
                  <a:cubicBezTo>
                    <a:pt x="204" y="71"/>
                    <a:pt x="202" y="68"/>
                    <a:pt x="198" y="64"/>
                  </a:cubicBezTo>
                  <a:cubicBezTo>
                    <a:pt x="195" y="61"/>
                    <a:pt x="191" y="58"/>
                    <a:pt x="193" y="52"/>
                  </a:cubicBezTo>
                  <a:cubicBezTo>
                    <a:pt x="195" y="47"/>
                    <a:pt x="200" y="40"/>
                    <a:pt x="203" y="45"/>
                  </a:cubicBezTo>
                  <a:cubicBezTo>
                    <a:pt x="206" y="50"/>
                    <a:pt x="210" y="61"/>
                    <a:pt x="210" y="64"/>
                  </a:cubicBezTo>
                  <a:cubicBezTo>
                    <a:pt x="209" y="68"/>
                    <a:pt x="210" y="72"/>
                    <a:pt x="213" y="71"/>
                  </a:cubicBezTo>
                  <a:cubicBezTo>
                    <a:pt x="216" y="71"/>
                    <a:pt x="220" y="74"/>
                    <a:pt x="223" y="77"/>
                  </a:cubicBezTo>
                  <a:cubicBezTo>
                    <a:pt x="225" y="80"/>
                    <a:pt x="232" y="79"/>
                    <a:pt x="238" y="87"/>
                  </a:cubicBezTo>
                  <a:cubicBezTo>
                    <a:pt x="244" y="94"/>
                    <a:pt x="243" y="96"/>
                    <a:pt x="247" y="102"/>
                  </a:cubicBezTo>
                  <a:cubicBezTo>
                    <a:pt x="247" y="103"/>
                    <a:pt x="248" y="104"/>
                    <a:pt x="249" y="105"/>
                  </a:cubicBezTo>
                  <a:cubicBezTo>
                    <a:pt x="241" y="116"/>
                    <a:pt x="241" y="116"/>
                    <a:pt x="241" y="116"/>
                  </a:cubicBezTo>
                  <a:cubicBezTo>
                    <a:pt x="248" y="121"/>
                    <a:pt x="248" y="121"/>
                    <a:pt x="248" y="121"/>
                  </a:cubicBezTo>
                  <a:cubicBezTo>
                    <a:pt x="247" y="131"/>
                    <a:pt x="247" y="131"/>
                    <a:pt x="247" y="131"/>
                  </a:cubicBezTo>
                  <a:cubicBezTo>
                    <a:pt x="246" y="132"/>
                    <a:pt x="246" y="132"/>
                    <a:pt x="246" y="132"/>
                  </a:cubicBezTo>
                  <a:cubicBezTo>
                    <a:pt x="238" y="128"/>
                    <a:pt x="238" y="128"/>
                    <a:pt x="238" y="128"/>
                  </a:cubicBezTo>
                  <a:cubicBezTo>
                    <a:pt x="230" y="134"/>
                    <a:pt x="230" y="134"/>
                    <a:pt x="230" y="134"/>
                  </a:cubicBezTo>
                  <a:cubicBezTo>
                    <a:pt x="223" y="135"/>
                    <a:pt x="223" y="135"/>
                    <a:pt x="223" y="135"/>
                  </a:cubicBezTo>
                  <a:cubicBezTo>
                    <a:pt x="220" y="142"/>
                    <a:pt x="220" y="142"/>
                    <a:pt x="220" y="142"/>
                  </a:cubicBezTo>
                  <a:cubicBezTo>
                    <a:pt x="210" y="140"/>
                    <a:pt x="210" y="140"/>
                    <a:pt x="210" y="140"/>
                  </a:cubicBezTo>
                  <a:cubicBezTo>
                    <a:pt x="201" y="151"/>
                    <a:pt x="201" y="151"/>
                    <a:pt x="201" y="151"/>
                  </a:cubicBezTo>
                  <a:cubicBezTo>
                    <a:pt x="185" y="155"/>
                    <a:pt x="185" y="155"/>
                    <a:pt x="185" y="155"/>
                  </a:cubicBezTo>
                  <a:cubicBezTo>
                    <a:pt x="181" y="152"/>
                    <a:pt x="181" y="152"/>
                    <a:pt x="181" y="152"/>
                  </a:cubicBezTo>
                  <a:cubicBezTo>
                    <a:pt x="172" y="152"/>
                    <a:pt x="172" y="152"/>
                    <a:pt x="172" y="152"/>
                  </a:cubicBezTo>
                  <a:cubicBezTo>
                    <a:pt x="149" y="136"/>
                    <a:pt x="149" y="136"/>
                    <a:pt x="149" y="136"/>
                  </a:cubicBezTo>
                  <a:cubicBezTo>
                    <a:pt x="136" y="134"/>
                    <a:pt x="136" y="134"/>
                    <a:pt x="136" y="134"/>
                  </a:cubicBezTo>
                  <a:cubicBezTo>
                    <a:pt x="130" y="127"/>
                    <a:pt x="130" y="127"/>
                    <a:pt x="130" y="127"/>
                  </a:cubicBezTo>
                  <a:cubicBezTo>
                    <a:pt x="122" y="124"/>
                    <a:pt x="122" y="124"/>
                    <a:pt x="122" y="124"/>
                  </a:cubicBezTo>
                  <a:cubicBezTo>
                    <a:pt x="107" y="113"/>
                    <a:pt x="107" y="113"/>
                    <a:pt x="107" y="113"/>
                  </a:cubicBezTo>
                  <a:cubicBezTo>
                    <a:pt x="99" y="111"/>
                    <a:pt x="99" y="111"/>
                    <a:pt x="99" y="111"/>
                  </a:cubicBezTo>
                  <a:cubicBezTo>
                    <a:pt x="93" y="104"/>
                    <a:pt x="93" y="104"/>
                    <a:pt x="93" y="104"/>
                  </a:cubicBezTo>
                  <a:cubicBezTo>
                    <a:pt x="80" y="103"/>
                    <a:pt x="80" y="103"/>
                    <a:pt x="80" y="103"/>
                  </a:cubicBezTo>
                  <a:cubicBezTo>
                    <a:pt x="77" y="107"/>
                    <a:pt x="77" y="107"/>
                    <a:pt x="77" y="107"/>
                  </a:cubicBezTo>
                  <a:cubicBezTo>
                    <a:pt x="41" y="106"/>
                    <a:pt x="41" y="106"/>
                    <a:pt x="41" y="106"/>
                  </a:cubicBezTo>
                  <a:cubicBezTo>
                    <a:pt x="32" y="100"/>
                    <a:pt x="32" y="100"/>
                    <a:pt x="32" y="100"/>
                  </a:cubicBezTo>
                  <a:cubicBezTo>
                    <a:pt x="30" y="105"/>
                    <a:pt x="30" y="105"/>
                    <a:pt x="30" y="105"/>
                  </a:cubicBezTo>
                  <a:cubicBezTo>
                    <a:pt x="24" y="105"/>
                    <a:pt x="24" y="105"/>
                    <a:pt x="24" y="105"/>
                  </a:cubicBezTo>
                  <a:cubicBezTo>
                    <a:pt x="16" y="98"/>
                    <a:pt x="16" y="98"/>
                    <a:pt x="16" y="98"/>
                  </a:cubicBezTo>
                  <a:cubicBezTo>
                    <a:pt x="15" y="92"/>
                    <a:pt x="15" y="92"/>
                    <a:pt x="15" y="92"/>
                  </a:cubicBezTo>
                  <a:cubicBezTo>
                    <a:pt x="6" y="83"/>
                    <a:pt x="6" y="83"/>
                    <a:pt x="6" y="83"/>
                  </a:cubicBezTo>
                  <a:cubicBezTo>
                    <a:pt x="5" y="77"/>
                    <a:pt x="5" y="77"/>
                    <a:pt x="5" y="77"/>
                  </a:cubicBezTo>
                  <a:cubicBezTo>
                    <a:pt x="0" y="63"/>
                    <a:pt x="0" y="63"/>
                    <a:pt x="0" y="63"/>
                  </a:cubicBezTo>
                  <a:close/>
                  <a:moveTo>
                    <a:pt x="89" y="22"/>
                  </a:moveTo>
                  <a:cubicBezTo>
                    <a:pt x="82" y="27"/>
                    <a:pt x="82" y="27"/>
                    <a:pt x="82" y="33"/>
                  </a:cubicBezTo>
                  <a:cubicBezTo>
                    <a:pt x="82" y="39"/>
                    <a:pt x="89" y="38"/>
                    <a:pt x="97" y="37"/>
                  </a:cubicBezTo>
                  <a:cubicBezTo>
                    <a:pt x="104" y="36"/>
                    <a:pt x="106" y="31"/>
                    <a:pt x="105" y="28"/>
                  </a:cubicBezTo>
                  <a:cubicBezTo>
                    <a:pt x="104" y="24"/>
                    <a:pt x="100" y="19"/>
                    <a:pt x="95" y="19"/>
                  </a:cubicBezTo>
                  <a:cubicBezTo>
                    <a:pt x="91" y="19"/>
                    <a:pt x="89" y="22"/>
                    <a:pt x="89" y="22"/>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95" name="Freeform 91">
              <a:extLst>
                <a:ext uri="{FF2B5EF4-FFF2-40B4-BE49-F238E27FC236}">
                  <a16:creationId xmlns:a16="http://schemas.microsoft.com/office/drawing/2014/main" id="{E658FF32-FB08-4C51-BE26-21DBE281D980}"/>
                </a:ext>
              </a:extLst>
            </p:cNvPr>
            <p:cNvSpPr>
              <a:spLocks noEditPoints="1"/>
            </p:cNvSpPr>
            <p:nvPr/>
          </p:nvSpPr>
          <p:spPr bwMode="auto">
            <a:xfrm>
              <a:off x="2158" y="2757"/>
              <a:ext cx="611" cy="763"/>
            </a:xfrm>
            <a:custGeom>
              <a:avLst/>
              <a:gdLst>
                <a:gd name="T0" fmla="*/ 104 w 293"/>
                <a:gd name="T1" fmla="*/ 148 h 366"/>
                <a:gd name="T2" fmla="*/ 101 w 293"/>
                <a:gd name="T3" fmla="*/ 100 h 366"/>
                <a:gd name="T4" fmla="*/ 119 w 293"/>
                <a:gd name="T5" fmla="*/ 58 h 366"/>
                <a:gd name="T6" fmla="*/ 172 w 293"/>
                <a:gd name="T7" fmla="*/ 22 h 366"/>
                <a:gd name="T8" fmla="*/ 171 w 293"/>
                <a:gd name="T9" fmla="*/ 80 h 366"/>
                <a:gd name="T10" fmla="*/ 158 w 293"/>
                <a:gd name="T11" fmla="*/ 150 h 366"/>
                <a:gd name="T12" fmla="*/ 135 w 293"/>
                <a:gd name="T13" fmla="*/ 192 h 366"/>
                <a:gd name="T14" fmla="*/ 102 w 293"/>
                <a:gd name="T15" fmla="*/ 208 h 366"/>
                <a:gd name="T16" fmla="*/ 137 w 293"/>
                <a:gd name="T17" fmla="*/ 212 h 366"/>
                <a:gd name="T18" fmla="*/ 172 w 293"/>
                <a:gd name="T19" fmla="*/ 159 h 366"/>
                <a:gd name="T20" fmla="*/ 201 w 293"/>
                <a:gd name="T21" fmla="*/ 173 h 366"/>
                <a:gd name="T22" fmla="*/ 199 w 293"/>
                <a:gd name="T23" fmla="*/ 188 h 366"/>
                <a:gd name="T24" fmla="*/ 195 w 293"/>
                <a:gd name="T25" fmla="*/ 146 h 366"/>
                <a:gd name="T26" fmla="*/ 167 w 293"/>
                <a:gd name="T27" fmla="*/ 123 h 366"/>
                <a:gd name="T28" fmla="*/ 181 w 293"/>
                <a:gd name="T29" fmla="*/ 65 h 366"/>
                <a:gd name="T30" fmla="*/ 208 w 293"/>
                <a:gd name="T31" fmla="*/ 41 h 366"/>
                <a:gd name="T32" fmla="*/ 216 w 293"/>
                <a:gd name="T33" fmla="*/ 87 h 366"/>
                <a:gd name="T34" fmla="*/ 209 w 293"/>
                <a:gd name="T35" fmla="*/ 62 h 366"/>
                <a:gd name="T36" fmla="*/ 233 w 293"/>
                <a:gd name="T37" fmla="*/ 54 h 366"/>
                <a:gd name="T38" fmla="*/ 246 w 293"/>
                <a:gd name="T39" fmla="*/ 81 h 366"/>
                <a:gd name="T40" fmla="*/ 248 w 293"/>
                <a:gd name="T41" fmla="*/ 98 h 366"/>
                <a:gd name="T42" fmla="*/ 227 w 293"/>
                <a:gd name="T43" fmla="*/ 138 h 366"/>
                <a:gd name="T44" fmla="*/ 245 w 293"/>
                <a:gd name="T45" fmla="*/ 156 h 366"/>
                <a:gd name="T46" fmla="*/ 258 w 293"/>
                <a:gd name="T47" fmla="*/ 156 h 366"/>
                <a:gd name="T48" fmla="*/ 260 w 293"/>
                <a:gd name="T49" fmla="*/ 176 h 366"/>
                <a:gd name="T50" fmla="*/ 251 w 293"/>
                <a:gd name="T51" fmla="*/ 203 h 366"/>
                <a:gd name="T52" fmla="*/ 255 w 293"/>
                <a:gd name="T53" fmla="*/ 224 h 366"/>
                <a:gd name="T54" fmla="*/ 263 w 293"/>
                <a:gd name="T55" fmla="*/ 243 h 366"/>
                <a:gd name="T56" fmla="*/ 268 w 293"/>
                <a:gd name="T57" fmla="*/ 260 h 366"/>
                <a:gd name="T58" fmla="*/ 274 w 293"/>
                <a:gd name="T59" fmla="*/ 289 h 366"/>
                <a:gd name="T60" fmla="*/ 290 w 293"/>
                <a:gd name="T61" fmla="*/ 305 h 366"/>
                <a:gd name="T62" fmla="*/ 284 w 293"/>
                <a:gd name="T63" fmla="*/ 335 h 366"/>
                <a:gd name="T64" fmla="*/ 268 w 293"/>
                <a:gd name="T65" fmla="*/ 366 h 366"/>
                <a:gd name="T66" fmla="*/ 245 w 293"/>
                <a:gd name="T67" fmla="*/ 352 h 366"/>
                <a:gd name="T68" fmla="*/ 224 w 293"/>
                <a:gd name="T69" fmla="*/ 336 h 366"/>
                <a:gd name="T70" fmla="*/ 171 w 293"/>
                <a:gd name="T71" fmla="*/ 340 h 366"/>
                <a:gd name="T72" fmla="*/ 150 w 293"/>
                <a:gd name="T73" fmla="*/ 326 h 366"/>
                <a:gd name="T74" fmla="*/ 127 w 293"/>
                <a:gd name="T75" fmla="*/ 319 h 366"/>
                <a:gd name="T76" fmla="*/ 104 w 293"/>
                <a:gd name="T77" fmla="*/ 298 h 366"/>
                <a:gd name="T78" fmla="*/ 79 w 293"/>
                <a:gd name="T79" fmla="*/ 267 h 366"/>
                <a:gd name="T80" fmla="*/ 56 w 293"/>
                <a:gd name="T81" fmla="*/ 272 h 366"/>
                <a:gd name="T82" fmla="*/ 31 w 293"/>
                <a:gd name="T83" fmla="*/ 251 h 366"/>
                <a:gd name="T84" fmla="*/ 9 w 293"/>
                <a:gd name="T85" fmla="*/ 216 h 366"/>
                <a:gd name="T86" fmla="*/ 35 w 293"/>
                <a:gd name="T87" fmla="*/ 183 h 366"/>
                <a:gd name="T88" fmla="*/ 67 w 293"/>
                <a:gd name="T89" fmla="*/ 169 h 366"/>
                <a:gd name="T90" fmla="*/ 70 w 293"/>
                <a:gd name="T91" fmla="*/ 150 h 366"/>
                <a:gd name="T92" fmla="*/ 72 w 293"/>
                <a:gd name="T93" fmla="*/ 123 h 366"/>
                <a:gd name="T94" fmla="*/ 178 w 293"/>
                <a:gd name="T95" fmla="*/ 1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3" h="366">
                  <a:moveTo>
                    <a:pt x="80" y="112"/>
                  </a:moveTo>
                  <a:cubicBezTo>
                    <a:pt x="83" y="116"/>
                    <a:pt x="87" y="117"/>
                    <a:pt x="90" y="122"/>
                  </a:cubicBezTo>
                  <a:cubicBezTo>
                    <a:pt x="94" y="128"/>
                    <a:pt x="97" y="131"/>
                    <a:pt x="98" y="138"/>
                  </a:cubicBezTo>
                  <a:cubicBezTo>
                    <a:pt x="100" y="145"/>
                    <a:pt x="102" y="152"/>
                    <a:pt x="104" y="148"/>
                  </a:cubicBezTo>
                  <a:cubicBezTo>
                    <a:pt x="107" y="144"/>
                    <a:pt x="113" y="141"/>
                    <a:pt x="112" y="135"/>
                  </a:cubicBezTo>
                  <a:cubicBezTo>
                    <a:pt x="111" y="130"/>
                    <a:pt x="111" y="119"/>
                    <a:pt x="111" y="115"/>
                  </a:cubicBezTo>
                  <a:cubicBezTo>
                    <a:pt x="112" y="111"/>
                    <a:pt x="108" y="105"/>
                    <a:pt x="104" y="106"/>
                  </a:cubicBezTo>
                  <a:cubicBezTo>
                    <a:pt x="101" y="107"/>
                    <a:pt x="97" y="104"/>
                    <a:pt x="101" y="100"/>
                  </a:cubicBezTo>
                  <a:cubicBezTo>
                    <a:pt x="105" y="96"/>
                    <a:pt x="110" y="96"/>
                    <a:pt x="110" y="92"/>
                  </a:cubicBezTo>
                  <a:cubicBezTo>
                    <a:pt x="111" y="87"/>
                    <a:pt x="112" y="82"/>
                    <a:pt x="114" y="79"/>
                  </a:cubicBezTo>
                  <a:cubicBezTo>
                    <a:pt x="116" y="77"/>
                    <a:pt x="109" y="77"/>
                    <a:pt x="110" y="70"/>
                  </a:cubicBezTo>
                  <a:cubicBezTo>
                    <a:pt x="111" y="63"/>
                    <a:pt x="113" y="59"/>
                    <a:pt x="119" y="58"/>
                  </a:cubicBezTo>
                  <a:cubicBezTo>
                    <a:pt x="126" y="57"/>
                    <a:pt x="130" y="55"/>
                    <a:pt x="133" y="51"/>
                  </a:cubicBezTo>
                  <a:cubicBezTo>
                    <a:pt x="135" y="47"/>
                    <a:pt x="149" y="31"/>
                    <a:pt x="151" y="24"/>
                  </a:cubicBezTo>
                  <a:cubicBezTo>
                    <a:pt x="153" y="18"/>
                    <a:pt x="155" y="13"/>
                    <a:pt x="158" y="17"/>
                  </a:cubicBezTo>
                  <a:cubicBezTo>
                    <a:pt x="162" y="21"/>
                    <a:pt x="167" y="22"/>
                    <a:pt x="172" y="22"/>
                  </a:cubicBezTo>
                  <a:cubicBezTo>
                    <a:pt x="177" y="22"/>
                    <a:pt x="183" y="29"/>
                    <a:pt x="184" y="33"/>
                  </a:cubicBezTo>
                  <a:cubicBezTo>
                    <a:pt x="184" y="38"/>
                    <a:pt x="182" y="45"/>
                    <a:pt x="179" y="50"/>
                  </a:cubicBezTo>
                  <a:cubicBezTo>
                    <a:pt x="176" y="55"/>
                    <a:pt x="165" y="64"/>
                    <a:pt x="166" y="68"/>
                  </a:cubicBezTo>
                  <a:cubicBezTo>
                    <a:pt x="166" y="73"/>
                    <a:pt x="171" y="75"/>
                    <a:pt x="171" y="80"/>
                  </a:cubicBezTo>
                  <a:cubicBezTo>
                    <a:pt x="171" y="85"/>
                    <a:pt x="167" y="99"/>
                    <a:pt x="164" y="103"/>
                  </a:cubicBezTo>
                  <a:cubicBezTo>
                    <a:pt x="160" y="107"/>
                    <a:pt x="161" y="114"/>
                    <a:pt x="160" y="120"/>
                  </a:cubicBezTo>
                  <a:cubicBezTo>
                    <a:pt x="159" y="125"/>
                    <a:pt x="153" y="134"/>
                    <a:pt x="153" y="135"/>
                  </a:cubicBezTo>
                  <a:cubicBezTo>
                    <a:pt x="153" y="137"/>
                    <a:pt x="156" y="147"/>
                    <a:pt x="158" y="150"/>
                  </a:cubicBezTo>
                  <a:cubicBezTo>
                    <a:pt x="159" y="152"/>
                    <a:pt x="161" y="161"/>
                    <a:pt x="158" y="162"/>
                  </a:cubicBezTo>
                  <a:cubicBezTo>
                    <a:pt x="154" y="164"/>
                    <a:pt x="154" y="168"/>
                    <a:pt x="153" y="174"/>
                  </a:cubicBezTo>
                  <a:cubicBezTo>
                    <a:pt x="153" y="181"/>
                    <a:pt x="146" y="182"/>
                    <a:pt x="144" y="184"/>
                  </a:cubicBezTo>
                  <a:cubicBezTo>
                    <a:pt x="141" y="186"/>
                    <a:pt x="139" y="187"/>
                    <a:pt x="135" y="192"/>
                  </a:cubicBezTo>
                  <a:cubicBezTo>
                    <a:pt x="130" y="197"/>
                    <a:pt x="121" y="201"/>
                    <a:pt x="117" y="201"/>
                  </a:cubicBezTo>
                  <a:cubicBezTo>
                    <a:pt x="112" y="201"/>
                    <a:pt x="111" y="202"/>
                    <a:pt x="106" y="198"/>
                  </a:cubicBezTo>
                  <a:cubicBezTo>
                    <a:pt x="101" y="195"/>
                    <a:pt x="99" y="193"/>
                    <a:pt x="96" y="199"/>
                  </a:cubicBezTo>
                  <a:cubicBezTo>
                    <a:pt x="94" y="205"/>
                    <a:pt x="99" y="205"/>
                    <a:pt x="102" y="208"/>
                  </a:cubicBezTo>
                  <a:cubicBezTo>
                    <a:pt x="104" y="212"/>
                    <a:pt x="109" y="212"/>
                    <a:pt x="110" y="214"/>
                  </a:cubicBezTo>
                  <a:cubicBezTo>
                    <a:pt x="111" y="217"/>
                    <a:pt x="117" y="213"/>
                    <a:pt x="119" y="216"/>
                  </a:cubicBezTo>
                  <a:cubicBezTo>
                    <a:pt x="121" y="220"/>
                    <a:pt x="125" y="223"/>
                    <a:pt x="129" y="219"/>
                  </a:cubicBezTo>
                  <a:cubicBezTo>
                    <a:pt x="133" y="216"/>
                    <a:pt x="133" y="212"/>
                    <a:pt x="137" y="212"/>
                  </a:cubicBezTo>
                  <a:cubicBezTo>
                    <a:pt x="141" y="212"/>
                    <a:pt x="155" y="206"/>
                    <a:pt x="156" y="201"/>
                  </a:cubicBezTo>
                  <a:cubicBezTo>
                    <a:pt x="156" y="196"/>
                    <a:pt x="160" y="193"/>
                    <a:pt x="164" y="190"/>
                  </a:cubicBezTo>
                  <a:cubicBezTo>
                    <a:pt x="168" y="187"/>
                    <a:pt x="168" y="183"/>
                    <a:pt x="170" y="178"/>
                  </a:cubicBezTo>
                  <a:cubicBezTo>
                    <a:pt x="172" y="173"/>
                    <a:pt x="172" y="163"/>
                    <a:pt x="172" y="159"/>
                  </a:cubicBezTo>
                  <a:cubicBezTo>
                    <a:pt x="173" y="155"/>
                    <a:pt x="180" y="153"/>
                    <a:pt x="183" y="153"/>
                  </a:cubicBezTo>
                  <a:cubicBezTo>
                    <a:pt x="185" y="153"/>
                    <a:pt x="194" y="150"/>
                    <a:pt x="195" y="154"/>
                  </a:cubicBezTo>
                  <a:cubicBezTo>
                    <a:pt x="197" y="158"/>
                    <a:pt x="198" y="161"/>
                    <a:pt x="199" y="164"/>
                  </a:cubicBezTo>
                  <a:cubicBezTo>
                    <a:pt x="201" y="166"/>
                    <a:pt x="203" y="169"/>
                    <a:pt x="201" y="173"/>
                  </a:cubicBezTo>
                  <a:cubicBezTo>
                    <a:pt x="200" y="176"/>
                    <a:pt x="196" y="182"/>
                    <a:pt x="196" y="187"/>
                  </a:cubicBezTo>
                  <a:cubicBezTo>
                    <a:pt x="196" y="193"/>
                    <a:pt x="196" y="197"/>
                    <a:pt x="204" y="198"/>
                  </a:cubicBezTo>
                  <a:cubicBezTo>
                    <a:pt x="212" y="200"/>
                    <a:pt x="216" y="198"/>
                    <a:pt x="214" y="195"/>
                  </a:cubicBezTo>
                  <a:cubicBezTo>
                    <a:pt x="211" y="193"/>
                    <a:pt x="198" y="194"/>
                    <a:pt x="199" y="188"/>
                  </a:cubicBezTo>
                  <a:cubicBezTo>
                    <a:pt x="201" y="181"/>
                    <a:pt x="202" y="180"/>
                    <a:pt x="206" y="179"/>
                  </a:cubicBezTo>
                  <a:cubicBezTo>
                    <a:pt x="211" y="178"/>
                    <a:pt x="210" y="174"/>
                    <a:pt x="209" y="170"/>
                  </a:cubicBezTo>
                  <a:cubicBezTo>
                    <a:pt x="209" y="166"/>
                    <a:pt x="208" y="159"/>
                    <a:pt x="209" y="157"/>
                  </a:cubicBezTo>
                  <a:cubicBezTo>
                    <a:pt x="210" y="154"/>
                    <a:pt x="199" y="150"/>
                    <a:pt x="195" y="146"/>
                  </a:cubicBezTo>
                  <a:cubicBezTo>
                    <a:pt x="191" y="141"/>
                    <a:pt x="185" y="142"/>
                    <a:pt x="183" y="144"/>
                  </a:cubicBezTo>
                  <a:cubicBezTo>
                    <a:pt x="180" y="147"/>
                    <a:pt x="180" y="141"/>
                    <a:pt x="172" y="142"/>
                  </a:cubicBezTo>
                  <a:cubicBezTo>
                    <a:pt x="165" y="143"/>
                    <a:pt x="169" y="139"/>
                    <a:pt x="171" y="135"/>
                  </a:cubicBezTo>
                  <a:cubicBezTo>
                    <a:pt x="173" y="131"/>
                    <a:pt x="166" y="126"/>
                    <a:pt x="167" y="123"/>
                  </a:cubicBezTo>
                  <a:cubicBezTo>
                    <a:pt x="168" y="120"/>
                    <a:pt x="174" y="111"/>
                    <a:pt x="177" y="107"/>
                  </a:cubicBezTo>
                  <a:cubicBezTo>
                    <a:pt x="180" y="103"/>
                    <a:pt x="182" y="95"/>
                    <a:pt x="181" y="90"/>
                  </a:cubicBezTo>
                  <a:cubicBezTo>
                    <a:pt x="180" y="84"/>
                    <a:pt x="180" y="76"/>
                    <a:pt x="178" y="73"/>
                  </a:cubicBezTo>
                  <a:cubicBezTo>
                    <a:pt x="176" y="71"/>
                    <a:pt x="179" y="68"/>
                    <a:pt x="181" y="65"/>
                  </a:cubicBezTo>
                  <a:cubicBezTo>
                    <a:pt x="184" y="63"/>
                    <a:pt x="191" y="58"/>
                    <a:pt x="195" y="56"/>
                  </a:cubicBezTo>
                  <a:cubicBezTo>
                    <a:pt x="199" y="53"/>
                    <a:pt x="202" y="52"/>
                    <a:pt x="202" y="48"/>
                  </a:cubicBezTo>
                  <a:cubicBezTo>
                    <a:pt x="202" y="44"/>
                    <a:pt x="200" y="35"/>
                    <a:pt x="203" y="33"/>
                  </a:cubicBezTo>
                  <a:cubicBezTo>
                    <a:pt x="206" y="31"/>
                    <a:pt x="208" y="34"/>
                    <a:pt x="208" y="41"/>
                  </a:cubicBezTo>
                  <a:cubicBezTo>
                    <a:pt x="207" y="48"/>
                    <a:pt x="207" y="54"/>
                    <a:pt x="204" y="58"/>
                  </a:cubicBezTo>
                  <a:cubicBezTo>
                    <a:pt x="200" y="62"/>
                    <a:pt x="201" y="69"/>
                    <a:pt x="200" y="73"/>
                  </a:cubicBezTo>
                  <a:cubicBezTo>
                    <a:pt x="198" y="77"/>
                    <a:pt x="200" y="79"/>
                    <a:pt x="203" y="82"/>
                  </a:cubicBezTo>
                  <a:cubicBezTo>
                    <a:pt x="205" y="84"/>
                    <a:pt x="211" y="86"/>
                    <a:pt x="216" y="87"/>
                  </a:cubicBezTo>
                  <a:cubicBezTo>
                    <a:pt x="220" y="89"/>
                    <a:pt x="220" y="91"/>
                    <a:pt x="222" y="95"/>
                  </a:cubicBezTo>
                  <a:cubicBezTo>
                    <a:pt x="225" y="98"/>
                    <a:pt x="231" y="94"/>
                    <a:pt x="225" y="89"/>
                  </a:cubicBezTo>
                  <a:cubicBezTo>
                    <a:pt x="220" y="83"/>
                    <a:pt x="215" y="82"/>
                    <a:pt x="211" y="78"/>
                  </a:cubicBezTo>
                  <a:cubicBezTo>
                    <a:pt x="207" y="73"/>
                    <a:pt x="206" y="65"/>
                    <a:pt x="209" y="62"/>
                  </a:cubicBezTo>
                  <a:cubicBezTo>
                    <a:pt x="213" y="58"/>
                    <a:pt x="219" y="61"/>
                    <a:pt x="220" y="66"/>
                  </a:cubicBezTo>
                  <a:cubicBezTo>
                    <a:pt x="220" y="71"/>
                    <a:pt x="230" y="72"/>
                    <a:pt x="228" y="66"/>
                  </a:cubicBezTo>
                  <a:cubicBezTo>
                    <a:pt x="226" y="61"/>
                    <a:pt x="219" y="58"/>
                    <a:pt x="226" y="56"/>
                  </a:cubicBezTo>
                  <a:cubicBezTo>
                    <a:pt x="228" y="55"/>
                    <a:pt x="231" y="54"/>
                    <a:pt x="233" y="54"/>
                  </a:cubicBezTo>
                  <a:cubicBezTo>
                    <a:pt x="232" y="62"/>
                    <a:pt x="232" y="62"/>
                    <a:pt x="232" y="62"/>
                  </a:cubicBezTo>
                  <a:cubicBezTo>
                    <a:pt x="242" y="67"/>
                    <a:pt x="242" y="67"/>
                    <a:pt x="242" y="67"/>
                  </a:cubicBezTo>
                  <a:cubicBezTo>
                    <a:pt x="249" y="73"/>
                    <a:pt x="249" y="73"/>
                    <a:pt x="249" y="73"/>
                  </a:cubicBezTo>
                  <a:cubicBezTo>
                    <a:pt x="246" y="81"/>
                    <a:pt x="246" y="81"/>
                    <a:pt x="246" y="81"/>
                  </a:cubicBezTo>
                  <a:cubicBezTo>
                    <a:pt x="242" y="80"/>
                    <a:pt x="242" y="80"/>
                    <a:pt x="242" y="80"/>
                  </a:cubicBezTo>
                  <a:cubicBezTo>
                    <a:pt x="236" y="88"/>
                    <a:pt x="236" y="88"/>
                    <a:pt x="236" y="88"/>
                  </a:cubicBezTo>
                  <a:cubicBezTo>
                    <a:pt x="240" y="93"/>
                    <a:pt x="240" y="93"/>
                    <a:pt x="240" y="93"/>
                  </a:cubicBezTo>
                  <a:cubicBezTo>
                    <a:pt x="248" y="98"/>
                    <a:pt x="248" y="98"/>
                    <a:pt x="248" y="98"/>
                  </a:cubicBezTo>
                  <a:cubicBezTo>
                    <a:pt x="248" y="117"/>
                    <a:pt x="248" y="117"/>
                    <a:pt x="248" y="117"/>
                  </a:cubicBezTo>
                  <a:cubicBezTo>
                    <a:pt x="241" y="118"/>
                    <a:pt x="241" y="118"/>
                    <a:pt x="241" y="118"/>
                  </a:cubicBezTo>
                  <a:cubicBezTo>
                    <a:pt x="227" y="133"/>
                    <a:pt x="227" y="133"/>
                    <a:pt x="227" y="133"/>
                  </a:cubicBezTo>
                  <a:cubicBezTo>
                    <a:pt x="227" y="138"/>
                    <a:pt x="227" y="138"/>
                    <a:pt x="227" y="138"/>
                  </a:cubicBezTo>
                  <a:cubicBezTo>
                    <a:pt x="235" y="149"/>
                    <a:pt x="235" y="149"/>
                    <a:pt x="235" y="149"/>
                  </a:cubicBezTo>
                  <a:cubicBezTo>
                    <a:pt x="241" y="149"/>
                    <a:pt x="241" y="149"/>
                    <a:pt x="241" y="149"/>
                  </a:cubicBezTo>
                  <a:cubicBezTo>
                    <a:pt x="242" y="151"/>
                    <a:pt x="242" y="151"/>
                    <a:pt x="242" y="151"/>
                  </a:cubicBezTo>
                  <a:cubicBezTo>
                    <a:pt x="245" y="156"/>
                    <a:pt x="245" y="156"/>
                    <a:pt x="245" y="156"/>
                  </a:cubicBezTo>
                  <a:cubicBezTo>
                    <a:pt x="248" y="152"/>
                    <a:pt x="248" y="152"/>
                    <a:pt x="248" y="152"/>
                  </a:cubicBezTo>
                  <a:cubicBezTo>
                    <a:pt x="253" y="153"/>
                    <a:pt x="253" y="153"/>
                    <a:pt x="253" y="153"/>
                  </a:cubicBezTo>
                  <a:cubicBezTo>
                    <a:pt x="258" y="150"/>
                    <a:pt x="258" y="150"/>
                    <a:pt x="258" y="150"/>
                  </a:cubicBezTo>
                  <a:cubicBezTo>
                    <a:pt x="258" y="150"/>
                    <a:pt x="258" y="155"/>
                    <a:pt x="258" y="156"/>
                  </a:cubicBezTo>
                  <a:cubicBezTo>
                    <a:pt x="258" y="157"/>
                    <a:pt x="260" y="157"/>
                    <a:pt x="260" y="157"/>
                  </a:cubicBezTo>
                  <a:cubicBezTo>
                    <a:pt x="261" y="162"/>
                    <a:pt x="261" y="162"/>
                    <a:pt x="261" y="162"/>
                  </a:cubicBezTo>
                  <a:cubicBezTo>
                    <a:pt x="264" y="172"/>
                    <a:pt x="264" y="172"/>
                    <a:pt x="264" y="172"/>
                  </a:cubicBezTo>
                  <a:cubicBezTo>
                    <a:pt x="260" y="176"/>
                    <a:pt x="260" y="176"/>
                    <a:pt x="260" y="176"/>
                  </a:cubicBezTo>
                  <a:cubicBezTo>
                    <a:pt x="262" y="185"/>
                    <a:pt x="262" y="185"/>
                    <a:pt x="262" y="185"/>
                  </a:cubicBezTo>
                  <a:cubicBezTo>
                    <a:pt x="256" y="195"/>
                    <a:pt x="256" y="195"/>
                    <a:pt x="256" y="195"/>
                  </a:cubicBezTo>
                  <a:cubicBezTo>
                    <a:pt x="251" y="195"/>
                    <a:pt x="251" y="195"/>
                    <a:pt x="251" y="195"/>
                  </a:cubicBezTo>
                  <a:cubicBezTo>
                    <a:pt x="251" y="203"/>
                    <a:pt x="251" y="203"/>
                    <a:pt x="251" y="203"/>
                  </a:cubicBezTo>
                  <a:cubicBezTo>
                    <a:pt x="257" y="208"/>
                    <a:pt x="257" y="208"/>
                    <a:pt x="257" y="208"/>
                  </a:cubicBezTo>
                  <a:cubicBezTo>
                    <a:pt x="251" y="215"/>
                    <a:pt x="251" y="215"/>
                    <a:pt x="251" y="215"/>
                  </a:cubicBezTo>
                  <a:cubicBezTo>
                    <a:pt x="254" y="218"/>
                    <a:pt x="254" y="218"/>
                    <a:pt x="254" y="218"/>
                  </a:cubicBezTo>
                  <a:cubicBezTo>
                    <a:pt x="255" y="224"/>
                    <a:pt x="255" y="224"/>
                    <a:pt x="255" y="224"/>
                  </a:cubicBezTo>
                  <a:cubicBezTo>
                    <a:pt x="261" y="227"/>
                    <a:pt x="261" y="227"/>
                    <a:pt x="261" y="227"/>
                  </a:cubicBezTo>
                  <a:cubicBezTo>
                    <a:pt x="265" y="232"/>
                    <a:pt x="265" y="232"/>
                    <a:pt x="265" y="232"/>
                  </a:cubicBezTo>
                  <a:cubicBezTo>
                    <a:pt x="260" y="239"/>
                    <a:pt x="260" y="239"/>
                    <a:pt x="260" y="239"/>
                  </a:cubicBezTo>
                  <a:cubicBezTo>
                    <a:pt x="263" y="243"/>
                    <a:pt x="263" y="243"/>
                    <a:pt x="263" y="243"/>
                  </a:cubicBezTo>
                  <a:cubicBezTo>
                    <a:pt x="264" y="251"/>
                    <a:pt x="264" y="251"/>
                    <a:pt x="264" y="251"/>
                  </a:cubicBezTo>
                  <a:cubicBezTo>
                    <a:pt x="259" y="253"/>
                    <a:pt x="259" y="253"/>
                    <a:pt x="259" y="253"/>
                  </a:cubicBezTo>
                  <a:cubicBezTo>
                    <a:pt x="262" y="261"/>
                    <a:pt x="262" y="261"/>
                    <a:pt x="262" y="261"/>
                  </a:cubicBezTo>
                  <a:cubicBezTo>
                    <a:pt x="268" y="260"/>
                    <a:pt x="268" y="260"/>
                    <a:pt x="268" y="260"/>
                  </a:cubicBezTo>
                  <a:cubicBezTo>
                    <a:pt x="274" y="266"/>
                    <a:pt x="274" y="266"/>
                    <a:pt x="274" y="266"/>
                  </a:cubicBezTo>
                  <a:cubicBezTo>
                    <a:pt x="277" y="277"/>
                    <a:pt x="277" y="277"/>
                    <a:pt x="277" y="277"/>
                  </a:cubicBezTo>
                  <a:cubicBezTo>
                    <a:pt x="271" y="283"/>
                    <a:pt x="271" y="283"/>
                    <a:pt x="271" y="283"/>
                  </a:cubicBezTo>
                  <a:cubicBezTo>
                    <a:pt x="274" y="289"/>
                    <a:pt x="274" y="289"/>
                    <a:pt x="274" y="289"/>
                  </a:cubicBezTo>
                  <a:cubicBezTo>
                    <a:pt x="280" y="289"/>
                    <a:pt x="280" y="289"/>
                    <a:pt x="280" y="289"/>
                  </a:cubicBezTo>
                  <a:cubicBezTo>
                    <a:pt x="286" y="294"/>
                    <a:pt x="286" y="294"/>
                    <a:pt x="286" y="294"/>
                  </a:cubicBezTo>
                  <a:cubicBezTo>
                    <a:pt x="290" y="290"/>
                    <a:pt x="290" y="290"/>
                    <a:pt x="290" y="290"/>
                  </a:cubicBezTo>
                  <a:cubicBezTo>
                    <a:pt x="290" y="305"/>
                    <a:pt x="290" y="305"/>
                    <a:pt x="290" y="305"/>
                  </a:cubicBezTo>
                  <a:cubicBezTo>
                    <a:pt x="293" y="311"/>
                    <a:pt x="293" y="311"/>
                    <a:pt x="293" y="311"/>
                  </a:cubicBezTo>
                  <a:cubicBezTo>
                    <a:pt x="284" y="319"/>
                    <a:pt x="284" y="319"/>
                    <a:pt x="284" y="319"/>
                  </a:cubicBezTo>
                  <a:cubicBezTo>
                    <a:pt x="278" y="328"/>
                    <a:pt x="278" y="328"/>
                    <a:pt x="278" y="328"/>
                  </a:cubicBezTo>
                  <a:cubicBezTo>
                    <a:pt x="284" y="335"/>
                    <a:pt x="284" y="335"/>
                    <a:pt x="284" y="335"/>
                  </a:cubicBezTo>
                  <a:cubicBezTo>
                    <a:pt x="285" y="344"/>
                    <a:pt x="285" y="344"/>
                    <a:pt x="285" y="344"/>
                  </a:cubicBezTo>
                  <a:cubicBezTo>
                    <a:pt x="279" y="348"/>
                    <a:pt x="279" y="348"/>
                    <a:pt x="279" y="348"/>
                  </a:cubicBezTo>
                  <a:cubicBezTo>
                    <a:pt x="278" y="356"/>
                    <a:pt x="278" y="356"/>
                    <a:pt x="278" y="356"/>
                  </a:cubicBezTo>
                  <a:cubicBezTo>
                    <a:pt x="268" y="366"/>
                    <a:pt x="268" y="366"/>
                    <a:pt x="268" y="366"/>
                  </a:cubicBezTo>
                  <a:cubicBezTo>
                    <a:pt x="264" y="361"/>
                    <a:pt x="264" y="361"/>
                    <a:pt x="264" y="361"/>
                  </a:cubicBezTo>
                  <a:cubicBezTo>
                    <a:pt x="257" y="358"/>
                    <a:pt x="257" y="358"/>
                    <a:pt x="257" y="358"/>
                  </a:cubicBezTo>
                  <a:cubicBezTo>
                    <a:pt x="251" y="361"/>
                    <a:pt x="251" y="361"/>
                    <a:pt x="251" y="361"/>
                  </a:cubicBezTo>
                  <a:cubicBezTo>
                    <a:pt x="245" y="352"/>
                    <a:pt x="245" y="352"/>
                    <a:pt x="245" y="352"/>
                  </a:cubicBezTo>
                  <a:cubicBezTo>
                    <a:pt x="238" y="348"/>
                    <a:pt x="238" y="348"/>
                    <a:pt x="238" y="348"/>
                  </a:cubicBezTo>
                  <a:cubicBezTo>
                    <a:pt x="233" y="352"/>
                    <a:pt x="233" y="352"/>
                    <a:pt x="233" y="352"/>
                  </a:cubicBezTo>
                  <a:cubicBezTo>
                    <a:pt x="226" y="343"/>
                    <a:pt x="226" y="343"/>
                    <a:pt x="226" y="343"/>
                  </a:cubicBezTo>
                  <a:cubicBezTo>
                    <a:pt x="224" y="336"/>
                    <a:pt x="224" y="336"/>
                    <a:pt x="224" y="336"/>
                  </a:cubicBezTo>
                  <a:cubicBezTo>
                    <a:pt x="212" y="343"/>
                    <a:pt x="212" y="343"/>
                    <a:pt x="212" y="343"/>
                  </a:cubicBezTo>
                  <a:cubicBezTo>
                    <a:pt x="209" y="348"/>
                    <a:pt x="209" y="348"/>
                    <a:pt x="209" y="348"/>
                  </a:cubicBezTo>
                  <a:cubicBezTo>
                    <a:pt x="183" y="349"/>
                    <a:pt x="183" y="349"/>
                    <a:pt x="183" y="349"/>
                  </a:cubicBezTo>
                  <a:cubicBezTo>
                    <a:pt x="171" y="340"/>
                    <a:pt x="171" y="340"/>
                    <a:pt x="171" y="340"/>
                  </a:cubicBezTo>
                  <a:cubicBezTo>
                    <a:pt x="172" y="334"/>
                    <a:pt x="172" y="334"/>
                    <a:pt x="172" y="334"/>
                  </a:cubicBezTo>
                  <a:cubicBezTo>
                    <a:pt x="162" y="330"/>
                    <a:pt x="162" y="330"/>
                    <a:pt x="162" y="330"/>
                  </a:cubicBezTo>
                  <a:cubicBezTo>
                    <a:pt x="160" y="333"/>
                    <a:pt x="160" y="333"/>
                    <a:pt x="160" y="333"/>
                  </a:cubicBezTo>
                  <a:cubicBezTo>
                    <a:pt x="150" y="326"/>
                    <a:pt x="150" y="326"/>
                    <a:pt x="150" y="326"/>
                  </a:cubicBezTo>
                  <a:cubicBezTo>
                    <a:pt x="146" y="324"/>
                    <a:pt x="146" y="324"/>
                    <a:pt x="146" y="324"/>
                  </a:cubicBezTo>
                  <a:cubicBezTo>
                    <a:pt x="141" y="327"/>
                    <a:pt x="141" y="327"/>
                    <a:pt x="141" y="327"/>
                  </a:cubicBezTo>
                  <a:cubicBezTo>
                    <a:pt x="132" y="319"/>
                    <a:pt x="132" y="319"/>
                    <a:pt x="132" y="319"/>
                  </a:cubicBezTo>
                  <a:cubicBezTo>
                    <a:pt x="127" y="319"/>
                    <a:pt x="127" y="319"/>
                    <a:pt x="127" y="319"/>
                  </a:cubicBezTo>
                  <a:cubicBezTo>
                    <a:pt x="123" y="311"/>
                    <a:pt x="123" y="311"/>
                    <a:pt x="123" y="311"/>
                  </a:cubicBezTo>
                  <a:cubicBezTo>
                    <a:pt x="106" y="313"/>
                    <a:pt x="106" y="313"/>
                    <a:pt x="106" y="313"/>
                  </a:cubicBezTo>
                  <a:cubicBezTo>
                    <a:pt x="102" y="303"/>
                    <a:pt x="102" y="303"/>
                    <a:pt x="102" y="303"/>
                  </a:cubicBezTo>
                  <a:cubicBezTo>
                    <a:pt x="104" y="298"/>
                    <a:pt x="104" y="298"/>
                    <a:pt x="104" y="298"/>
                  </a:cubicBezTo>
                  <a:cubicBezTo>
                    <a:pt x="97" y="291"/>
                    <a:pt x="97" y="291"/>
                    <a:pt x="97" y="291"/>
                  </a:cubicBezTo>
                  <a:cubicBezTo>
                    <a:pt x="95" y="277"/>
                    <a:pt x="95" y="277"/>
                    <a:pt x="95" y="277"/>
                  </a:cubicBezTo>
                  <a:cubicBezTo>
                    <a:pt x="88" y="268"/>
                    <a:pt x="88" y="268"/>
                    <a:pt x="88" y="268"/>
                  </a:cubicBezTo>
                  <a:cubicBezTo>
                    <a:pt x="79" y="267"/>
                    <a:pt x="79" y="267"/>
                    <a:pt x="79" y="267"/>
                  </a:cubicBezTo>
                  <a:cubicBezTo>
                    <a:pt x="73" y="272"/>
                    <a:pt x="73" y="272"/>
                    <a:pt x="73" y="272"/>
                  </a:cubicBezTo>
                  <a:cubicBezTo>
                    <a:pt x="68" y="266"/>
                    <a:pt x="68" y="266"/>
                    <a:pt x="68" y="266"/>
                  </a:cubicBezTo>
                  <a:cubicBezTo>
                    <a:pt x="64" y="272"/>
                    <a:pt x="64" y="272"/>
                    <a:pt x="64" y="272"/>
                  </a:cubicBezTo>
                  <a:cubicBezTo>
                    <a:pt x="56" y="272"/>
                    <a:pt x="56" y="272"/>
                    <a:pt x="56" y="272"/>
                  </a:cubicBezTo>
                  <a:cubicBezTo>
                    <a:pt x="50" y="263"/>
                    <a:pt x="50" y="263"/>
                    <a:pt x="50" y="263"/>
                  </a:cubicBezTo>
                  <a:cubicBezTo>
                    <a:pt x="54" y="256"/>
                    <a:pt x="54" y="256"/>
                    <a:pt x="54" y="256"/>
                  </a:cubicBezTo>
                  <a:cubicBezTo>
                    <a:pt x="44" y="246"/>
                    <a:pt x="44" y="246"/>
                    <a:pt x="44" y="246"/>
                  </a:cubicBezTo>
                  <a:cubicBezTo>
                    <a:pt x="31" y="251"/>
                    <a:pt x="31" y="251"/>
                    <a:pt x="31" y="251"/>
                  </a:cubicBezTo>
                  <a:cubicBezTo>
                    <a:pt x="25" y="247"/>
                    <a:pt x="25" y="247"/>
                    <a:pt x="25" y="247"/>
                  </a:cubicBezTo>
                  <a:cubicBezTo>
                    <a:pt x="12" y="246"/>
                    <a:pt x="12" y="246"/>
                    <a:pt x="12" y="246"/>
                  </a:cubicBezTo>
                  <a:cubicBezTo>
                    <a:pt x="0" y="231"/>
                    <a:pt x="0" y="231"/>
                    <a:pt x="0" y="231"/>
                  </a:cubicBezTo>
                  <a:cubicBezTo>
                    <a:pt x="9" y="216"/>
                    <a:pt x="9" y="216"/>
                    <a:pt x="9" y="216"/>
                  </a:cubicBezTo>
                  <a:cubicBezTo>
                    <a:pt x="10" y="198"/>
                    <a:pt x="10" y="198"/>
                    <a:pt x="10" y="198"/>
                  </a:cubicBezTo>
                  <a:cubicBezTo>
                    <a:pt x="18" y="198"/>
                    <a:pt x="18" y="198"/>
                    <a:pt x="18" y="198"/>
                  </a:cubicBezTo>
                  <a:cubicBezTo>
                    <a:pt x="19" y="191"/>
                    <a:pt x="19" y="191"/>
                    <a:pt x="19" y="191"/>
                  </a:cubicBezTo>
                  <a:cubicBezTo>
                    <a:pt x="35" y="183"/>
                    <a:pt x="35" y="183"/>
                    <a:pt x="35" y="183"/>
                  </a:cubicBezTo>
                  <a:cubicBezTo>
                    <a:pt x="53" y="183"/>
                    <a:pt x="53" y="183"/>
                    <a:pt x="53" y="183"/>
                  </a:cubicBezTo>
                  <a:cubicBezTo>
                    <a:pt x="55" y="175"/>
                    <a:pt x="55" y="175"/>
                    <a:pt x="55" y="175"/>
                  </a:cubicBezTo>
                  <a:cubicBezTo>
                    <a:pt x="60" y="175"/>
                    <a:pt x="60" y="175"/>
                    <a:pt x="60" y="175"/>
                  </a:cubicBezTo>
                  <a:cubicBezTo>
                    <a:pt x="67" y="169"/>
                    <a:pt x="67" y="169"/>
                    <a:pt x="67" y="169"/>
                  </a:cubicBezTo>
                  <a:cubicBezTo>
                    <a:pt x="75" y="165"/>
                    <a:pt x="75" y="165"/>
                    <a:pt x="75" y="165"/>
                  </a:cubicBezTo>
                  <a:cubicBezTo>
                    <a:pt x="69" y="161"/>
                    <a:pt x="69" y="161"/>
                    <a:pt x="69" y="161"/>
                  </a:cubicBezTo>
                  <a:cubicBezTo>
                    <a:pt x="76" y="156"/>
                    <a:pt x="76" y="156"/>
                    <a:pt x="76" y="156"/>
                  </a:cubicBezTo>
                  <a:cubicBezTo>
                    <a:pt x="70" y="150"/>
                    <a:pt x="70" y="150"/>
                    <a:pt x="70" y="150"/>
                  </a:cubicBezTo>
                  <a:cubicBezTo>
                    <a:pt x="72" y="142"/>
                    <a:pt x="72" y="142"/>
                    <a:pt x="72" y="142"/>
                  </a:cubicBezTo>
                  <a:cubicBezTo>
                    <a:pt x="78" y="138"/>
                    <a:pt x="78" y="138"/>
                    <a:pt x="78" y="138"/>
                  </a:cubicBezTo>
                  <a:cubicBezTo>
                    <a:pt x="79" y="128"/>
                    <a:pt x="79" y="128"/>
                    <a:pt x="79" y="128"/>
                  </a:cubicBezTo>
                  <a:cubicBezTo>
                    <a:pt x="72" y="123"/>
                    <a:pt x="72" y="123"/>
                    <a:pt x="72" y="123"/>
                  </a:cubicBezTo>
                  <a:cubicBezTo>
                    <a:pt x="80" y="112"/>
                    <a:pt x="80" y="112"/>
                    <a:pt x="80" y="112"/>
                  </a:cubicBezTo>
                  <a:close/>
                  <a:moveTo>
                    <a:pt x="163" y="12"/>
                  </a:moveTo>
                  <a:cubicBezTo>
                    <a:pt x="163" y="12"/>
                    <a:pt x="164" y="15"/>
                    <a:pt x="169" y="17"/>
                  </a:cubicBezTo>
                  <a:cubicBezTo>
                    <a:pt x="173" y="20"/>
                    <a:pt x="178" y="16"/>
                    <a:pt x="178" y="12"/>
                  </a:cubicBezTo>
                  <a:cubicBezTo>
                    <a:pt x="177" y="8"/>
                    <a:pt x="175" y="10"/>
                    <a:pt x="176" y="7"/>
                  </a:cubicBezTo>
                  <a:cubicBezTo>
                    <a:pt x="177" y="3"/>
                    <a:pt x="169" y="0"/>
                    <a:pt x="167" y="2"/>
                  </a:cubicBezTo>
                  <a:cubicBezTo>
                    <a:pt x="165" y="4"/>
                    <a:pt x="163" y="11"/>
                    <a:pt x="163" y="12"/>
                  </a:cubicBez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sp>
          <p:nvSpPr>
            <p:cNvPr id="396" name="Freeform 92">
              <a:extLst>
                <a:ext uri="{FF2B5EF4-FFF2-40B4-BE49-F238E27FC236}">
                  <a16:creationId xmlns:a16="http://schemas.microsoft.com/office/drawing/2014/main" id="{DE6CAF8B-BF59-45A4-8929-D3E04ABED7DF}"/>
                </a:ext>
              </a:extLst>
            </p:cNvPr>
            <p:cNvSpPr>
              <a:spLocks/>
            </p:cNvSpPr>
            <p:nvPr/>
          </p:nvSpPr>
          <p:spPr bwMode="auto">
            <a:xfrm>
              <a:off x="2015" y="3170"/>
              <a:ext cx="737" cy="531"/>
            </a:xfrm>
            <a:custGeom>
              <a:avLst/>
              <a:gdLst>
                <a:gd name="T0" fmla="*/ 702 w 737"/>
                <a:gd name="T1" fmla="*/ 373 h 531"/>
                <a:gd name="T2" fmla="*/ 723 w 737"/>
                <a:gd name="T3" fmla="*/ 417 h 531"/>
                <a:gd name="T4" fmla="*/ 687 w 737"/>
                <a:gd name="T5" fmla="*/ 437 h 531"/>
                <a:gd name="T6" fmla="*/ 631 w 737"/>
                <a:gd name="T7" fmla="*/ 435 h 531"/>
                <a:gd name="T8" fmla="*/ 608 w 737"/>
                <a:gd name="T9" fmla="*/ 437 h 531"/>
                <a:gd name="T10" fmla="*/ 579 w 737"/>
                <a:gd name="T11" fmla="*/ 425 h 531"/>
                <a:gd name="T12" fmla="*/ 539 w 737"/>
                <a:gd name="T13" fmla="*/ 429 h 531"/>
                <a:gd name="T14" fmla="*/ 508 w 737"/>
                <a:gd name="T15" fmla="*/ 421 h 531"/>
                <a:gd name="T16" fmla="*/ 469 w 737"/>
                <a:gd name="T17" fmla="*/ 419 h 531"/>
                <a:gd name="T18" fmla="*/ 454 w 737"/>
                <a:gd name="T19" fmla="*/ 477 h 531"/>
                <a:gd name="T20" fmla="*/ 412 w 737"/>
                <a:gd name="T21" fmla="*/ 498 h 531"/>
                <a:gd name="T22" fmla="*/ 389 w 737"/>
                <a:gd name="T23" fmla="*/ 527 h 531"/>
                <a:gd name="T24" fmla="*/ 383 w 737"/>
                <a:gd name="T25" fmla="*/ 525 h 531"/>
                <a:gd name="T26" fmla="*/ 354 w 737"/>
                <a:gd name="T27" fmla="*/ 512 h 531"/>
                <a:gd name="T28" fmla="*/ 331 w 737"/>
                <a:gd name="T29" fmla="*/ 485 h 531"/>
                <a:gd name="T30" fmla="*/ 314 w 737"/>
                <a:gd name="T31" fmla="*/ 471 h 531"/>
                <a:gd name="T32" fmla="*/ 281 w 737"/>
                <a:gd name="T33" fmla="*/ 427 h 531"/>
                <a:gd name="T34" fmla="*/ 239 w 737"/>
                <a:gd name="T35" fmla="*/ 406 h 531"/>
                <a:gd name="T36" fmla="*/ 227 w 737"/>
                <a:gd name="T37" fmla="*/ 421 h 531"/>
                <a:gd name="T38" fmla="*/ 196 w 737"/>
                <a:gd name="T39" fmla="*/ 435 h 531"/>
                <a:gd name="T40" fmla="*/ 162 w 737"/>
                <a:gd name="T41" fmla="*/ 444 h 531"/>
                <a:gd name="T42" fmla="*/ 141 w 737"/>
                <a:gd name="T43" fmla="*/ 439 h 531"/>
                <a:gd name="T44" fmla="*/ 114 w 737"/>
                <a:gd name="T45" fmla="*/ 454 h 531"/>
                <a:gd name="T46" fmla="*/ 96 w 737"/>
                <a:gd name="T47" fmla="*/ 444 h 531"/>
                <a:gd name="T48" fmla="*/ 96 w 737"/>
                <a:gd name="T49" fmla="*/ 412 h 531"/>
                <a:gd name="T50" fmla="*/ 79 w 737"/>
                <a:gd name="T51" fmla="*/ 387 h 531"/>
                <a:gd name="T52" fmla="*/ 58 w 737"/>
                <a:gd name="T53" fmla="*/ 367 h 531"/>
                <a:gd name="T54" fmla="*/ 68 w 737"/>
                <a:gd name="T55" fmla="*/ 346 h 531"/>
                <a:gd name="T56" fmla="*/ 60 w 737"/>
                <a:gd name="T57" fmla="*/ 314 h 531"/>
                <a:gd name="T58" fmla="*/ 66 w 737"/>
                <a:gd name="T59" fmla="*/ 283 h 531"/>
                <a:gd name="T60" fmla="*/ 54 w 737"/>
                <a:gd name="T61" fmla="*/ 252 h 531"/>
                <a:gd name="T62" fmla="*/ 10 w 737"/>
                <a:gd name="T63" fmla="*/ 204 h 531"/>
                <a:gd name="T64" fmla="*/ 0 w 737"/>
                <a:gd name="T65" fmla="*/ 185 h 531"/>
                <a:gd name="T66" fmla="*/ 0 w 737"/>
                <a:gd name="T67" fmla="*/ 175 h 531"/>
                <a:gd name="T68" fmla="*/ 23 w 737"/>
                <a:gd name="T69" fmla="*/ 141 h 531"/>
                <a:gd name="T70" fmla="*/ 23 w 737"/>
                <a:gd name="T71" fmla="*/ 123 h 531"/>
                <a:gd name="T72" fmla="*/ 50 w 737"/>
                <a:gd name="T73" fmla="*/ 96 h 531"/>
                <a:gd name="T74" fmla="*/ 66 w 737"/>
                <a:gd name="T75" fmla="*/ 71 h 531"/>
                <a:gd name="T76" fmla="*/ 96 w 737"/>
                <a:gd name="T77" fmla="*/ 21 h 531"/>
                <a:gd name="T78" fmla="*/ 104 w 737"/>
                <a:gd name="T79" fmla="*/ 33 h 531"/>
                <a:gd name="T80" fmla="*/ 152 w 737"/>
                <a:gd name="T81" fmla="*/ 0 h 531"/>
                <a:gd name="T82" fmla="*/ 162 w 737"/>
                <a:gd name="T83" fmla="*/ 37 h 531"/>
                <a:gd name="T84" fmla="*/ 168 w 737"/>
                <a:gd name="T85" fmla="*/ 100 h 531"/>
                <a:gd name="T86" fmla="*/ 208 w 737"/>
                <a:gd name="T87" fmla="*/ 110 h 531"/>
                <a:gd name="T88" fmla="*/ 256 w 737"/>
                <a:gd name="T89" fmla="*/ 121 h 531"/>
                <a:gd name="T90" fmla="*/ 260 w 737"/>
                <a:gd name="T91" fmla="*/ 154 h 531"/>
                <a:gd name="T92" fmla="*/ 285 w 737"/>
                <a:gd name="T93" fmla="*/ 141 h 531"/>
                <a:gd name="T94" fmla="*/ 308 w 737"/>
                <a:gd name="T95" fmla="*/ 144 h 531"/>
                <a:gd name="T96" fmla="*/ 341 w 737"/>
                <a:gd name="T97" fmla="*/ 164 h 531"/>
                <a:gd name="T98" fmla="*/ 360 w 737"/>
                <a:gd name="T99" fmla="*/ 208 h 531"/>
                <a:gd name="T100" fmla="*/ 364 w 737"/>
                <a:gd name="T101" fmla="*/ 239 h 531"/>
                <a:gd name="T102" fmla="*/ 408 w 737"/>
                <a:gd name="T103" fmla="*/ 252 h 531"/>
                <a:gd name="T104" fmla="*/ 437 w 737"/>
                <a:gd name="T105" fmla="*/ 269 h 531"/>
                <a:gd name="T106" fmla="*/ 456 w 737"/>
                <a:gd name="T107" fmla="*/ 267 h 531"/>
                <a:gd name="T108" fmla="*/ 481 w 737"/>
                <a:gd name="T109" fmla="*/ 275 h 531"/>
                <a:gd name="T110" fmla="*/ 500 w 737"/>
                <a:gd name="T111" fmla="*/ 296 h 531"/>
                <a:gd name="T112" fmla="*/ 579 w 737"/>
                <a:gd name="T113" fmla="*/ 312 h 531"/>
                <a:gd name="T114" fmla="*/ 610 w 737"/>
                <a:gd name="T115" fmla="*/ 287 h 531"/>
                <a:gd name="T116" fmla="*/ 629 w 737"/>
                <a:gd name="T117" fmla="*/ 321 h 531"/>
                <a:gd name="T118" fmla="*/ 654 w 737"/>
                <a:gd name="T119" fmla="*/ 321 h 531"/>
                <a:gd name="T120" fmla="*/ 679 w 737"/>
                <a:gd name="T121" fmla="*/ 333 h 531"/>
                <a:gd name="T122" fmla="*/ 702 w 737"/>
                <a:gd name="T123" fmla="*/ 35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7" h="531">
                  <a:moveTo>
                    <a:pt x="702" y="350"/>
                  </a:moveTo>
                  <a:lnTo>
                    <a:pt x="702" y="373"/>
                  </a:lnTo>
                  <a:lnTo>
                    <a:pt x="737" y="396"/>
                  </a:lnTo>
                  <a:lnTo>
                    <a:pt x="723" y="417"/>
                  </a:lnTo>
                  <a:lnTo>
                    <a:pt x="708" y="421"/>
                  </a:lnTo>
                  <a:lnTo>
                    <a:pt x="687" y="437"/>
                  </a:lnTo>
                  <a:lnTo>
                    <a:pt x="658" y="421"/>
                  </a:lnTo>
                  <a:lnTo>
                    <a:pt x="631" y="435"/>
                  </a:lnTo>
                  <a:lnTo>
                    <a:pt x="627" y="450"/>
                  </a:lnTo>
                  <a:lnTo>
                    <a:pt x="608" y="437"/>
                  </a:lnTo>
                  <a:lnTo>
                    <a:pt x="596" y="442"/>
                  </a:lnTo>
                  <a:lnTo>
                    <a:pt x="579" y="425"/>
                  </a:lnTo>
                  <a:lnTo>
                    <a:pt x="564" y="431"/>
                  </a:lnTo>
                  <a:lnTo>
                    <a:pt x="539" y="429"/>
                  </a:lnTo>
                  <a:lnTo>
                    <a:pt x="533" y="421"/>
                  </a:lnTo>
                  <a:lnTo>
                    <a:pt x="508" y="421"/>
                  </a:lnTo>
                  <a:lnTo>
                    <a:pt x="496" y="414"/>
                  </a:lnTo>
                  <a:lnTo>
                    <a:pt x="469" y="419"/>
                  </a:lnTo>
                  <a:lnTo>
                    <a:pt x="454" y="454"/>
                  </a:lnTo>
                  <a:lnTo>
                    <a:pt x="454" y="477"/>
                  </a:lnTo>
                  <a:lnTo>
                    <a:pt x="435" y="481"/>
                  </a:lnTo>
                  <a:lnTo>
                    <a:pt x="412" y="498"/>
                  </a:lnTo>
                  <a:lnTo>
                    <a:pt x="410" y="510"/>
                  </a:lnTo>
                  <a:lnTo>
                    <a:pt x="389" y="527"/>
                  </a:lnTo>
                  <a:lnTo>
                    <a:pt x="383" y="531"/>
                  </a:lnTo>
                  <a:lnTo>
                    <a:pt x="383" y="525"/>
                  </a:lnTo>
                  <a:lnTo>
                    <a:pt x="369" y="517"/>
                  </a:lnTo>
                  <a:lnTo>
                    <a:pt x="354" y="512"/>
                  </a:lnTo>
                  <a:lnTo>
                    <a:pt x="331" y="500"/>
                  </a:lnTo>
                  <a:lnTo>
                    <a:pt x="331" y="485"/>
                  </a:lnTo>
                  <a:lnTo>
                    <a:pt x="314" y="485"/>
                  </a:lnTo>
                  <a:lnTo>
                    <a:pt x="314" y="471"/>
                  </a:lnTo>
                  <a:lnTo>
                    <a:pt x="306" y="450"/>
                  </a:lnTo>
                  <a:lnTo>
                    <a:pt x="281" y="427"/>
                  </a:lnTo>
                  <a:lnTo>
                    <a:pt x="258" y="423"/>
                  </a:lnTo>
                  <a:lnTo>
                    <a:pt x="239" y="406"/>
                  </a:lnTo>
                  <a:lnTo>
                    <a:pt x="227" y="404"/>
                  </a:lnTo>
                  <a:lnTo>
                    <a:pt x="227" y="421"/>
                  </a:lnTo>
                  <a:lnTo>
                    <a:pt x="208" y="425"/>
                  </a:lnTo>
                  <a:lnTo>
                    <a:pt x="196" y="435"/>
                  </a:lnTo>
                  <a:lnTo>
                    <a:pt x="173" y="435"/>
                  </a:lnTo>
                  <a:lnTo>
                    <a:pt x="162" y="444"/>
                  </a:lnTo>
                  <a:lnTo>
                    <a:pt x="148" y="437"/>
                  </a:lnTo>
                  <a:lnTo>
                    <a:pt x="141" y="439"/>
                  </a:lnTo>
                  <a:lnTo>
                    <a:pt x="139" y="454"/>
                  </a:lnTo>
                  <a:lnTo>
                    <a:pt x="114" y="454"/>
                  </a:lnTo>
                  <a:lnTo>
                    <a:pt x="102" y="450"/>
                  </a:lnTo>
                  <a:lnTo>
                    <a:pt x="96" y="444"/>
                  </a:lnTo>
                  <a:lnTo>
                    <a:pt x="93" y="427"/>
                  </a:lnTo>
                  <a:lnTo>
                    <a:pt x="96" y="412"/>
                  </a:lnTo>
                  <a:lnTo>
                    <a:pt x="83" y="408"/>
                  </a:lnTo>
                  <a:lnTo>
                    <a:pt x="79" y="387"/>
                  </a:lnTo>
                  <a:lnTo>
                    <a:pt x="62" y="381"/>
                  </a:lnTo>
                  <a:lnTo>
                    <a:pt x="58" y="367"/>
                  </a:lnTo>
                  <a:lnTo>
                    <a:pt x="66" y="356"/>
                  </a:lnTo>
                  <a:lnTo>
                    <a:pt x="68" y="346"/>
                  </a:lnTo>
                  <a:lnTo>
                    <a:pt x="58" y="331"/>
                  </a:lnTo>
                  <a:lnTo>
                    <a:pt x="60" y="314"/>
                  </a:lnTo>
                  <a:lnTo>
                    <a:pt x="60" y="294"/>
                  </a:lnTo>
                  <a:lnTo>
                    <a:pt x="66" y="283"/>
                  </a:lnTo>
                  <a:lnTo>
                    <a:pt x="66" y="262"/>
                  </a:lnTo>
                  <a:lnTo>
                    <a:pt x="54" y="252"/>
                  </a:lnTo>
                  <a:lnTo>
                    <a:pt x="48" y="235"/>
                  </a:lnTo>
                  <a:lnTo>
                    <a:pt x="10" y="204"/>
                  </a:lnTo>
                  <a:lnTo>
                    <a:pt x="12" y="194"/>
                  </a:lnTo>
                  <a:lnTo>
                    <a:pt x="0" y="185"/>
                  </a:lnTo>
                  <a:lnTo>
                    <a:pt x="2" y="185"/>
                  </a:lnTo>
                  <a:lnTo>
                    <a:pt x="0" y="175"/>
                  </a:lnTo>
                  <a:lnTo>
                    <a:pt x="18" y="156"/>
                  </a:lnTo>
                  <a:lnTo>
                    <a:pt x="23" y="141"/>
                  </a:lnTo>
                  <a:lnTo>
                    <a:pt x="25" y="137"/>
                  </a:lnTo>
                  <a:lnTo>
                    <a:pt x="23" y="123"/>
                  </a:lnTo>
                  <a:lnTo>
                    <a:pt x="29" y="104"/>
                  </a:lnTo>
                  <a:lnTo>
                    <a:pt x="50" y="96"/>
                  </a:lnTo>
                  <a:lnTo>
                    <a:pt x="50" y="77"/>
                  </a:lnTo>
                  <a:lnTo>
                    <a:pt x="66" y="71"/>
                  </a:lnTo>
                  <a:lnTo>
                    <a:pt x="64" y="52"/>
                  </a:lnTo>
                  <a:lnTo>
                    <a:pt x="96" y="21"/>
                  </a:lnTo>
                  <a:lnTo>
                    <a:pt x="108" y="25"/>
                  </a:lnTo>
                  <a:lnTo>
                    <a:pt x="104" y="33"/>
                  </a:lnTo>
                  <a:lnTo>
                    <a:pt x="118" y="31"/>
                  </a:lnTo>
                  <a:lnTo>
                    <a:pt x="152" y="0"/>
                  </a:lnTo>
                  <a:lnTo>
                    <a:pt x="164" y="0"/>
                  </a:lnTo>
                  <a:lnTo>
                    <a:pt x="162" y="37"/>
                  </a:lnTo>
                  <a:lnTo>
                    <a:pt x="143" y="69"/>
                  </a:lnTo>
                  <a:lnTo>
                    <a:pt x="168" y="100"/>
                  </a:lnTo>
                  <a:lnTo>
                    <a:pt x="196" y="102"/>
                  </a:lnTo>
                  <a:lnTo>
                    <a:pt x="208" y="110"/>
                  </a:lnTo>
                  <a:lnTo>
                    <a:pt x="235" y="100"/>
                  </a:lnTo>
                  <a:lnTo>
                    <a:pt x="256" y="121"/>
                  </a:lnTo>
                  <a:lnTo>
                    <a:pt x="248" y="135"/>
                  </a:lnTo>
                  <a:lnTo>
                    <a:pt x="260" y="154"/>
                  </a:lnTo>
                  <a:lnTo>
                    <a:pt x="277" y="154"/>
                  </a:lnTo>
                  <a:lnTo>
                    <a:pt x="285" y="141"/>
                  </a:lnTo>
                  <a:lnTo>
                    <a:pt x="296" y="154"/>
                  </a:lnTo>
                  <a:lnTo>
                    <a:pt x="308" y="144"/>
                  </a:lnTo>
                  <a:lnTo>
                    <a:pt x="327" y="146"/>
                  </a:lnTo>
                  <a:lnTo>
                    <a:pt x="341" y="164"/>
                  </a:lnTo>
                  <a:lnTo>
                    <a:pt x="346" y="194"/>
                  </a:lnTo>
                  <a:lnTo>
                    <a:pt x="360" y="208"/>
                  </a:lnTo>
                  <a:lnTo>
                    <a:pt x="356" y="219"/>
                  </a:lnTo>
                  <a:lnTo>
                    <a:pt x="364" y="239"/>
                  </a:lnTo>
                  <a:lnTo>
                    <a:pt x="400" y="235"/>
                  </a:lnTo>
                  <a:lnTo>
                    <a:pt x="408" y="252"/>
                  </a:lnTo>
                  <a:lnTo>
                    <a:pt x="419" y="252"/>
                  </a:lnTo>
                  <a:lnTo>
                    <a:pt x="437" y="269"/>
                  </a:lnTo>
                  <a:lnTo>
                    <a:pt x="448" y="262"/>
                  </a:lnTo>
                  <a:lnTo>
                    <a:pt x="456" y="267"/>
                  </a:lnTo>
                  <a:lnTo>
                    <a:pt x="477" y="281"/>
                  </a:lnTo>
                  <a:lnTo>
                    <a:pt x="481" y="275"/>
                  </a:lnTo>
                  <a:lnTo>
                    <a:pt x="502" y="283"/>
                  </a:lnTo>
                  <a:lnTo>
                    <a:pt x="500" y="296"/>
                  </a:lnTo>
                  <a:lnTo>
                    <a:pt x="525" y="314"/>
                  </a:lnTo>
                  <a:lnTo>
                    <a:pt x="579" y="312"/>
                  </a:lnTo>
                  <a:lnTo>
                    <a:pt x="585" y="302"/>
                  </a:lnTo>
                  <a:lnTo>
                    <a:pt x="610" y="287"/>
                  </a:lnTo>
                  <a:lnTo>
                    <a:pt x="614" y="302"/>
                  </a:lnTo>
                  <a:lnTo>
                    <a:pt x="629" y="321"/>
                  </a:lnTo>
                  <a:lnTo>
                    <a:pt x="639" y="312"/>
                  </a:lnTo>
                  <a:lnTo>
                    <a:pt x="654" y="321"/>
                  </a:lnTo>
                  <a:lnTo>
                    <a:pt x="667" y="339"/>
                  </a:lnTo>
                  <a:lnTo>
                    <a:pt x="679" y="333"/>
                  </a:lnTo>
                  <a:lnTo>
                    <a:pt x="694" y="339"/>
                  </a:lnTo>
                  <a:lnTo>
                    <a:pt x="702" y="350"/>
                  </a:lnTo>
                  <a:close/>
                </a:path>
              </a:pathLst>
            </a:custGeom>
            <a:grpFill/>
            <a:ln w="3175" cap="rnd">
              <a:solidFill>
                <a:schemeClr val="bg1"/>
              </a:solidFill>
              <a:prstDash val="solid"/>
              <a:round/>
              <a:headEnd/>
              <a:tailEnd/>
            </a:ln>
          </p:spPr>
          <p:txBody>
            <a:bodyPr vert="horz" wrap="square" lIns="41792" tIns="20896" rIns="41792" bIns="20896" numCol="1" anchor="t" anchorCtr="0" compatLnSpc="1">
              <a:prstTxWarp prst="textNoShape">
                <a:avLst/>
              </a:prstTxWarp>
            </a:bodyPr>
            <a:lstStyle/>
            <a:p>
              <a:endParaRPr lang="en-US" sz="822"/>
            </a:p>
          </p:txBody>
        </p:sp>
      </p:grpSp>
      <p:grpSp>
        <p:nvGrpSpPr>
          <p:cNvPr id="397" name="Group 396">
            <a:extLst>
              <a:ext uri="{FF2B5EF4-FFF2-40B4-BE49-F238E27FC236}">
                <a16:creationId xmlns:a16="http://schemas.microsoft.com/office/drawing/2014/main" id="{6929AC7E-0F01-4972-B7D3-706C2F0170A6}"/>
              </a:ext>
            </a:extLst>
          </p:cNvPr>
          <p:cNvGrpSpPr/>
          <p:nvPr/>
        </p:nvGrpSpPr>
        <p:grpSpPr>
          <a:xfrm>
            <a:off x="8537432" y="7310073"/>
            <a:ext cx="2206767" cy="2074462"/>
            <a:chOff x="12773494" y="4373915"/>
            <a:chExt cx="6151177" cy="5782388"/>
          </a:xfrm>
          <a:solidFill>
            <a:schemeClr val="bg1">
              <a:lumMod val="95000"/>
            </a:schemeClr>
          </a:solidFill>
        </p:grpSpPr>
        <p:sp>
          <p:nvSpPr>
            <p:cNvPr id="398" name="Freeform 100">
              <a:extLst>
                <a:ext uri="{FF2B5EF4-FFF2-40B4-BE49-F238E27FC236}">
                  <a16:creationId xmlns:a16="http://schemas.microsoft.com/office/drawing/2014/main" id="{D6561892-C541-48B3-9DCE-423BF1E63AAF}"/>
                </a:ext>
              </a:extLst>
            </p:cNvPr>
            <p:cNvSpPr>
              <a:spLocks noEditPoints="1"/>
            </p:cNvSpPr>
            <p:nvPr/>
          </p:nvSpPr>
          <p:spPr bwMode="auto">
            <a:xfrm>
              <a:off x="16461823" y="6990888"/>
              <a:ext cx="320854" cy="161222"/>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399" name="Freeform 23">
              <a:extLst>
                <a:ext uri="{FF2B5EF4-FFF2-40B4-BE49-F238E27FC236}">
                  <a16:creationId xmlns:a16="http://schemas.microsoft.com/office/drawing/2014/main" id="{60BF6D33-6F7C-43A8-B0D2-BE490C231138}"/>
                </a:ext>
              </a:extLst>
            </p:cNvPr>
            <p:cNvSpPr>
              <a:spLocks/>
            </p:cNvSpPr>
            <p:nvPr/>
          </p:nvSpPr>
          <p:spPr bwMode="auto">
            <a:xfrm>
              <a:off x="16788618" y="8908274"/>
              <a:ext cx="231727" cy="233196"/>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0" name="Freeform 5">
              <a:extLst>
                <a:ext uri="{FF2B5EF4-FFF2-40B4-BE49-F238E27FC236}">
                  <a16:creationId xmlns:a16="http://schemas.microsoft.com/office/drawing/2014/main" id="{DCEBC9F4-06CC-481A-98AA-38D5C562B5E9}"/>
                </a:ext>
              </a:extLst>
            </p:cNvPr>
            <p:cNvSpPr>
              <a:spLocks/>
            </p:cNvSpPr>
            <p:nvPr/>
          </p:nvSpPr>
          <p:spPr bwMode="auto">
            <a:xfrm>
              <a:off x="16718803" y="9027751"/>
              <a:ext cx="261436" cy="477907"/>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1" name="Freeform 6">
              <a:extLst>
                <a:ext uri="{FF2B5EF4-FFF2-40B4-BE49-F238E27FC236}">
                  <a16:creationId xmlns:a16="http://schemas.microsoft.com/office/drawing/2014/main" id="{150AA223-3653-41F6-99C5-403CE2CF78E8}"/>
                </a:ext>
              </a:extLst>
            </p:cNvPr>
            <p:cNvSpPr>
              <a:spLocks noEditPoints="1"/>
            </p:cNvSpPr>
            <p:nvPr/>
          </p:nvSpPr>
          <p:spPr bwMode="auto">
            <a:xfrm>
              <a:off x="16718803" y="9027751"/>
              <a:ext cx="261436" cy="477907"/>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2" name="Freeform 84">
              <a:extLst>
                <a:ext uri="{FF2B5EF4-FFF2-40B4-BE49-F238E27FC236}">
                  <a16:creationId xmlns:a16="http://schemas.microsoft.com/office/drawing/2014/main" id="{8E71A646-9B45-4974-B62B-4FAAFDA3C183}"/>
                </a:ext>
              </a:extLst>
            </p:cNvPr>
            <p:cNvSpPr>
              <a:spLocks/>
            </p:cNvSpPr>
            <p:nvPr/>
          </p:nvSpPr>
          <p:spPr bwMode="auto">
            <a:xfrm>
              <a:off x="16598483" y="8896759"/>
              <a:ext cx="239154" cy="264864"/>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3" name="Freeform 193">
              <a:extLst>
                <a:ext uri="{FF2B5EF4-FFF2-40B4-BE49-F238E27FC236}">
                  <a16:creationId xmlns:a16="http://schemas.microsoft.com/office/drawing/2014/main" id="{AC5C5821-ED45-4D0F-9249-5E11088F13D0}"/>
                </a:ext>
              </a:extLst>
            </p:cNvPr>
            <p:cNvSpPr>
              <a:spLocks/>
            </p:cNvSpPr>
            <p:nvPr/>
          </p:nvSpPr>
          <p:spPr bwMode="auto">
            <a:xfrm>
              <a:off x="16877744" y="9021993"/>
              <a:ext cx="326796" cy="277820"/>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4" name="Freeform 47">
              <a:extLst>
                <a:ext uri="{FF2B5EF4-FFF2-40B4-BE49-F238E27FC236}">
                  <a16:creationId xmlns:a16="http://schemas.microsoft.com/office/drawing/2014/main" id="{E52B9F3D-29BD-48D1-9FE9-B438C97EA906}"/>
                </a:ext>
              </a:extLst>
            </p:cNvPr>
            <p:cNvSpPr>
              <a:spLocks/>
            </p:cNvSpPr>
            <p:nvPr/>
          </p:nvSpPr>
          <p:spPr bwMode="auto">
            <a:xfrm>
              <a:off x="16298425" y="7907837"/>
              <a:ext cx="601600" cy="325323"/>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5" name="Freeform 88">
              <a:extLst>
                <a:ext uri="{FF2B5EF4-FFF2-40B4-BE49-F238E27FC236}">
                  <a16:creationId xmlns:a16="http://schemas.microsoft.com/office/drawing/2014/main" id="{DEDF6F9C-165B-44BB-8B2E-D4FE8D452298}"/>
                </a:ext>
              </a:extLst>
            </p:cNvPr>
            <p:cNvSpPr>
              <a:spLocks/>
            </p:cNvSpPr>
            <p:nvPr/>
          </p:nvSpPr>
          <p:spPr bwMode="auto">
            <a:xfrm>
              <a:off x="15935980" y="8394380"/>
              <a:ext cx="359475" cy="263425"/>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6" name="Freeform 197">
              <a:extLst>
                <a:ext uri="{FF2B5EF4-FFF2-40B4-BE49-F238E27FC236}">
                  <a16:creationId xmlns:a16="http://schemas.microsoft.com/office/drawing/2014/main" id="{F89F4AD9-75BB-476F-B30E-C4DE315191AA}"/>
                </a:ext>
              </a:extLst>
            </p:cNvPr>
            <p:cNvSpPr>
              <a:spLocks noEditPoints="1"/>
            </p:cNvSpPr>
            <p:nvPr/>
          </p:nvSpPr>
          <p:spPr bwMode="auto">
            <a:xfrm>
              <a:off x="15959747" y="8450520"/>
              <a:ext cx="699639" cy="630492"/>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7" name="Freeform 9">
              <a:extLst>
                <a:ext uri="{FF2B5EF4-FFF2-40B4-BE49-F238E27FC236}">
                  <a16:creationId xmlns:a16="http://schemas.microsoft.com/office/drawing/2014/main" id="{E86A6748-33C6-4543-85B6-1AEC29448ECC}"/>
                </a:ext>
              </a:extLst>
            </p:cNvPr>
            <p:cNvSpPr>
              <a:spLocks/>
            </p:cNvSpPr>
            <p:nvPr/>
          </p:nvSpPr>
          <p:spPr bwMode="auto">
            <a:xfrm>
              <a:off x="18632040" y="9747491"/>
              <a:ext cx="292631" cy="164101"/>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8" name="Freeform 21">
              <a:extLst>
                <a:ext uri="{FF2B5EF4-FFF2-40B4-BE49-F238E27FC236}">
                  <a16:creationId xmlns:a16="http://schemas.microsoft.com/office/drawing/2014/main" id="{FF27EB62-E974-4FC3-A430-E537A008F553}"/>
                </a:ext>
              </a:extLst>
            </p:cNvPr>
            <p:cNvSpPr>
              <a:spLocks/>
            </p:cNvSpPr>
            <p:nvPr/>
          </p:nvSpPr>
          <p:spPr bwMode="auto">
            <a:xfrm>
              <a:off x="16576202" y="8463475"/>
              <a:ext cx="573377" cy="591626"/>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09" name="Freeform 25">
              <a:extLst>
                <a:ext uri="{FF2B5EF4-FFF2-40B4-BE49-F238E27FC236}">
                  <a16:creationId xmlns:a16="http://schemas.microsoft.com/office/drawing/2014/main" id="{6BA01928-0A42-4442-A490-415E9BE02FF6}"/>
                </a:ext>
              </a:extLst>
            </p:cNvPr>
            <p:cNvSpPr>
              <a:spLocks/>
            </p:cNvSpPr>
            <p:nvPr/>
          </p:nvSpPr>
          <p:spPr bwMode="auto">
            <a:xfrm>
              <a:off x="15072944" y="8283541"/>
              <a:ext cx="533270" cy="325323"/>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0" name="Freeform 51">
              <a:extLst>
                <a:ext uri="{FF2B5EF4-FFF2-40B4-BE49-F238E27FC236}">
                  <a16:creationId xmlns:a16="http://schemas.microsoft.com/office/drawing/2014/main" id="{FC55EEEF-682D-4595-98E2-33996FB09C9A}"/>
                </a:ext>
              </a:extLst>
            </p:cNvPr>
            <p:cNvSpPr>
              <a:spLocks/>
            </p:cNvSpPr>
            <p:nvPr/>
          </p:nvSpPr>
          <p:spPr bwMode="auto">
            <a:xfrm>
              <a:off x="16521241" y="6485631"/>
              <a:ext cx="668445" cy="400175"/>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1" name="Freeform 61">
              <a:extLst>
                <a:ext uri="{FF2B5EF4-FFF2-40B4-BE49-F238E27FC236}">
                  <a16:creationId xmlns:a16="http://schemas.microsoft.com/office/drawing/2014/main" id="{D7C80E8A-AA70-4567-90E9-16D0E41F3745}"/>
                </a:ext>
              </a:extLst>
            </p:cNvPr>
            <p:cNvSpPr>
              <a:spLocks noEditPoints="1"/>
            </p:cNvSpPr>
            <p:nvPr/>
          </p:nvSpPr>
          <p:spPr bwMode="auto">
            <a:xfrm>
              <a:off x="16225639" y="8647729"/>
              <a:ext cx="485737" cy="416010"/>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2" name="Freeform 63">
              <a:extLst>
                <a:ext uri="{FF2B5EF4-FFF2-40B4-BE49-F238E27FC236}">
                  <a16:creationId xmlns:a16="http://schemas.microsoft.com/office/drawing/2014/main" id="{8C7C6C21-CBFE-453E-B65E-5007FA4FBEE9}"/>
                </a:ext>
              </a:extLst>
            </p:cNvPr>
            <p:cNvSpPr>
              <a:spLocks noEditPoints="1"/>
            </p:cNvSpPr>
            <p:nvPr/>
          </p:nvSpPr>
          <p:spPr bwMode="auto">
            <a:xfrm>
              <a:off x="15337351" y="6685719"/>
              <a:ext cx="435232" cy="499499"/>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3" name="Freeform 144">
              <a:extLst>
                <a:ext uri="{FF2B5EF4-FFF2-40B4-BE49-F238E27FC236}">
                  <a16:creationId xmlns:a16="http://schemas.microsoft.com/office/drawing/2014/main" id="{037A5B3B-0ED1-43E8-B0BD-468DC110BBEA}"/>
                </a:ext>
              </a:extLst>
            </p:cNvPr>
            <p:cNvSpPr>
              <a:spLocks noEditPoints="1"/>
            </p:cNvSpPr>
            <p:nvPr/>
          </p:nvSpPr>
          <p:spPr bwMode="auto">
            <a:xfrm>
              <a:off x="14851614" y="7327726"/>
              <a:ext cx="418892" cy="47502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4" name="Freeform 219">
              <a:extLst>
                <a:ext uri="{FF2B5EF4-FFF2-40B4-BE49-F238E27FC236}">
                  <a16:creationId xmlns:a16="http://schemas.microsoft.com/office/drawing/2014/main" id="{A8F9FAC6-7569-4F04-90E1-EA15B3E81BEF}"/>
                </a:ext>
              </a:extLst>
            </p:cNvPr>
            <p:cNvSpPr>
              <a:spLocks/>
            </p:cNvSpPr>
            <p:nvPr/>
          </p:nvSpPr>
          <p:spPr bwMode="auto">
            <a:xfrm>
              <a:off x="16246435" y="8050345"/>
              <a:ext cx="739745" cy="508137"/>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5" name="Freeform 7">
              <a:extLst>
                <a:ext uri="{FF2B5EF4-FFF2-40B4-BE49-F238E27FC236}">
                  <a16:creationId xmlns:a16="http://schemas.microsoft.com/office/drawing/2014/main" id="{6FEA83FC-375F-4334-A3BB-FBA6CE2D8242}"/>
                </a:ext>
              </a:extLst>
            </p:cNvPr>
            <p:cNvSpPr>
              <a:spLocks/>
            </p:cNvSpPr>
            <p:nvPr/>
          </p:nvSpPr>
          <p:spPr bwMode="auto">
            <a:xfrm>
              <a:off x="16842094" y="6721706"/>
              <a:ext cx="886803" cy="806108"/>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175" cap="rnd">
              <a:solidFill>
                <a:schemeClr val="bg1"/>
              </a:solidFill>
              <a:prstDash val="solid"/>
              <a:round/>
              <a:headEnd/>
              <a:tailEnd/>
            </a:ln>
            <a:effectLst>
              <a:outerShdw dist="38100" dir="5400000" algn="ctr" rotWithShape="0">
                <a:srgbClr val="000000">
                  <a:alpha val="10000"/>
                </a:srgbClr>
              </a:outerShdw>
            </a:effectLst>
          </p:spPr>
          <p:txBody>
            <a:bodyPr vert="horz" wrap="square" lIns="51435" tIns="25718" rIns="51435" bIns="25718" numCol="1" anchor="t" anchorCtr="0" compatLnSpc="1">
              <a:prstTxWarp prst="textNoShape">
                <a:avLst/>
              </a:prstTxWarp>
            </a:bodyPr>
            <a:lstStyle/>
            <a:p>
              <a:endParaRPr lang="en-US" sz="1013"/>
            </a:p>
          </p:txBody>
        </p:sp>
        <p:sp>
          <p:nvSpPr>
            <p:cNvPr id="416" name="Freeform 17">
              <a:extLst>
                <a:ext uri="{FF2B5EF4-FFF2-40B4-BE49-F238E27FC236}">
                  <a16:creationId xmlns:a16="http://schemas.microsoft.com/office/drawing/2014/main" id="{C6822D79-8C60-4DBD-9C71-D56E4A96A95C}"/>
                </a:ext>
              </a:extLst>
            </p:cNvPr>
            <p:cNvSpPr>
              <a:spLocks/>
            </p:cNvSpPr>
            <p:nvPr/>
          </p:nvSpPr>
          <p:spPr bwMode="auto">
            <a:xfrm>
              <a:off x="17361995" y="7922232"/>
              <a:ext cx="478310" cy="454875"/>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7" name="Freeform 29">
              <a:extLst>
                <a:ext uri="{FF2B5EF4-FFF2-40B4-BE49-F238E27FC236}">
                  <a16:creationId xmlns:a16="http://schemas.microsoft.com/office/drawing/2014/main" id="{86948F6B-9428-4547-97DA-8E4102A39CFC}"/>
                </a:ext>
              </a:extLst>
            </p:cNvPr>
            <p:cNvSpPr>
              <a:spLocks/>
            </p:cNvSpPr>
            <p:nvPr/>
          </p:nvSpPr>
          <p:spPr bwMode="auto">
            <a:xfrm>
              <a:off x="14755061" y="7671762"/>
              <a:ext cx="398096" cy="325323"/>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8" name="Freeform 31">
              <a:extLst>
                <a:ext uri="{FF2B5EF4-FFF2-40B4-BE49-F238E27FC236}">
                  <a16:creationId xmlns:a16="http://schemas.microsoft.com/office/drawing/2014/main" id="{ED7030AE-82B1-41C0-B990-F405A69D69B5}"/>
                </a:ext>
              </a:extLst>
            </p:cNvPr>
            <p:cNvSpPr>
              <a:spLocks/>
            </p:cNvSpPr>
            <p:nvPr/>
          </p:nvSpPr>
          <p:spPr bwMode="auto">
            <a:xfrm>
              <a:off x="15756243" y="7743736"/>
              <a:ext cx="739745" cy="397296"/>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19" name="Freeform 41">
              <a:extLst>
                <a:ext uri="{FF2B5EF4-FFF2-40B4-BE49-F238E27FC236}">
                  <a16:creationId xmlns:a16="http://schemas.microsoft.com/office/drawing/2014/main" id="{C4BB200E-4B80-4A9C-B2DF-0B047E7901F6}"/>
                </a:ext>
              </a:extLst>
            </p:cNvPr>
            <p:cNvSpPr>
              <a:spLocks/>
            </p:cNvSpPr>
            <p:nvPr/>
          </p:nvSpPr>
          <p:spPr bwMode="auto">
            <a:xfrm>
              <a:off x="16542037" y="6746177"/>
              <a:ext cx="558523" cy="417449"/>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0" name="Freeform 53">
              <a:extLst>
                <a:ext uri="{FF2B5EF4-FFF2-40B4-BE49-F238E27FC236}">
                  <a16:creationId xmlns:a16="http://schemas.microsoft.com/office/drawing/2014/main" id="{94046D1A-8E26-4FED-85F2-AC12A2A754A8}"/>
                </a:ext>
              </a:extLst>
            </p:cNvPr>
            <p:cNvSpPr>
              <a:spLocks noEditPoints="1"/>
            </p:cNvSpPr>
            <p:nvPr/>
          </p:nvSpPr>
          <p:spPr bwMode="auto">
            <a:xfrm>
              <a:off x="16539066" y="6210691"/>
              <a:ext cx="542183" cy="358430"/>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1" name="Freeform 195">
              <a:extLst>
                <a:ext uri="{FF2B5EF4-FFF2-40B4-BE49-F238E27FC236}">
                  <a16:creationId xmlns:a16="http://schemas.microsoft.com/office/drawing/2014/main" id="{7F512B3D-F2AD-4C09-87E5-73E47E0309A9}"/>
                </a:ext>
              </a:extLst>
            </p:cNvPr>
            <p:cNvSpPr>
              <a:spLocks/>
            </p:cNvSpPr>
            <p:nvPr/>
          </p:nvSpPr>
          <p:spPr bwMode="auto">
            <a:xfrm>
              <a:off x="17048568" y="8618939"/>
              <a:ext cx="751629" cy="548441"/>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2" name="Freeform 221">
              <a:extLst>
                <a:ext uri="{FF2B5EF4-FFF2-40B4-BE49-F238E27FC236}">
                  <a16:creationId xmlns:a16="http://schemas.microsoft.com/office/drawing/2014/main" id="{A9855642-A5B0-4DCD-8FC2-979D92708929}"/>
                </a:ext>
              </a:extLst>
            </p:cNvPr>
            <p:cNvSpPr>
              <a:spLocks noEditPoints="1"/>
            </p:cNvSpPr>
            <p:nvPr/>
          </p:nvSpPr>
          <p:spPr bwMode="auto">
            <a:xfrm>
              <a:off x="15479952" y="8063301"/>
              <a:ext cx="858580" cy="423207"/>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3" name="Freeform 11">
              <a:extLst>
                <a:ext uri="{FF2B5EF4-FFF2-40B4-BE49-F238E27FC236}">
                  <a16:creationId xmlns:a16="http://schemas.microsoft.com/office/drawing/2014/main" id="{D7D99E1F-A164-4D13-9AAD-20456918ACB8}"/>
                </a:ext>
              </a:extLst>
            </p:cNvPr>
            <p:cNvSpPr>
              <a:spLocks noEditPoints="1"/>
            </p:cNvSpPr>
            <p:nvPr/>
          </p:nvSpPr>
          <p:spPr bwMode="auto">
            <a:xfrm>
              <a:off x="13893510" y="7722144"/>
              <a:ext cx="1601297" cy="1607898"/>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solidFill>
              <a:srgbClr val="958F81"/>
            </a:solid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4" name="Freeform 13">
              <a:extLst>
                <a:ext uri="{FF2B5EF4-FFF2-40B4-BE49-F238E27FC236}">
                  <a16:creationId xmlns:a16="http://schemas.microsoft.com/office/drawing/2014/main" id="{19F9B9D9-6F49-4501-ADCF-0E10EAFF8872}"/>
                </a:ext>
              </a:extLst>
            </p:cNvPr>
            <p:cNvSpPr>
              <a:spLocks/>
            </p:cNvSpPr>
            <p:nvPr/>
          </p:nvSpPr>
          <p:spPr bwMode="auto">
            <a:xfrm>
              <a:off x="12773494" y="5480874"/>
              <a:ext cx="733804" cy="591626"/>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5" name="Freeform 19">
              <a:extLst>
                <a:ext uri="{FF2B5EF4-FFF2-40B4-BE49-F238E27FC236}">
                  <a16:creationId xmlns:a16="http://schemas.microsoft.com/office/drawing/2014/main" id="{562BF350-C3A1-4C64-B403-7F8CAA979782}"/>
                </a:ext>
              </a:extLst>
            </p:cNvPr>
            <p:cNvSpPr>
              <a:spLocks/>
            </p:cNvSpPr>
            <p:nvPr/>
          </p:nvSpPr>
          <p:spPr bwMode="auto">
            <a:xfrm>
              <a:off x="15938951" y="7097410"/>
              <a:ext cx="1084366" cy="882400"/>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6" name="Freeform 39">
              <a:extLst>
                <a:ext uri="{FF2B5EF4-FFF2-40B4-BE49-F238E27FC236}">
                  <a16:creationId xmlns:a16="http://schemas.microsoft.com/office/drawing/2014/main" id="{A5937018-6A3B-45F2-9852-C4BEAAF7749D}"/>
                </a:ext>
              </a:extLst>
            </p:cNvPr>
            <p:cNvSpPr>
              <a:spLocks/>
            </p:cNvSpPr>
            <p:nvPr/>
          </p:nvSpPr>
          <p:spPr bwMode="auto">
            <a:xfrm>
              <a:off x="13452337" y="6882928"/>
              <a:ext cx="510989" cy="561397"/>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7" name="Freeform 45">
              <a:extLst>
                <a:ext uri="{FF2B5EF4-FFF2-40B4-BE49-F238E27FC236}">
                  <a16:creationId xmlns:a16="http://schemas.microsoft.com/office/drawing/2014/main" id="{F81EE7F4-A8DE-40C9-AAD4-22059D95DD31}"/>
                </a:ext>
              </a:extLst>
            </p:cNvPr>
            <p:cNvSpPr>
              <a:spLocks/>
            </p:cNvSpPr>
            <p:nvPr/>
          </p:nvSpPr>
          <p:spPr bwMode="auto">
            <a:xfrm>
              <a:off x="12959173" y="8932745"/>
              <a:ext cx="548125" cy="829140"/>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8" name="Freeform 78">
              <a:extLst>
                <a:ext uri="{FF2B5EF4-FFF2-40B4-BE49-F238E27FC236}">
                  <a16:creationId xmlns:a16="http://schemas.microsoft.com/office/drawing/2014/main" id="{63C49CBF-B800-446C-A0DB-DA2473512EF9}"/>
                </a:ext>
              </a:extLst>
            </p:cNvPr>
            <p:cNvSpPr>
              <a:spLocks noEditPoints="1"/>
            </p:cNvSpPr>
            <p:nvPr/>
          </p:nvSpPr>
          <p:spPr bwMode="auto">
            <a:xfrm>
              <a:off x="15104138" y="7140595"/>
              <a:ext cx="961074" cy="123363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29" name="Freeform 80">
              <a:extLst>
                <a:ext uri="{FF2B5EF4-FFF2-40B4-BE49-F238E27FC236}">
                  <a16:creationId xmlns:a16="http://schemas.microsoft.com/office/drawing/2014/main" id="{0C22644E-538A-4F2D-AAF1-F33E2F94F4CF}"/>
                </a:ext>
              </a:extLst>
            </p:cNvPr>
            <p:cNvSpPr>
              <a:spLocks noEditPoints="1"/>
            </p:cNvSpPr>
            <p:nvPr/>
          </p:nvSpPr>
          <p:spPr bwMode="auto">
            <a:xfrm>
              <a:off x="15147216" y="8394380"/>
              <a:ext cx="1515141" cy="1675554"/>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30" name="Freeform 86">
              <a:extLst>
                <a:ext uri="{FF2B5EF4-FFF2-40B4-BE49-F238E27FC236}">
                  <a16:creationId xmlns:a16="http://schemas.microsoft.com/office/drawing/2014/main" id="{8EB8D766-C0A2-4873-9947-7D184578E55A}"/>
                </a:ext>
              </a:extLst>
            </p:cNvPr>
            <p:cNvSpPr>
              <a:spLocks/>
            </p:cNvSpPr>
            <p:nvPr/>
          </p:nvSpPr>
          <p:spPr bwMode="auto">
            <a:xfrm>
              <a:off x="16724745" y="7985568"/>
              <a:ext cx="1136356" cy="794593"/>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3175" cap="rnd">
              <a:solidFill>
                <a:schemeClr val="bg1"/>
              </a:solidFill>
              <a:prstDash val="solid"/>
              <a:round/>
              <a:headEnd/>
              <a:tailEnd/>
            </a:ln>
            <a:effectLst/>
          </p:spPr>
          <p:txBody>
            <a:bodyPr vert="horz" wrap="square" lIns="51435" tIns="25718" rIns="51435" bIns="25718" numCol="1" anchor="t" anchorCtr="0" compatLnSpc="1">
              <a:prstTxWarp prst="textNoShape">
                <a:avLst/>
              </a:prstTxWarp>
            </a:bodyPr>
            <a:lstStyle/>
            <a:p>
              <a:endParaRPr lang="en-US" sz="1013"/>
            </a:p>
          </p:txBody>
        </p:sp>
        <p:sp>
          <p:nvSpPr>
            <p:cNvPr id="431" name="Freeform 90">
              <a:extLst>
                <a:ext uri="{FF2B5EF4-FFF2-40B4-BE49-F238E27FC236}">
                  <a16:creationId xmlns:a16="http://schemas.microsoft.com/office/drawing/2014/main" id="{03F729E3-37BA-44D9-A38D-922A36E3C3D3}"/>
                </a:ext>
              </a:extLst>
            </p:cNvPr>
            <p:cNvSpPr>
              <a:spLocks/>
            </p:cNvSpPr>
            <p:nvPr/>
          </p:nvSpPr>
          <p:spPr bwMode="auto">
            <a:xfrm>
              <a:off x="16874773" y="7133397"/>
              <a:ext cx="1892441" cy="1275379"/>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3175" cap="rnd">
              <a:solidFill>
                <a:schemeClr val="bg1"/>
              </a:solidFill>
              <a:prstDash val="solid"/>
              <a:round/>
              <a:headEnd/>
              <a:tailEnd/>
            </a:ln>
            <a:effectLst/>
          </p:spPr>
          <p:txBody>
            <a:bodyPr vert="horz" wrap="square" lIns="51435" tIns="25718" rIns="51435" bIns="25718" numCol="1" anchor="t" anchorCtr="0" compatLnSpc="1">
              <a:prstTxWarp prst="textNoShape">
                <a:avLst/>
              </a:prstTxWarp>
            </a:bodyPr>
            <a:lstStyle/>
            <a:p>
              <a:endParaRPr lang="en-US" sz="1013"/>
            </a:p>
          </p:txBody>
        </p:sp>
        <p:sp>
          <p:nvSpPr>
            <p:cNvPr id="432" name="Freeform 92">
              <a:extLst>
                <a:ext uri="{FF2B5EF4-FFF2-40B4-BE49-F238E27FC236}">
                  <a16:creationId xmlns:a16="http://schemas.microsoft.com/office/drawing/2014/main" id="{F6B5F6F1-AEA3-4B78-B81B-01089F1D2F6F}"/>
                </a:ext>
              </a:extLst>
            </p:cNvPr>
            <p:cNvSpPr>
              <a:spLocks noEditPoints="1"/>
            </p:cNvSpPr>
            <p:nvPr/>
          </p:nvSpPr>
          <p:spPr bwMode="auto">
            <a:xfrm>
              <a:off x="15609184" y="4782728"/>
              <a:ext cx="868978" cy="2288772"/>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175" cap="rnd">
              <a:solidFill>
                <a:schemeClr val="bg1"/>
              </a:solidFill>
              <a:prstDash val="solid"/>
              <a:round/>
              <a:headEnd/>
              <a:tailEnd/>
            </a:ln>
            <a:effectLst/>
          </p:spPr>
          <p:txBody>
            <a:bodyPr vert="horz" wrap="square" lIns="51435" tIns="25718" rIns="51435" bIns="25718" numCol="1" anchor="t" anchorCtr="0" compatLnSpc="1">
              <a:prstTxWarp prst="textNoShape">
                <a:avLst/>
              </a:prstTxWarp>
            </a:bodyPr>
            <a:lstStyle/>
            <a:p>
              <a:endParaRPr lang="en-US" sz="1013"/>
            </a:p>
          </p:txBody>
        </p:sp>
        <p:sp>
          <p:nvSpPr>
            <p:cNvPr id="433" name="Freeform 96">
              <a:extLst>
                <a:ext uri="{FF2B5EF4-FFF2-40B4-BE49-F238E27FC236}">
                  <a16:creationId xmlns:a16="http://schemas.microsoft.com/office/drawing/2014/main" id="{1112124A-E33C-4D15-A89A-A9921FEB8155}"/>
                </a:ext>
              </a:extLst>
            </p:cNvPr>
            <p:cNvSpPr>
              <a:spLocks noEditPoints="1"/>
            </p:cNvSpPr>
            <p:nvPr/>
          </p:nvSpPr>
          <p:spPr bwMode="auto">
            <a:xfrm>
              <a:off x="15078886" y="4373915"/>
              <a:ext cx="1657742" cy="2270059"/>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34" name="Freeform 109">
              <a:extLst>
                <a:ext uri="{FF2B5EF4-FFF2-40B4-BE49-F238E27FC236}">
                  <a16:creationId xmlns:a16="http://schemas.microsoft.com/office/drawing/2014/main" id="{9A2D3EBF-5B24-46E4-B818-384E95DED395}"/>
                </a:ext>
              </a:extLst>
            </p:cNvPr>
            <p:cNvSpPr>
              <a:spLocks noEditPoints="1"/>
            </p:cNvSpPr>
            <p:nvPr/>
          </p:nvSpPr>
          <p:spPr bwMode="auto">
            <a:xfrm>
              <a:off x="13791016" y="6138717"/>
              <a:ext cx="897201" cy="1643886"/>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35" name="Freeform 139">
              <a:extLst>
                <a:ext uri="{FF2B5EF4-FFF2-40B4-BE49-F238E27FC236}">
                  <a16:creationId xmlns:a16="http://schemas.microsoft.com/office/drawing/2014/main" id="{01B12C4D-A78C-4D9E-AA05-14CE6B264A86}"/>
                </a:ext>
              </a:extLst>
            </p:cNvPr>
            <p:cNvSpPr>
              <a:spLocks noEditPoints="1"/>
            </p:cNvSpPr>
            <p:nvPr/>
          </p:nvSpPr>
          <p:spPr bwMode="auto">
            <a:xfrm>
              <a:off x="13177532" y="8683716"/>
              <a:ext cx="1645860" cy="1311365"/>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36" name="Freeform 146">
              <a:extLst>
                <a:ext uri="{FF2B5EF4-FFF2-40B4-BE49-F238E27FC236}">
                  <a16:creationId xmlns:a16="http://schemas.microsoft.com/office/drawing/2014/main" id="{FECA7A6B-96B4-436C-8FC7-E019E0336D8F}"/>
                </a:ext>
              </a:extLst>
            </p:cNvPr>
            <p:cNvSpPr>
              <a:spLocks noEditPoints="1"/>
            </p:cNvSpPr>
            <p:nvPr/>
          </p:nvSpPr>
          <p:spPr bwMode="auto">
            <a:xfrm>
              <a:off x="16825754" y="9021993"/>
              <a:ext cx="1256676" cy="113431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37" name="Freeform 223">
              <a:extLst>
                <a:ext uri="{FF2B5EF4-FFF2-40B4-BE49-F238E27FC236}">
                  <a16:creationId xmlns:a16="http://schemas.microsoft.com/office/drawing/2014/main" id="{C52C107B-2D41-4C45-A6C8-7F48D16C8459}"/>
                </a:ext>
              </a:extLst>
            </p:cNvPr>
            <p:cNvSpPr>
              <a:spLocks noEditPoints="1"/>
            </p:cNvSpPr>
            <p:nvPr/>
          </p:nvSpPr>
          <p:spPr bwMode="auto">
            <a:xfrm>
              <a:off x="16148397" y="4546653"/>
              <a:ext cx="975930" cy="1727375"/>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438" name="Group 4">
            <a:extLst>
              <a:ext uri="{FF2B5EF4-FFF2-40B4-BE49-F238E27FC236}">
                <a16:creationId xmlns:a16="http://schemas.microsoft.com/office/drawing/2014/main" id="{B14567F9-A193-4C1E-AA76-6ED940103216}"/>
              </a:ext>
            </a:extLst>
          </p:cNvPr>
          <p:cNvGrpSpPr>
            <a:grpSpLocks noChangeAspect="1"/>
          </p:cNvGrpSpPr>
          <p:nvPr/>
        </p:nvGrpSpPr>
        <p:grpSpPr bwMode="auto">
          <a:xfrm>
            <a:off x="5499291" y="13357977"/>
            <a:ext cx="2126584" cy="1529014"/>
            <a:chOff x="-9" y="5"/>
            <a:chExt cx="5769" cy="4314"/>
          </a:xfrm>
          <a:solidFill>
            <a:schemeClr val="bg1">
              <a:lumMod val="95000"/>
            </a:schemeClr>
          </a:solidFill>
        </p:grpSpPr>
        <p:sp>
          <p:nvSpPr>
            <p:cNvPr id="439" name="Freeform 5">
              <a:extLst>
                <a:ext uri="{FF2B5EF4-FFF2-40B4-BE49-F238E27FC236}">
                  <a16:creationId xmlns:a16="http://schemas.microsoft.com/office/drawing/2014/main" id="{6A36C80A-5453-4A36-BDDF-4B9AFD027D25}"/>
                </a:ext>
              </a:extLst>
            </p:cNvPr>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0" name="Freeform 6">
              <a:extLst>
                <a:ext uri="{FF2B5EF4-FFF2-40B4-BE49-F238E27FC236}">
                  <a16:creationId xmlns:a16="http://schemas.microsoft.com/office/drawing/2014/main" id="{CEC22696-7548-4F73-AFE4-9C8D98778B07}"/>
                </a:ext>
              </a:extLst>
            </p:cNvPr>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1" name="Freeform 7">
              <a:extLst>
                <a:ext uri="{FF2B5EF4-FFF2-40B4-BE49-F238E27FC236}">
                  <a16:creationId xmlns:a16="http://schemas.microsoft.com/office/drawing/2014/main" id="{2591E587-8245-4A4C-83EA-A2D706352288}"/>
                </a:ext>
              </a:extLst>
            </p:cNvPr>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2" name="Freeform 8">
              <a:extLst>
                <a:ext uri="{FF2B5EF4-FFF2-40B4-BE49-F238E27FC236}">
                  <a16:creationId xmlns:a16="http://schemas.microsoft.com/office/drawing/2014/main" id="{A488A643-3338-4780-BEB3-D9C43FC2E65D}"/>
                </a:ext>
              </a:extLst>
            </p:cNvPr>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solidFill>
              <a:srgbClr val="6A3F2C"/>
            </a:solid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3" name="Freeform 9">
              <a:extLst>
                <a:ext uri="{FF2B5EF4-FFF2-40B4-BE49-F238E27FC236}">
                  <a16:creationId xmlns:a16="http://schemas.microsoft.com/office/drawing/2014/main" id="{D5D8ECA3-2CFF-45F5-8F92-69C298D311DA}"/>
                </a:ext>
              </a:extLst>
            </p:cNvPr>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4" name="Freeform 10">
              <a:extLst>
                <a:ext uri="{FF2B5EF4-FFF2-40B4-BE49-F238E27FC236}">
                  <a16:creationId xmlns:a16="http://schemas.microsoft.com/office/drawing/2014/main" id="{9C836FF5-314B-424E-B018-230B75575115}"/>
                </a:ext>
              </a:extLst>
            </p:cNvPr>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5" name="Freeform 11">
              <a:extLst>
                <a:ext uri="{FF2B5EF4-FFF2-40B4-BE49-F238E27FC236}">
                  <a16:creationId xmlns:a16="http://schemas.microsoft.com/office/drawing/2014/main" id="{F3AE0655-2068-4A15-82CE-51F7D7434B01}"/>
                </a:ext>
              </a:extLst>
            </p:cNvPr>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6" name="Freeform 12">
              <a:extLst>
                <a:ext uri="{FF2B5EF4-FFF2-40B4-BE49-F238E27FC236}">
                  <a16:creationId xmlns:a16="http://schemas.microsoft.com/office/drawing/2014/main" id="{249F48EF-A6CA-424B-B313-9A24887A284A}"/>
                </a:ext>
              </a:extLst>
            </p:cNvPr>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7" name="Freeform 13">
              <a:extLst>
                <a:ext uri="{FF2B5EF4-FFF2-40B4-BE49-F238E27FC236}">
                  <a16:creationId xmlns:a16="http://schemas.microsoft.com/office/drawing/2014/main" id="{F3A8A7F9-0359-47A4-9420-AF1A95C4F7C4}"/>
                </a:ext>
              </a:extLst>
            </p:cNvPr>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8" name="Freeform 14">
              <a:extLst>
                <a:ext uri="{FF2B5EF4-FFF2-40B4-BE49-F238E27FC236}">
                  <a16:creationId xmlns:a16="http://schemas.microsoft.com/office/drawing/2014/main" id="{89F92777-C2B5-4716-89A0-A1CEFB02E8E1}"/>
                </a:ext>
              </a:extLst>
            </p:cNvPr>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49" name="Freeform 15">
              <a:extLst>
                <a:ext uri="{FF2B5EF4-FFF2-40B4-BE49-F238E27FC236}">
                  <a16:creationId xmlns:a16="http://schemas.microsoft.com/office/drawing/2014/main" id="{9D9BA2D0-F1E5-4905-9482-361859C9191F}"/>
                </a:ext>
              </a:extLst>
            </p:cNvPr>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0" name="Freeform 16">
              <a:extLst>
                <a:ext uri="{FF2B5EF4-FFF2-40B4-BE49-F238E27FC236}">
                  <a16:creationId xmlns:a16="http://schemas.microsoft.com/office/drawing/2014/main" id="{724DC5DB-0876-4E77-9845-5F3ACC715220}"/>
                </a:ext>
              </a:extLst>
            </p:cNvPr>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1" name="Freeform 17">
              <a:extLst>
                <a:ext uri="{FF2B5EF4-FFF2-40B4-BE49-F238E27FC236}">
                  <a16:creationId xmlns:a16="http://schemas.microsoft.com/office/drawing/2014/main" id="{539C6B1F-37F3-469F-A777-F3495FE5BF97}"/>
                </a:ext>
              </a:extLst>
            </p:cNvPr>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2" name="Freeform 18">
              <a:extLst>
                <a:ext uri="{FF2B5EF4-FFF2-40B4-BE49-F238E27FC236}">
                  <a16:creationId xmlns:a16="http://schemas.microsoft.com/office/drawing/2014/main" id="{0848A8A4-5C30-4B76-8569-02393A580FDF}"/>
                </a:ext>
              </a:extLst>
            </p:cNvPr>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3" name="Freeform 19">
              <a:extLst>
                <a:ext uri="{FF2B5EF4-FFF2-40B4-BE49-F238E27FC236}">
                  <a16:creationId xmlns:a16="http://schemas.microsoft.com/office/drawing/2014/main" id="{6CDDD4A8-45E6-420B-B058-CCDA2F6E0B03}"/>
                </a:ext>
              </a:extLst>
            </p:cNvPr>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4" name="Freeform 20">
              <a:extLst>
                <a:ext uri="{FF2B5EF4-FFF2-40B4-BE49-F238E27FC236}">
                  <a16:creationId xmlns:a16="http://schemas.microsoft.com/office/drawing/2014/main" id="{73044F47-F0E1-4E0B-976E-F8C2CAEEEB1A}"/>
                </a:ext>
              </a:extLst>
            </p:cNvPr>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5" name="Freeform 21">
              <a:extLst>
                <a:ext uri="{FF2B5EF4-FFF2-40B4-BE49-F238E27FC236}">
                  <a16:creationId xmlns:a16="http://schemas.microsoft.com/office/drawing/2014/main" id="{C7E56036-30EF-4C4F-A7F4-A2C7411B5D5A}"/>
                </a:ext>
              </a:extLst>
            </p:cNvPr>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6" name="Freeform 22">
              <a:extLst>
                <a:ext uri="{FF2B5EF4-FFF2-40B4-BE49-F238E27FC236}">
                  <a16:creationId xmlns:a16="http://schemas.microsoft.com/office/drawing/2014/main" id="{631A08E8-426C-40A1-8287-0F274A4BE792}"/>
                </a:ext>
              </a:extLst>
            </p:cNvPr>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7" name="Freeform 23">
              <a:extLst>
                <a:ext uri="{FF2B5EF4-FFF2-40B4-BE49-F238E27FC236}">
                  <a16:creationId xmlns:a16="http://schemas.microsoft.com/office/drawing/2014/main" id="{E8886FEA-767B-4C69-90BB-9BBE99F1C401}"/>
                </a:ext>
              </a:extLst>
            </p:cNvPr>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8" name="Freeform 24">
              <a:extLst>
                <a:ext uri="{FF2B5EF4-FFF2-40B4-BE49-F238E27FC236}">
                  <a16:creationId xmlns:a16="http://schemas.microsoft.com/office/drawing/2014/main" id="{8947B787-7D0D-497A-91FB-6D6E65B6C8C4}"/>
                </a:ext>
              </a:extLst>
            </p:cNvPr>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59" name="Freeform 25">
              <a:extLst>
                <a:ext uri="{FF2B5EF4-FFF2-40B4-BE49-F238E27FC236}">
                  <a16:creationId xmlns:a16="http://schemas.microsoft.com/office/drawing/2014/main" id="{493F8901-F40B-4CA5-A840-5242415B589B}"/>
                </a:ext>
              </a:extLst>
            </p:cNvPr>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0" name="Freeform 26">
              <a:extLst>
                <a:ext uri="{FF2B5EF4-FFF2-40B4-BE49-F238E27FC236}">
                  <a16:creationId xmlns:a16="http://schemas.microsoft.com/office/drawing/2014/main" id="{EFC431A2-53CA-4509-A0E9-15308C8867FF}"/>
                </a:ext>
              </a:extLst>
            </p:cNvPr>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1" name="Freeform 27">
              <a:extLst>
                <a:ext uri="{FF2B5EF4-FFF2-40B4-BE49-F238E27FC236}">
                  <a16:creationId xmlns:a16="http://schemas.microsoft.com/office/drawing/2014/main" id="{9C71BE3B-7FD0-4066-A092-36BCAB301215}"/>
                </a:ext>
              </a:extLst>
            </p:cNvPr>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2" name="Freeform 28">
              <a:extLst>
                <a:ext uri="{FF2B5EF4-FFF2-40B4-BE49-F238E27FC236}">
                  <a16:creationId xmlns:a16="http://schemas.microsoft.com/office/drawing/2014/main" id="{067A5613-2E1F-4B4B-9864-6493CEAA8F12}"/>
                </a:ext>
              </a:extLst>
            </p:cNvPr>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3" name="Freeform 29">
              <a:extLst>
                <a:ext uri="{FF2B5EF4-FFF2-40B4-BE49-F238E27FC236}">
                  <a16:creationId xmlns:a16="http://schemas.microsoft.com/office/drawing/2014/main" id="{741B22EF-6461-47E9-9629-A6DB1FB9C6C9}"/>
                </a:ext>
              </a:extLst>
            </p:cNvPr>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4" name="Freeform 30">
              <a:extLst>
                <a:ext uri="{FF2B5EF4-FFF2-40B4-BE49-F238E27FC236}">
                  <a16:creationId xmlns:a16="http://schemas.microsoft.com/office/drawing/2014/main" id="{82C6630F-8C39-4083-8533-30CBF639F03B}"/>
                </a:ext>
              </a:extLst>
            </p:cNvPr>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5" name="Freeform 31">
              <a:extLst>
                <a:ext uri="{FF2B5EF4-FFF2-40B4-BE49-F238E27FC236}">
                  <a16:creationId xmlns:a16="http://schemas.microsoft.com/office/drawing/2014/main" id="{D831D1FC-8842-4624-9B95-9C9294927300}"/>
                </a:ext>
              </a:extLst>
            </p:cNvPr>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6" name="Freeform 32">
              <a:extLst>
                <a:ext uri="{FF2B5EF4-FFF2-40B4-BE49-F238E27FC236}">
                  <a16:creationId xmlns:a16="http://schemas.microsoft.com/office/drawing/2014/main" id="{894CAA9F-57BD-4912-9E7C-A5739054D5A0}"/>
                </a:ext>
              </a:extLst>
            </p:cNvPr>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7" name="Freeform 33">
              <a:extLst>
                <a:ext uri="{FF2B5EF4-FFF2-40B4-BE49-F238E27FC236}">
                  <a16:creationId xmlns:a16="http://schemas.microsoft.com/office/drawing/2014/main" id="{2C726AF6-C24A-4129-A6FF-B4DDA6D3160B}"/>
                </a:ext>
              </a:extLst>
            </p:cNvPr>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8" name="Freeform 34">
              <a:extLst>
                <a:ext uri="{FF2B5EF4-FFF2-40B4-BE49-F238E27FC236}">
                  <a16:creationId xmlns:a16="http://schemas.microsoft.com/office/drawing/2014/main" id="{3CF4AB2A-59F0-4EC2-83E9-C996D3D7245C}"/>
                </a:ext>
              </a:extLst>
            </p:cNvPr>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69" name="Freeform 35">
              <a:extLst>
                <a:ext uri="{FF2B5EF4-FFF2-40B4-BE49-F238E27FC236}">
                  <a16:creationId xmlns:a16="http://schemas.microsoft.com/office/drawing/2014/main" id="{7648B338-42AB-47D4-A3E3-B90A2768CD53}"/>
                </a:ext>
              </a:extLst>
            </p:cNvPr>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70" name="Freeform 36">
              <a:extLst>
                <a:ext uri="{FF2B5EF4-FFF2-40B4-BE49-F238E27FC236}">
                  <a16:creationId xmlns:a16="http://schemas.microsoft.com/office/drawing/2014/main" id="{19F70961-9BD5-4C81-8351-A39786C12C8D}"/>
                </a:ext>
              </a:extLst>
            </p:cNvPr>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71" name="Freeform 37">
              <a:extLst>
                <a:ext uri="{FF2B5EF4-FFF2-40B4-BE49-F238E27FC236}">
                  <a16:creationId xmlns:a16="http://schemas.microsoft.com/office/drawing/2014/main" id="{7665EF98-91FE-4C60-8323-280812626B5A}"/>
                </a:ext>
              </a:extLst>
            </p:cNvPr>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72" name="Freeform 38">
              <a:extLst>
                <a:ext uri="{FF2B5EF4-FFF2-40B4-BE49-F238E27FC236}">
                  <a16:creationId xmlns:a16="http://schemas.microsoft.com/office/drawing/2014/main" id="{BF41996E-3D1E-4656-8F01-E3D62DB94E15}"/>
                </a:ext>
              </a:extLst>
            </p:cNvPr>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0"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grpSp>
        <p:nvGrpSpPr>
          <p:cNvPr id="473" name="Group 472">
            <a:extLst>
              <a:ext uri="{FF2B5EF4-FFF2-40B4-BE49-F238E27FC236}">
                <a16:creationId xmlns:a16="http://schemas.microsoft.com/office/drawing/2014/main" id="{0BEABD90-3FDB-46A7-86FA-8256B1D19C71}"/>
              </a:ext>
            </a:extLst>
          </p:cNvPr>
          <p:cNvGrpSpPr/>
          <p:nvPr/>
        </p:nvGrpSpPr>
        <p:grpSpPr>
          <a:xfrm>
            <a:off x="8476733" y="10450624"/>
            <a:ext cx="1788351" cy="1768677"/>
            <a:chOff x="501195" y="226585"/>
            <a:chExt cx="4487525" cy="4438153"/>
          </a:xfrm>
          <a:solidFill>
            <a:schemeClr val="bg1">
              <a:lumMod val="95000"/>
            </a:schemeClr>
          </a:solidFill>
        </p:grpSpPr>
        <p:grpSp>
          <p:nvGrpSpPr>
            <p:cNvPr id="474" name="Group 473">
              <a:extLst>
                <a:ext uri="{FF2B5EF4-FFF2-40B4-BE49-F238E27FC236}">
                  <a16:creationId xmlns:a16="http://schemas.microsoft.com/office/drawing/2014/main" id="{9767CECD-10EB-4C81-B9B2-F8BE381625E2}"/>
                </a:ext>
              </a:extLst>
            </p:cNvPr>
            <p:cNvGrpSpPr>
              <a:grpSpLocks noChangeAspect="1"/>
            </p:cNvGrpSpPr>
            <p:nvPr/>
          </p:nvGrpSpPr>
          <p:grpSpPr bwMode="auto">
            <a:xfrm>
              <a:off x="501195" y="226585"/>
              <a:ext cx="4487525" cy="4438153"/>
              <a:chOff x="871" y="2"/>
              <a:chExt cx="4021" cy="4320"/>
            </a:xfrm>
            <a:grpFill/>
          </p:grpSpPr>
          <p:sp>
            <p:nvSpPr>
              <p:cNvPr id="476" name="Freeform 9">
                <a:extLst>
                  <a:ext uri="{FF2B5EF4-FFF2-40B4-BE49-F238E27FC236}">
                    <a16:creationId xmlns:a16="http://schemas.microsoft.com/office/drawing/2014/main" id="{18ACAD49-E38F-4400-B51A-4D3912B1E48A}"/>
                  </a:ext>
                </a:extLst>
              </p:cNvPr>
              <p:cNvSpPr>
                <a:spLocks/>
              </p:cNvSpPr>
              <p:nvPr/>
            </p:nvSpPr>
            <p:spPr bwMode="auto">
              <a:xfrm>
                <a:off x="4431" y="2953"/>
                <a:ext cx="406" cy="819"/>
              </a:xfrm>
              <a:custGeom>
                <a:avLst/>
                <a:gdLst>
                  <a:gd name="T0" fmla="*/ 215 w 224"/>
                  <a:gd name="T1" fmla="*/ 79 h 452"/>
                  <a:gd name="T2" fmla="*/ 211 w 224"/>
                  <a:gd name="T3" fmla="*/ 41 h 452"/>
                  <a:gd name="T4" fmla="*/ 202 w 224"/>
                  <a:gd name="T5" fmla="*/ 23 h 452"/>
                  <a:gd name="T6" fmla="*/ 196 w 224"/>
                  <a:gd name="T7" fmla="*/ 11 h 452"/>
                  <a:gd name="T8" fmla="*/ 186 w 224"/>
                  <a:gd name="T9" fmla="*/ 2 h 452"/>
                  <a:gd name="T10" fmla="*/ 181 w 224"/>
                  <a:gd name="T11" fmla="*/ 11 h 452"/>
                  <a:gd name="T12" fmla="*/ 176 w 224"/>
                  <a:gd name="T13" fmla="*/ 13 h 452"/>
                  <a:gd name="T14" fmla="*/ 178 w 224"/>
                  <a:gd name="T15" fmla="*/ 28 h 452"/>
                  <a:gd name="T16" fmla="*/ 170 w 224"/>
                  <a:gd name="T17" fmla="*/ 48 h 452"/>
                  <a:gd name="T18" fmla="*/ 164 w 224"/>
                  <a:gd name="T19" fmla="*/ 49 h 452"/>
                  <a:gd name="T20" fmla="*/ 157 w 224"/>
                  <a:gd name="T21" fmla="*/ 45 h 452"/>
                  <a:gd name="T22" fmla="*/ 158 w 224"/>
                  <a:gd name="T23" fmla="*/ 51 h 452"/>
                  <a:gd name="T24" fmla="*/ 160 w 224"/>
                  <a:gd name="T25" fmla="*/ 59 h 452"/>
                  <a:gd name="T26" fmla="*/ 158 w 224"/>
                  <a:gd name="T27" fmla="*/ 54 h 452"/>
                  <a:gd name="T28" fmla="*/ 149 w 224"/>
                  <a:gd name="T29" fmla="*/ 67 h 452"/>
                  <a:gd name="T30" fmla="*/ 142 w 224"/>
                  <a:gd name="T31" fmla="*/ 78 h 452"/>
                  <a:gd name="T32" fmla="*/ 139 w 224"/>
                  <a:gd name="T33" fmla="*/ 92 h 452"/>
                  <a:gd name="T34" fmla="*/ 125 w 224"/>
                  <a:gd name="T35" fmla="*/ 101 h 452"/>
                  <a:gd name="T36" fmla="*/ 112 w 224"/>
                  <a:gd name="T37" fmla="*/ 110 h 452"/>
                  <a:gd name="T38" fmla="*/ 101 w 224"/>
                  <a:gd name="T39" fmla="*/ 130 h 452"/>
                  <a:gd name="T40" fmla="*/ 88 w 224"/>
                  <a:gd name="T41" fmla="*/ 125 h 452"/>
                  <a:gd name="T42" fmla="*/ 78 w 224"/>
                  <a:gd name="T43" fmla="*/ 128 h 452"/>
                  <a:gd name="T44" fmla="*/ 68 w 224"/>
                  <a:gd name="T45" fmla="*/ 130 h 452"/>
                  <a:gd name="T46" fmla="*/ 56 w 224"/>
                  <a:gd name="T47" fmla="*/ 138 h 452"/>
                  <a:gd name="T48" fmla="*/ 48 w 224"/>
                  <a:gd name="T49" fmla="*/ 137 h 452"/>
                  <a:gd name="T50" fmla="*/ 38 w 224"/>
                  <a:gd name="T51" fmla="*/ 164 h 452"/>
                  <a:gd name="T52" fmla="*/ 29 w 224"/>
                  <a:gd name="T53" fmla="*/ 203 h 452"/>
                  <a:gd name="T54" fmla="*/ 36 w 224"/>
                  <a:gd name="T55" fmla="*/ 242 h 452"/>
                  <a:gd name="T56" fmla="*/ 39 w 224"/>
                  <a:gd name="T57" fmla="*/ 263 h 452"/>
                  <a:gd name="T58" fmla="*/ 30 w 224"/>
                  <a:gd name="T59" fmla="*/ 281 h 452"/>
                  <a:gd name="T60" fmla="*/ 24 w 224"/>
                  <a:gd name="T61" fmla="*/ 290 h 452"/>
                  <a:gd name="T62" fmla="*/ 18 w 224"/>
                  <a:gd name="T63" fmla="*/ 302 h 452"/>
                  <a:gd name="T64" fmla="*/ 10 w 224"/>
                  <a:gd name="T65" fmla="*/ 308 h 452"/>
                  <a:gd name="T66" fmla="*/ 1 w 224"/>
                  <a:gd name="T67" fmla="*/ 329 h 452"/>
                  <a:gd name="T68" fmla="*/ 5 w 224"/>
                  <a:gd name="T69" fmla="*/ 362 h 452"/>
                  <a:gd name="T70" fmla="*/ 11 w 224"/>
                  <a:gd name="T71" fmla="*/ 413 h 452"/>
                  <a:gd name="T72" fmla="*/ 27 w 224"/>
                  <a:gd name="T73" fmla="*/ 438 h 452"/>
                  <a:gd name="T74" fmla="*/ 48 w 224"/>
                  <a:gd name="T75" fmla="*/ 450 h 452"/>
                  <a:gd name="T76" fmla="*/ 84 w 224"/>
                  <a:gd name="T77" fmla="*/ 439 h 452"/>
                  <a:gd name="T78" fmla="*/ 97 w 224"/>
                  <a:gd name="T79" fmla="*/ 438 h 452"/>
                  <a:gd name="T80" fmla="*/ 112 w 224"/>
                  <a:gd name="T81" fmla="*/ 423 h 452"/>
                  <a:gd name="T82" fmla="*/ 126 w 224"/>
                  <a:gd name="T83" fmla="*/ 390 h 452"/>
                  <a:gd name="T84" fmla="*/ 142 w 224"/>
                  <a:gd name="T85" fmla="*/ 339 h 452"/>
                  <a:gd name="T86" fmla="*/ 157 w 224"/>
                  <a:gd name="T87" fmla="*/ 295 h 452"/>
                  <a:gd name="T88" fmla="*/ 169 w 224"/>
                  <a:gd name="T89" fmla="*/ 258 h 452"/>
                  <a:gd name="T90" fmla="*/ 183 w 224"/>
                  <a:gd name="T91" fmla="*/ 223 h 452"/>
                  <a:gd name="T92" fmla="*/ 191 w 224"/>
                  <a:gd name="T93" fmla="*/ 188 h 452"/>
                  <a:gd name="T94" fmla="*/ 197 w 224"/>
                  <a:gd name="T95" fmla="*/ 164 h 452"/>
                  <a:gd name="T96" fmla="*/ 205 w 224"/>
                  <a:gd name="T97" fmla="*/ 166 h 452"/>
                  <a:gd name="T98" fmla="*/ 199 w 224"/>
                  <a:gd name="T99" fmla="*/ 158 h 452"/>
                  <a:gd name="T100" fmla="*/ 199 w 224"/>
                  <a:gd name="T101" fmla="*/ 136 h 452"/>
                  <a:gd name="T102" fmla="*/ 203 w 224"/>
                  <a:gd name="T103" fmla="*/ 120 h 452"/>
                  <a:gd name="T104" fmla="*/ 218 w 224"/>
                  <a:gd name="T105" fmla="*/ 129 h 452"/>
                  <a:gd name="T106" fmla="*/ 221 w 224"/>
                  <a:gd name="T107" fmla="*/ 10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452">
                    <a:moveTo>
                      <a:pt x="221" y="105"/>
                    </a:moveTo>
                    <a:cubicBezTo>
                      <a:pt x="221" y="105"/>
                      <a:pt x="221" y="104"/>
                      <a:pt x="220" y="104"/>
                    </a:cubicBezTo>
                    <a:cubicBezTo>
                      <a:pt x="220" y="103"/>
                      <a:pt x="220" y="103"/>
                      <a:pt x="220" y="103"/>
                    </a:cubicBezTo>
                    <a:cubicBezTo>
                      <a:pt x="219" y="101"/>
                      <a:pt x="218" y="99"/>
                      <a:pt x="217" y="97"/>
                    </a:cubicBezTo>
                    <a:cubicBezTo>
                      <a:pt x="216" y="92"/>
                      <a:pt x="216" y="88"/>
                      <a:pt x="216" y="83"/>
                    </a:cubicBezTo>
                    <a:cubicBezTo>
                      <a:pt x="216" y="81"/>
                      <a:pt x="216" y="80"/>
                      <a:pt x="215" y="79"/>
                    </a:cubicBezTo>
                    <a:cubicBezTo>
                      <a:pt x="215" y="76"/>
                      <a:pt x="215" y="72"/>
                      <a:pt x="216" y="69"/>
                    </a:cubicBezTo>
                    <a:cubicBezTo>
                      <a:pt x="216" y="65"/>
                      <a:pt x="215" y="62"/>
                      <a:pt x="215" y="59"/>
                    </a:cubicBezTo>
                    <a:cubicBezTo>
                      <a:pt x="214" y="58"/>
                      <a:pt x="214" y="56"/>
                      <a:pt x="214" y="55"/>
                    </a:cubicBezTo>
                    <a:cubicBezTo>
                      <a:pt x="214" y="54"/>
                      <a:pt x="214" y="52"/>
                      <a:pt x="213" y="51"/>
                    </a:cubicBezTo>
                    <a:cubicBezTo>
                      <a:pt x="213" y="48"/>
                      <a:pt x="212" y="46"/>
                      <a:pt x="212" y="43"/>
                    </a:cubicBezTo>
                    <a:cubicBezTo>
                      <a:pt x="212" y="42"/>
                      <a:pt x="211" y="41"/>
                      <a:pt x="211" y="41"/>
                    </a:cubicBezTo>
                    <a:cubicBezTo>
                      <a:pt x="211" y="39"/>
                      <a:pt x="211" y="36"/>
                      <a:pt x="210" y="34"/>
                    </a:cubicBezTo>
                    <a:cubicBezTo>
                      <a:pt x="209" y="33"/>
                      <a:pt x="209" y="33"/>
                      <a:pt x="209" y="32"/>
                    </a:cubicBezTo>
                    <a:cubicBezTo>
                      <a:pt x="208" y="30"/>
                      <a:pt x="207" y="29"/>
                      <a:pt x="206" y="28"/>
                    </a:cubicBezTo>
                    <a:cubicBezTo>
                      <a:pt x="206" y="27"/>
                      <a:pt x="206" y="27"/>
                      <a:pt x="205" y="27"/>
                    </a:cubicBezTo>
                    <a:cubicBezTo>
                      <a:pt x="205" y="26"/>
                      <a:pt x="205" y="25"/>
                      <a:pt x="204" y="24"/>
                    </a:cubicBezTo>
                    <a:cubicBezTo>
                      <a:pt x="203" y="23"/>
                      <a:pt x="202" y="23"/>
                      <a:pt x="202" y="23"/>
                    </a:cubicBezTo>
                    <a:cubicBezTo>
                      <a:pt x="201" y="23"/>
                      <a:pt x="201" y="23"/>
                      <a:pt x="201" y="22"/>
                    </a:cubicBezTo>
                    <a:cubicBezTo>
                      <a:pt x="200" y="22"/>
                      <a:pt x="200" y="21"/>
                      <a:pt x="201" y="19"/>
                    </a:cubicBezTo>
                    <a:cubicBezTo>
                      <a:pt x="201" y="18"/>
                      <a:pt x="201" y="16"/>
                      <a:pt x="200" y="15"/>
                    </a:cubicBezTo>
                    <a:cubicBezTo>
                      <a:pt x="199" y="13"/>
                      <a:pt x="198" y="13"/>
                      <a:pt x="197" y="12"/>
                    </a:cubicBezTo>
                    <a:cubicBezTo>
                      <a:pt x="197" y="12"/>
                      <a:pt x="197" y="12"/>
                      <a:pt x="196" y="12"/>
                    </a:cubicBezTo>
                    <a:cubicBezTo>
                      <a:pt x="196" y="12"/>
                      <a:pt x="196" y="12"/>
                      <a:pt x="196" y="11"/>
                    </a:cubicBezTo>
                    <a:cubicBezTo>
                      <a:pt x="196" y="11"/>
                      <a:pt x="195" y="11"/>
                      <a:pt x="195" y="10"/>
                    </a:cubicBezTo>
                    <a:cubicBezTo>
                      <a:pt x="196" y="9"/>
                      <a:pt x="195" y="7"/>
                      <a:pt x="195" y="6"/>
                    </a:cubicBezTo>
                    <a:cubicBezTo>
                      <a:pt x="195" y="6"/>
                      <a:pt x="195" y="5"/>
                      <a:pt x="195" y="5"/>
                    </a:cubicBezTo>
                    <a:cubicBezTo>
                      <a:pt x="194" y="0"/>
                      <a:pt x="191" y="0"/>
                      <a:pt x="190" y="0"/>
                    </a:cubicBezTo>
                    <a:cubicBezTo>
                      <a:pt x="190" y="0"/>
                      <a:pt x="189" y="0"/>
                      <a:pt x="189" y="0"/>
                    </a:cubicBezTo>
                    <a:cubicBezTo>
                      <a:pt x="187" y="0"/>
                      <a:pt x="186" y="1"/>
                      <a:pt x="186" y="2"/>
                    </a:cubicBezTo>
                    <a:cubicBezTo>
                      <a:pt x="185" y="4"/>
                      <a:pt x="185" y="5"/>
                      <a:pt x="186" y="7"/>
                    </a:cubicBezTo>
                    <a:cubicBezTo>
                      <a:pt x="186" y="7"/>
                      <a:pt x="186" y="7"/>
                      <a:pt x="186" y="8"/>
                    </a:cubicBezTo>
                    <a:cubicBezTo>
                      <a:pt x="185" y="8"/>
                      <a:pt x="185" y="8"/>
                      <a:pt x="184" y="9"/>
                    </a:cubicBezTo>
                    <a:cubicBezTo>
                      <a:pt x="184" y="9"/>
                      <a:pt x="183" y="9"/>
                      <a:pt x="183" y="10"/>
                    </a:cubicBezTo>
                    <a:cubicBezTo>
                      <a:pt x="183" y="10"/>
                      <a:pt x="182" y="11"/>
                      <a:pt x="182" y="11"/>
                    </a:cubicBezTo>
                    <a:cubicBezTo>
                      <a:pt x="181" y="11"/>
                      <a:pt x="181" y="11"/>
                      <a:pt x="181" y="11"/>
                    </a:cubicBezTo>
                    <a:cubicBezTo>
                      <a:pt x="180" y="12"/>
                      <a:pt x="180" y="12"/>
                      <a:pt x="180" y="12"/>
                    </a:cubicBezTo>
                    <a:cubicBezTo>
                      <a:pt x="180" y="13"/>
                      <a:pt x="180" y="13"/>
                      <a:pt x="180" y="14"/>
                    </a:cubicBezTo>
                    <a:cubicBezTo>
                      <a:pt x="180" y="14"/>
                      <a:pt x="179" y="14"/>
                      <a:pt x="180" y="14"/>
                    </a:cubicBezTo>
                    <a:cubicBezTo>
                      <a:pt x="179" y="14"/>
                      <a:pt x="179" y="14"/>
                      <a:pt x="179" y="14"/>
                    </a:cubicBezTo>
                    <a:cubicBezTo>
                      <a:pt x="179" y="14"/>
                      <a:pt x="179" y="14"/>
                      <a:pt x="179" y="14"/>
                    </a:cubicBezTo>
                    <a:cubicBezTo>
                      <a:pt x="178" y="14"/>
                      <a:pt x="177" y="13"/>
                      <a:pt x="176" y="13"/>
                    </a:cubicBezTo>
                    <a:cubicBezTo>
                      <a:pt x="175" y="13"/>
                      <a:pt x="174" y="14"/>
                      <a:pt x="174" y="15"/>
                    </a:cubicBezTo>
                    <a:cubicBezTo>
                      <a:pt x="173" y="17"/>
                      <a:pt x="174" y="19"/>
                      <a:pt x="175" y="20"/>
                    </a:cubicBezTo>
                    <a:cubicBezTo>
                      <a:pt x="176" y="21"/>
                      <a:pt x="176" y="22"/>
                      <a:pt x="177" y="24"/>
                    </a:cubicBezTo>
                    <a:cubicBezTo>
                      <a:pt x="177" y="24"/>
                      <a:pt x="177" y="24"/>
                      <a:pt x="177" y="25"/>
                    </a:cubicBezTo>
                    <a:cubicBezTo>
                      <a:pt x="177" y="25"/>
                      <a:pt x="177" y="26"/>
                      <a:pt x="177" y="27"/>
                    </a:cubicBezTo>
                    <a:cubicBezTo>
                      <a:pt x="178" y="27"/>
                      <a:pt x="178" y="28"/>
                      <a:pt x="178" y="28"/>
                    </a:cubicBezTo>
                    <a:cubicBezTo>
                      <a:pt x="178" y="28"/>
                      <a:pt x="178" y="29"/>
                      <a:pt x="178" y="29"/>
                    </a:cubicBezTo>
                    <a:cubicBezTo>
                      <a:pt x="179" y="30"/>
                      <a:pt x="178" y="33"/>
                      <a:pt x="176" y="35"/>
                    </a:cubicBezTo>
                    <a:cubicBezTo>
                      <a:pt x="175" y="36"/>
                      <a:pt x="175" y="37"/>
                      <a:pt x="174" y="38"/>
                    </a:cubicBezTo>
                    <a:cubicBezTo>
                      <a:pt x="174" y="40"/>
                      <a:pt x="173" y="41"/>
                      <a:pt x="173" y="43"/>
                    </a:cubicBezTo>
                    <a:cubicBezTo>
                      <a:pt x="173" y="45"/>
                      <a:pt x="173" y="46"/>
                      <a:pt x="172" y="47"/>
                    </a:cubicBezTo>
                    <a:cubicBezTo>
                      <a:pt x="171" y="48"/>
                      <a:pt x="171" y="48"/>
                      <a:pt x="170" y="48"/>
                    </a:cubicBezTo>
                    <a:cubicBezTo>
                      <a:pt x="169" y="48"/>
                      <a:pt x="169" y="48"/>
                      <a:pt x="169" y="48"/>
                    </a:cubicBezTo>
                    <a:cubicBezTo>
                      <a:pt x="168" y="48"/>
                      <a:pt x="167" y="48"/>
                      <a:pt x="166" y="49"/>
                    </a:cubicBezTo>
                    <a:cubicBezTo>
                      <a:pt x="165" y="49"/>
                      <a:pt x="165" y="50"/>
                      <a:pt x="164" y="50"/>
                    </a:cubicBezTo>
                    <a:cubicBezTo>
                      <a:pt x="164" y="51"/>
                      <a:pt x="163" y="51"/>
                      <a:pt x="163" y="51"/>
                    </a:cubicBezTo>
                    <a:cubicBezTo>
                      <a:pt x="162" y="51"/>
                      <a:pt x="162" y="51"/>
                      <a:pt x="162" y="51"/>
                    </a:cubicBezTo>
                    <a:cubicBezTo>
                      <a:pt x="163" y="51"/>
                      <a:pt x="164" y="50"/>
                      <a:pt x="164" y="49"/>
                    </a:cubicBezTo>
                    <a:cubicBezTo>
                      <a:pt x="165" y="46"/>
                      <a:pt x="165" y="43"/>
                      <a:pt x="163" y="41"/>
                    </a:cubicBezTo>
                    <a:cubicBezTo>
                      <a:pt x="162" y="40"/>
                      <a:pt x="161" y="40"/>
                      <a:pt x="160" y="40"/>
                    </a:cubicBezTo>
                    <a:cubicBezTo>
                      <a:pt x="157" y="40"/>
                      <a:pt x="156" y="44"/>
                      <a:pt x="156" y="46"/>
                    </a:cubicBezTo>
                    <a:cubicBezTo>
                      <a:pt x="156" y="46"/>
                      <a:pt x="156" y="46"/>
                      <a:pt x="156" y="47"/>
                    </a:cubicBezTo>
                    <a:cubicBezTo>
                      <a:pt x="157" y="47"/>
                      <a:pt x="157" y="47"/>
                      <a:pt x="157" y="47"/>
                    </a:cubicBezTo>
                    <a:cubicBezTo>
                      <a:pt x="157" y="45"/>
                      <a:pt x="157" y="45"/>
                      <a:pt x="157" y="45"/>
                    </a:cubicBezTo>
                    <a:cubicBezTo>
                      <a:pt x="157" y="47"/>
                      <a:pt x="157" y="47"/>
                      <a:pt x="157" y="47"/>
                    </a:cubicBezTo>
                    <a:cubicBezTo>
                      <a:pt x="157" y="47"/>
                      <a:pt x="157" y="47"/>
                      <a:pt x="157" y="47"/>
                    </a:cubicBezTo>
                    <a:cubicBezTo>
                      <a:pt x="157" y="47"/>
                      <a:pt x="157" y="47"/>
                      <a:pt x="157" y="47"/>
                    </a:cubicBezTo>
                    <a:cubicBezTo>
                      <a:pt x="158" y="49"/>
                      <a:pt x="158" y="49"/>
                      <a:pt x="158" y="49"/>
                    </a:cubicBezTo>
                    <a:cubicBezTo>
                      <a:pt x="158" y="49"/>
                      <a:pt x="158" y="49"/>
                      <a:pt x="158" y="49"/>
                    </a:cubicBezTo>
                    <a:cubicBezTo>
                      <a:pt x="158" y="51"/>
                      <a:pt x="158" y="51"/>
                      <a:pt x="158" y="51"/>
                    </a:cubicBezTo>
                    <a:cubicBezTo>
                      <a:pt x="160" y="51"/>
                      <a:pt x="160" y="51"/>
                      <a:pt x="160" y="51"/>
                    </a:cubicBezTo>
                    <a:cubicBezTo>
                      <a:pt x="160" y="51"/>
                      <a:pt x="160" y="51"/>
                      <a:pt x="161" y="51"/>
                    </a:cubicBezTo>
                    <a:cubicBezTo>
                      <a:pt x="161" y="51"/>
                      <a:pt x="161" y="51"/>
                      <a:pt x="161" y="51"/>
                    </a:cubicBezTo>
                    <a:cubicBezTo>
                      <a:pt x="160" y="53"/>
                      <a:pt x="160" y="53"/>
                      <a:pt x="160" y="53"/>
                    </a:cubicBezTo>
                    <a:cubicBezTo>
                      <a:pt x="160" y="54"/>
                      <a:pt x="160" y="55"/>
                      <a:pt x="160" y="57"/>
                    </a:cubicBezTo>
                    <a:cubicBezTo>
                      <a:pt x="160" y="58"/>
                      <a:pt x="160" y="59"/>
                      <a:pt x="160" y="59"/>
                    </a:cubicBezTo>
                    <a:cubicBezTo>
                      <a:pt x="160" y="59"/>
                      <a:pt x="159" y="59"/>
                      <a:pt x="159" y="59"/>
                    </a:cubicBezTo>
                    <a:cubicBezTo>
                      <a:pt x="159" y="59"/>
                      <a:pt x="159" y="58"/>
                      <a:pt x="159" y="58"/>
                    </a:cubicBezTo>
                    <a:cubicBezTo>
                      <a:pt x="159" y="57"/>
                      <a:pt x="159" y="57"/>
                      <a:pt x="159" y="57"/>
                    </a:cubicBezTo>
                    <a:cubicBezTo>
                      <a:pt x="159" y="55"/>
                      <a:pt x="159" y="55"/>
                      <a:pt x="159" y="55"/>
                    </a:cubicBezTo>
                    <a:cubicBezTo>
                      <a:pt x="158" y="55"/>
                      <a:pt x="158" y="55"/>
                      <a:pt x="158" y="55"/>
                    </a:cubicBezTo>
                    <a:cubicBezTo>
                      <a:pt x="158" y="55"/>
                      <a:pt x="158" y="54"/>
                      <a:pt x="158" y="54"/>
                    </a:cubicBezTo>
                    <a:cubicBezTo>
                      <a:pt x="157" y="53"/>
                      <a:pt x="157" y="53"/>
                      <a:pt x="156" y="52"/>
                    </a:cubicBezTo>
                    <a:cubicBezTo>
                      <a:pt x="155" y="52"/>
                      <a:pt x="154" y="51"/>
                      <a:pt x="152" y="51"/>
                    </a:cubicBezTo>
                    <a:cubicBezTo>
                      <a:pt x="152" y="51"/>
                      <a:pt x="151" y="51"/>
                      <a:pt x="151" y="51"/>
                    </a:cubicBezTo>
                    <a:cubicBezTo>
                      <a:pt x="147" y="52"/>
                      <a:pt x="147" y="58"/>
                      <a:pt x="147" y="58"/>
                    </a:cubicBezTo>
                    <a:cubicBezTo>
                      <a:pt x="146" y="62"/>
                      <a:pt x="147" y="64"/>
                      <a:pt x="149" y="66"/>
                    </a:cubicBezTo>
                    <a:cubicBezTo>
                      <a:pt x="149" y="66"/>
                      <a:pt x="149" y="67"/>
                      <a:pt x="149" y="67"/>
                    </a:cubicBezTo>
                    <a:cubicBezTo>
                      <a:pt x="149" y="67"/>
                      <a:pt x="149" y="67"/>
                      <a:pt x="149" y="67"/>
                    </a:cubicBezTo>
                    <a:cubicBezTo>
                      <a:pt x="149" y="69"/>
                      <a:pt x="149" y="70"/>
                      <a:pt x="149" y="71"/>
                    </a:cubicBezTo>
                    <a:cubicBezTo>
                      <a:pt x="149" y="72"/>
                      <a:pt x="148" y="74"/>
                      <a:pt x="148" y="74"/>
                    </a:cubicBezTo>
                    <a:cubicBezTo>
                      <a:pt x="148" y="74"/>
                      <a:pt x="147" y="74"/>
                      <a:pt x="147" y="74"/>
                    </a:cubicBezTo>
                    <a:cubicBezTo>
                      <a:pt x="146" y="74"/>
                      <a:pt x="144" y="75"/>
                      <a:pt x="143" y="76"/>
                    </a:cubicBezTo>
                    <a:cubicBezTo>
                      <a:pt x="142" y="77"/>
                      <a:pt x="142" y="77"/>
                      <a:pt x="142" y="78"/>
                    </a:cubicBezTo>
                    <a:cubicBezTo>
                      <a:pt x="142" y="78"/>
                      <a:pt x="142" y="78"/>
                      <a:pt x="142" y="79"/>
                    </a:cubicBezTo>
                    <a:cubicBezTo>
                      <a:pt x="141" y="80"/>
                      <a:pt x="141" y="81"/>
                      <a:pt x="141" y="82"/>
                    </a:cubicBezTo>
                    <a:cubicBezTo>
                      <a:pt x="140" y="83"/>
                      <a:pt x="140" y="84"/>
                      <a:pt x="141" y="85"/>
                    </a:cubicBezTo>
                    <a:cubicBezTo>
                      <a:pt x="141" y="86"/>
                      <a:pt x="142" y="86"/>
                      <a:pt x="142" y="86"/>
                    </a:cubicBezTo>
                    <a:cubicBezTo>
                      <a:pt x="142" y="87"/>
                      <a:pt x="142" y="87"/>
                      <a:pt x="141" y="89"/>
                    </a:cubicBezTo>
                    <a:cubicBezTo>
                      <a:pt x="140" y="90"/>
                      <a:pt x="139" y="91"/>
                      <a:pt x="139" y="92"/>
                    </a:cubicBezTo>
                    <a:cubicBezTo>
                      <a:pt x="139" y="91"/>
                      <a:pt x="138" y="91"/>
                      <a:pt x="138" y="90"/>
                    </a:cubicBezTo>
                    <a:cubicBezTo>
                      <a:pt x="137" y="89"/>
                      <a:pt x="136" y="88"/>
                      <a:pt x="135" y="88"/>
                    </a:cubicBezTo>
                    <a:cubicBezTo>
                      <a:pt x="132" y="88"/>
                      <a:pt x="131" y="91"/>
                      <a:pt x="130" y="92"/>
                    </a:cubicBezTo>
                    <a:cubicBezTo>
                      <a:pt x="130" y="93"/>
                      <a:pt x="129" y="94"/>
                      <a:pt x="129" y="95"/>
                    </a:cubicBezTo>
                    <a:cubicBezTo>
                      <a:pt x="129" y="95"/>
                      <a:pt x="129" y="96"/>
                      <a:pt x="128" y="97"/>
                    </a:cubicBezTo>
                    <a:cubicBezTo>
                      <a:pt x="127" y="99"/>
                      <a:pt x="126" y="100"/>
                      <a:pt x="125" y="101"/>
                    </a:cubicBezTo>
                    <a:cubicBezTo>
                      <a:pt x="124" y="102"/>
                      <a:pt x="124" y="102"/>
                      <a:pt x="124" y="102"/>
                    </a:cubicBezTo>
                    <a:cubicBezTo>
                      <a:pt x="123" y="103"/>
                      <a:pt x="121" y="105"/>
                      <a:pt x="121" y="107"/>
                    </a:cubicBezTo>
                    <a:cubicBezTo>
                      <a:pt x="121" y="107"/>
                      <a:pt x="121" y="107"/>
                      <a:pt x="121" y="108"/>
                    </a:cubicBezTo>
                    <a:cubicBezTo>
                      <a:pt x="120" y="107"/>
                      <a:pt x="119" y="107"/>
                      <a:pt x="118" y="107"/>
                    </a:cubicBezTo>
                    <a:cubicBezTo>
                      <a:pt x="117" y="107"/>
                      <a:pt x="117" y="107"/>
                      <a:pt x="116" y="107"/>
                    </a:cubicBezTo>
                    <a:cubicBezTo>
                      <a:pt x="115" y="108"/>
                      <a:pt x="113" y="109"/>
                      <a:pt x="112" y="110"/>
                    </a:cubicBezTo>
                    <a:cubicBezTo>
                      <a:pt x="111" y="111"/>
                      <a:pt x="111" y="112"/>
                      <a:pt x="110" y="112"/>
                    </a:cubicBezTo>
                    <a:cubicBezTo>
                      <a:pt x="108" y="113"/>
                      <a:pt x="107" y="114"/>
                      <a:pt x="106" y="115"/>
                    </a:cubicBezTo>
                    <a:cubicBezTo>
                      <a:pt x="105" y="115"/>
                      <a:pt x="105" y="116"/>
                      <a:pt x="104" y="117"/>
                    </a:cubicBezTo>
                    <a:cubicBezTo>
                      <a:pt x="100" y="119"/>
                      <a:pt x="99" y="122"/>
                      <a:pt x="100" y="124"/>
                    </a:cubicBezTo>
                    <a:cubicBezTo>
                      <a:pt x="100" y="126"/>
                      <a:pt x="101" y="128"/>
                      <a:pt x="102" y="130"/>
                    </a:cubicBezTo>
                    <a:cubicBezTo>
                      <a:pt x="102" y="130"/>
                      <a:pt x="101" y="130"/>
                      <a:pt x="101" y="130"/>
                    </a:cubicBezTo>
                    <a:cubicBezTo>
                      <a:pt x="101" y="130"/>
                      <a:pt x="100" y="128"/>
                      <a:pt x="100" y="127"/>
                    </a:cubicBezTo>
                    <a:cubicBezTo>
                      <a:pt x="100" y="124"/>
                      <a:pt x="98" y="123"/>
                      <a:pt x="96" y="123"/>
                    </a:cubicBezTo>
                    <a:cubicBezTo>
                      <a:pt x="95" y="123"/>
                      <a:pt x="93" y="123"/>
                      <a:pt x="92" y="124"/>
                    </a:cubicBezTo>
                    <a:cubicBezTo>
                      <a:pt x="92" y="125"/>
                      <a:pt x="91" y="125"/>
                      <a:pt x="91" y="126"/>
                    </a:cubicBezTo>
                    <a:cubicBezTo>
                      <a:pt x="91" y="126"/>
                      <a:pt x="91" y="126"/>
                      <a:pt x="90" y="126"/>
                    </a:cubicBezTo>
                    <a:cubicBezTo>
                      <a:pt x="90" y="125"/>
                      <a:pt x="89" y="125"/>
                      <a:pt x="88" y="125"/>
                    </a:cubicBezTo>
                    <a:cubicBezTo>
                      <a:pt x="88" y="125"/>
                      <a:pt x="88" y="125"/>
                      <a:pt x="88" y="125"/>
                    </a:cubicBezTo>
                    <a:cubicBezTo>
                      <a:pt x="87" y="125"/>
                      <a:pt x="86" y="125"/>
                      <a:pt x="86" y="126"/>
                    </a:cubicBezTo>
                    <a:cubicBezTo>
                      <a:pt x="86" y="126"/>
                      <a:pt x="85" y="126"/>
                      <a:pt x="85" y="126"/>
                    </a:cubicBezTo>
                    <a:cubicBezTo>
                      <a:pt x="84" y="126"/>
                      <a:pt x="82" y="126"/>
                      <a:pt x="80" y="126"/>
                    </a:cubicBezTo>
                    <a:cubicBezTo>
                      <a:pt x="80" y="126"/>
                      <a:pt x="78" y="126"/>
                      <a:pt x="78" y="126"/>
                    </a:cubicBezTo>
                    <a:cubicBezTo>
                      <a:pt x="78" y="128"/>
                      <a:pt x="78" y="128"/>
                      <a:pt x="78" y="128"/>
                    </a:cubicBezTo>
                    <a:cubicBezTo>
                      <a:pt x="78" y="129"/>
                      <a:pt x="78" y="130"/>
                      <a:pt x="78" y="131"/>
                    </a:cubicBezTo>
                    <a:cubicBezTo>
                      <a:pt x="77" y="131"/>
                      <a:pt x="75" y="131"/>
                      <a:pt x="74" y="132"/>
                    </a:cubicBezTo>
                    <a:cubicBezTo>
                      <a:pt x="73" y="132"/>
                      <a:pt x="73" y="133"/>
                      <a:pt x="72" y="134"/>
                    </a:cubicBezTo>
                    <a:cubicBezTo>
                      <a:pt x="72" y="134"/>
                      <a:pt x="72" y="134"/>
                      <a:pt x="72" y="134"/>
                    </a:cubicBezTo>
                    <a:cubicBezTo>
                      <a:pt x="72" y="134"/>
                      <a:pt x="72" y="134"/>
                      <a:pt x="72" y="133"/>
                    </a:cubicBezTo>
                    <a:cubicBezTo>
                      <a:pt x="71" y="132"/>
                      <a:pt x="70" y="130"/>
                      <a:pt x="68" y="130"/>
                    </a:cubicBezTo>
                    <a:cubicBezTo>
                      <a:pt x="67" y="130"/>
                      <a:pt x="66" y="131"/>
                      <a:pt x="64" y="132"/>
                    </a:cubicBezTo>
                    <a:cubicBezTo>
                      <a:pt x="63" y="133"/>
                      <a:pt x="63" y="134"/>
                      <a:pt x="63" y="135"/>
                    </a:cubicBezTo>
                    <a:cubicBezTo>
                      <a:pt x="62" y="136"/>
                      <a:pt x="62" y="136"/>
                      <a:pt x="62" y="136"/>
                    </a:cubicBezTo>
                    <a:cubicBezTo>
                      <a:pt x="61" y="137"/>
                      <a:pt x="61" y="137"/>
                      <a:pt x="60" y="137"/>
                    </a:cubicBezTo>
                    <a:cubicBezTo>
                      <a:pt x="60" y="137"/>
                      <a:pt x="59" y="137"/>
                      <a:pt x="58" y="137"/>
                    </a:cubicBezTo>
                    <a:cubicBezTo>
                      <a:pt x="57" y="137"/>
                      <a:pt x="57" y="138"/>
                      <a:pt x="56" y="138"/>
                    </a:cubicBezTo>
                    <a:cubicBezTo>
                      <a:pt x="56" y="139"/>
                      <a:pt x="55" y="139"/>
                      <a:pt x="55" y="139"/>
                    </a:cubicBezTo>
                    <a:cubicBezTo>
                      <a:pt x="55" y="139"/>
                      <a:pt x="55" y="139"/>
                      <a:pt x="55" y="139"/>
                    </a:cubicBezTo>
                    <a:cubicBezTo>
                      <a:pt x="54" y="139"/>
                      <a:pt x="54" y="139"/>
                      <a:pt x="53" y="138"/>
                    </a:cubicBezTo>
                    <a:cubicBezTo>
                      <a:pt x="52" y="138"/>
                      <a:pt x="52" y="138"/>
                      <a:pt x="51" y="138"/>
                    </a:cubicBezTo>
                    <a:cubicBezTo>
                      <a:pt x="50" y="138"/>
                      <a:pt x="50" y="138"/>
                      <a:pt x="50" y="138"/>
                    </a:cubicBezTo>
                    <a:cubicBezTo>
                      <a:pt x="50" y="138"/>
                      <a:pt x="49" y="137"/>
                      <a:pt x="48" y="137"/>
                    </a:cubicBezTo>
                    <a:cubicBezTo>
                      <a:pt x="47" y="137"/>
                      <a:pt x="46" y="137"/>
                      <a:pt x="45" y="139"/>
                    </a:cubicBezTo>
                    <a:cubicBezTo>
                      <a:pt x="44" y="140"/>
                      <a:pt x="43" y="143"/>
                      <a:pt x="43" y="145"/>
                    </a:cubicBezTo>
                    <a:cubicBezTo>
                      <a:pt x="43" y="146"/>
                      <a:pt x="43" y="147"/>
                      <a:pt x="44" y="148"/>
                    </a:cubicBezTo>
                    <a:cubicBezTo>
                      <a:pt x="44" y="148"/>
                      <a:pt x="44" y="149"/>
                      <a:pt x="44" y="150"/>
                    </a:cubicBezTo>
                    <a:cubicBezTo>
                      <a:pt x="44" y="153"/>
                      <a:pt x="42" y="156"/>
                      <a:pt x="41" y="159"/>
                    </a:cubicBezTo>
                    <a:cubicBezTo>
                      <a:pt x="40" y="160"/>
                      <a:pt x="39" y="162"/>
                      <a:pt x="38" y="164"/>
                    </a:cubicBezTo>
                    <a:cubicBezTo>
                      <a:pt x="37" y="166"/>
                      <a:pt x="37" y="168"/>
                      <a:pt x="36" y="169"/>
                    </a:cubicBezTo>
                    <a:cubicBezTo>
                      <a:pt x="34" y="172"/>
                      <a:pt x="32" y="175"/>
                      <a:pt x="30" y="178"/>
                    </a:cubicBezTo>
                    <a:cubicBezTo>
                      <a:pt x="27" y="181"/>
                      <a:pt x="27" y="186"/>
                      <a:pt x="29" y="190"/>
                    </a:cubicBezTo>
                    <a:cubicBezTo>
                      <a:pt x="30" y="193"/>
                      <a:pt x="30" y="195"/>
                      <a:pt x="30" y="198"/>
                    </a:cubicBezTo>
                    <a:cubicBezTo>
                      <a:pt x="29" y="199"/>
                      <a:pt x="29" y="200"/>
                      <a:pt x="29" y="201"/>
                    </a:cubicBezTo>
                    <a:cubicBezTo>
                      <a:pt x="29" y="203"/>
                      <a:pt x="29" y="203"/>
                      <a:pt x="29" y="203"/>
                    </a:cubicBezTo>
                    <a:cubicBezTo>
                      <a:pt x="29" y="206"/>
                      <a:pt x="29" y="209"/>
                      <a:pt x="29" y="213"/>
                    </a:cubicBezTo>
                    <a:cubicBezTo>
                      <a:pt x="30" y="216"/>
                      <a:pt x="31" y="218"/>
                      <a:pt x="32" y="220"/>
                    </a:cubicBezTo>
                    <a:cubicBezTo>
                      <a:pt x="33" y="221"/>
                      <a:pt x="34" y="221"/>
                      <a:pt x="34" y="222"/>
                    </a:cubicBezTo>
                    <a:cubicBezTo>
                      <a:pt x="35" y="225"/>
                      <a:pt x="35" y="226"/>
                      <a:pt x="34" y="228"/>
                    </a:cubicBezTo>
                    <a:cubicBezTo>
                      <a:pt x="34" y="229"/>
                      <a:pt x="34" y="231"/>
                      <a:pt x="34" y="232"/>
                    </a:cubicBezTo>
                    <a:cubicBezTo>
                      <a:pt x="33" y="235"/>
                      <a:pt x="34" y="239"/>
                      <a:pt x="36" y="242"/>
                    </a:cubicBezTo>
                    <a:cubicBezTo>
                      <a:pt x="37" y="243"/>
                      <a:pt x="37" y="243"/>
                      <a:pt x="38" y="244"/>
                    </a:cubicBezTo>
                    <a:cubicBezTo>
                      <a:pt x="39" y="245"/>
                      <a:pt x="39" y="245"/>
                      <a:pt x="39" y="246"/>
                    </a:cubicBezTo>
                    <a:cubicBezTo>
                      <a:pt x="40" y="248"/>
                      <a:pt x="39" y="249"/>
                      <a:pt x="38" y="251"/>
                    </a:cubicBezTo>
                    <a:cubicBezTo>
                      <a:pt x="38" y="253"/>
                      <a:pt x="37" y="255"/>
                      <a:pt x="37" y="258"/>
                    </a:cubicBezTo>
                    <a:cubicBezTo>
                      <a:pt x="37" y="259"/>
                      <a:pt x="38" y="260"/>
                      <a:pt x="38" y="261"/>
                    </a:cubicBezTo>
                    <a:cubicBezTo>
                      <a:pt x="39" y="262"/>
                      <a:pt x="39" y="262"/>
                      <a:pt x="39" y="263"/>
                    </a:cubicBezTo>
                    <a:cubicBezTo>
                      <a:pt x="40" y="265"/>
                      <a:pt x="39" y="266"/>
                      <a:pt x="37" y="268"/>
                    </a:cubicBezTo>
                    <a:cubicBezTo>
                      <a:pt x="37" y="268"/>
                      <a:pt x="36" y="269"/>
                      <a:pt x="36" y="269"/>
                    </a:cubicBezTo>
                    <a:cubicBezTo>
                      <a:pt x="35" y="270"/>
                      <a:pt x="34" y="272"/>
                      <a:pt x="34" y="273"/>
                    </a:cubicBezTo>
                    <a:cubicBezTo>
                      <a:pt x="33" y="275"/>
                      <a:pt x="32" y="277"/>
                      <a:pt x="31" y="278"/>
                    </a:cubicBezTo>
                    <a:cubicBezTo>
                      <a:pt x="30" y="278"/>
                      <a:pt x="30" y="279"/>
                      <a:pt x="30" y="280"/>
                    </a:cubicBezTo>
                    <a:cubicBezTo>
                      <a:pt x="30" y="281"/>
                      <a:pt x="30" y="281"/>
                      <a:pt x="30" y="281"/>
                    </a:cubicBezTo>
                    <a:cubicBezTo>
                      <a:pt x="29" y="281"/>
                      <a:pt x="29" y="282"/>
                      <a:pt x="29" y="282"/>
                    </a:cubicBezTo>
                    <a:cubicBezTo>
                      <a:pt x="28" y="283"/>
                      <a:pt x="27" y="284"/>
                      <a:pt x="26" y="285"/>
                    </a:cubicBezTo>
                    <a:cubicBezTo>
                      <a:pt x="26" y="286"/>
                      <a:pt x="26" y="286"/>
                      <a:pt x="26" y="286"/>
                    </a:cubicBezTo>
                    <a:cubicBezTo>
                      <a:pt x="25" y="287"/>
                      <a:pt x="25" y="288"/>
                      <a:pt x="24" y="288"/>
                    </a:cubicBezTo>
                    <a:cubicBezTo>
                      <a:pt x="24" y="290"/>
                      <a:pt x="24" y="290"/>
                      <a:pt x="24" y="290"/>
                    </a:cubicBezTo>
                    <a:cubicBezTo>
                      <a:pt x="24" y="290"/>
                      <a:pt x="24" y="290"/>
                      <a:pt x="24" y="290"/>
                    </a:cubicBezTo>
                    <a:cubicBezTo>
                      <a:pt x="22" y="290"/>
                      <a:pt x="22" y="290"/>
                      <a:pt x="22" y="290"/>
                    </a:cubicBezTo>
                    <a:cubicBezTo>
                      <a:pt x="22" y="291"/>
                      <a:pt x="21" y="294"/>
                      <a:pt x="21" y="294"/>
                    </a:cubicBezTo>
                    <a:cubicBezTo>
                      <a:pt x="21" y="295"/>
                      <a:pt x="20" y="296"/>
                      <a:pt x="20" y="298"/>
                    </a:cubicBezTo>
                    <a:cubicBezTo>
                      <a:pt x="20" y="298"/>
                      <a:pt x="20" y="299"/>
                      <a:pt x="20" y="300"/>
                    </a:cubicBezTo>
                    <a:cubicBezTo>
                      <a:pt x="20" y="300"/>
                      <a:pt x="20" y="300"/>
                      <a:pt x="19" y="300"/>
                    </a:cubicBezTo>
                    <a:cubicBezTo>
                      <a:pt x="19" y="301"/>
                      <a:pt x="19" y="301"/>
                      <a:pt x="18" y="302"/>
                    </a:cubicBezTo>
                    <a:cubicBezTo>
                      <a:pt x="18" y="303"/>
                      <a:pt x="18" y="304"/>
                      <a:pt x="18" y="305"/>
                    </a:cubicBezTo>
                    <a:cubicBezTo>
                      <a:pt x="18" y="305"/>
                      <a:pt x="18" y="305"/>
                      <a:pt x="18" y="305"/>
                    </a:cubicBezTo>
                    <a:cubicBezTo>
                      <a:pt x="18" y="305"/>
                      <a:pt x="18" y="305"/>
                      <a:pt x="18" y="305"/>
                    </a:cubicBezTo>
                    <a:cubicBezTo>
                      <a:pt x="18" y="305"/>
                      <a:pt x="17" y="305"/>
                      <a:pt x="17" y="305"/>
                    </a:cubicBezTo>
                    <a:cubicBezTo>
                      <a:pt x="16" y="305"/>
                      <a:pt x="16" y="305"/>
                      <a:pt x="16" y="305"/>
                    </a:cubicBezTo>
                    <a:cubicBezTo>
                      <a:pt x="14" y="306"/>
                      <a:pt x="12" y="306"/>
                      <a:pt x="10" y="308"/>
                    </a:cubicBezTo>
                    <a:cubicBezTo>
                      <a:pt x="8" y="310"/>
                      <a:pt x="8" y="312"/>
                      <a:pt x="8" y="315"/>
                    </a:cubicBezTo>
                    <a:cubicBezTo>
                      <a:pt x="8" y="316"/>
                      <a:pt x="8" y="316"/>
                      <a:pt x="8" y="317"/>
                    </a:cubicBezTo>
                    <a:cubicBezTo>
                      <a:pt x="8" y="318"/>
                      <a:pt x="7" y="319"/>
                      <a:pt x="6" y="320"/>
                    </a:cubicBezTo>
                    <a:cubicBezTo>
                      <a:pt x="6" y="321"/>
                      <a:pt x="5" y="322"/>
                      <a:pt x="5" y="322"/>
                    </a:cubicBezTo>
                    <a:cubicBezTo>
                      <a:pt x="4" y="323"/>
                      <a:pt x="4" y="324"/>
                      <a:pt x="3" y="325"/>
                    </a:cubicBezTo>
                    <a:cubicBezTo>
                      <a:pt x="3" y="326"/>
                      <a:pt x="2" y="328"/>
                      <a:pt x="1" y="329"/>
                    </a:cubicBezTo>
                    <a:cubicBezTo>
                      <a:pt x="0" y="331"/>
                      <a:pt x="1" y="334"/>
                      <a:pt x="1" y="336"/>
                    </a:cubicBezTo>
                    <a:cubicBezTo>
                      <a:pt x="1" y="336"/>
                      <a:pt x="1" y="337"/>
                      <a:pt x="1" y="338"/>
                    </a:cubicBezTo>
                    <a:cubicBezTo>
                      <a:pt x="1" y="339"/>
                      <a:pt x="1" y="340"/>
                      <a:pt x="1" y="341"/>
                    </a:cubicBezTo>
                    <a:cubicBezTo>
                      <a:pt x="1" y="343"/>
                      <a:pt x="0" y="344"/>
                      <a:pt x="0" y="346"/>
                    </a:cubicBezTo>
                    <a:cubicBezTo>
                      <a:pt x="0" y="351"/>
                      <a:pt x="0" y="357"/>
                      <a:pt x="4" y="362"/>
                    </a:cubicBezTo>
                    <a:cubicBezTo>
                      <a:pt x="5" y="362"/>
                      <a:pt x="5" y="362"/>
                      <a:pt x="5" y="362"/>
                    </a:cubicBezTo>
                    <a:cubicBezTo>
                      <a:pt x="6" y="364"/>
                      <a:pt x="7" y="366"/>
                      <a:pt x="8" y="368"/>
                    </a:cubicBezTo>
                    <a:cubicBezTo>
                      <a:pt x="9" y="371"/>
                      <a:pt x="9" y="374"/>
                      <a:pt x="11" y="378"/>
                    </a:cubicBezTo>
                    <a:cubicBezTo>
                      <a:pt x="12" y="380"/>
                      <a:pt x="12" y="382"/>
                      <a:pt x="11" y="384"/>
                    </a:cubicBezTo>
                    <a:cubicBezTo>
                      <a:pt x="9" y="387"/>
                      <a:pt x="8" y="390"/>
                      <a:pt x="8" y="394"/>
                    </a:cubicBezTo>
                    <a:cubicBezTo>
                      <a:pt x="8" y="395"/>
                      <a:pt x="8" y="396"/>
                      <a:pt x="8" y="398"/>
                    </a:cubicBezTo>
                    <a:cubicBezTo>
                      <a:pt x="8" y="403"/>
                      <a:pt x="8" y="408"/>
                      <a:pt x="11" y="413"/>
                    </a:cubicBezTo>
                    <a:cubicBezTo>
                      <a:pt x="12" y="414"/>
                      <a:pt x="12" y="415"/>
                      <a:pt x="13" y="416"/>
                    </a:cubicBezTo>
                    <a:cubicBezTo>
                      <a:pt x="14" y="416"/>
                      <a:pt x="15" y="417"/>
                      <a:pt x="15" y="418"/>
                    </a:cubicBezTo>
                    <a:cubicBezTo>
                      <a:pt x="16" y="419"/>
                      <a:pt x="16" y="421"/>
                      <a:pt x="16" y="422"/>
                    </a:cubicBezTo>
                    <a:cubicBezTo>
                      <a:pt x="16" y="423"/>
                      <a:pt x="16" y="424"/>
                      <a:pt x="16" y="425"/>
                    </a:cubicBezTo>
                    <a:cubicBezTo>
                      <a:pt x="17" y="430"/>
                      <a:pt x="21" y="433"/>
                      <a:pt x="24" y="435"/>
                    </a:cubicBezTo>
                    <a:cubicBezTo>
                      <a:pt x="25" y="436"/>
                      <a:pt x="26" y="437"/>
                      <a:pt x="27" y="438"/>
                    </a:cubicBezTo>
                    <a:cubicBezTo>
                      <a:pt x="29" y="440"/>
                      <a:pt x="30" y="441"/>
                      <a:pt x="34" y="442"/>
                    </a:cubicBezTo>
                    <a:cubicBezTo>
                      <a:pt x="36" y="443"/>
                      <a:pt x="38" y="443"/>
                      <a:pt x="40" y="444"/>
                    </a:cubicBezTo>
                    <a:cubicBezTo>
                      <a:pt x="41" y="444"/>
                      <a:pt x="41" y="445"/>
                      <a:pt x="42" y="445"/>
                    </a:cubicBezTo>
                    <a:cubicBezTo>
                      <a:pt x="43" y="446"/>
                      <a:pt x="44" y="446"/>
                      <a:pt x="44" y="447"/>
                    </a:cubicBezTo>
                    <a:cubicBezTo>
                      <a:pt x="45" y="447"/>
                      <a:pt x="46" y="448"/>
                      <a:pt x="47" y="449"/>
                    </a:cubicBezTo>
                    <a:cubicBezTo>
                      <a:pt x="47" y="449"/>
                      <a:pt x="47" y="449"/>
                      <a:pt x="48" y="450"/>
                    </a:cubicBezTo>
                    <a:cubicBezTo>
                      <a:pt x="50" y="451"/>
                      <a:pt x="52" y="452"/>
                      <a:pt x="54" y="452"/>
                    </a:cubicBezTo>
                    <a:cubicBezTo>
                      <a:pt x="59" y="452"/>
                      <a:pt x="64" y="450"/>
                      <a:pt x="67" y="447"/>
                    </a:cubicBezTo>
                    <a:cubicBezTo>
                      <a:pt x="68" y="447"/>
                      <a:pt x="69" y="446"/>
                      <a:pt x="70" y="445"/>
                    </a:cubicBezTo>
                    <a:cubicBezTo>
                      <a:pt x="74" y="443"/>
                      <a:pt x="77" y="440"/>
                      <a:pt x="81" y="440"/>
                    </a:cubicBezTo>
                    <a:cubicBezTo>
                      <a:pt x="81" y="440"/>
                      <a:pt x="82" y="440"/>
                      <a:pt x="82" y="440"/>
                    </a:cubicBezTo>
                    <a:cubicBezTo>
                      <a:pt x="83" y="440"/>
                      <a:pt x="83" y="440"/>
                      <a:pt x="84" y="439"/>
                    </a:cubicBezTo>
                    <a:cubicBezTo>
                      <a:pt x="85" y="439"/>
                      <a:pt x="85" y="439"/>
                      <a:pt x="86" y="439"/>
                    </a:cubicBezTo>
                    <a:cubicBezTo>
                      <a:pt x="87" y="439"/>
                      <a:pt x="87" y="438"/>
                      <a:pt x="88" y="438"/>
                    </a:cubicBezTo>
                    <a:cubicBezTo>
                      <a:pt x="88" y="438"/>
                      <a:pt x="88" y="438"/>
                      <a:pt x="88" y="438"/>
                    </a:cubicBezTo>
                    <a:cubicBezTo>
                      <a:pt x="89" y="438"/>
                      <a:pt x="90" y="438"/>
                      <a:pt x="91" y="438"/>
                    </a:cubicBezTo>
                    <a:cubicBezTo>
                      <a:pt x="92" y="438"/>
                      <a:pt x="92" y="439"/>
                      <a:pt x="93" y="439"/>
                    </a:cubicBezTo>
                    <a:cubicBezTo>
                      <a:pt x="95" y="439"/>
                      <a:pt x="96" y="438"/>
                      <a:pt x="97" y="438"/>
                    </a:cubicBezTo>
                    <a:cubicBezTo>
                      <a:pt x="99" y="437"/>
                      <a:pt x="101" y="436"/>
                      <a:pt x="102" y="435"/>
                    </a:cubicBezTo>
                    <a:cubicBezTo>
                      <a:pt x="103" y="435"/>
                      <a:pt x="103" y="435"/>
                      <a:pt x="103" y="435"/>
                    </a:cubicBezTo>
                    <a:cubicBezTo>
                      <a:pt x="103" y="434"/>
                      <a:pt x="104" y="434"/>
                      <a:pt x="104" y="434"/>
                    </a:cubicBezTo>
                    <a:cubicBezTo>
                      <a:pt x="106" y="432"/>
                      <a:pt x="109" y="431"/>
                      <a:pt x="110" y="429"/>
                    </a:cubicBezTo>
                    <a:cubicBezTo>
                      <a:pt x="110" y="428"/>
                      <a:pt x="111" y="427"/>
                      <a:pt x="111" y="425"/>
                    </a:cubicBezTo>
                    <a:cubicBezTo>
                      <a:pt x="112" y="424"/>
                      <a:pt x="112" y="423"/>
                      <a:pt x="112" y="423"/>
                    </a:cubicBezTo>
                    <a:cubicBezTo>
                      <a:pt x="113" y="422"/>
                      <a:pt x="113" y="421"/>
                      <a:pt x="114" y="420"/>
                    </a:cubicBezTo>
                    <a:cubicBezTo>
                      <a:pt x="115" y="418"/>
                      <a:pt x="115" y="416"/>
                      <a:pt x="116" y="414"/>
                    </a:cubicBezTo>
                    <a:cubicBezTo>
                      <a:pt x="117" y="412"/>
                      <a:pt x="117" y="410"/>
                      <a:pt x="119" y="407"/>
                    </a:cubicBezTo>
                    <a:cubicBezTo>
                      <a:pt x="119" y="405"/>
                      <a:pt x="120" y="404"/>
                      <a:pt x="121" y="402"/>
                    </a:cubicBezTo>
                    <a:cubicBezTo>
                      <a:pt x="122" y="399"/>
                      <a:pt x="124" y="397"/>
                      <a:pt x="125" y="394"/>
                    </a:cubicBezTo>
                    <a:cubicBezTo>
                      <a:pt x="125" y="392"/>
                      <a:pt x="126" y="391"/>
                      <a:pt x="126" y="390"/>
                    </a:cubicBezTo>
                    <a:cubicBezTo>
                      <a:pt x="126" y="388"/>
                      <a:pt x="126" y="387"/>
                      <a:pt x="127" y="386"/>
                    </a:cubicBezTo>
                    <a:cubicBezTo>
                      <a:pt x="128" y="384"/>
                      <a:pt x="128" y="381"/>
                      <a:pt x="129" y="379"/>
                    </a:cubicBezTo>
                    <a:cubicBezTo>
                      <a:pt x="130" y="377"/>
                      <a:pt x="130" y="375"/>
                      <a:pt x="131" y="374"/>
                    </a:cubicBezTo>
                    <a:cubicBezTo>
                      <a:pt x="132" y="370"/>
                      <a:pt x="133" y="367"/>
                      <a:pt x="134" y="363"/>
                    </a:cubicBezTo>
                    <a:cubicBezTo>
                      <a:pt x="135" y="358"/>
                      <a:pt x="136" y="353"/>
                      <a:pt x="138" y="348"/>
                    </a:cubicBezTo>
                    <a:cubicBezTo>
                      <a:pt x="139" y="345"/>
                      <a:pt x="140" y="342"/>
                      <a:pt x="142" y="339"/>
                    </a:cubicBezTo>
                    <a:cubicBezTo>
                      <a:pt x="142" y="338"/>
                      <a:pt x="143" y="336"/>
                      <a:pt x="143" y="335"/>
                    </a:cubicBezTo>
                    <a:cubicBezTo>
                      <a:pt x="145" y="331"/>
                      <a:pt x="147" y="326"/>
                      <a:pt x="149" y="321"/>
                    </a:cubicBezTo>
                    <a:cubicBezTo>
                      <a:pt x="150" y="319"/>
                      <a:pt x="151" y="316"/>
                      <a:pt x="152" y="313"/>
                    </a:cubicBezTo>
                    <a:cubicBezTo>
                      <a:pt x="153" y="310"/>
                      <a:pt x="154" y="307"/>
                      <a:pt x="155" y="304"/>
                    </a:cubicBezTo>
                    <a:cubicBezTo>
                      <a:pt x="155" y="303"/>
                      <a:pt x="156" y="301"/>
                      <a:pt x="156" y="299"/>
                    </a:cubicBezTo>
                    <a:cubicBezTo>
                      <a:pt x="156" y="298"/>
                      <a:pt x="157" y="297"/>
                      <a:pt x="157" y="295"/>
                    </a:cubicBezTo>
                    <a:cubicBezTo>
                      <a:pt x="158" y="294"/>
                      <a:pt x="158" y="293"/>
                      <a:pt x="158" y="291"/>
                    </a:cubicBezTo>
                    <a:cubicBezTo>
                      <a:pt x="158" y="290"/>
                      <a:pt x="158" y="289"/>
                      <a:pt x="158" y="288"/>
                    </a:cubicBezTo>
                    <a:cubicBezTo>
                      <a:pt x="159" y="287"/>
                      <a:pt x="159" y="285"/>
                      <a:pt x="160" y="284"/>
                    </a:cubicBezTo>
                    <a:cubicBezTo>
                      <a:pt x="161" y="283"/>
                      <a:pt x="161" y="282"/>
                      <a:pt x="161" y="282"/>
                    </a:cubicBezTo>
                    <a:cubicBezTo>
                      <a:pt x="164" y="275"/>
                      <a:pt x="166" y="269"/>
                      <a:pt x="167" y="263"/>
                    </a:cubicBezTo>
                    <a:cubicBezTo>
                      <a:pt x="168" y="261"/>
                      <a:pt x="169" y="260"/>
                      <a:pt x="169" y="258"/>
                    </a:cubicBezTo>
                    <a:cubicBezTo>
                      <a:pt x="170" y="256"/>
                      <a:pt x="171" y="255"/>
                      <a:pt x="171" y="253"/>
                    </a:cubicBezTo>
                    <a:cubicBezTo>
                      <a:pt x="172" y="249"/>
                      <a:pt x="174" y="246"/>
                      <a:pt x="175" y="242"/>
                    </a:cubicBezTo>
                    <a:cubicBezTo>
                      <a:pt x="176" y="240"/>
                      <a:pt x="176" y="240"/>
                      <a:pt x="176" y="240"/>
                    </a:cubicBezTo>
                    <a:cubicBezTo>
                      <a:pt x="177" y="238"/>
                      <a:pt x="178" y="236"/>
                      <a:pt x="179" y="234"/>
                    </a:cubicBezTo>
                    <a:cubicBezTo>
                      <a:pt x="179" y="233"/>
                      <a:pt x="180" y="232"/>
                      <a:pt x="180" y="231"/>
                    </a:cubicBezTo>
                    <a:cubicBezTo>
                      <a:pt x="182" y="228"/>
                      <a:pt x="182" y="225"/>
                      <a:pt x="183" y="223"/>
                    </a:cubicBezTo>
                    <a:cubicBezTo>
                      <a:pt x="184" y="221"/>
                      <a:pt x="184" y="221"/>
                      <a:pt x="184" y="221"/>
                    </a:cubicBezTo>
                    <a:cubicBezTo>
                      <a:pt x="184" y="219"/>
                      <a:pt x="185" y="218"/>
                      <a:pt x="185" y="216"/>
                    </a:cubicBezTo>
                    <a:cubicBezTo>
                      <a:pt x="187" y="212"/>
                      <a:pt x="188" y="209"/>
                      <a:pt x="189" y="204"/>
                    </a:cubicBezTo>
                    <a:cubicBezTo>
                      <a:pt x="189" y="202"/>
                      <a:pt x="189" y="199"/>
                      <a:pt x="191" y="197"/>
                    </a:cubicBezTo>
                    <a:cubicBezTo>
                      <a:pt x="192" y="195"/>
                      <a:pt x="192" y="192"/>
                      <a:pt x="191" y="190"/>
                    </a:cubicBezTo>
                    <a:cubicBezTo>
                      <a:pt x="191" y="189"/>
                      <a:pt x="191" y="188"/>
                      <a:pt x="191" y="188"/>
                    </a:cubicBezTo>
                    <a:cubicBezTo>
                      <a:pt x="192" y="186"/>
                      <a:pt x="191" y="184"/>
                      <a:pt x="191" y="182"/>
                    </a:cubicBezTo>
                    <a:cubicBezTo>
                      <a:pt x="190" y="180"/>
                      <a:pt x="190" y="178"/>
                      <a:pt x="190" y="177"/>
                    </a:cubicBezTo>
                    <a:cubicBezTo>
                      <a:pt x="190" y="175"/>
                      <a:pt x="191" y="174"/>
                      <a:pt x="192" y="172"/>
                    </a:cubicBezTo>
                    <a:cubicBezTo>
                      <a:pt x="192" y="171"/>
                      <a:pt x="192" y="170"/>
                      <a:pt x="193" y="169"/>
                    </a:cubicBezTo>
                    <a:cubicBezTo>
                      <a:pt x="194" y="166"/>
                      <a:pt x="194" y="165"/>
                      <a:pt x="197" y="164"/>
                    </a:cubicBezTo>
                    <a:cubicBezTo>
                      <a:pt x="197" y="164"/>
                      <a:pt x="197" y="164"/>
                      <a:pt x="197" y="164"/>
                    </a:cubicBezTo>
                    <a:cubicBezTo>
                      <a:pt x="198" y="164"/>
                      <a:pt x="198" y="164"/>
                      <a:pt x="199" y="164"/>
                    </a:cubicBezTo>
                    <a:cubicBezTo>
                      <a:pt x="198" y="164"/>
                      <a:pt x="198" y="165"/>
                      <a:pt x="198" y="165"/>
                    </a:cubicBezTo>
                    <a:cubicBezTo>
                      <a:pt x="198" y="165"/>
                      <a:pt x="197" y="169"/>
                      <a:pt x="198" y="171"/>
                    </a:cubicBezTo>
                    <a:cubicBezTo>
                      <a:pt x="199" y="172"/>
                      <a:pt x="200" y="172"/>
                      <a:pt x="201" y="172"/>
                    </a:cubicBezTo>
                    <a:cubicBezTo>
                      <a:pt x="201" y="172"/>
                      <a:pt x="202" y="172"/>
                      <a:pt x="203" y="171"/>
                    </a:cubicBezTo>
                    <a:cubicBezTo>
                      <a:pt x="205" y="170"/>
                      <a:pt x="205" y="168"/>
                      <a:pt x="205" y="166"/>
                    </a:cubicBezTo>
                    <a:cubicBezTo>
                      <a:pt x="205" y="165"/>
                      <a:pt x="206" y="164"/>
                      <a:pt x="206" y="164"/>
                    </a:cubicBezTo>
                    <a:cubicBezTo>
                      <a:pt x="206" y="164"/>
                      <a:pt x="206" y="164"/>
                      <a:pt x="206" y="163"/>
                    </a:cubicBezTo>
                    <a:cubicBezTo>
                      <a:pt x="208" y="161"/>
                      <a:pt x="209" y="158"/>
                      <a:pt x="208" y="156"/>
                    </a:cubicBezTo>
                    <a:cubicBezTo>
                      <a:pt x="207" y="155"/>
                      <a:pt x="206" y="155"/>
                      <a:pt x="205" y="155"/>
                    </a:cubicBezTo>
                    <a:cubicBezTo>
                      <a:pt x="203" y="155"/>
                      <a:pt x="202" y="156"/>
                      <a:pt x="200" y="160"/>
                    </a:cubicBezTo>
                    <a:cubicBezTo>
                      <a:pt x="200" y="159"/>
                      <a:pt x="199" y="158"/>
                      <a:pt x="199" y="158"/>
                    </a:cubicBezTo>
                    <a:cubicBezTo>
                      <a:pt x="199" y="158"/>
                      <a:pt x="199" y="158"/>
                      <a:pt x="199" y="158"/>
                    </a:cubicBezTo>
                    <a:cubicBezTo>
                      <a:pt x="199" y="157"/>
                      <a:pt x="200" y="157"/>
                      <a:pt x="200" y="156"/>
                    </a:cubicBezTo>
                    <a:cubicBezTo>
                      <a:pt x="201" y="155"/>
                      <a:pt x="202" y="154"/>
                      <a:pt x="203" y="153"/>
                    </a:cubicBezTo>
                    <a:cubicBezTo>
                      <a:pt x="204" y="150"/>
                      <a:pt x="204" y="146"/>
                      <a:pt x="204" y="143"/>
                    </a:cubicBezTo>
                    <a:cubicBezTo>
                      <a:pt x="203" y="141"/>
                      <a:pt x="202" y="139"/>
                      <a:pt x="201" y="138"/>
                    </a:cubicBezTo>
                    <a:cubicBezTo>
                      <a:pt x="200" y="137"/>
                      <a:pt x="200" y="137"/>
                      <a:pt x="199" y="136"/>
                    </a:cubicBezTo>
                    <a:cubicBezTo>
                      <a:pt x="199" y="135"/>
                      <a:pt x="199" y="134"/>
                      <a:pt x="200" y="133"/>
                    </a:cubicBezTo>
                    <a:cubicBezTo>
                      <a:pt x="200" y="131"/>
                      <a:pt x="200" y="130"/>
                      <a:pt x="200" y="129"/>
                    </a:cubicBezTo>
                    <a:cubicBezTo>
                      <a:pt x="200" y="128"/>
                      <a:pt x="200" y="126"/>
                      <a:pt x="200" y="125"/>
                    </a:cubicBezTo>
                    <a:cubicBezTo>
                      <a:pt x="199" y="122"/>
                      <a:pt x="198" y="119"/>
                      <a:pt x="199" y="118"/>
                    </a:cubicBezTo>
                    <a:cubicBezTo>
                      <a:pt x="200" y="117"/>
                      <a:pt x="200" y="117"/>
                      <a:pt x="202" y="117"/>
                    </a:cubicBezTo>
                    <a:cubicBezTo>
                      <a:pt x="203" y="117"/>
                      <a:pt x="203" y="117"/>
                      <a:pt x="203" y="120"/>
                    </a:cubicBezTo>
                    <a:cubicBezTo>
                      <a:pt x="203" y="121"/>
                      <a:pt x="203" y="121"/>
                      <a:pt x="203" y="121"/>
                    </a:cubicBezTo>
                    <a:cubicBezTo>
                      <a:pt x="203" y="123"/>
                      <a:pt x="204" y="126"/>
                      <a:pt x="206" y="128"/>
                    </a:cubicBezTo>
                    <a:cubicBezTo>
                      <a:pt x="206" y="129"/>
                      <a:pt x="206" y="129"/>
                      <a:pt x="206" y="129"/>
                    </a:cubicBezTo>
                    <a:cubicBezTo>
                      <a:pt x="207" y="131"/>
                      <a:pt x="209" y="134"/>
                      <a:pt x="212" y="135"/>
                    </a:cubicBezTo>
                    <a:cubicBezTo>
                      <a:pt x="212" y="135"/>
                      <a:pt x="212" y="135"/>
                      <a:pt x="212" y="135"/>
                    </a:cubicBezTo>
                    <a:cubicBezTo>
                      <a:pt x="216" y="135"/>
                      <a:pt x="217" y="131"/>
                      <a:pt x="218" y="129"/>
                    </a:cubicBezTo>
                    <a:cubicBezTo>
                      <a:pt x="218" y="128"/>
                      <a:pt x="218" y="128"/>
                      <a:pt x="218" y="128"/>
                    </a:cubicBezTo>
                    <a:cubicBezTo>
                      <a:pt x="218" y="127"/>
                      <a:pt x="219" y="126"/>
                      <a:pt x="219" y="125"/>
                    </a:cubicBezTo>
                    <a:cubicBezTo>
                      <a:pt x="220" y="123"/>
                      <a:pt x="221" y="122"/>
                      <a:pt x="221" y="120"/>
                    </a:cubicBezTo>
                    <a:cubicBezTo>
                      <a:pt x="221" y="119"/>
                      <a:pt x="222" y="118"/>
                      <a:pt x="222" y="117"/>
                    </a:cubicBezTo>
                    <a:cubicBezTo>
                      <a:pt x="223" y="116"/>
                      <a:pt x="224" y="114"/>
                      <a:pt x="224" y="112"/>
                    </a:cubicBezTo>
                    <a:cubicBezTo>
                      <a:pt x="224" y="109"/>
                      <a:pt x="222" y="107"/>
                      <a:pt x="221" y="10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77" name="Freeform 10">
                <a:extLst>
                  <a:ext uri="{FF2B5EF4-FFF2-40B4-BE49-F238E27FC236}">
                    <a16:creationId xmlns:a16="http://schemas.microsoft.com/office/drawing/2014/main" id="{02D4F25D-9F2C-4DDD-8485-F04C4BD78AA3}"/>
                  </a:ext>
                </a:extLst>
              </p:cNvPr>
              <p:cNvSpPr>
                <a:spLocks/>
              </p:cNvSpPr>
              <p:nvPr/>
            </p:nvSpPr>
            <p:spPr bwMode="auto">
              <a:xfrm>
                <a:off x="4549" y="2991"/>
                <a:ext cx="22" cy="27"/>
              </a:xfrm>
              <a:custGeom>
                <a:avLst/>
                <a:gdLst>
                  <a:gd name="T0" fmla="*/ 11 w 12"/>
                  <a:gd name="T1" fmla="*/ 5 h 15"/>
                  <a:gd name="T2" fmla="*/ 7 w 12"/>
                  <a:gd name="T3" fmla="*/ 2 h 15"/>
                  <a:gd name="T4" fmla="*/ 6 w 12"/>
                  <a:gd name="T5" fmla="*/ 2 h 15"/>
                  <a:gd name="T6" fmla="*/ 6 w 12"/>
                  <a:gd name="T7" fmla="*/ 1 h 15"/>
                  <a:gd name="T8" fmla="*/ 3 w 12"/>
                  <a:gd name="T9" fmla="*/ 0 h 15"/>
                  <a:gd name="T10" fmla="*/ 1 w 12"/>
                  <a:gd name="T11" fmla="*/ 1 h 15"/>
                  <a:gd name="T12" fmla="*/ 0 w 12"/>
                  <a:gd name="T13" fmla="*/ 4 h 15"/>
                  <a:gd name="T14" fmla="*/ 1 w 12"/>
                  <a:gd name="T15" fmla="*/ 6 h 15"/>
                  <a:gd name="T16" fmla="*/ 1 w 12"/>
                  <a:gd name="T17" fmla="*/ 7 h 15"/>
                  <a:gd name="T18" fmla="*/ 1 w 12"/>
                  <a:gd name="T19" fmla="*/ 8 h 15"/>
                  <a:gd name="T20" fmla="*/ 2 w 12"/>
                  <a:gd name="T21" fmla="*/ 13 h 15"/>
                  <a:gd name="T22" fmla="*/ 4 w 12"/>
                  <a:gd name="T23" fmla="*/ 15 h 15"/>
                  <a:gd name="T24" fmla="*/ 9 w 12"/>
                  <a:gd name="T25" fmla="*/ 10 h 15"/>
                  <a:gd name="T26" fmla="*/ 10 w 12"/>
                  <a:gd name="T27" fmla="*/ 9 h 15"/>
                  <a:gd name="T28" fmla="*/ 11 w 1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5">
                    <a:moveTo>
                      <a:pt x="11" y="5"/>
                    </a:moveTo>
                    <a:cubicBezTo>
                      <a:pt x="10" y="3"/>
                      <a:pt x="9" y="3"/>
                      <a:pt x="7" y="2"/>
                    </a:cubicBezTo>
                    <a:cubicBezTo>
                      <a:pt x="7" y="2"/>
                      <a:pt x="6" y="2"/>
                      <a:pt x="6" y="2"/>
                    </a:cubicBezTo>
                    <a:cubicBezTo>
                      <a:pt x="6" y="2"/>
                      <a:pt x="6" y="1"/>
                      <a:pt x="6" y="1"/>
                    </a:cubicBezTo>
                    <a:cubicBezTo>
                      <a:pt x="5" y="1"/>
                      <a:pt x="4" y="0"/>
                      <a:pt x="3" y="0"/>
                    </a:cubicBezTo>
                    <a:cubicBezTo>
                      <a:pt x="2" y="0"/>
                      <a:pt x="1" y="0"/>
                      <a:pt x="1" y="1"/>
                    </a:cubicBezTo>
                    <a:cubicBezTo>
                      <a:pt x="0" y="2"/>
                      <a:pt x="0" y="3"/>
                      <a:pt x="0" y="4"/>
                    </a:cubicBezTo>
                    <a:cubicBezTo>
                      <a:pt x="0" y="5"/>
                      <a:pt x="1" y="6"/>
                      <a:pt x="1" y="6"/>
                    </a:cubicBezTo>
                    <a:cubicBezTo>
                      <a:pt x="1" y="6"/>
                      <a:pt x="1" y="7"/>
                      <a:pt x="1" y="7"/>
                    </a:cubicBezTo>
                    <a:cubicBezTo>
                      <a:pt x="2" y="7"/>
                      <a:pt x="1" y="8"/>
                      <a:pt x="1" y="8"/>
                    </a:cubicBezTo>
                    <a:cubicBezTo>
                      <a:pt x="1" y="10"/>
                      <a:pt x="1" y="11"/>
                      <a:pt x="2" y="13"/>
                    </a:cubicBezTo>
                    <a:cubicBezTo>
                      <a:pt x="2" y="15"/>
                      <a:pt x="4" y="15"/>
                      <a:pt x="4" y="15"/>
                    </a:cubicBezTo>
                    <a:cubicBezTo>
                      <a:pt x="7" y="15"/>
                      <a:pt x="8" y="12"/>
                      <a:pt x="9" y="10"/>
                    </a:cubicBezTo>
                    <a:cubicBezTo>
                      <a:pt x="10" y="10"/>
                      <a:pt x="10" y="9"/>
                      <a:pt x="10" y="9"/>
                    </a:cubicBezTo>
                    <a:cubicBezTo>
                      <a:pt x="11" y="8"/>
                      <a:pt x="12" y="7"/>
                      <a:pt x="11" y="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78" name="Freeform 11">
                <a:extLst>
                  <a:ext uri="{FF2B5EF4-FFF2-40B4-BE49-F238E27FC236}">
                    <a16:creationId xmlns:a16="http://schemas.microsoft.com/office/drawing/2014/main" id="{34209B45-D0EB-47AC-8466-1368A11BC2A9}"/>
                  </a:ext>
                </a:extLst>
              </p:cNvPr>
              <p:cNvSpPr>
                <a:spLocks/>
              </p:cNvSpPr>
              <p:nvPr/>
            </p:nvSpPr>
            <p:spPr bwMode="auto">
              <a:xfrm>
                <a:off x="4511" y="2956"/>
                <a:ext cx="22" cy="26"/>
              </a:xfrm>
              <a:custGeom>
                <a:avLst/>
                <a:gdLst>
                  <a:gd name="T0" fmla="*/ 11 w 12"/>
                  <a:gd name="T1" fmla="*/ 5 h 14"/>
                  <a:gd name="T2" fmla="*/ 11 w 12"/>
                  <a:gd name="T3" fmla="*/ 4 h 14"/>
                  <a:gd name="T4" fmla="*/ 11 w 12"/>
                  <a:gd name="T5" fmla="*/ 4 h 14"/>
                  <a:gd name="T6" fmla="*/ 11 w 12"/>
                  <a:gd name="T7" fmla="*/ 3 h 14"/>
                  <a:gd name="T8" fmla="*/ 10 w 12"/>
                  <a:gd name="T9" fmla="*/ 2 h 14"/>
                  <a:gd name="T10" fmla="*/ 7 w 12"/>
                  <a:gd name="T11" fmla="*/ 0 h 14"/>
                  <a:gd name="T12" fmla="*/ 3 w 12"/>
                  <a:gd name="T13" fmla="*/ 3 h 14"/>
                  <a:gd name="T14" fmla="*/ 0 w 12"/>
                  <a:gd name="T15" fmla="*/ 6 h 14"/>
                  <a:gd name="T16" fmla="*/ 5 w 12"/>
                  <a:gd name="T17" fmla="*/ 13 h 14"/>
                  <a:gd name="T18" fmla="*/ 8 w 12"/>
                  <a:gd name="T19" fmla="*/ 14 h 14"/>
                  <a:gd name="T20" fmla="*/ 11 w 12"/>
                  <a:gd name="T21" fmla="*/ 10 h 14"/>
                  <a:gd name="T22" fmla="*/ 11 w 12"/>
                  <a:gd name="T23" fmla="*/ 9 h 14"/>
                  <a:gd name="T24" fmla="*/ 11 w 12"/>
                  <a:gd name="T25" fmla="*/ 8 h 14"/>
                  <a:gd name="T26" fmla="*/ 11 w 12"/>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4">
                    <a:moveTo>
                      <a:pt x="11" y="5"/>
                    </a:moveTo>
                    <a:cubicBezTo>
                      <a:pt x="11" y="4"/>
                      <a:pt x="11" y="4"/>
                      <a:pt x="11" y="4"/>
                    </a:cubicBezTo>
                    <a:cubicBezTo>
                      <a:pt x="11" y="4"/>
                      <a:pt x="11" y="4"/>
                      <a:pt x="11" y="4"/>
                    </a:cubicBezTo>
                    <a:cubicBezTo>
                      <a:pt x="11" y="3"/>
                      <a:pt x="11" y="3"/>
                      <a:pt x="11" y="3"/>
                    </a:cubicBezTo>
                    <a:cubicBezTo>
                      <a:pt x="10" y="2"/>
                      <a:pt x="10" y="2"/>
                      <a:pt x="10" y="2"/>
                    </a:cubicBezTo>
                    <a:cubicBezTo>
                      <a:pt x="9" y="0"/>
                      <a:pt x="7" y="0"/>
                      <a:pt x="7" y="0"/>
                    </a:cubicBezTo>
                    <a:cubicBezTo>
                      <a:pt x="6" y="0"/>
                      <a:pt x="4" y="0"/>
                      <a:pt x="3" y="3"/>
                    </a:cubicBezTo>
                    <a:cubicBezTo>
                      <a:pt x="1" y="4"/>
                      <a:pt x="0" y="5"/>
                      <a:pt x="0" y="6"/>
                    </a:cubicBezTo>
                    <a:cubicBezTo>
                      <a:pt x="0" y="9"/>
                      <a:pt x="3" y="12"/>
                      <a:pt x="5" y="13"/>
                    </a:cubicBezTo>
                    <a:cubicBezTo>
                      <a:pt x="6" y="14"/>
                      <a:pt x="7" y="14"/>
                      <a:pt x="8" y="14"/>
                    </a:cubicBezTo>
                    <a:cubicBezTo>
                      <a:pt x="10" y="14"/>
                      <a:pt x="11" y="11"/>
                      <a:pt x="11" y="10"/>
                    </a:cubicBezTo>
                    <a:cubicBezTo>
                      <a:pt x="11" y="9"/>
                      <a:pt x="11" y="9"/>
                      <a:pt x="11" y="9"/>
                    </a:cubicBezTo>
                    <a:cubicBezTo>
                      <a:pt x="11" y="9"/>
                      <a:pt x="11" y="9"/>
                      <a:pt x="11" y="8"/>
                    </a:cubicBezTo>
                    <a:cubicBezTo>
                      <a:pt x="11" y="8"/>
                      <a:pt x="12" y="7"/>
                      <a:pt x="11" y="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79" name="Freeform 12">
                <a:extLst>
                  <a:ext uri="{FF2B5EF4-FFF2-40B4-BE49-F238E27FC236}">
                    <a16:creationId xmlns:a16="http://schemas.microsoft.com/office/drawing/2014/main" id="{4EE993E0-321B-4535-A0AF-7952B701FFED}"/>
                  </a:ext>
                </a:extLst>
              </p:cNvPr>
              <p:cNvSpPr>
                <a:spLocks/>
              </p:cNvSpPr>
              <p:nvPr/>
            </p:nvSpPr>
            <p:spPr bwMode="auto">
              <a:xfrm>
                <a:off x="4471" y="2965"/>
                <a:ext cx="25" cy="18"/>
              </a:xfrm>
              <a:custGeom>
                <a:avLst/>
                <a:gdLst>
                  <a:gd name="T0" fmla="*/ 9 w 14"/>
                  <a:gd name="T1" fmla="*/ 1 h 10"/>
                  <a:gd name="T2" fmla="*/ 4 w 14"/>
                  <a:gd name="T3" fmla="*/ 0 h 10"/>
                  <a:gd name="T4" fmla="*/ 0 w 14"/>
                  <a:gd name="T5" fmla="*/ 4 h 10"/>
                  <a:gd name="T6" fmla="*/ 0 w 14"/>
                  <a:gd name="T7" fmla="*/ 6 h 10"/>
                  <a:gd name="T8" fmla="*/ 0 w 14"/>
                  <a:gd name="T9" fmla="*/ 6 h 10"/>
                  <a:gd name="T10" fmla="*/ 5 w 14"/>
                  <a:gd name="T11" fmla="*/ 8 h 10"/>
                  <a:gd name="T12" fmla="*/ 7 w 14"/>
                  <a:gd name="T13" fmla="*/ 8 h 10"/>
                  <a:gd name="T14" fmla="*/ 7 w 14"/>
                  <a:gd name="T15" fmla="*/ 9 h 10"/>
                  <a:gd name="T16" fmla="*/ 10 w 14"/>
                  <a:gd name="T17" fmla="*/ 10 h 10"/>
                  <a:gd name="T18" fmla="*/ 11 w 14"/>
                  <a:gd name="T19" fmla="*/ 10 h 10"/>
                  <a:gd name="T20" fmla="*/ 14 w 14"/>
                  <a:gd name="T21" fmla="*/ 8 h 10"/>
                  <a:gd name="T22" fmla="*/ 9 w 14"/>
                  <a:gd name="T23"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0">
                    <a:moveTo>
                      <a:pt x="9" y="1"/>
                    </a:moveTo>
                    <a:cubicBezTo>
                      <a:pt x="7" y="1"/>
                      <a:pt x="6" y="0"/>
                      <a:pt x="4" y="0"/>
                    </a:cubicBezTo>
                    <a:cubicBezTo>
                      <a:pt x="2" y="0"/>
                      <a:pt x="0" y="2"/>
                      <a:pt x="0" y="4"/>
                    </a:cubicBezTo>
                    <a:cubicBezTo>
                      <a:pt x="0" y="6"/>
                      <a:pt x="0" y="6"/>
                      <a:pt x="0" y="6"/>
                    </a:cubicBezTo>
                    <a:cubicBezTo>
                      <a:pt x="0" y="6"/>
                      <a:pt x="0" y="6"/>
                      <a:pt x="0" y="6"/>
                    </a:cubicBezTo>
                    <a:cubicBezTo>
                      <a:pt x="2" y="7"/>
                      <a:pt x="3" y="8"/>
                      <a:pt x="5" y="8"/>
                    </a:cubicBezTo>
                    <a:cubicBezTo>
                      <a:pt x="6" y="8"/>
                      <a:pt x="6" y="8"/>
                      <a:pt x="7" y="8"/>
                    </a:cubicBezTo>
                    <a:cubicBezTo>
                      <a:pt x="7" y="8"/>
                      <a:pt x="7" y="8"/>
                      <a:pt x="7" y="9"/>
                    </a:cubicBezTo>
                    <a:cubicBezTo>
                      <a:pt x="8" y="9"/>
                      <a:pt x="9" y="10"/>
                      <a:pt x="10" y="10"/>
                    </a:cubicBezTo>
                    <a:cubicBezTo>
                      <a:pt x="10" y="10"/>
                      <a:pt x="11" y="10"/>
                      <a:pt x="11" y="10"/>
                    </a:cubicBezTo>
                    <a:cubicBezTo>
                      <a:pt x="13" y="10"/>
                      <a:pt x="14" y="9"/>
                      <a:pt x="14" y="8"/>
                    </a:cubicBezTo>
                    <a:cubicBezTo>
                      <a:pt x="14" y="5"/>
                      <a:pt x="9" y="1"/>
                      <a:pt x="9" y="1"/>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0" name="Freeform 13">
                <a:extLst>
                  <a:ext uri="{FF2B5EF4-FFF2-40B4-BE49-F238E27FC236}">
                    <a16:creationId xmlns:a16="http://schemas.microsoft.com/office/drawing/2014/main" id="{B9E79222-6929-45BB-8CCF-E888E0509DB0}"/>
                  </a:ext>
                </a:extLst>
              </p:cNvPr>
              <p:cNvSpPr>
                <a:spLocks/>
              </p:cNvSpPr>
              <p:nvPr/>
            </p:nvSpPr>
            <p:spPr bwMode="auto">
              <a:xfrm>
                <a:off x="4449" y="2916"/>
                <a:ext cx="31" cy="33"/>
              </a:xfrm>
              <a:custGeom>
                <a:avLst/>
                <a:gdLst>
                  <a:gd name="T0" fmla="*/ 13 w 17"/>
                  <a:gd name="T1" fmla="*/ 16 h 18"/>
                  <a:gd name="T2" fmla="*/ 13 w 17"/>
                  <a:gd name="T3" fmla="*/ 14 h 18"/>
                  <a:gd name="T4" fmla="*/ 13 w 17"/>
                  <a:gd name="T5" fmla="*/ 14 h 18"/>
                  <a:gd name="T6" fmla="*/ 16 w 17"/>
                  <a:gd name="T7" fmla="*/ 13 h 18"/>
                  <a:gd name="T8" fmla="*/ 16 w 17"/>
                  <a:gd name="T9" fmla="*/ 10 h 18"/>
                  <a:gd name="T10" fmla="*/ 14 w 17"/>
                  <a:gd name="T11" fmla="*/ 8 h 18"/>
                  <a:gd name="T12" fmla="*/ 13 w 17"/>
                  <a:gd name="T13" fmla="*/ 8 h 18"/>
                  <a:gd name="T14" fmla="*/ 13 w 17"/>
                  <a:gd name="T15" fmla="*/ 6 h 18"/>
                  <a:gd name="T16" fmla="*/ 9 w 17"/>
                  <a:gd name="T17" fmla="*/ 0 h 18"/>
                  <a:gd name="T18" fmla="*/ 7 w 17"/>
                  <a:gd name="T19" fmla="*/ 1 h 18"/>
                  <a:gd name="T20" fmla="*/ 4 w 17"/>
                  <a:gd name="T21" fmla="*/ 7 h 18"/>
                  <a:gd name="T22" fmla="*/ 4 w 17"/>
                  <a:gd name="T23" fmla="*/ 7 h 18"/>
                  <a:gd name="T24" fmla="*/ 0 w 17"/>
                  <a:gd name="T25" fmla="*/ 9 h 18"/>
                  <a:gd name="T26" fmla="*/ 3 w 17"/>
                  <a:gd name="T27" fmla="*/ 14 h 18"/>
                  <a:gd name="T28" fmla="*/ 3 w 17"/>
                  <a:gd name="T29" fmla="*/ 14 h 18"/>
                  <a:gd name="T30" fmla="*/ 4 w 17"/>
                  <a:gd name="T31" fmla="*/ 15 h 18"/>
                  <a:gd name="T32" fmla="*/ 9 w 17"/>
                  <a:gd name="T33" fmla="*/ 18 h 18"/>
                  <a:gd name="T34" fmla="*/ 13 w 17"/>
                  <a:gd name="T35"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8">
                    <a:moveTo>
                      <a:pt x="13" y="16"/>
                    </a:moveTo>
                    <a:cubicBezTo>
                      <a:pt x="13" y="15"/>
                      <a:pt x="13" y="15"/>
                      <a:pt x="13" y="14"/>
                    </a:cubicBezTo>
                    <a:cubicBezTo>
                      <a:pt x="13" y="14"/>
                      <a:pt x="13" y="14"/>
                      <a:pt x="13" y="14"/>
                    </a:cubicBezTo>
                    <a:cubicBezTo>
                      <a:pt x="14" y="14"/>
                      <a:pt x="15" y="14"/>
                      <a:pt x="16" y="13"/>
                    </a:cubicBezTo>
                    <a:cubicBezTo>
                      <a:pt x="16" y="12"/>
                      <a:pt x="17" y="11"/>
                      <a:pt x="16" y="10"/>
                    </a:cubicBezTo>
                    <a:cubicBezTo>
                      <a:pt x="16" y="8"/>
                      <a:pt x="14" y="8"/>
                      <a:pt x="14" y="8"/>
                    </a:cubicBezTo>
                    <a:cubicBezTo>
                      <a:pt x="14" y="8"/>
                      <a:pt x="13" y="8"/>
                      <a:pt x="13" y="8"/>
                    </a:cubicBezTo>
                    <a:cubicBezTo>
                      <a:pt x="13" y="7"/>
                      <a:pt x="13" y="6"/>
                      <a:pt x="13" y="6"/>
                    </a:cubicBezTo>
                    <a:cubicBezTo>
                      <a:pt x="13" y="4"/>
                      <a:pt x="12" y="0"/>
                      <a:pt x="9" y="0"/>
                    </a:cubicBezTo>
                    <a:cubicBezTo>
                      <a:pt x="8" y="0"/>
                      <a:pt x="8" y="0"/>
                      <a:pt x="7" y="1"/>
                    </a:cubicBezTo>
                    <a:cubicBezTo>
                      <a:pt x="5" y="1"/>
                      <a:pt x="4" y="4"/>
                      <a:pt x="4" y="7"/>
                    </a:cubicBezTo>
                    <a:cubicBezTo>
                      <a:pt x="4" y="7"/>
                      <a:pt x="4" y="7"/>
                      <a:pt x="4" y="7"/>
                    </a:cubicBezTo>
                    <a:cubicBezTo>
                      <a:pt x="2" y="7"/>
                      <a:pt x="1" y="8"/>
                      <a:pt x="0" y="9"/>
                    </a:cubicBezTo>
                    <a:cubicBezTo>
                      <a:pt x="0" y="12"/>
                      <a:pt x="0" y="13"/>
                      <a:pt x="3" y="14"/>
                    </a:cubicBezTo>
                    <a:cubicBezTo>
                      <a:pt x="3" y="14"/>
                      <a:pt x="3" y="14"/>
                      <a:pt x="3" y="14"/>
                    </a:cubicBezTo>
                    <a:cubicBezTo>
                      <a:pt x="4" y="15"/>
                      <a:pt x="4" y="15"/>
                      <a:pt x="4" y="15"/>
                    </a:cubicBezTo>
                    <a:cubicBezTo>
                      <a:pt x="6" y="16"/>
                      <a:pt x="7" y="18"/>
                      <a:pt x="9" y="18"/>
                    </a:cubicBezTo>
                    <a:cubicBezTo>
                      <a:pt x="10" y="18"/>
                      <a:pt x="12" y="18"/>
                      <a:pt x="13" y="16"/>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1" name="Freeform 14">
                <a:extLst>
                  <a:ext uri="{FF2B5EF4-FFF2-40B4-BE49-F238E27FC236}">
                    <a16:creationId xmlns:a16="http://schemas.microsoft.com/office/drawing/2014/main" id="{BD9001E2-D0BE-44FC-BCD4-B4CEAAB91E7D}"/>
                  </a:ext>
                </a:extLst>
              </p:cNvPr>
              <p:cNvSpPr>
                <a:spLocks/>
              </p:cNvSpPr>
              <p:nvPr/>
            </p:nvSpPr>
            <p:spPr bwMode="auto">
              <a:xfrm>
                <a:off x="4415" y="3250"/>
                <a:ext cx="18" cy="18"/>
              </a:xfrm>
              <a:custGeom>
                <a:avLst/>
                <a:gdLst>
                  <a:gd name="T0" fmla="*/ 10 w 10"/>
                  <a:gd name="T1" fmla="*/ 4 h 10"/>
                  <a:gd name="T2" fmla="*/ 4 w 10"/>
                  <a:gd name="T3" fmla="*/ 0 h 10"/>
                  <a:gd name="T4" fmla="*/ 1 w 10"/>
                  <a:gd name="T5" fmla="*/ 1 h 10"/>
                  <a:gd name="T6" fmla="*/ 0 w 10"/>
                  <a:gd name="T7" fmla="*/ 5 h 10"/>
                  <a:gd name="T8" fmla="*/ 3 w 10"/>
                  <a:gd name="T9" fmla="*/ 10 h 10"/>
                  <a:gd name="T10" fmla="*/ 5 w 10"/>
                  <a:gd name="T11" fmla="*/ 10 h 10"/>
                  <a:gd name="T12" fmla="*/ 7 w 10"/>
                  <a:gd name="T13" fmla="*/ 10 h 10"/>
                  <a:gd name="T14" fmla="*/ 10 w 10"/>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0">
                    <a:moveTo>
                      <a:pt x="10" y="4"/>
                    </a:moveTo>
                    <a:cubicBezTo>
                      <a:pt x="9" y="2"/>
                      <a:pt x="6" y="0"/>
                      <a:pt x="4" y="0"/>
                    </a:cubicBezTo>
                    <a:cubicBezTo>
                      <a:pt x="3" y="0"/>
                      <a:pt x="2" y="1"/>
                      <a:pt x="1" y="1"/>
                    </a:cubicBezTo>
                    <a:cubicBezTo>
                      <a:pt x="0" y="2"/>
                      <a:pt x="0" y="3"/>
                      <a:pt x="0" y="5"/>
                    </a:cubicBezTo>
                    <a:cubicBezTo>
                      <a:pt x="0" y="7"/>
                      <a:pt x="1" y="9"/>
                      <a:pt x="3" y="10"/>
                    </a:cubicBezTo>
                    <a:cubicBezTo>
                      <a:pt x="4" y="10"/>
                      <a:pt x="4" y="10"/>
                      <a:pt x="5" y="10"/>
                    </a:cubicBezTo>
                    <a:cubicBezTo>
                      <a:pt x="5" y="10"/>
                      <a:pt x="6" y="10"/>
                      <a:pt x="7" y="10"/>
                    </a:cubicBezTo>
                    <a:cubicBezTo>
                      <a:pt x="10" y="8"/>
                      <a:pt x="10" y="5"/>
                      <a:pt x="10" y="4"/>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2" name="Freeform 15">
                <a:extLst>
                  <a:ext uri="{FF2B5EF4-FFF2-40B4-BE49-F238E27FC236}">
                    <a16:creationId xmlns:a16="http://schemas.microsoft.com/office/drawing/2014/main" id="{6148D8A7-7567-4F7A-BA4E-839392F5DCD7}"/>
                  </a:ext>
                </a:extLst>
              </p:cNvPr>
              <p:cNvSpPr>
                <a:spLocks/>
              </p:cNvSpPr>
              <p:nvPr/>
            </p:nvSpPr>
            <p:spPr bwMode="auto">
              <a:xfrm>
                <a:off x="4279" y="3564"/>
                <a:ext cx="18" cy="20"/>
              </a:xfrm>
              <a:custGeom>
                <a:avLst/>
                <a:gdLst>
                  <a:gd name="T0" fmla="*/ 5 w 10"/>
                  <a:gd name="T1" fmla="*/ 0 h 11"/>
                  <a:gd name="T2" fmla="*/ 3 w 10"/>
                  <a:gd name="T3" fmla="*/ 0 h 11"/>
                  <a:gd name="T4" fmla="*/ 0 w 10"/>
                  <a:gd name="T5" fmla="*/ 7 h 11"/>
                  <a:gd name="T6" fmla="*/ 5 w 10"/>
                  <a:gd name="T7" fmla="*/ 11 h 11"/>
                  <a:gd name="T8" fmla="*/ 6 w 10"/>
                  <a:gd name="T9" fmla="*/ 11 h 11"/>
                  <a:gd name="T10" fmla="*/ 10 w 10"/>
                  <a:gd name="T11" fmla="*/ 5 h 11"/>
                  <a:gd name="T12" fmla="*/ 5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5" y="0"/>
                    </a:moveTo>
                    <a:cubicBezTo>
                      <a:pt x="4" y="0"/>
                      <a:pt x="4" y="0"/>
                      <a:pt x="3" y="0"/>
                    </a:cubicBezTo>
                    <a:cubicBezTo>
                      <a:pt x="1" y="1"/>
                      <a:pt x="0" y="4"/>
                      <a:pt x="0" y="7"/>
                    </a:cubicBezTo>
                    <a:cubicBezTo>
                      <a:pt x="1" y="9"/>
                      <a:pt x="3" y="11"/>
                      <a:pt x="5" y="11"/>
                    </a:cubicBezTo>
                    <a:cubicBezTo>
                      <a:pt x="5" y="11"/>
                      <a:pt x="6" y="11"/>
                      <a:pt x="6" y="11"/>
                    </a:cubicBezTo>
                    <a:cubicBezTo>
                      <a:pt x="8" y="10"/>
                      <a:pt x="10" y="8"/>
                      <a:pt x="10" y="5"/>
                    </a:cubicBezTo>
                    <a:cubicBezTo>
                      <a:pt x="10" y="2"/>
                      <a:pt x="8" y="0"/>
                      <a:pt x="5"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3" name="Freeform 16">
                <a:extLst>
                  <a:ext uri="{FF2B5EF4-FFF2-40B4-BE49-F238E27FC236}">
                    <a16:creationId xmlns:a16="http://schemas.microsoft.com/office/drawing/2014/main" id="{6AF70D14-49A0-4B2A-8E3D-977A2CAB4C59}"/>
                  </a:ext>
                </a:extLst>
              </p:cNvPr>
              <p:cNvSpPr>
                <a:spLocks/>
              </p:cNvSpPr>
              <p:nvPr/>
            </p:nvSpPr>
            <p:spPr bwMode="auto">
              <a:xfrm>
                <a:off x="4246" y="3513"/>
                <a:ext cx="20" cy="18"/>
              </a:xfrm>
              <a:custGeom>
                <a:avLst/>
                <a:gdLst>
                  <a:gd name="T0" fmla="*/ 5 w 11"/>
                  <a:gd name="T1" fmla="*/ 0 h 10"/>
                  <a:gd name="T2" fmla="*/ 5 w 11"/>
                  <a:gd name="T3" fmla="*/ 0 h 10"/>
                  <a:gd name="T4" fmla="*/ 0 w 11"/>
                  <a:gd name="T5" fmla="*/ 4 h 10"/>
                  <a:gd name="T6" fmla="*/ 6 w 11"/>
                  <a:gd name="T7" fmla="*/ 10 h 10"/>
                  <a:gd name="T8" fmla="*/ 6 w 11"/>
                  <a:gd name="T9" fmla="*/ 10 h 10"/>
                  <a:gd name="T10" fmla="*/ 11 w 11"/>
                  <a:gd name="T11" fmla="*/ 5 h 10"/>
                  <a:gd name="T12" fmla="*/ 5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0"/>
                    </a:moveTo>
                    <a:cubicBezTo>
                      <a:pt x="5" y="0"/>
                      <a:pt x="5" y="0"/>
                      <a:pt x="5" y="0"/>
                    </a:cubicBezTo>
                    <a:cubicBezTo>
                      <a:pt x="1" y="0"/>
                      <a:pt x="0" y="2"/>
                      <a:pt x="0" y="4"/>
                    </a:cubicBezTo>
                    <a:cubicBezTo>
                      <a:pt x="0" y="7"/>
                      <a:pt x="2" y="10"/>
                      <a:pt x="6" y="10"/>
                    </a:cubicBezTo>
                    <a:cubicBezTo>
                      <a:pt x="6" y="10"/>
                      <a:pt x="6" y="10"/>
                      <a:pt x="6" y="10"/>
                    </a:cubicBezTo>
                    <a:cubicBezTo>
                      <a:pt x="9" y="9"/>
                      <a:pt x="11" y="7"/>
                      <a:pt x="11" y="5"/>
                    </a:cubicBezTo>
                    <a:cubicBezTo>
                      <a:pt x="11" y="2"/>
                      <a:pt x="8" y="0"/>
                      <a:pt x="5"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4" name="Freeform 17">
                <a:extLst>
                  <a:ext uri="{FF2B5EF4-FFF2-40B4-BE49-F238E27FC236}">
                    <a16:creationId xmlns:a16="http://schemas.microsoft.com/office/drawing/2014/main" id="{E3B17C92-FDA3-4611-BC33-58E92D134215}"/>
                  </a:ext>
                </a:extLst>
              </p:cNvPr>
              <p:cNvSpPr>
                <a:spLocks/>
              </p:cNvSpPr>
              <p:nvPr/>
            </p:nvSpPr>
            <p:spPr bwMode="auto">
              <a:xfrm>
                <a:off x="2525" y="2205"/>
                <a:ext cx="29" cy="31"/>
              </a:xfrm>
              <a:custGeom>
                <a:avLst/>
                <a:gdLst>
                  <a:gd name="T0" fmla="*/ 12 w 16"/>
                  <a:gd name="T1" fmla="*/ 0 h 17"/>
                  <a:gd name="T2" fmla="*/ 9 w 16"/>
                  <a:gd name="T3" fmla="*/ 0 h 17"/>
                  <a:gd name="T4" fmla="*/ 5 w 16"/>
                  <a:gd name="T5" fmla="*/ 3 h 17"/>
                  <a:gd name="T6" fmla="*/ 3 w 16"/>
                  <a:gd name="T7" fmla="*/ 4 h 17"/>
                  <a:gd name="T8" fmla="*/ 1 w 16"/>
                  <a:gd name="T9" fmla="*/ 11 h 17"/>
                  <a:gd name="T10" fmla="*/ 3 w 16"/>
                  <a:gd name="T11" fmla="*/ 17 h 17"/>
                  <a:gd name="T12" fmla="*/ 5 w 16"/>
                  <a:gd name="T13" fmla="*/ 17 h 17"/>
                  <a:gd name="T14" fmla="*/ 9 w 16"/>
                  <a:gd name="T15" fmla="*/ 11 h 17"/>
                  <a:gd name="T16" fmla="*/ 10 w 16"/>
                  <a:gd name="T17" fmla="*/ 9 h 17"/>
                  <a:gd name="T18" fmla="*/ 12 w 16"/>
                  <a:gd name="T19" fmla="*/ 8 h 17"/>
                  <a:gd name="T20" fmla="*/ 14 w 16"/>
                  <a:gd name="T21" fmla="*/ 6 h 17"/>
                  <a:gd name="T22" fmla="*/ 16 w 16"/>
                  <a:gd name="T23" fmla="*/ 2 h 17"/>
                  <a:gd name="T24" fmla="*/ 12 w 16"/>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7">
                    <a:moveTo>
                      <a:pt x="12" y="0"/>
                    </a:moveTo>
                    <a:cubicBezTo>
                      <a:pt x="11" y="0"/>
                      <a:pt x="10" y="0"/>
                      <a:pt x="9" y="0"/>
                    </a:cubicBezTo>
                    <a:cubicBezTo>
                      <a:pt x="7" y="1"/>
                      <a:pt x="6" y="2"/>
                      <a:pt x="5" y="3"/>
                    </a:cubicBezTo>
                    <a:cubicBezTo>
                      <a:pt x="4" y="3"/>
                      <a:pt x="3" y="4"/>
                      <a:pt x="3" y="4"/>
                    </a:cubicBezTo>
                    <a:cubicBezTo>
                      <a:pt x="1" y="5"/>
                      <a:pt x="0" y="9"/>
                      <a:pt x="1" y="11"/>
                    </a:cubicBezTo>
                    <a:cubicBezTo>
                      <a:pt x="1" y="12"/>
                      <a:pt x="1" y="16"/>
                      <a:pt x="3" y="17"/>
                    </a:cubicBezTo>
                    <a:cubicBezTo>
                      <a:pt x="4" y="17"/>
                      <a:pt x="4" y="17"/>
                      <a:pt x="5" y="17"/>
                    </a:cubicBezTo>
                    <a:cubicBezTo>
                      <a:pt x="8" y="17"/>
                      <a:pt x="9" y="13"/>
                      <a:pt x="9" y="11"/>
                    </a:cubicBezTo>
                    <a:cubicBezTo>
                      <a:pt x="9" y="10"/>
                      <a:pt x="10" y="10"/>
                      <a:pt x="10" y="9"/>
                    </a:cubicBezTo>
                    <a:cubicBezTo>
                      <a:pt x="10" y="8"/>
                      <a:pt x="10" y="8"/>
                      <a:pt x="12" y="8"/>
                    </a:cubicBezTo>
                    <a:cubicBezTo>
                      <a:pt x="12" y="7"/>
                      <a:pt x="13" y="7"/>
                      <a:pt x="14" y="6"/>
                    </a:cubicBezTo>
                    <a:cubicBezTo>
                      <a:pt x="16" y="5"/>
                      <a:pt x="16" y="3"/>
                      <a:pt x="16" y="2"/>
                    </a:cubicBezTo>
                    <a:cubicBezTo>
                      <a:pt x="16" y="1"/>
                      <a:pt x="15" y="0"/>
                      <a:pt x="12"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5" name="Freeform 18">
                <a:extLst>
                  <a:ext uri="{FF2B5EF4-FFF2-40B4-BE49-F238E27FC236}">
                    <a16:creationId xmlns:a16="http://schemas.microsoft.com/office/drawing/2014/main" id="{4DE73F8A-953E-4C37-8530-69CDBF957881}"/>
                  </a:ext>
                </a:extLst>
              </p:cNvPr>
              <p:cNvSpPr>
                <a:spLocks/>
              </p:cNvSpPr>
              <p:nvPr/>
            </p:nvSpPr>
            <p:spPr bwMode="auto">
              <a:xfrm>
                <a:off x="2570" y="2129"/>
                <a:ext cx="17" cy="18"/>
              </a:xfrm>
              <a:custGeom>
                <a:avLst/>
                <a:gdLst>
                  <a:gd name="T0" fmla="*/ 7 w 9"/>
                  <a:gd name="T1" fmla="*/ 1 h 10"/>
                  <a:gd name="T2" fmla="*/ 5 w 9"/>
                  <a:gd name="T3" fmla="*/ 0 h 10"/>
                  <a:gd name="T4" fmla="*/ 2 w 9"/>
                  <a:gd name="T5" fmla="*/ 1 h 10"/>
                  <a:gd name="T6" fmla="*/ 0 w 9"/>
                  <a:gd name="T7" fmla="*/ 8 h 10"/>
                  <a:gd name="T8" fmla="*/ 0 w 9"/>
                  <a:gd name="T9" fmla="*/ 9 h 10"/>
                  <a:gd name="T10" fmla="*/ 2 w 9"/>
                  <a:gd name="T11" fmla="*/ 10 h 10"/>
                  <a:gd name="T12" fmla="*/ 2 w 9"/>
                  <a:gd name="T13" fmla="*/ 10 h 10"/>
                  <a:gd name="T14" fmla="*/ 2 w 9"/>
                  <a:gd name="T15" fmla="*/ 10 h 10"/>
                  <a:gd name="T16" fmla="*/ 9 w 9"/>
                  <a:gd name="T17" fmla="*/ 5 h 10"/>
                  <a:gd name="T18" fmla="*/ 7 w 9"/>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1"/>
                    </a:moveTo>
                    <a:cubicBezTo>
                      <a:pt x="7" y="0"/>
                      <a:pt x="6" y="0"/>
                      <a:pt x="5" y="0"/>
                    </a:cubicBezTo>
                    <a:cubicBezTo>
                      <a:pt x="4" y="0"/>
                      <a:pt x="3" y="0"/>
                      <a:pt x="2" y="1"/>
                    </a:cubicBezTo>
                    <a:cubicBezTo>
                      <a:pt x="1" y="3"/>
                      <a:pt x="0" y="7"/>
                      <a:pt x="0" y="8"/>
                    </a:cubicBezTo>
                    <a:cubicBezTo>
                      <a:pt x="0" y="9"/>
                      <a:pt x="0" y="9"/>
                      <a:pt x="0" y="9"/>
                    </a:cubicBezTo>
                    <a:cubicBezTo>
                      <a:pt x="2" y="10"/>
                      <a:pt x="2" y="10"/>
                      <a:pt x="2" y="10"/>
                    </a:cubicBezTo>
                    <a:cubicBezTo>
                      <a:pt x="2" y="10"/>
                      <a:pt x="2" y="10"/>
                      <a:pt x="2" y="10"/>
                    </a:cubicBezTo>
                    <a:cubicBezTo>
                      <a:pt x="2" y="10"/>
                      <a:pt x="2" y="10"/>
                      <a:pt x="2" y="10"/>
                    </a:cubicBezTo>
                    <a:cubicBezTo>
                      <a:pt x="5" y="10"/>
                      <a:pt x="8" y="7"/>
                      <a:pt x="9" y="5"/>
                    </a:cubicBezTo>
                    <a:cubicBezTo>
                      <a:pt x="9" y="3"/>
                      <a:pt x="9" y="2"/>
                      <a:pt x="7" y="1"/>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6" name="Freeform 19">
                <a:extLst>
                  <a:ext uri="{FF2B5EF4-FFF2-40B4-BE49-F238E27FC236}">
                    <a16:creationId xmlns:a16="http://schemas.microsoft.com/office/drawing/2014/main" id="{04FDD8DB-73FE-4666-8D4E-758F743F031C}"/>
                  </a:ext>
                </a:extLst>
              </p:cNvPr>
              <p:cNvSpPr>
                <a:spLocks/>
              </p:cNvSpPr>
              <p:nvPr/>
            </p:nvSpPr>
            <p:spPr bwMode="auto">
              <a:xfrm>
                <a:off x="947" y="1315"/>
                <a:ext cx="27" cy="38"/>
              </a:xfrm>
              <a:custGeom>
                <a:avLst/>
                <a:gdLst>
                  <a:gd name="T0" fmla="*/ 6 w 15"/>
                  <a:gd name="T1" fmla="*/ 0 h 21"/>
                  <a:gd name="T2" fmla="*/ 2 w 15"/>
                  <a:gd name="T3" fmla="*/ 4 h 21"/>
                  <a:gd name="T4" fmla="*/ 1 w 15"/>
                  <a:gd name="T5" fmla="*/ 13 h 21"/>
                  <a:gd name="T6" fmla="*/ 3 w 15"/>
                  <a:gd name="T7" fmla="*/ 15 h 21"/>
                  <a:gd name="T8" fmla="*/ 4 w 15"/>
                  <a:gd name="T9" fmla="*/ 16 h 21"/>
                  <a:gd name="T10" fmla="*/ 4 w 15"/>
                  <a:gd name="T11" fmla="*/ 17 h 21"/>
                  <a:gd name="T12" fmla="*/ 5 w 15"/>
                  <a:gd name="T13" fmla="*/ 20 h 21"/>
                  <a:gd name="T14" fmla="*/ 7 w 15"/>
                  <a:gd name="T15" fmla="*/ 21 h 21"/>
                  <a:gd name="T16" fmla="*/ 8 w 15"/>
                  <a:gd name="T17" fmla="*/ 21 h 21"/>
                  <a:gd name="T18" fmla="*/ 14 w 15"/>
                  <a:gd name="T19" fmla="*/ 12 h 21"/>
                  <a:gd name="T20" fmla="*/ 14 w 15"/>
                  <a:gd name="T21" fmla="*/ 11 h 21"/>
                  <a:gd name="T22" fmla="*/ 12 w 15"/>
                  <a:gd name="T23" fmla="*/ 4 h 21"/>
                  <a:gd name="T24" fmla="*/ 6 w 15"/>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1">
                    <a:moveTo>
                      <a:pt x="6" y="0"/>
                    </a:moveTo>
                    <a:cubicBezTo>
                      <a:pt x="5" y="0"/>
                      <a:pt x="3" y="1"/>
                      <a:pt x="2" y="4"/>
                    </a:cubicBezTo>
                    <a:cubicBezTo>
                      <a:pt x="1" y="7"/>
                      <a:pt x="0" y="11"/>
                      <a:pt x="1" y="13"/>
                    </a:cubicBezTo>
                    <a:cubicBezTo>
                      <a:pt x="2" y="14"/>
                      <a:pt x="3" y="15"/>
                      <a:pt x="3" y="15"/>
                    </a:cubicBezTo>
                    <a:cubicBezTo>
                      <a:pt x="4" y="16"/>
                      <a:pt x="4" y="16"/>
                      <a:pt x="4" y="16"/>
                    </a:cubicBezTo>
                    <a:cubicBezTo>
                      <a:pt x="4" y="16"/>
                      <a:pt x="4" y="17"/>
                      <a:pt x="4" y="17"/>
                    </a:cubicBezTo>
                    <a:cubicBezTo>
                      <a:pt x="4" y="18"/>
                      <a:pt x="4" y="19"/>
                      <a:pt x="5" y="20"/>
                    </a:cubicBezTo>
                    <a:cubicBezTo>
                      <a:pt x="5" y="21"/>
                      <a:pt x="6" y="21"/>
                      <a:pt x="7" y="21"/>
                    </a:cubicBezTo>
                    <a:cubicBezTo>
                      <a:pt x="8" y="21"/>
                      <a:pt x="8" y="21"/>
                      <a:pt x="8" y="21"/>
                    </a:cubicBezTo>
                    <a:cubicBezTo>
                      <a:pt x="11" y="21"/>
                      <a:pt x="13" y="16"/>
                      <a:pt x="14" y="12"/>
                    </a:cubicBezTo>
                    <a:cubicBezTo>
                      <a:pt x="14" y="11"/>
                      <a:pt x="14" y="11"/>
                      <a:pt x="14" y="11"/>
                    </a:cubicBezTo>
                    <a:cubicBezTo>
                      <a:pt x="15" y="9"/>
                      <a:pt x="14" y="6"/>
                      <a:pt x="12" y="4"/>
                    </a:cubicBezTo>
                    <a:cubicBezTo>
                      <a:pt x="11" y="2"/>
                      <a:pt x="8" y="0"/>
                      <a:pt x="6"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7" name="Freeform 20">
                <a:extLst>
                  <a:ext uri="{FF2B5EF4-FFF2-40B4-BE49-F238E27FC236}">
                    <a16:creationId xmlns:a16="http://schemas.microsoft.com/office/drawing/2014/main" id="{469E4F71-0A72-4277-A09C-6ABD4231C51E}"/>
                  </a:ext>
                </a:extLst>
              </p:cNvPr>
              <p:cNvSpPr>
                <a:spLocks/>
              </p:cNvSpPr>
              <p:nvPr/>
            </p:nvSpPr>
            <p:spPr bwMode="auto">
              <a:xfrm>
                <a:off x="990" y="1255"/>
                <a:ext cx="28" cy="26"/>
              </a:xfrm>
              <a:custGeom>
                <a:avLst/>
                <a:gdLst>
                  <a:gd name="T0" fmla="*/ 11 w 15"/>
                  <a:gd name="T1" fmla="*/ 1 h 14"/>
                  <a:gd name="T2" fmla="*/ 8 w 15"/>
                  <a:gd name="T3" fmla="*/ 0 h 14"/>
                  <a:gd name="T4" fmla="*/ 2 w 15"/>
                  <a:gd name="T5" fmla="*/ 3 h 14"/>
                  <a:gd name="T6" fmla="*/ 0 w 15"/>
                  <a:gd name="T7" fmla="*/ 9 h 14"/>
                  <a:gd name="T8" fmla="*/ 6 w 15"/>
                  <a:gd name="T9" fmla="*/ 14 h 14"/>
                  <a:gd name="T10" fmla="*/ 8 w 15"/>
                  <a:gd name="T11" fmla="*/ 14 h 14"/>
                  <a:gd name="T12" fmla="*/ 14 w 15"/>
                  <a:gd name="T13" fmla="*/ 9 h 14"/>
                  <a:gd name="T14" fmla="*/ 11 w 15"/>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4">
                    <a:moveTo>
                      <a:pt x="11" y="1"/>
                    </a:moveTo>
                    <a:cubicBezTo>
                      <a:pt x="10" y="1"/>
                      <a:pt x="9" y="0"/>
                      <a:pt x="8" y="0"/>
                    </a:cubicBezTo>
                    <a:cubicBezTo>
                      <a:pt x="6" y="0"/>
                      <a:pt x="3" y="2"/>
                      <a:pt x="2" y="3"/>
                    </a:cubicBezTo>
                    <a:cubicBezTo>
                      <a:pt x="0" y="5"/>
                      <a:pt x="0" y="7"/>
                      <a:pt x="0" y="9"/>
                    </a:cubicBezTo>
                    <a:cubicBezTo>
                      <a:pt x="1" y="11"/>
                      <a:pt x="5" y="14"/>
                      <a:pt x="6" y="14"/>
                    </a:cubicBezTo>
                    <a:cubicBezTo>
                      <a:pt x="7" y="14"/>
                      <a:pt x="7" y="14"/>
                      <a:pt x="8" y="14"/>
                    </a:cubicBezTo>
                    <a:cubicBezTo>
                      <a:pt x="11" y="14"/>
                      <a:pt x="13" y="12"/>
                      <a:pt x="14" y="9"/>
                    </a:cubicBezTo>
                    <a:cubicBezTo>
                      <a:pt x="15" y="6"/>
                      <a:pt x="14" y="3"/>
                      <a:pt x="11" y="1"/>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8" name="Freeform 21">
                <a:extLst>
                  <a:ext uri="{FF2B5EF4-FFF2-40B4-BE49-F238E27FC236}">
                    <a16:creationId xmlns:a16="http://schemas.microsoft.com/office/drawing/2014/main" id="{3E56B98C-FB22-4ED8-ACB4-8D144FA9146D}"/>
                  </a:ext>
                </a:extLst>
              </p:cNvPr>
              <p:cNvSpPr>
                <a:spLocks/>
              </p:cNvSpPr>
              <p:nvPr/>
            </p:nvSpPr>
            <p:spPr bwMode="auto">
              <a:xfrm>
                <a:off x="909" y="1331"/>
                <a:ext cx="22" cy="18"/>
              </a:xfrm>
              <a:custGeom>
                <a:avLst/>
                <a:gdLst>
                  <a:gd name="T0" fmla="*/ 8 w 12"/>
                  <a:gd name="T1" fmla="*/ 0 h 10"/>
                  <a:gd name="T2" fmla="*/ 6 w 12"/>
                  <a:gd name="T3" fmla="*/ 0 h 10"/>
                  <a:gd name="T4" fmla="*/ 1 w 12"/>
                  <a:gd name="T5" fmla="*/ 4 h 10"/>
                  <a:gd name="T6" fmla="*/ 3 w 12"/>
                  <a:gd name="T7" fmla="*/ 9 h 10"/>
                  <a:gd name="T8" fmla="*/ 6 w 12"/>
                  <a:gd name="T9" fmla="*/ 10 h 10"/>
                  <a:gd name="T10" fmla="*/ 12 w 12"/>
                  <a:gd name="T11" fmla="*/ 5 h 10"/>
                  <a:gd name="T12" fmla="*/ 8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8" y="0"/>
                    </a:moveTo>
                    <a:cubicBezTo>
                      <a:pt x="7" y="0"/>
                      <a:pt x="7" y="0"/>
                      <a:pt x="6" y="0"/>
                    </a:cubicBezTo>
                    <a:cubicBezTo>
                      <a:pt x="4" y="0"/>
                      <a:pt x="1" y="1"/>
                      <a:pt x="1" y="4"/>
                    </a:cubicBezTo>
                    <a:cubicBezTo>
                      <a:pt x="0" y="6"/>
                      <a:pt x="1" y="8"/>
                      <a:pt x="3" y="9"/>
                    </a:cubicBezTo>
                    <a:cubicBezTo>
                      <a:pt x="4" y="9"/>
                      <a:pt x="5" y="10"/>
                      <a:pt x="6" y="10"/>
                    </a:cubicBezTo>
                    <a:cubicBezTo>
                      <a:pt x="9" y="10"/>
                      <a:pt x="11" y="8"/>
                      <a:pt x="12" y="5"/>
                    </a:cubicBezTo>
                    <a:cubicBezTo>
                      <a:pt x="12" y="3"/>
                      <a:pt x="11" y="1"/>
                      <a:pt x="8"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89" name="Freeform 22">
                <a:extLst>
                  <a:ext uri="{FF2B5EF4-FFF2-40B4-BE49-F238E27FC236}">
                    <a16:creationId xmlns:a16="http://schemas.microsoft.com/office/drawing/2014/main" id="{9033E22B-FB06-48B9-8B3B-C85847563808}"/>
                  </a:ext>
                </a:extLst>
              </p:cNvPr>
              <p:cNvSpPr>
                <a:spLocks/>
              </p:cNvSpPr>
              <p:nvPr/>
            </p:nvSpPr>
            <p:spPr bwMode="auto">
              <a:xfrm>
                <a:off x="920" y="1232"/>
                <a:ext cx="27" cy="18"/>
              </a:xfrm>
              <a:custGeom>
                <a:avLst/>
                <a:gdLst>
                  <a:gd name="T0" fmla="*/ 7 w 15"/>
                  <a:gd name="T1" fmla="*/ 0 h 10"/>
                  <a:gd name="T2" fmla="*/ 1 w 15"/>
                  <a:gd name="T3" fmla="*/ 3 h 10"/>
                  <a:gd name="T4" fmla="*/ 1 w 15"/>
                  <a:gd name="T5" fmla="*/ 8 h 10"/>
                  <a:gd name="T6" fmla="*/ 5 w 15"/>
                  <a:gd name="T7" fmla="*/ 10 h 10"/>
                  <a:gd name="T8" fmla="*/ 8 w 15"/>
                  <a:gd name="T9" fmla="*/ 8 h 10"/>
                  <a:gd name="T10" fmla="*/ 9 w 15"/>
                  <a:gd name="T11" fmla="*/ 9 h 10"/>
                  <a:gd name="T12" fmla="*/ 12 w 15"/>
                  <a:gd name="T13" fmla="*/ 9 h 10"/>
                  <a:gd name="T14" fmla="*/ 15 w 15"/>
                  <a:gd name="T15" fmla="*/ 8 h 10"/>
                  <a:gd name="T16" fmla="*/ 15 w 15"/>
                  <a:gd name="T17" fmla="*/ 4 h 10"/>
                  <a:gd name="T18" fmla="*/ 7 w 15"/>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0">
                    <a:moveTo>
                      <a:pt x="7" y="0"/>
                    </a:moveTo>
                    <a:cubicBezTo>
                      <a:pt x="4" y="0"/>
                      <a:pt x="2" y="1"/>
                      <a:pt x="1" y="3"/>
                    </a:cubicBezTo>
                    <a:cubicBezTo>
                      <a:pt x="1" y="4"/>
                      <a:pt x="0" y="5"/>
                      <a:pt x="1" y="8"/>
                    </a:cubicBezTo>
                    <a:cubicBezTo>
                      <a:pt x="2" y="9"/>
                      <a:pt x="3" y="10"/>
                      <a:pt x="5" y="10"/>
                    </a:cubicBezTo>
                    <a:cubicBezTo>
                      <a:pt x="6" y="10"/>
                      <a:pt x="7" y="9"/>
                      <a:pt x="8" y="8"/>
                    </a:cubicBezTo>
                    <a:cubicBezTo>
                      <a:pt x="8" y="8"/>
                      <a:pt x="8" y="9"/>
                      <a:pt x="9" y="9"/>
                    </a:cubicBezTo>
                    <a:cubicBezTo>
                      <a:pt x="10" y="9"/>
                      <a:pt x="11" y="9"/>
                      <a:pt x="12" y="9"/>
                    </a:cubicBezTo>
                    <a:cubicBezTo>
                      <a:pt x="13" y="9"/>
                      <a:pt x="14" y="9"/>
                      <a:pt x="15" y="8"/>
                    </a:cubicBezTo>
                    <a:cubicBezTo>
                      <a:pt x="15" y="7"/>
                      <a:pt x="15" y="6"/>
                      <a:pt x="15" y="4"/>
                    </a:cubicBezTo>
                    <a:cubicBezTo>
                      <a:pt x="14" y="1"/>
                      <a:pt x="11" y="0"/>
                      <a:pt x="7"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0" name="Freeform 23">
                <a:extLst>
                  <a:ext uri="{FF2B5EF4-FFF2-40B4-BE49-F238E27FC236}">
                    <a16:creationId xmlns:a16="http://schemas.microsoft.com/office/drawing/2014/main" id="{F313C086-8341-4A34-BE52-5E665FEE4D8B}"/>
                  </a:ext>
                </a:extLst>
              </p:cNvPr>
              <p:cNvSpPr>
                <a:spLocks/>
              </p:cNvSpPr>
              <p:nvPr/>
            </p:nvSpPr>
            <p:spPr bwMode="auto">
              <a:xfrm>
                <a:off x="871" y="1199"/>
                <a:ext cx="32" cy="36"/>
              </a:xfrm>
              <a:custGeom>
                <a:avLst/>
                <a:gdLst>
                  <a:gd name="T0" fmla="*/ 15 w 18"/>
                  <a:gd name="T1" fmla="*/ 10 h 20"/>
                  <a:gd name="T2" fmla="*/ 13 w 18"/>
                  <a:gd name="T3" fmla="*/ 10 h 20"/>
                  <a:gd name="T4" fmla="*/ 13 w 18"/>
                  <a:gd name="T5" fmla="*/ 10 h 20"/>
                  <a:gd name="T6" fmla="*/ 14 w 18"/>
                  <a:gd name="T7" fmla="*/ 9 h 20"/>
                  <a:gd name="T8" fmla="*/ 16 w 18"/>
                  <a:gd name="T9" fmla="*/ 4 h 20"/>
                  <a:gd name="T10" fmla="*/ 10 w 18"/>
                  <a:gd name="T11" fmla="*/ 0 h 20"/>
                  <a:gd name="T12" fmla="*/ 1 w 18"/>
                  <a:gd name="T13" fmla="*/ 7 h 20"/>
                  <a:gd name="T14" fmla="*/ 1 w 18"/>
                  <a:gd name="T15" fmla="*/ 12 h 20"/>
                  <a:gd name="T16" fmla="*/ 4 w 18"/>
                  <a:gd name="T17" fmla="*/ 14 h 20"/>
                  <a:gd name="T18" fmla="*/ 8 w 18"/>
                  <a:gd name="T19" fmla="*/ 12 h 20"/>
                  <a:gd name="T20" fmla="*/ 9 w 18"/>
                  <a:gd name="T21" fmla="*/ 11 h 20"/>
                  <a:gd name="T22" fmla="*/ 10 w 18"/>
                  <a:gd name="T23" fmla="*/ 10 h 20"/>
                  <a:gd name="T24" fmla="*/ 11 w 18"/>
                  <a:gd name="T25" fmla="*/ 10 h 20"/>
                  <a:gd name="T26" fmla="*/ 11 w 18"/>
                  <a:gd name="T27" fmla="*/ 10 h 20"/>
                  <a:gd name="T28" fmla="*/ 8 w 18"/>
                  <a:gd name="T29" fmla="*/ 14 h 20"/>
                  <a:gd name="T30" fmla="*/ 9 w 18"/>
                  <a:gd name="T31" fmla="*/ 19 h 20"/>
                  <a:gd name="T32" fmla="*/ 12 w 18"/>
                  <a:gd name="T33" fmla="*/ 20 h 20"/>
                  <a:gd name="T34" fmla="*/ 17 w 18"/>
                  <a:gd name="T35" fmla="*/ 15 h 20"/>
                  <a:gd name="T36" fmla="*/ 15 w 18"/>
                  <a:gd name="T3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20">
                    <a:moveTo>
                      <a:pt x="15" y="10"/>
                    </a:moveTo>
                    <a:cubicBezTo>
                      <a:pt x="15" y="10"/>
                      <a:pt x="14" y="10"/>
                      <a:pt x="13" y="10"/>
                    </a:cubicBezTo>
                    <a:cubicBezTo>
                      <a:pt x="13" y="10"/>
                      <a:pt x="13" y="10"/>
                      <a:pt x="13" y="10"/>
                    </a:cubicBezTo>
                    <a:cubicBezTo>
                      <a:pt x="13" y="9"/>
                      <a:pt x="14" y="9"/>
                      <a:pt x="14" y="9"/>
                    </a:cubicBezTo>
                    <a:cubicBezTo>
                      <a:pt x="16" y="7"/>
                      <a:pt x="16" y="5"/>
                      <a:pt x="16" y="4"/>
                    </a:cubicBezTo>
                    <a:cubicBezTo>
                      <a:pt x="15" y="2"/>
                      <a:pt x="13" y="0"/>
                      <a:pt x="10" y="0"/>
                    </a:cubicBezTo>
                    <a:cubicBezTo>
                      <a:pt x="6" y="0"/>
                      <a:pt x="2" y="3"/>
                      <a:pt x="1" y="7"/>
                    </a:cubicBezTo>
                    <a:cubicBezTo>
                      <a:pt x="0" y="9"/>
                      <a:pt x="0" y="11"/>
                      <a:pt x="1" y="12"/>
                    </a:cubicBezTo>
                    <a:cubicBezTo>
                      <a:pt x="2" y="13"/>
                      <a:pt x="3" y="14"/>
                      <a:pt x="4" y="14"/>
                    </a:cubicBezTo>
                    <a:cubicBezTo>
                      <a:pt x="5" y="14"/>
                      <a:pt x="6" y="13"/>
                      <a:pt x="8" y="12"/>
                    </a:cubicBezTo>
                    <a:cubicBezTo>
                      <a:pt x="8" y="12"/>
                      <a:pt x="8" y="12"/>
                      <a:pt x="9" y="11"/>
                    </a:cubicBezTo>
                    <a:cubicBezTo>
                      <a:pt x="9" y="11"/>
                      <a:pt x="10" y="11"/>
                      <a:pt x="10" y="10"/>
                    </a:cubicBezTo>
                    <a:cubicBezTo>
                      <a:pt x="10" y="10"/>
                      <a:pt x="11" y="10"/>
                      <a:pt x="11" y="10"/>
                    </a:cubicBezTo>
                    <a:cubicBezTo>
                      <a:pt x="11" y="10"/>
                      <a:pt x="11" y="10"/>
                      <a:pt x="11" y="10"/>
                    </a:cubicBezTo>
                    <a:cubicBezTo>
                      <a:pt x="10" y="11"/>
                      <a:pt x="9" y="12"/>
                      <a:pt x="8" y="14"/>
                    </a:cubicBezTo>
                    <a:cubicBezTo>
                      <a:pt x="7" y="16"/>
                      <a:pt x="8" y="17"/>
                      <a:pt x="9" y="19"/>
                    </a:cubicBezTo>
                    <a:cubicBezTo>
                      <a:pt x="10" y="19"/>
                      <a:pt x="11" y="20"/>
                      <a:pt x="12" y="20"/>
                    </a:cubicBezTo>
                    <a:cubicBezTo>
                      <a:pt x="15" y="20"/>
                      <a:pt x="17" y="17"/>
                      <a:pt x="17" y="15"/>
                    </a:cubicBezTo>
                    <a:cubicBezTo>
                      <a:pt x="18" y="13"/>
                      <a:pt x="17" y="11"/>
                      <a:pt x="15" y="1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1" name="Freeform 24">
                <a:extLst>
                  <a:ext uri="{FF2B5EF4-FFF2-40B4-BE49-F238E27FC236}">
                    <a16:creationId xmlns:a16="http://schemas.microsoft.com/office/drawing/2014/main" id="{70D36E3D-1764-453A-9056-32A5255D9A6B}"/>
                  </a:ext>
                </a:extLst>
              </p:cNvPr>
              <p:cNvSpPr>
                <a:spLocks/>
              </p:cNvSpPr>
              <p:nvPr/>
            </p:nvSpPr>
            <p:spPr bwMode="auto">
              <a:xfrm>
                <a:off x="996" y="1219"/>
                <a:ext cx="14" cy="23"/>
              </a:xfrm>
              <a:custGeom>
                <a:avLst/>
                <a:gdLst>
                  <a:gd name="T0" fmla="*/ 3 w 8"/>
                  <a:gd name="T1" fmla="*/ 11 h 13"/>
                  <a:gd name="T2" fmla="*/ 4 w 8"/>
                  <a:gd name="T3" fmla="*/ 11 h 13"/>
                  <a:gd name="T4" fmla="*/ 4 w 8"/>
                  <a:gd name="T5" fmla="*/ 13 h 13"/>
                  <a:gd name="T6" fmla="*/ 7 w 8"/>
                  <a:gd name="T7" fmla="*/ 11 h 13"/>
                  <a:gd name="T8" fmla="*/ 8 w 8"/>
                  <a:gd name="T9" fmla="*/ 8 h 13"/>
                  <a:gd name="T10" fmla="*/ 3 w 8"/>
                  <a:gd name="T11" fmla="*/ 0 h 13"/>
                  <a:gd name="T12" fmla="*/ 3 w 8"/>
                  <a:gd name="T13" fmla="*/ 2 h 13"/>
                  <a:gd name="T14" fmla="*/ 0 w 8"/>
                  <a:gd name="T15" fmla="*/ 4 h 13"/>
                  <a:gd name="T16" fmla="*/ 3 w 8"/>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3" y="11"/>
                    </a:moveTo>
                    <a:cubicBezTo>
                      <a:pt x="3" y="11"/>
                      <a:pt x="3" y="11"/>
                      <a:pt x="4" y="11"/>
                    </a:cubicBezTo>
                    <a:cubicBezTo>
                      <a:pt x="4" y="13"/>
                      <a:pt x="4" y="13"/>
                      <a:pt x="4" y="13"/>
                    </a:cubicBezTo>
                    <a:cubicBezTo>
                      <a:pt x="5" y="13"/>
                      <a:pt x="6" y="12"/>
                      <a:pt x="7" y="11"/>
                    </a:cubicBezTo>
                    <a:cubicBezTo>
                      <a:pt x="8" y="10"/>
                      <a:pt x="8" y="9"/>
                      <a:pt x="8" y="8"/>
                    </a:cubicBezTo>
                    <a:cubicBezTo>
                      <a:pt x="8" y="4"/>
                      <a:pt x="6" y="0"/>
                      <a:pt x="3" y="0"/>
                    </a:cubicBezTo>
                    <a:cubicBezTo>
                      <a:pt x="3" y="2"/>
                      <a:pt x="3" y="2"/>
                      <a:pt x="3" y="2"/>
                    </a:cubicBezTo>
                    <a:cubicBezTo>
                      <a:pt x="2" y="2"/>
                      <a:pt x="1" y="3"/>
                      <a:pt x="0" y="4"/>
                    </a:cubicBezTo>
                    <a:cubicBezTo>
                      <a:pt x="0" y="6"/>
                      <a:pt x="1" y="10"/>
                      <a:pt x="3" y="11"/>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2" name="Freeform 25">
                <a:extLst>
                  <a:ext uri="{FF2B5EF4-FFF2-40B4-BE49-F238E27FC236}">
                    <a16:creationId xmlns:a16="http://schemas.microsoft.com/office/drawing/2014/main" id="{CBBF1293-AAA2-4472-B151-AFBA44F6FAC9}"/>
                  </a:ext>
                </a:extLst>
              </p:cNvPr>
              <p:cNvSpPr>
                <a:spLocks/>
              </p:cNvSpPr>
              <p:nvPr/>
            </p:nvSpPr>
            <p:spPr bwMode="auto">
              <a:xfrm>
                <a:off x="1284" y="504"/>
                <a:ext cx="22" cy="31"/>
              </a:xfrm>
              <a:custGeom>
                <a:avLst/>
                <a:gdLst>
                  <a:gd name="T0" fmla="*/ 7 w 12"/>
                  <a:gd name="T1" fmla="*/ 0 h 17"/>
                  <a:gd name="T2" fmla="*/ 4 w 12"/>
                  <a:gd name="T3" fmla="*/ 0 h 17"/>
                  <a:gd name="T4" fmla="*/ 0 w 12"/>
                  <a:gd name="T5" fmla="*/ 3 h 17"/>
                  <a:gd name="T6" fmla="*/ 1 w 12"/>
                  <a:gd name="T7" fmla="*/ 9 h 17"/>
                  <a:gd name="T8" fmla="*/ 2 w 12"/>
                  <a:gd name="T9" fmla="*/ 9 h 17"/>
                  <a:gd name="T10" fmla="*/ 2 w 12"/>
                  <a:gd name="T11" fmla="*/ 11 h 17"/>
                  <a:gd name="T12" fmla="*/ 5 w 12"/>
                  <a:gd name="T13" fmla="*/ 16 h 17"/>
                  <a:gd name="T14" fmla="*/ 7 w 12"/>
                  <a:gd name="T15" fmla="*/ 17 h 17"/>
                  <a:gd name="T16" fmla="*/ 7 w 12"/>
                  <a:gd name="T17" fmla="*/ 17 h 17"/>
                  <a:gd name="T18" fmla="*/ 12 w 12"/>
                  <a:gd name="T19" fmla="*/ 6 h 17"/>
                  <a:gd name="T20" fmla="*/ 10 w 12"/>
                  <a:gd name="T21" fmla="*/ 1 h 17"/>
                  <a:gd name="T22" fmla="*/ 7 w 12"/>
                  <a:gd name="T2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7" y="0"/>
                    </a:moveTo>
                    <a:cubicBezTo>
                      <a:pt x="6" y="0"/>
                      <a:pt x="5" y="0"/>
                      <a:pt x="4" y="0"/>
                    </a:cubicBezTo>
                    <a:cubicBezTo>
                      <a:pt x="2" y="1"/>
                      <a:pt x="1" y="2"/>
                      <a:pt x="0" y="3"/>
                    </a:cubicBezTo>
                    <a:cubicBezTo>
                      <a:pt x="0" y="5"/>
                      <a:pt x="1" y="7"/>
                      <a:pt x="1" y="9"/>
                    </a:cubicBezTo>
                    <a:cubicBezTo>
                      <a:pt x="2" y="9"/>
                      <a:pt x="2" y="9"/>
                      <a:pt x="2" y="9"/>
                    </a:cubicBezTo>
                    <a:cubicBezTo>
                      <a:pt x="2" y="10"/>
                      <a:pt x="2" y="11"/>
                      <a:pt x="2" y="11"/>
                    </a:cubicBezTo>
                    <a:cubicBezTo>
                      <a:pt x="3" y="13"/>
                      <a:pt x="3" y="15"/>
                      <a:pt x="5" y="16"/>
                    </a:cubicBezTo>
                    <a:cubicBezTo>
                      <a:pt x="5" y="17"/>
                      <a:pt x="6" y="17"/>
                      <a:pt x="7" y="17"/>
                    </a:cubicBezTo>
                    <a:cubicBezTo>
                      <a:pt x="7" y="17"/>
                      <a:pt x="7" y="17"/>
                      <a:pt x="7" y="17"/>
                    </a:cubicBezTo>
                    <a:cubicBezTo>
                      <a:pt x="11" y="17"/>
                      <a:pt x="12" y="10"/>
                      <a:pt x="12" y="6"/>
                    </a:cubicBezTo>
                    <a:cubicBezTo>
                      <a:pt x="12" y="4"/>
                      <a:pt x="12" y="2"/>
                      <a:pt x="10" y="1"/>
                    </a:cubicBezTo>
                    <a:cubicBezTo>
                      <a:pt x="10" y="0"/>
                      <a:pt x="9" y="0"/>
                      <a:pt x="7"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3" name="Freeform 26">
                <a:extLst>
                  <a:ext uri="{FF2B5EF4-FFF2-40B4-BE49-F238E27FC236}">
                    <a16:creationId xmlns:a16="http://schemas.microsoft.com/office/drawing/2014/main" id="{08F3671A-7EC3-4671-B8AA-EA0FC15253FB}"/>
                  </a:ext>
                </a:extLst>
              </p:cNvPr>
              <p:cNvSpPr>
                <a:spLocks/>
              </p:cNvSpPr>
              <p:nvPr/>
            </p:nvSpPr>
            <p:spPr bwMode="auto">
              <a:xfrm>
                <a:off x="1341" y="519"/>
                <a:ext cx="45" cy="45"/>
              </a:xfrm>
              <a:custGeom>
                <a:avLst/>
                <a:gdLst>
                  <a:gd name="T0" fmla="*/ 23 w 25"/>
                  <a:gd name="T1" fmla="*/ 0 h 25"/>
                  <a:gd name="T2" fmla="*/ 22 w 25"/>
                  <a:gd name="T3" fmla="*/ 0 h 25"/>
                  <a:gd name="T4" fmla="*/ 12 w 25"/>
                  <a:gd name="T5" fmla="*/ 4 h 25"/>
                  <a:gd name="T6" fmla="*/ 7 w 25"/>
                  <a:gd name="T7" fmla="*/ 6 h 25"/>
                  <a:gd name="T8" fmla="*/ 0 w 25"/>
                  <a:gd name="T9" fmla="*/ 11 h 25"/>
                  <a:gd name="T10" fmla="*/ 1 w 25"/>
                  <a:gd name="T11" fmla="*/ 17 h 25"/>
                  <a:gd name="T12" fmla="*/ 4 w 25"/>
                  <a:gd name="T13" fmla="*/ 22 h 25"/>
                  <a:gd name="T14" fmla="*/ 10 w 25"/>
                  <a:gd name="T15" fmla="*/ 25 h 25"/>
                  <a:gd name="T16" fmla="*/ 10 w 25"/>
                  <a:gd name="T17" fmla="*/ 25 h 25"/>
                  <a:gd name="T18" fmla="*/ 14 w 25"/>
                  <a:gd name="T19" fmla="*/ 21 h 25"/>
                  <a:gd name="T20" fmla="*/ 14 w 25"/>
                  <a:gd name="T21" fmla="*/ 20 h 25"/>
                  <a:gd name="T22" fmla="*/ 15 w 25"/>
                  <a:gd name="T23" fmla="*/ 19 h 25"/>
                  <a:gd name="T24" fmla="*/ 18 w 25"/>
                  <a:gd name="T25" fmla="*/ 16 h 25"/>
                  <a:gd name="T26" fmla="*/ 19 w 25"/>
                  <a:gd name="T27" fmla="*/ 14 h 25"/>
                  <a:gd name="T28" fmla="*/ 19 w 25"/>
                  <a:gd name="T29" fmla="*/ 12 h 25"/>
                  <a:gd name="T30" fmla="*/ 21 w 25"/>
                  <a:gd name="T31" fmla="*/ 10 h 25"/>
                  <a:gd name="T32" fmla="*/ 25 w 25"/>
                  <a:gd name="T33" fmla="*/ 2 h 25"/>
                  <a:gd name="T34" fmla="*/ 25 w 25"/>
                  <a:gd name="T35" fmla="*/ 1 h 25"/>
                  <a:gd name="T36" fmla="*/ 23 w 25"/>
                  <a:gd name="T3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25">
                    <a:moveTo>
                      <a:pt x="23" y="0"/>
                    </a:moveTo>
                    <a:cubicBezTo>
                      <a:pt x="22" y="0"/>
                      <a:pt x="22" y="0"/>
                      <a:pt x="22" y="0"/>
                    </a:cubicBezTo>
                    <a:cubicBezTo>
                      <a:pt x="18" y="0"/>
                      <a:pt x="14" y="2"/>
                      <a:pt x="12" y="4"/>
                    </a:cubicBezTo>
                    <a:cubicBezTo>
                      <a:pt x="11" y="5"/>
                      <a:pt x="9" y="6"/>
                      <a:pt x="7" y="6"/>
                    </a:cubicBezTo>
                    <a:cubicBezTo>
                      <a:pt x="4" y="7"/>
                      <a:pt x="2" y="9"/>
                      <a:pt x="0" y="11"/>
                    </a:cubicBezTo>
                    <a:cubicBezTo>
                      <a:pt x="0" y="13"/>
                      <a:pt x="0" y="15"/>
                      <a:pt x="1" y="17"/>
                    </a:cubicBezTo>
                    <a:cubicBezTo>
                      <a:pt x="2" y="18"/>
                      <a:pt x="3" y="21"/>
                      <a:pt x="4" y="22"/>
                    </a:cubicBezTo>
                    <a:cubicBezTo>
                      <a:pt x="5" y="22"/>
                      <a:pt x="7" y="25"/>
                      <a:pt x="10" y="25"/>
                    </a:cubicBezTo>
                    <a:cubicBezTo>
                      <a:pt x="10" y="25"/>
                      <a:pt x="10" y="25"/>
                      <a:pt x="10" y="25"/>
                    </a:cubicBezTo>
                    <a:cubicBezTo>
                      <a:pt x="13" y="24"/>
                      <a:pt x="13" y="22"/>
                      <a:pt x="14" y="21"/>
                    </a:cubicBezTo>
                    <a:cubicBezTo>
                      <a:pt x="14" y="21"/>
                      <a:pt x="14" y="20"/>
                      <a:pt x="14" y="20"/>
                    </a:cubicBezTo>
                    <a:cubicBezTo>
                      <a:pt x="14" y="20"/>
                      <a:pt x="15" y="19"/>
                      <a:pt x="15" y="19"/>
                    </a:cubicBezTo>
                    <a:cubicBezTo>
                      <a:pt x="16" y="18"/>
                      <a:pt x="17" y="17"/>
                      <a:pt x="18" y="16"/>
                    </a:cubicBezTo>
                    <a:cubicBezTo>
                      <a:pt x="18" y="16"/>
                      <a:pt x="18" y="15"/>
                      <a:pt x="19" y="14"/>
                    </a:cubicBezTo>
                    <a:cubicBezTo>
                      <a:pt x="19" y="13"/>
                      <a:pt x="19" y="13"/>
                      <a:pt x="19" y="12"/>
                    </a:cubicBezTo>
                    <a:cubicBezTo>
                      <a:pt x="20" y="11"/>
                      <a:pt x="20" y="11"/>
                      <a:pt x="21" y="10"/>
                    </a:cubicBezTo>
                    <a:cubicBezTo>
                      <a:pt x="23" y="8"/>
                      <a:pt x="25" y="5"/>
                      <a:pt x="25" y="2"/>
                    </a:cubicBezTo>
                    <a:cubicBezTo>
                      <a:pt x="25" y="1"/>
                      <a:pt x="25" y="1"/>
                      <a:pt x="25" y="1"/>
                    </a:cubicBezTo>
                    <a:lnTo>
                      <a:pt x="23" y="0"/>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4" name="Freeform 27">
                <a:extLst>
                  <a:ext uri="{FF2B5EF4-FFF2-40B4-BE49-F238E27FC236}">
                    <a16:creationId xmlns:a16="http://schemas.microsoft.com/office/drawing/2014/main" id="{B7992A67-A15F-4C55-8BDB-66D74B7F3E54}"/>
                  </a:ext>
                </a:extLst>
              </p:cNvPr>
              <p:cNvSpPr>
                <a:spLocks/>
              </p:cNvSpPr>
              <p:nvPr/>
            </p:nvSpPr>
            <p:spPr bwMode="auto">
              <a:xfrm>
                <a:off x="1317" y="546"/>
                <a:ext cx="18" cy="18"/>
              </a:xfrm>
              <a:custGeom>
                <a:avLst/>
                <a:gdLst>
                  <a:gd name="T0" fmla="*/ 6 w 10"/>
                  <a:gd name="T1" fmla="*/ 0 h 10"/>
                  <a:gd name="T2" fmla="*/ 3 w 10"/>
                  <a:gd name="T3" fmla="*/ 1 h 10"/>
                  <a:gd name="T4" fmla="*/ 1 w 10"/>
                  <a:gd name="T5" fmla="*/ 7 h 10"/>
                  <a:gd name="T6" fmla="*/ 5 w 10"/>
                  <a:gd name="T7" fmla="*/ 10 h 10"/>
                  <a:gd name="T8" fmla="*/ 6 w 10"/>
                  <a:gd name="T9" fmla="*/ 10 h 10"/>
                  <a:gd name="T10" fmla="*/ 10 w 10"/>
                  <a:gd name="T11" fmla="*/ 4 h 10"/>
                  <a:gd name="T12" fmla="*/ 6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6" y="0"/>
                    </a:moveTo>
                    <a:cubicBezTo>
                      <a:pt x="5" y="0"/>
                      <a:pt x="4" y="0"/>
                      <a:pt x="3" y="1"/>
                    </a:cubicBezTo>
                    <a:cubicBezTo>
                      <a:pt x="1" y="2"/>
                      <a:pt x="0" y="5"/>
                      <a:pt x="1" y="7"/>
                    </a:cubicBezTo>
                    <a:cubicBezTo>
                      <a:pt x="2" y="9"/>
                      <a:pt x="3" y="10"/>
                      <a:pt x="5" y="10"/>
                    </a:cubicBezTo>
                    <a:cubicBezTo>
                      <a:pt x="5" y="10"/>
                      <a:pt x="5" y="10"/>
                      <a:pt x="6" y="10"/>
                    </a:cubicBezTo>
                    <a:cubicBezTo>
                      <a:pt x="8" y="9"/>
                      <a:pt x="10" y="6"/>
                      <a:pt x="10" y="4"/>
                    </a:cubicBezTo>
                    <a:cubicBezTo>
                      <a:pt x="9" y="1"/>
                      <a:pt x="8" y="0"/>
                      <a:pt x="6"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5" name="Freeform 28">
                <a:extLst>
                  <a:ext uri="{FF2B5EF4-FFF2-40B4-BE49-F238E27FC236}">
                    <a16:creationId xmlns:a16="http://schemas.microsoft.com/office/drawing/2014/main" id="{E840D670-EECB-4D8C-B8B9-3EFF4ECAFA9A}"/>
                  </a:ext>
                </a:extLst>
              </p:cNvPr>
              <p:cNvSpPr>
                <a:spLocks/>
              </p:cNvSpPr>
              <p:nvPr/>
            </p:nvSpPr>
            <p:spPr bwMode="auto">
              <a:xfrm>
                <a:off x="1393" y="546"/>
                <a:ext cx="31" cy="31"/>
              </a:xfrm>
              <a:custGeom>
                <a:avLst/>
                <a:gdLst>
                  <a:gd name="T0" fmla="*/ 16 w 17"/>
                  <a:gd name="T1" fmla="*/ 1 h 17"/>
                  <a:gd name="T2" fmla="*/ 14 w 17"/>
                  <a:gd name="T3" fmla="*/ 1 h 17"/>
                  <a:gd name="T4" fmla="*/ 12 w 17"/>
                  <a:gd name="T5" fmla="*/ 1 h 17"/>
                  <a:gd name="T6" fmla="*/ 9 w 17"/>
                  <a:gd name="T7" fmla="*/ 0 h 17"/>
                  <a:gd name="T8" fmla="*/ 5 w 17"/>
                  <a:gd name="T9" fmla="*/ 1 h 17"/>
                  <a:gd name="T10" fmla="*/ 3 w 17"/>
                  <a:gd name="T11" fmla="*/ 4 h 17"/>
                  <a:gd name="T12" fmla="*/ 2 w 17"/>
                  <a:gd name="T13" fmla="*/ 5 h 17"/>
                  <a:gd name="T14" fmla="*/ 1 w 17"/>
                  <a:gd name="T15" fmla="*/ 12 h 17"/>
                  <a:gd name="T16" fmla="*/ 8 w 17"/>
                  <a:gd name="T17" fmla="*/ 17 h 17"/>
                  <a:gd name="T18" fmla="*/ 14 w 17"/>
                  <a:gd name="T19" fmla="*/ 14 h 17"/>
                  <a:gd name="T20" fmla="*/ 16 w 17"/>
                  <a:gd name="T21" fmla="*/ 2 h 17"/>
                  <a:gd name="T22" fmla="*/ 16 w 17"/>
                  <a:gd name="T23"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7">
                    <a:moveTo>
                      <a:pt x="16" y="1"/>
                    </a:moveTo>
                    <a:cubicBezTo>
                      <a:pt x="14" y="1"/>
                      <a:pt x="14" y="1"/>
                      <a:pt x="14" y="1"/>
                    </a:cubicBezTo>
                    <a:cubicBezTo>
                      <a:pt x="14" y="1"/>
                      <a:pt x="13" y="1"/>
                      <a:pt x="12" y="1"/>
                    </a:cubicBezTo>
                    <a:cubicBezTo>
                      <a:pt x="11" y="0"/>
                      <a:pt x="10" y="0"/>
                      <a:pt x="9" y="0"/>
                    </a:cubicBezTo>
                    <a:cubicBezTo>
                      <a:pt x="8" y="0"/>
                      <a:pt x="6" y="1"/>
                      <a:pt x="5" y="1"/>
                    </a:cubicBezTo>
                    <a:cubicBezTo>
                      <a:pt x="5" y="2"/>
                      <a:pt x="4" y="3"/>
                      <a:pt x="3" y="4"/>
                    </a:cubicBezTo>
                    <a:cubicBezTo>
                      <a:pt x="2" y="5"/>
                      <a:pt x="2" y="5"/>
                      <a:pt x="2" y="5"/>
                    </a:cubicBezTo>
                    <a:cubicBezTo>
                      <a:pt x="1" y="7"/>
                      <a:pt x="0" y="10"/>
                      <a:pt x="1" y="12"/>
                    </a:cubicBezTo>
                    <a:cubicBezTo>
                      <a:pt x="2" y="15"/>
                      <a:pt x="5" y="17"/>
                      <a:pt x="8" y="17"/>
                    </a:cubicBezTo>
                    <a:cubicBezTo>
                      <a:pt x="10" y="17"/>
                      <a:pt x="12" y="16"/>
                      <a:pt x="14" y="14"/>
                    </a:cubicBezTo>
                    <a:cubicBezTo>
                      <a:pt x="16" y="12"/>
                      <a:pt x="17" y="5"/>
                      <a:pt x="16" y="2"/>
                    </a:cubicBezTo>
                    <a:lnTo>
                      <a:pt x="16" y="1"/>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6" name="Freeform 29">
                <a:extLst>
                  <a:ext uri="{FF2B5EF4-FFF2-40B4-BE49-F238E27FC236}">
                    <a16:creationId xmlns:a16="http://schemas.microsoft.com/office/drawing/2014/main" id="{6CE45164-49F6-4147-BB24-EED3035E6CD8}"/>
                  </a:ext>
                </a:extLst>
              </p:cNvPr>
              <p:cNvSpPr>
                <a:spLocks/>
              </p:cNvSpPr>
              <p:nvPr/>
            </p:nvSpPr>
            <p:spPr bwMode="auto">
              <a:xfrm>
                <a:off x="1466" y="513"/>
                <a:ext cx="38" cy="48"/>
              </a:xfrm>
              <a:custGeom>
                <a:avLst/>
                <a:gdLst>
                  <a:gd name="T0" fmla="*/ 17 w 21"/>
                  <a:gd name="T1" fmla="*/ 0 h 26"/>
                  <a:gd name="T2" fmla="*/ 13 w 21"/>
                  <a:gd name="T3" fmla="*/ 2 h 26"/>
                  <a:gd name="T4" fmla="*/ 9 w 21"/>
                  <a:gd name="T5" fmla="*/ 11 h 26"/>
                  <a:gd name="T6" fmla="*/ 8 w 21"/>
                  <a:gd name="T7" fmla="*/ 13 h 26"/>
                  <a:gd name="T8" fmla="*/ 4 w 21"/>
                  <a:gd name="T9" fmla="*/ 18 h 26"/>
                  <a:gd name="T10" fmla="*/ 2 w 21"/>
                  <a:gd name="T11" fmla="*/ 21 h 26"/>
                  <a:gd name="T12" fmla="*/ 1 w 21"/>
                  <a:gd name="T13" fmla="*/ 25 h 26"/>
                  <a:gd name="T14" fmla="*/ 4 w 21"/>
                  <a:gd name="T15" fmla="*/ 26 h 26"/>
                  <a:gd name="T16" fmla="*/ 14 w 21"/>
                  <a:gd name="T17" fmla="*/ 22 h 26"/>
                  <a:gd name="T18" fmla="*/ 20 w 21"/>
                  <a:gd name="T19" fmla="*/ 10 h 26"/>
                  <a:gd name="T20" fmla="*/ 19 w 21"/>
                  <a:gd name="T21" fmla="*/ 1 h 26"/>
                  <a:gd name="T22" fmla="*/ 17 w 21"/>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6">
                    <a:moveTo>
                      <a:pt x="17" y="0"/>
                    </a:moveTo>
                    <a:cubicBezTo>
                      <a:pt x="15" y="0"/>
                      <a:pt x="14" y="1"/>
                      <a:pt x="13" y="2"/>
                    </a:cubicBezTo>
                    <a:cubicBezTo>
                      <a:pt x="11" y="5"/>
                      <a:pt x="9" y="8"/>
                      <a:pt x="9" y="11"/>
                    </a:cubicBezTo>
                    <a:cubicBezTo>
                      <a:pt x="8" y="12"/>
                      <a:pt x="8" y="13"/>
                      <a:pt x="8" y="13"/>
                    </a:cubicBezTo>
                    <a:cubicBezTo>
                      <a:pt x="7" y="16"/>
                      <a:pt x="6" y="17"/>
                      <a:pt x="4" y="18"/>
                    </a:cubicBezTo>
                    <a:cubicBezTo>
                      <a:pt x="4" y="19"/>
                      <a:pt x="3" y="20"/>
                      <a:pt x="2" y="21"/>
                    </a:cubicBezTo>
                    <a:cubicBezTo>
                      <a:pt x="2" y="22"/>
                      <a:pt x="0" y="23"/>
                      <a:pt x="1" y="25"/>
                    </a:cubicBezTo>
                    <a:cubicBezTo>
                      <a:pt x="1" y="25"/>
                      <a:pt x="2" y="26"/>
                      <a:pt x="4" y="26"/>
                    </a:cubicBezTo>
                    <a:cubicBezTo>
                      <a:pt x="6" y="26"/>
                      <a:pt x="12" y="23"/>
                      <a:pt x="14" y="22"/>
                    </a:cubicBezTo>
                    <a:cubicBezTo>
                      <a:pt x="17" y="19"/>
                      <a:pt x="19" y="15"/>
                      <a:pt x="20" y="10"/>
                    </a:cubicBezTo>
                    <a:cubicBezTo>
                      <a:pt x="20" y="10"/>
                      <a:pt x="21" y="4"/>
                      <a:pt x="19" y="1"/>
                    </a:cubicBezTo>
                    <a:cubicBezTo>
                      <a:pt x="18" y="0"/>
                      <a:pt x="18" y="0"/>
                      <a:pt x="17"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7" name="Freeform 30">
                <a:extLst>
                  <a:ext uri="{FF2B5EF4-FFF2-40B4-BE49-F238E27FC236}">
                    <a16:creationId xmlns:a16="http://schemas.microsoft.com/office/drawing/2014/main" id="{2A8DDCDA-693A-40B0-8C0A-04C5A36C62EA}"/>
                  </a:ext>
                </a:extLst>
              </p:cNvPr>
              <p:cNvSpPr>
                <a:spLocks/>
              </p:cNvSpPr>
              <p:nvPr/>
            </p:nvSpPr>
            <p:spPr bwMode="auto">
              <a:xfrm>
                <a:off x="1497" y="484"/>
                <a:ext cx="29" cy="28"/>
              </a:xfrm>
              <a:custGeom>
                <a:avLst/>
                <a:gdLst>
                  <a:gd name="T0" fmla="*/ 15 w 16"/>
                  <a:gd name="T1" fmla="*/ 1 h 15"/>
                  <a:gd name="T2" fmla="*/ 12 w 16"/>
                  <a:gd name="T3" fmla="*/ 0 h 15"/>
                  <a:gd name="T4" fmla="*/ 9 w 16"/>
                  <a:gd name="T5" fmla="*/ 1 h 15"/>
                  <a:gd name="T6" fmla="*/ 7 w 16"/>
                  <a:gd name="T7" fmla="*/ 3 h 15"/>
                  <a:gd name="T8" fmla="*/ 6 w 16"/>
                  <a:gd name="T9" fmla="*/ 4 h 15"/>
                  <a:gd name="T10" fmla="*/ 0 w 16"/>
                  <a:gd name="T11" fmla="*/ 13 h 15"/>
                  <a:gd name="T12" fmla="*/ 0 w 16"/>
                  <a:gd name="T13" fmla="*/ 15 h 15"/>
                  <a:gd name="T14" fmla="*/ 1 w 16"/>
                  <a:gd name="T15" fmla="*/ 15 h 15"/>
                  <a:gd name="T16" fmla="*/ 3 w 16"/>
                  <a:gd name="T17" fmla="*/ 15 h 15"/>
                  <a:gd name="T18" fmla="*/ 7 w 16"/>
                  <a:gd name="T19" fmla="*/ 13 h 15"/>
                  <a:gd name="T20" fmla="*/ 9 w 16"/>
                  <a:gd name="T21" fmla="*/ 12 h 15"/>
                  <a:gd name="T22" fmla="*/ 10 w 16"/>
                  <a:gd name="T23" fmla="*/ 11 h 15"/>
                  <a:gd name="T24" fmla="*/ 16 w 16"/>
                  <a:gd name="T25" fmla="*/ 7 h 15"/>
                  <a:gd name="T26" fmla="*/ 15 w 16"/>
                  <a:gd name="T2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5">
                    <a:moveTo>
                      <a:pt x="15" y="1"/>
                    </a:moveTo>
                    <a:cubicBezTo>
                      <a:pt x="15" y="0"/>
                      <a:pt x="14" y="0"/>
                      <a:pt x="12" y="0"/>
                    </a:cubicBezTo>
                    <a:cubicBezTo>
                      <a:pt x="11" y="0"/>
                      <a:pt x="10" y="0"/>
                      <a:pt x="9" y="1"/>
                    </a:cubicBezTo>
                    <a:cubicBezTo>
                      <a:pt x="9" y="1"/>
                      <a:pt x="8" y="2"/>
                      <a:pt x="7" y="3"/>
                    </a:cubicBezTo>
                    <a:cubicBezTo>
                      <a:pt x="7" y="3"/>
                      <a:pt x="7" y="3"/>
                      <a:pt x="6" y="4"/>
                    </a:cubicBezTo>
                    <a:cubicBezTo>
                      <a:pt x="3" y="5"/>
                      <a:pt x="0" y="9"/>
                      <a:pt x="0" y="13"/>
                    </a:cubicBezTo>
                    <a:cubicBezTo>
                      <a:pt x="0" y="15"/>
                      <a:pt x="0" y="15"/>
                      <a:pt x="0" y="15"/>
                    </a:cubicBezTo>
                    <a:cubicBezTo>
                      <a:pt x="1" y="15"/>
                      <a:pt x="1" y="15"/>
                      <a:pt x="1" y="15"/>
                    </a:cubicBezTo>
                    <a:cubicBezTo>
                      <a:pt x="2" y="15"/>
                      <a:pt x="2" y="15"/>
                      <a:pt x="3" y="15"/>
                    </a:cubicBezTo>
                    <a:cubicBezTo>
                      <a:pt x="5" y="15"/>
                      <a:pt x="6" y="14"/>
                      <a:pt x="7" y="13"/>
                    </a:cubicBezTo>
                    <a:cubicBezTo>
                      <a:pt x="8" y="13"/>
                      <a:pt x="8" y="12"/>
                      <a:pt x="9" y="12"/>
                    </a:cubicBezTo>
                    <a:cubicBezTo>
                      <a:pt x="9" y="12"/>
                      <a:pt x="10" y="11"/>
                      <a:pt x="10" y="11"/>
                    </a:cubicBezTo>
                    <a:cubicBezTo>
                      <a:pt x="12" y="11"/>
                      <a:pt x="14" y="10"/>
                      <a:pt x="16" y="7"/>
                    </a:cubicBezTo>
                    <a:cubicBezTo>
                      <a:pt x="16" y="5"/>
                      <a:pt x="16" y="3"/>
                      <a:pt x="15" y="1"/>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8" name="Freeform 31">
                <a:extLst>
                  <a:ext uri="{FF2B5EF4-FFF2-40B4-BE49-F238E27FC236}">
                    <a16:creationId xmlns:a16="http://schemas.microsoft.com/office/drawing/2014/main" id="{83041ED7-6F5B-4EB9-BCE6-5148F546B800}"/>
                  </a:ext>
                </a:extLst>
              </p:cNvPr>
              <p:cNvSpPr>
                <a:spLocks/>
              </p:cNvSpPr>
              <p:nvPr/>
            </p:nvSpPr>
            <p:spPr bwMode="auto">
              <a:xfrm>
                <a:off x="1275" y="568"/>
                <a:ext cx="20" cy="16"/>
              </a:xfrm>
              <a:custGeom>
                <a:avLst/>
                <a:gdLst>
                  <a:gd name="T0" fmla="*/ 7 w 11"/>
                  <a:gd name="T1" fmla="*/ 0 h 9"/>
                  <a:gd name="T2" fmla="*/ 6 w 11"/>
                  <a:gd name="T3" fmla="*/ 0 h 9"/>
                  <a:gd name="T4" fmla="*/ 1 w 11"/>
                  <a:gd name="T5" fmla="*/ 4 h 9"/>
                  <a:gd name="T6" fmla="*/ 4 w 11"/>
                  <a:gd name="T7" fmla="*/ 8 h 9"/>
                  <a:gd name="T8" fmla="*/ 5 w 11"/>
                  <a:gd name="T9" fmla="*/ 9 h 9"/>
                  <a:gd name="T10" fmla="*/ 6 w 11"/>
                  <a:gd name="T11" fmla="*/ 9 h 9"/>
                  <a:gd name="T12" fmla="*/ 11 w 11"/>
                  <a:gd name="T13" fmla="*/ 5 h 9"/>
                  <a:gd name="T14" fmla="*/ 7 w 11"/>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0"/>
                    </a:moveTo>
                    <a:cubicBezTo>
                      <a:pt x="6" y="0"/>
                      <a:pt x="6" y="0"/>
                      <a:pt x="6" y="0"/>
                    </a:cubicBezTo>
                    <a:cubicBezTo>
                      <a:pt x="3" y="0"/>
                      <a:pt x="1" y="2"/>
                      <a:pt x="1" y="4"/>
                    </a:cubicBezTo>
                    <a:cubicBezTo>
                      <a:pt x="0" y="6"/>
                      <a:pt x="1" y="8"/>
                      <a:pt x="4" y="8"/>
                    </a:cubicBezTo>
                    <a:cubicBezTo>
                      <a:pt x="4" y="9"/>
                      <a:pt x="5" y="9"/>
                      <a:pt x="5" y="9"/>
                    </a:cubicBezTo>
                    <a:cubicBezTo>
                      <a:pt x="6" y="9"/>
                      <a:pt x="6" y="9"/>
                      <a:pt x="6" y="9"/>
                    </a:cubicBezTo>
                    <a:cubicBezTo>
                      <a:pt x="9" y="9"/>
                      <a:pt x="11" y="7"/>
                      <a:pt x="11" y="5"/>
                    </a:cubicBezTo>
                    <a:cubicBezTo>
                      <a:pt x="11" y="3"/>
                      <a:pt x="10" y="0"/>
                      <a:pt x="7"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499" name="Freeform 32">
                <a:extLst>
                  <a:ext uri="{FF2B5EF4-FFF2-40B4-BE49-F238E27FC236}">
                    <a16:creationId xmlns:a16="http://schemas.microsoft.com/office/drawing/2014/main" id="{F4CBEDB4-C722-4108-A637-C1D3EE7CF5E4}"/>
                  </a:ext>
                </a:extLst>
              </p:cNvPr>
              <p:cNvSpPr>
                <a:spLocks/>
              </p:cNvSpPr>
              <p:nvPr/>
            </p:nvSpPr>
            <p:spPr bwMode="auto">
              <a:xfrm>
                <a:off x="1341" y="265"/>
                <a:ext cx="32" cy="24"/>
              </a:xfrm>
              <a:custGeom>
                <a:avLst/>
                <a:gdLst>
                  <a:gd name="T0" fmla="*/ 4 w 18"/>
                  <a:gd name="T1" fmla="*/ 9 h 13"/>
                  <a:gd name="T2" fmla="*/ 6 w 18"/>
                  <a:gd name="T3" fmla="*/ 10 h 13"/>
                  <a:gd name="T4" fmla="*/ 13 w 18"/>
                  <a:gd name="T5" fmla="*/ 13 h 13"/>
                  <a:gd name="T6" fmla="*/ 14 w 18"/>
                  <a:gd name="T7" fmla="*/ 13 h 13"/>
                  <a:gd name="T8" fmla="*/ 18 w 18"/>
                  <a:gd name="T9" fmla="*/ 8 h 13"/>
                  <a:gd name="T10" fmla="*/ 14 w 18"/>
                  <a:gd name="T11" fmla="*/ 2 h 13"/>
                  <a:gd name="T12" fmla="*/ 11 w 18"/>
                  <a:gd name="T13" fmla="*/ 1 h 13"/>
                  <a:gd name="T14" fmla="*/ 10 w 18"/>
                  <a:gd name="T15" fmla="*/ 1 h 13"/>
                  <a:gd name="T16" fmla="*/ 8 w 18"/>
                  <a:gd name="T17" fmla="*/ 1 h 13"/>
                  <a:gd name="T18" fmla="*/ 7 w 18"/>
                  <a:gd name="T19" fmla="*/ 1 h 13"/>
                  <a:gd name="T20" fmla="*/ 6 w 18"/>
                  <a:gd name="T21" fmla="*/ 0 h 13"/>
                  <a:gd name="T22" fmla="*/ 3 w 18"/>
                  <a:gd name="T23" fmla="*/ 0 h 13"/>
                  <a:gd name="T24" fmla="*/ 0 w 18"/>
                  <a:gd name="T25" fmla="*/ 3 h 13"/>
                  <a:gd name="T26" fmla="*/ 4 w 18"/>
                  <a:gd name="T2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3">
                    <a:moveTo>
                      <a:pt x="4" y="9"/>
                    </a:moveTo>
                    <a:cubicBezTo>
                      <a:pt x="5" y="10"/>
                      <a:pt x="5" y="10"/>
                      <a:pt x="6" y="10"/>
                    </a:cubicBezTo>
                    <a:cubicBezTo>
                      <a:pt x="8" y="11"/>
                      <a:pt x="10" y="13"/>
                      <a:pt x="13" y="13"/>
                    </a:cubicBezTo>
                    <a:cubicBezTo>
                      <a:pt x="13" y="13"/>
                      <a:pt x="13" y="13"/>
                      <a:pt x="14" y="13"/>
                    </a:cubicBezTo>
                    <a:cubicBezTo>
                      <a:pt x="16" y="12"/>
                      <a:pt x="18" y="10"/>
                      <a:pt x="18" y="8"/>
                    </a:cubicBezTo>
                    <a:cubicBezTo>
                      <a:pt x="18" y="5"/>
                      <a:pt x="17" y="3"/>
                      <a:pt x="14" y="2"/>
                    </a:cubicBezTo>
                    <a:cubicBezTo>
                      <a:pt x="13" y="1"/>
                      <a:pt x="12" y="1"/>
                      <a:pt x="11" y="1"/>
                    </a:cubicBezTo>
                    <a:cubicBezTo>
                      <a:pt x="11" y="1"/>
                      <a:pt x="10" y="1"/>
                      <a:pt x="10" y="1"/>
                    </a:cubicBezTo>
                    <a:cubicBezTo>
                      <a:pt x="9" y="1"/>
                      <a:pt x="9" y="1"/>
                      <a:pt x="8" y="1"/>
                    </a:cubicBezTo>
                    <a:cubicBezTo>
                      <a:pt x="7" y="1"/>
                      <a:pt x="7" y="1"/>
                      <a:pt x="7" y="1"/>
                    </a:cubicBezTo>
                    <a:cubicBezTo>
                      <a:pt x="6" y="1"/>
                      <a:pt x="6" y="1"/>
                      <a:pt x="6" y="0"/>
                    </a:cubicBezTo>
                    <a:cubicBezTo>
                      <a:pt x="5" y="0"/>
                      <a:pt x="4" y="0"/>
                      <a:pt x="3" y="0"/>
                    </a:cubicBezTo>
                    <a:cubicBezTo>
                      <a:pt x="2" y="0"/>
                      <a:pt x="0" y="0"/>
                      <a:pt x="0" y="3"/>
                    </a:cubicBezTo>
                    <a:cubicBezTo>
                      <a:pt x="0" y="6"/>
                      <a:pt x="2" y="8"/>
                      <a:pt x="4" y="9"/>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0" name="Freeform 33">
                <a:extLst>
                  <a:ext uri="{FF2B5EF4-FFF2-40B4-BE49-F238E27FC236}">
                    <a16:creationId xmlns:a16="http://schemas.microsoft.com/office/drawing/2014/main" id="{82F1D85C-0235-480A-9A59-F9486D6E441D}"/>
                  </a:ext>
                </a:extLst>
              </p:cNvPr>
              <p:cNvSpPr>
                <a:spLocks/>
              </p:cNvSpPr>
              <p:nvPr/>
            </p:nvSpPr>
            <p:spPr bwMode="auto">
              <a:xfrm>
                <a:off x="1380" y="249"/>
                <a:ext cx="20" cy="16"/>
              </a:xfrm>
              <a:custGeom>
                <a:avLst/>
                <a:gdLst>
                  <a:gd name="T0" fmla="*/ 10 w 11"/>
                  <a:gd name="T1" fmla="*/ 6 h 9"/>
                  <a:gd name="T2" fmla="*/ 9 w 11"/>
                  <a:gd name="T3" fmla="*/ 2 h 9"/>
                  <a:gd name="T4" fmla="*/ 6 w 11"/>
                  <a:gd name="T5" fmla="*/ 0 h 9"/>
                  <a:gd name="T6" fmla="*/ 1 w 11"/>
                  <a:gd name="T7" fmla="*/ 3 h 9"/>
                  <a:gd name="T8" fmla="*/ 2 w 11"/>
                  <a:gd name="T9" fmla="*/ 7 h 9"/>
                  <a:gd name="T10" fmla="*/ 5 w 11"/>
                  <a:gd name="T11" fmla="*/ 9 h 9"/>
                  <a:gd name="T12" fmla="*/ 10 w 11"/>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10" y="6"/>
                    </a:moveTo>
                    <a:cubicBezTo>
                      <a:pt x="11" y="4"/>
                      <a:pt x="10" y="3"/>
                      <a:pt x="9" y="2"/>
                    </a:cubicBezTo>
                    <a:cubicBezTo>
                      <a:pt x="8" y="1"/>
                      <a:pt x="7" y="0"/>
                      <a:pt x="6" y="0"/>
                    </a:cubicBezTo>
                    <a:cubicBezTo>
                      <a:pt x="4" y="0"/>
                      <a:pt x="2" y="2"/>
                      <a:pt x="1" y="3"/>
                    </a:cubicBezTo>
                    <a:cubicBezTo>
                      <a:pt x="0" y="4"/>
                      <a:pt x="1" y="6"/>
                      <a:pt x="2" y="7"/>
                    </a:cubicBezTo>
                    <a:cubicBezTo>
                      <a:pt x="3" y="8"/>
                      <a:pt x="4" y="9"/>
                      <a:pt x="5" y="9"/>
                    </a:cubicBezTo>
                    <a:cubicBezTo>
                      <a:pt x="8" y="9"/>
                      <a:pt x="9" y="8"/>
                      <a:pt x="10" y="6"/>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1" name="Freeform 34">
                <a:extLst>
                  <a:ext uri="{FF2B5EF4-FFF2-40B4-BE49-F238E27FC236}">
                    <a16:creationId xmlns:a16="http://schemas.microsoft.com/office/drawing/2014/main" id="{C858B541-B4E3-491C-A0C3-A3E6A5906063}"/>
                  </a:ext>
                </a:extLst>
              </p:cNvPr>
              <p:cNvSpPr>
                <a:spLocks/>
              </p:cNvSpPr>
              <p:nvPr/>
            </p:nvSpPr>
            <p:spPr bwMode="auto">
              <a:xfrm>
                <a:off x="1553" y="740"/>
                <a:ext cx="861" cy="887"/>
              </a:xfrm>
              <a:custGeom>
                <a:avLst/>
                <a:gdLst>
                  <a:gd name="T0" fmla="*/ 448 w 475"/>
                  <a:gd name="T1" fmla="*/ 200 h 489"/>
                  <a:gd name="T2" fmla="*/ 445 w 475"/>
                  <a:gd name="T3" fmla="*/ 190 h 489"/>
                  <a:gd name="T4" fmla="*/ 445 w 475"/>
                  <a:gd name="T5" fmla="*/ 175 h 489"/>
                  <a:gd name="T6" fmla="*/ 425 w 475"/>
                  <a:gd name="T7" fmla="*/ 164 h 489"/>
                  <a:gd name="T8" fmla="*/ 412 w 475"/>
                  <a:gd name="T9" fmla="*/ 158 h 489"/>
                  <a:gd name="T10" fmla="*/ 402 w 475"/>
                  <a:gd name="T11" fmla="*/ 151 h 489"/>
                  <a:gd name="T12" fmla="*/ 391 w 475"/>
                  <a:gd name="T13" fmla="*/ 143 h 489"/>
                  <a:gd name="T14" fmla="*/ 382 w 475"/>
                  <a:gd name="T15" fmla="*/ 124 h 489"/>
                  <a:gd name="T16" fmla="*/ 354 w 475"/>
                  <a:gd name="T17" fmla="*/ 102 h 489"/>
                  <a:gd name="T18" fmla="*/ 242 w 475"/>
                  <a:gd name="T19" fmla="*/ 20 h 489"/>
                  <a:gd name="T20" fmla="*/ 193 w 475"/>
                  <a:gd name="T21" fmla="*/ 280 h 489"/>
                  <a:gd name="T22" fmla="*/ 87 w 475"/>
                  <a:gd name="T23" fmla="*/ 311 h 489"/>
                  <a:gd name="T24" fmla="*/ 81 w 475"/>
                  <a:gd name="T25" fmla="*/ 313 h 489"/>
                  <a:gd name="T26" fmla="*/ 54 w 475"/>
                  <a:gd name="T27" fmla="*/ 314 h 489"/>
                  <a:gd name="T28" fmla="*/ 42 w 475"/>
                  <a:gd name="T29" fmla="*/ 321 h 489"/>
                  <a:gd name="T30" fmla="*/ 36 w 475"/>
                  <a:gd name="T31" fmla="*/ 320 h 489"/>
                  <a:gd name="T32" fmla="*/ 13 w 475"/>
                  <a:gd name="T33" fmla="*/ 321 h 489"/>
                  <a:gd name="T34" fmla="*/ 5 w 475"/>
                  <a:gd name="T35" fmla="*/ 340 h 489"/>
                  <a:gd name="T36" fmla="*/ 7 w 475"/>
                  <a:gd name="T37" fmla="*/ 361 h 489"/>
                  <a:gd name="T38" fmla="*/ 6 w 475"/>
                  <a:gd name="T39" fmla="*/ 370 h 489"/>
                  <a:gd name="T40" fmla="*/ 15 w 475"/>
                  <a:gd name="T41" fmla="*/ 383 h 489"/>
                  <a:gd name="T42" fmla="*/ 23 w 475"/>
                  <a:gd name="T43" fmla="*/ 409 h 489"/>
                  <a:gd name="T44" fmla="*/ 28 w 475"/>
                  <a:gd name="T45" fmla="*/ 427 h 489"/>
                  <a:gd name="T46" fmla="*/ 41 w 475"/>
                  <a:gd name="T47" fmla="*/ 426 h 489"/>
                  <a:gd name="T48" fmla="*/ 50 w 475"/>
                  <a:gd name="T49" fmla="*/ 425 h 489"/>
                  <a:gd name="T50" fmla="*/ 74 w 475"/>
                  <a:gd name="T51" fmla="*/ 424 h 489"/>
                  <a:gd name="T52" fmla="*/ 84 w 475"/>
                  <a:gd name="T53" fmla="*/ 412 h 489"/>
                  <a:gd name="T54" fmla="*/ 96 w 475"/>
                  <a:gd name="T55" fmla="*/ 426 h 489"/>
                  <a:gd name="T56" fmla="*/ 110 w 475"/>
                  <a:gd name="T57" fmla="*/ 449 h 489"/>
                  <a:gd name="T58" fmla="*/ 104 w 475"/>
                  <a:gd name="T59" fmla="*/ 463 h 489"/>
                  <a:gd name="T60" fmla="*/ 113 w 475"/>
                  <a:gd name="T61" fmla="*/ 469 h 489"/>
                  <a:gd name="T62" fmla="*/ 122 w 475"/>
                  <a:gd name="T63" fmla="*/ 488 h 489"/>
                  <a:gd name="T64" fmla="*/ 132 w 475"/>
                  <a:gd name="T65" fmla="*/ 480 h 489"/>
                  <a:gd name="T66" fmla="*/ 148 w 475"/>
                  <a:gd name="T67" fmla="*/ 489 h 489"/>
                  <a:gd name="T68" fmla="*/ 161 w 475"/>
                  <a:gd name="T69" fmla="*/ 482 h 489"/>
                  <a:gd name="T70" fmla="*/ 164 w 475"/>
                  <a:gd name="T71" fmla="*/ 476 h 489"/>
                  <a:gd name="T72" fmla="*/ 173 w 475"/>
                  <a:gd name="T73" fmla="*/ 482 h 489"/>
                  <a:gd name="T74" fmla="*/ 181 w 475"/>
                  <a:gd name="T75" fmla="*/ 483 h 489"/>
                  <a:gd name="T76" fmla="*/ 193 w 475"/>
                  <a:gd name="T77" fmla="*/ 478 h 489"/>
                  <a:gd name="T78" fmla="*/ 199 w 475"/>
                  <a:gd name="T79" fmla="*/ 457 h 489"/>
                  <a:gd name="T80" fmla="*/ 220 w 475"/>
                  <a:gd name="T81" fmla="*/ 423 h 489"/>
                  <a:gd name="T82" fmla="*/ 229 w 475"/>
                  <a:gd name="T83" fmla="*/ 403 h 489"/>
                  <a:gd name="T84" fmla="*/ 236 w 475"/>
                  <a:gd name="T85" fmla="*/ 381 h 489"/>
                  <a:gd name="T86" fmla="*/ 251 w 475"/>
                  <a:gd name="T87" fmla="*/ 389 h 489"/>
                  <a:gd name="T88" fmla="*/ 257 w 475"/>
                  <a:gd name="T89" fmla="*/ 385 h 489"/>
                  <a:gd name="T90" fmla="*/ 260 w 475"/>
                  <a:gd name="T91" fmla="*/ 373 h 489"/>
                  <a:gd name="T92" fmla="*/ 268 w 475"/>
                  <a:gd name="T93" fmla="*/ 372 h 489"/>
                  <a:gd name="T94" fmla="*/ 283 w 475"/>
                  <a:gd name="T95" fmla="*/ 353 h 489"/>
                  <a:gd name="T96" fmla="*/ 296 w 475"/>
                  <a:gd name="T97" fmla="*/ 350 h 489"/>
                  <a:gd name="T98" fmla="*/ 321 w 475"/>
                  <a:gd name="T99" fmla="*/ 336 h 489"/>
                  <a:gd name="T100" fmla="*/ 340 w 475"/>
                  <a:gd name="T101" fmla="*/ 329 h 489"/>
                  <a:gd name="T102" fmla="*/ 357 w 475"/>
                  <a:gd name="T103" fmla="*/ 330 h 489"/>
                  <a:gd name="T104" fmla="*/ 373 w 475"/>
                  <a:gd name="T105" fmla="*/ 331 h 489"/>
                  <a:gd name="T106" fmla="*/ 409 w 475"/>
                  <a:gd name="T107" fmla="*/ 321 h 489"/>
                  <a:gd name="T108" fmla="*/ 429 w 475"/>
                  <a:gd name="T109" fmla="*/ 320 h 489"/>
                  <a:gd name="T110" fmla="*/ 442 w 475"/>
                  <a:gd name="T111" fmla="*/ 317 h 489"/>
                  <a:gd name="T112" fmla="*/ 457 w 475"/>
                  <a:gd name="T113" fmla="*/ 313 h 489"/>
                  <a:gd name="T114" fmla="*/ 469 w 475"/>
                  <a:gd name="T115" fmla="*/ 290 h 489"/>
                  <a:gd name="T116" fmla="*/ 474 w 475"/>
                  <a:gd name="T117" fmla="*/ 205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75" h="489">
                    <a:moveTo>
                      <a:pt x="474" y="205"/>
                    </a:moveTo>
                    <a:cubicBezTo>
                      <a:pt x="474" y="204"/>
                      <a:pt x="474" y="203"/>
                      <a:pt x="474" y="202"/>
                    </a:cubicBezTo>
                    <a:cubicBezTo>
                      <a:pt x="475" y="200"/>
                      <a:pt x="475" y="198"/>
                      <a:pt x="474" y="196"/>
                    </a:cubicBezTo>
                    <a:cubicBezTo>
                      <a:pt x="474" y="194"/>
                      <a:pt x="474" y="194"/>
                      <a:pt x="474" y="194"/>
                    </a:cubicBezTo>
                    <a:cubicBezTo>
                      <a:pt x="448" y="200"/>
                      <a:pt x="448" y="200"/>
                      <a:pt x="448" y="200"/>
                    </a:cubicBezTo>
                    <a:cubicBezTo>
                      <a:pt x="447" y="198"/>
                      <a:pt x="446" y="196"/>
                      <a:pt x="444" y="195"/>
                    </a:cubicBezTo>
                    <a:cubicBezTo>
                      <a:pt x="444" y="195"/>
                      <a:pt x="444" y="194"/>
                      <a:pt x="443" y="194"/>
                    </a:cubicBezTo>
                    <a:cubicBezTo>
                      <a:pt x="443" y="194"/>
                      <a:pt x="443" y="194"/>
                      <a:pt x="443" y="194"/>
                    </a:cubicBezTo>
                    <a:cubicBezTo>
                      <a:pt x="443" y="193"/>
                      <a:pt x="443" y="192"/>
                      <a:pt x="443" y="192"/>
                    </a:cubicBezTo>
                    <a:cubicBezTo>
                      <a:pt x="444" y="191"/>
                      <a:pt x="444" y="190"/>
                      <a:pt x="445" y="190"/>
                    </a:cubicBezTo>
                    <a:cubicBezTo>
                      <a:pt x="446" y="188"/>
                      <a:pt x="447" y="187"/>
                      <a:pt x="447" y="184"/>
                    </a:cubicBezTo>
                    <a:cubicBezTo>
                      <a:pt x="447" y="183"/>
                      <a:pt x="447" y="182"/>
                      <a:pt x="446" y="182"/>
                    </a:cubicBezTo>
                    <a:cubicBezTo>
                      <a:pt x="446" y="181"/>
                      <a:pt x="446" y="181"/>
                      <a:pt x="446" y="180"/>
                    </a:cubicBezTo>
                    <a:cubicBezTo>
                      <a:pt x="445" y="179"/>
                      <a:pt x="445" y="178"/>
                      <a:pt x="445" y="177"/>
                    </a:cubicBezTo>
                    <a:cubicBezTo>
                      <a:pt x="445" y="176"/>
                      <a:pt x="445" y="176"/>
                      <a:pt x="445" y="175"/>
                    </a:cubicBezTo>
                    <a:cubicBezTo>
                      <a:pt x="445" y="172"/>
                      <a:pt x="444" y="169"/>
                      <a:pt x="440" y="168"/>
                    </a:cubicBezTo>
                    <a:cubicBezTo>
                      <a:pt x="440" y="167"/>
                      <a:pt x="439" y="167"/>
                      <a:pt x="439" y="167"/>
                    </a:cubicBezTo>
                    <a:cubicBezTo>
                      <a:pt x="437" y="166"/>
                      <a:pt x="435" y="165"/>
                      <a:pt x="433" y="165"/>
                    </a:cubicBezTo>
                    <a:cubicBezTo>
                      <a:pt x="432" y="165"/>
                      <a:pt x="431" y="164"/>
                      <a:pt x="430" y="164"/>
                    </a:cubicBezTo>
                    <a:cubicBezTo>
                      <a:pt x="428" y="164"/>
                      <a:pt x="426" y="164"/>
                      <a:pt x="425" y="164"/>
                    </a:cubicBezTo>
                    <a:cubicBezTo>
                      <a:pt x="423" y="163"/>
                      <a:pt x="422" y="161"/>
                      <a:pt x="421" y="160"/>
                    </a:cubicBezTo>
                    <a:cubicBezTo>
                      <a:pt x="420" y="160"/>
                      <a:pt x="420" y="159"/>
                      <a:pt x="420" y="159"/>
                    </a:cubicBezTo>
                    <a:cubicBezTo>
                      <a:pt x="419" y="158"/>
                      <a:pt x="419" y="157"/>
                      <a:pt x="417" y="157"/>
                    </a:cubicBezTo>
                    <a:cubicBezTo>
                      <a:pt x="416" y="157"/>
                      <a:pt x="415" y="157"/>
                      <a:pt x="414" y="158"/>
                    </a:cubicBezTo>
                    <a:cubicBezTo>
                      <a:pt x="413" y="158"/>
                      <a:pt x="412" y="158"/>
                      <a:pt x="412" y="158"/>
                    </a:cubicBezTo>
                    <a:cubicBezTo>
                      <a:pt x="411" y="158"/>
                      <a:pt x="411" y="158"/>
                      <a:pt x="411" y="158"/>
                    </a:cubicBezTo>
                    <a:cubicBezTo>
                      <a:pt x="410" y="158"/>
                      <a:pt x="409" y="157"/>
                      <a:pt x="408" y="157"/>
                    </a:cubicBezTo>
                    <a:cubicBezTo>
                      <a:pt x="407" y="156"/>
                      <a:pt x="407" y="156"/>
                      <a:pt x="407" y="156"/>
                    </a:cubicBezTo>
                    <a:cubicBezTo>
                      <a:pt x="405" y="155"/>
                      <a:pt x="404" y="155"/>
                      <a:pt x="403" y="153"/>
                    </a:cubicBezTo>
                    <a:cubicBezTo>
                      <a:pt x="403" y="153"/>
                      <a:pt x="403" y="152"/>
                      <a:pt x="402" y="151"/>
                    </a:cubicBezTo>
                    <a:cubicBezTo>
                      <a:pt x="402" y="150"/>
                      <a:pt x="402" y="149"/>
                      <a:pt x="401" y="148"/>
                    </a:cubicBezTo>
                    <a:cubicBezTo>
                      <a:pt x="400" y="146"/>
                      <a:pt x="398" y="145"/>
                      <a:pt x="398" y="145"/>
                    </a:cubicBezTo>
                    <a:cubicBezTo>
                      <a:pt x="397" y="144"/>
                      <a:pt x="396" y="144"/>
                      <a:pt x="395" y="144"/>
                    </a:cubicBezTo>
                    <a:cubicBezTo>
                      <a:pt x="394" y="144"/>
                      <a:pt x="393" y="144"/>
                      <a:pt x="393" y="143"/>
                    </a:cubicBezTo>
                    <a:cubicBezTo>
                      <a:pt x="392" y="143"/>
                      <a:pt x="392" y="143"/>
                      <a:pt x="391" y="143"/>
                    </a:cubicBezTo>
                    <a:cubicBezTo>
                      <a:pt x="390" y="142"/>
                      <a:pt x="390" y="142"/>
                      <a:pt x="389" y="142"/>
                    </a:cubicBezTo>
                    <a:cubicBezTo>
                      <a:pt x="389" y="142"/>
                      <a:pt x="388" y="142"/>
                      <a:pt x="388" y="142"/>
                    </a:cubicBezTo>
                    <a:cubicBezTo>
                      <a:pt x="388" y="141"/>
                      <a:pt x="388" y="139"/>
                      <a:pt x="388" y="138"/>
                    </a:cubicBezTo>
                    <a:cubicBezTo>
                      <a:pt x="388" y="135"/>
                      <a:pt x="388" y="131"/>
                      <a:pt x="387" y="129"/>
                    </a:cubicBezTo>
                    <a:cubicBezTo>
                      <a:pt x="386" y="127"/>
                      <a:pt x="384" y="126"/>
                      <a:pt x="382" y="124"/>
                    </a:cubicBezTo>
                    <a:cubicBezTo>
                      <a:pt x="381" y="124"/>
                      <a:pt x="380" y="123"/>
                      <a:pt x="379" y="122"/>
                    </a:cubicBezTo>
                    <a:cubicBezTo>
                      <a:pt x="378" y="122"/>
                      <a:pt x="378" y="121"/>
                      <a:pt x="377" y="120"/>
                    </a:cubicBezTo>
                    <a:cubicBezTo>
                      <a:pt x="375" y="118"/>
                      <a:pt x="374" y="117"/>
                      <a:pt x="372" y="116"/>
                    </a:cubicBezTo>
                    <a:cubicBezTo>
                      <a:pt x="369" y="114"/>
                      <a:pt x="365" y="111"/>
                      <a:pt x="361" y="108"/>
                    </a:cubicBezTo>
                    <a:cubicBezTo>
                      <a:pt x="359" y="106"/>
                      <a:pt x="356" y="104"/>
                      <a:pt x="354" y="102"/>
                    </a:cubicBezTo>
                    <a:cubicBezTo>
                      <a:pt x="352" y="101"/>
                      <a:pt x="350" y="100"/>
                      <a:pt x="348" y="99"/>
                    </a:cubicBezTo>
                    <a:cubicBezTo>
                      <a:pt x="340" y="93"/>
                      <a:pt x="340" y="93"/>
                      <a:pt x="340" y="93"/>
                    </a:cubicBezTo>
                    <a:cubicBezTo>
                      <a:pt x="331" y="86"/>
                      <a:pt x="324" y="80"/>
                      <a:pt x="316" y="75"/>
                    </a:cubicBezTo>
                    <a:cubicBezTo>
                      <a:pt x="306" y="66"/>
                      <a:pt x="294" y="57"/>
                      <a:pt x="280" y="47"/>
                    </a:cubicBezTo>
                    <a:cubicBezTo>
                      <a:pt x="267" y="38"/>
                      <a:pt x="253" y="28"/>
                      <a:pt x="242" y="20"/>
                    </a:cubicBezTo>
                    <a:cubicBezTo>
                      <a:pt x="241" y="19"/>
                      <a:pt x="241" y="19"/>
                      <a:pt x="241" y="19"/>
                    </a:cubicBezTo>
                    <a:cubicBezTo>
                      <a:pt x="235" y="15"/>
                      <a:pt x="229" y="10"/>
                      <a:pt x="223" y="6"/>
                    </a:cubicBezTo>
                    <a:cubicBezTo>
                      <a:pt x="216" y="0"/>
                      <a:pt x="216" y="0"/>
                      <a:pt x="216" y="0"/>
                    </a:cubicBezTo>
                    <a:cubicBezTo>
                      <a:pt x="171" y="0"/>
                      <a:pt x="171" y="0"/>
                      <a:pt x="171" y="0"/>
                    </a:cubicBezTo>
                    <a:cubicBezTo>
                      <a:pt x="193" y="280"/>
                      <a:pt x="193" y="280"/>
                      <a:pt x="193" y="280"/>
                    </a:cubicBezTo>
                    <a:cubicBezTo>
                      <a:pt x="194" y="281"/>
                      <a:pt x="194" y="281"/>
                      <a:pt x="194" y="281"/>
                    </a:cubicBezTo>
                    <a:cubicBezTo>
                      <a:pt x="201" y="285"/>
                      <a:pt x="200" y="290"/>
                      <a:pt x="199" y="292"/>
                    </a:cubicBezTo>
                    <a:cubicBezTo>
                      <a:pt x="195" y="313"/>
                      <a:pt x="195" y="313"/>
                      <a:pt x="195" y="313"/>
                    </a:cubicBezTo>
                    <a:cubicBezTo>
                      <a:pt x="88" y="313"/>
                      <a:pt x="88" y="313"/>
                      <a:pt x="88" y="313"/>
                    </a:cubicBezTo>
                    <a:cubicBezTo>
                      <a:pt x="88" y="312"/>
                      <a:pt x="87" y="312"/>
                      <a:pt x="87" y="311"/>
                    </a:cubicBezTo>
                    <a:cubicBezTo>
                      <a:pt x="87" y="310"/>
                      <a:pt x="86" y="310"/>
                      <a:pt x="86" y="309"/>
                    </a:cubicBezTo>
                    <a:cubicBezTo>
                      <a:pt x="84" y="307"/>
                      <a:pt x="84" y="307"/>
                      <a:pt x="84" y="307"/>
                    </a:cubicBezTo>
                    <a:cubicBezTo>
                      <a:pt x="83" y="309"/>
                      <a:pt x="83" y="309"/>
                      <a:pt x="83" y="309"/>
                    </a:cubicBezTo>
                    <a:cubicBezTo>
                      <a:pt x="82" y="310"/>
                      <a:pt x="82" y="311"/>
                      <a:pt x="82" y="311"/>
                    </a:cubicBezTo>
                    <a:cubicBezTo>
                      <a:pt x="82" y="312"/>
                      <a:pt x="82" y="313"/>
                      <a:pt x="81" y="313"/>
                    </a:cubicBezTo>
                    <a:cubicBezTo>
                      <a:pt x="79" y="315"/>
                      <a:pt x="78" y="315"/>
                      <a:pt x="76" y="315"/>
                    </a:cubicBezTo>
                    <a:cubicBezTo>
                      <a:pt x="76" y="315"/>
                      <a:pt x="76" y="315"/>
                      <a:pt x="75" y="315"/>
                    </a:cubicBezTo>
                    <a:cubicBezTo>
                      <a:pt x="75" y="315"/>
                      <a:pt x="75" y="315"/>
                      <a:pt x="75" y="315"/>
                    </a:cubicBezTo>
                    <a:cubicBezTo>
                      <a:pt x="72" y="315"/>
                      <a:pt x="70" y="316"/>
                      <a:pt x="67" y="316"/>
                    </a:cubicBezTo>
                    <a:cubicBezTo>
                      <a:pt x="63" y="316"/>
                      <a:pt x="59" y="315"/>
                      <a:pt x="54" y="314"/>
                    </a:cubicBezTo>
                    <a:cubicBezTo>
                      <a:pt x="54" y="314"/>
                      <a:pt x="54" y="314"/>
                      <a:pt x="54" y="314"/>
                    </a:cubicBezTo>
                    <a:cubicBezTo>
                      <a:pt x="53" y="313"/>
                      <a:pt x="51" y="313"/>
                      <a:pt x="50" y="313"/>
                    </a:cubicBezTo>
                    <a:cubicBezTo>
                      <a:pt x="49" y="313"/>
                      <a:pt x="48" y="314"/>
                      <a:pt x="47" y="314"/>
                    </a:cubicBezTo>
                    <a:cubicBezTo>
                      <a:pt x="45" y="315"/>
                      <a:pt x="44" y="317"/>
                      <a:pt x="43" y="319"/>
                    </a:cubicBezTo>
                    <a:cubicBezTo>
                      <a:pt x="43" y="320"/>
                      <a:pt x="43" y="320"/>
                      <a:pt x="42" y="321"/>
                    </a:cubicBezTo>
                    <a:cubicBezTo>
                      <a:pt x="41" y="323"/>
                      <a:pt x="41" y="324"/>
                      <a:pt x="40" y="324"/>
                    </a:cubicBezTo>
                    <a:cubicBezTo>
                      <a:pt x="40" y="324"/>
                      <a:pt x="40" y="324"/>
                      <a:pt x="40" y="324"/>
                    </a:cubicBezTo>
                    <a:cubicBezTo>
                      <a:pt x="40" y="324"/>
                      <a:pt x="39" y="323"/>
                      <a:pt x="38" y="322"/>
                    </a:cubicBezTo>
                    <a:cubicBezTo>
                      <a:pt x="38" y="322"/>
                      <a:pt x="38" y="321"/>
                      <a:pt x="38" y="321"/>
                    </a:cubicBezTo>
                    <a:cubicBezTo>
                      <a:pt x="37" y="321"/>
                      <a:pt x="37" y="320"/>
                      <a:pt x="36" y="320"/>
                    </a:cubicBezTo>
                    <a:cubicBezTo>
                      <a:pt x="35" y="318"/>
                      <a:pt x="34" y="317"/>
                      <a:pt x="33" y="316"/>
                    </a:cubicBezTo>
                    <a:cubicBezTo>
                      <a:pt x="32" y="315"/>
                      <a:pt x="32" y="315"/>
                      <a:pt x="32" y="315"/>
                    </a:cubicBezTo>
                    <a:cubicBezTo>
                      <a:pt x="30" y="312"/>
                      <a:pt x="27" y="309"/>
                      <a:pt x="23" y="309"/>
                    </a:cubicBezTo>
                    <a:cubicBezTo>
                      <a:pt x="23" y="309"/>
                      <a:pt x="23" y="309"/>
                      <a:pt x="22" y="309"/>
                    </a:cubicBezTo>
                    <a:cubicBezTo>
                      <a:pt x="17" y="310"/>
                      <a:pt x="14" y="316"/>
                      <a:pt x="13" y="321"/>
                    </a:cubicBezTo>
                    <a:cubicBezTo>
                      <a:pt x="13" y="322"/>
                      <a:pt x="13" y="324"/>
                      <a:pt x="13" y="326"/>
                    </a:cubicBezTo>
                    <a:cubicBezTo>
                      <a:pt x="13" y="329"/>
                      <a:pt x="13" y="331"/>
                      <a:pt x="11" y="334"/>
                    </a:cubicBezTo>
                    <a:cubicBezTo>
                      <a:pt x="10" y="336"/>
                      <a:pt x="9" y="337"/>
                      <a:pt x="7" y="338"/>
                    </a:cubicBezTo>
                    <a:cubicBezTo>
                      <a:pt x="6" y="339"/>
                      <a:pt x="6" y="339"/>
                      <a:pt x="5" y="339"/>
                    </a:cubicBezTo>
                    <a:cubicBezTo>
                      <a:pt x="5" y="340"/>
                      <a:pt x="5" y="340"/>
                      <a:pt x="5" y="340"/>
                    </a:cubicBezTo>
                    <a:cubicBezTo>
                      <a:pt x="5" y="340"/>
                      <a:pt x="5" y="340"/>
                      <a:pt x="5" y="340"/>
                    </a:cubicBezTo>
                    <a:cubicBezTo>
                      <a:pt x="4" y="340"/>
                      <a:pt x="3" y="341"/>
                      <a:pt x="3" y="343"/>
                    </a:cubicBezTo>
                    <a:cubicBezTo>
                      <a:pt x="0" y="346"/>
                      <a:pt x="2" y="349"/>
                      <a:pt x="4" y="352"/>
                    </a:cubicBezTo>
                    <a:cubicBezTo>
                      <a:pt x="5" y="353"/>
                      <a:pt x="6" y="354"/>
                      <a:pt x="6" y="355"/>
                    </a:cubicBezTo>
                    <a:cubicBezTo>
                      <a:pt x="7" y="357"/>
                      <a:pt x="7" y="359"/>
                      <a:pt x="7" y="361"/>
                    </a:cubicBezTo>
                    <a:cubicBezTo>
                      <a:pt x="7" y="362"/>
                      <a:pt x="7" y="364"/>
                      <a:pt x="8" y="365"/>
                    </a:cubicBezTo>
                    <a:cubicBezTo>
                      <a:pt x="8" y="365"/>
                      <a:pt x="8" y="366"/>
                      <a:pt x="8" y="366"/>
                    </a:cubicBezTo>
                    <a:cubicBezTo>
                      <a:pt x="8" y="367"/>
                      <a:pt x="8" y="367"/>
                      <a:pt x="8" y="368"/>
                    </a:cubicBezTo>
                    <a:cubicBezTo>
                      <a:pt x="8" y="368"/>
                      <a:pt x="7" y="369"/>
                      <a:pt x="7" y="369"/>
                    </a:cubicBezTo>
                    <a:cubicBezTo>
                      <a:pt x="7" y="370"/>
                      <a:pt x="6" y="370"/>
                      <a:pt x="6" y="370"/>
                    </a:cubicBezTo>
                    <a:cubicBezTo>
                      <a:pt x="5" y="371"/>
                      <a:pt x="5" y="373"/>
                      <a:pt x="6" y="374"/>
                    </a:cubicBezTo>
                    <a:cubicBezTo>
                      <a:pt x="6" y="375"/>
                      <a:pt x="7" y="377"/>
                      <a:pt x="9" y="378"/>
                    </a:cubicBezTo>
                    <a:cubicBezTo>
                      <a:pt x="10" y="379"/>
                      <a:pt x="10" y="379"/>
                      <a:pt x="10" y="380"/>
                    </a:cubicBezTo>
                    <a:cubicBezTo>
                      <a:pt x="12" y="382"/>
                      <a:pt x="13" y="382"/>
                      <a:pt x="15" y="382"/>
                    </a:cubicBezTo>
                    <a:cubicBezTo>
                      <a:pt x="15" y="383"/>
                      <a:pt x="15" y="383"/>
                      <a:pt x="15" y="383"/>
                    </a:cubicBezTo>
                    <a:cubicBezTo>
                      <a:pt x="19" y="384"/>
                      <a:pt x="20" y="387"/>
                      <a:pt x="21" y="390"/>
                    </a:cubicBezTo>
                    <a:cubicBezTo>
                      <a:pt x="22" y="391"/>
                      <a:pt x="22" y="392"/>
                      <a:pt x="22" y="393"/>
                    </a:cubicBezTo>
                    <a:cubicBezTo>
                      <a:pt x="24" y="397"/>
                      <a:pt x="24" y="400"/>
                      <a:pt x="23" y="405"/>
                    </a:cubicBezTo>
                    <a:cubicBezTo>
                      <a:pt x="23" y="406"/>
                      <a:pt x="23" y="406"/>
                      <a:pt x="23" y="406"/>
                    </a:cubicBezTo>
                    <a:cubicBezTo>
                      <a:pt x="23" y="407"/>
                      <a:pt x="23" y="408"/>
                      <a:pt x="23" y="409"/>
                    </a:cubicBezTo>
                    <a:cubicBezTo>
                      <a:pt x="23" y="409"/>
                      <a:pt x="23" y="410"/>
                      <a:pt x="23" y="410"/>
                    </a:cubicBezTo>
                    <a:cubicBezTo>
                      <a:pt x="24" y="412"/>
                      <a:pt x="23" y="414"/>
                      <a:pt x="23" y="416"/>
                    </a:cubicBezTo>
                    <a:cubicBezTo>
                      <a:pt x="22" y="417"/>
                      <a:pt x="22" y="418"/>
                      <a:pt x="22" y="420"/>
                    </a:cubicBezTo>
                    <a:cubicBezTo>
                      <a:pt x="22" y="422"/>
                      <a:pt x="23" y="425"/>
                      <a:pt x="25" y="426"/>
                    </a:cubicBezTo>
                    <a:cubicBezTo>
                      <a:pt x="26" y="427"/>
                      <a:pt x="27" y="427"/>
                      <a:pt x="28" y="427"/>
                    </a:cubicBezTo>
                    <a:cubicBezTo>
                      <a:pt x="28" y="427"/>
                      <a:pt x="29" y="427"/>
                      <a:pt x="29" y="427"/>
                    </a:cubicBezTo>
                    <a:cubicBezTo>
                      <a:pt x="30" y="426"/>
                      <a:pt x="31" y="425"/>
                      <a:pt x="32" y="424"/>
                    </a:cubicBezTo>
                    <a:cubicBezTo>
                      <a:pt x="34" y="423"/>
                      <a:pt x="35" y="421"/>
                      <a:pt x="37" y="421"/>
                    </a:cubicBezTo>
                    <a:cubicBezTo>
                      <a:pt x="37" y="421"/>
                      <a:pt x="38" y="421"/>
                      <a:pt x="39" y="422"/>
                    </a:cubicBezTo>
                    <a:cubicBezTo>
                      <a:pt x="40" y="423"/>
                      <a:pt x="41" y="425"/>
                      <a:pt x="41" y="426"/>
                    </a:cubicBezTo>
                    <a:cubicBezTo>
                      <a:pt x="42" y="427"/>
                      <a:pt x="42" y="428"/>
                      <a:pt x="42" y="428"/>
                    </a:cubicBezTo>
                    <a:cubicBezTo>
                      <a:pt x="44" y="431"/>
                      <a:pt x="44" y="431"/>
                      <a:pt x="44" y="431"/>
                    </a:cubicBezTo>
                    <a:cubicBezTo>
                      <a:pt x="45" y="429"/>
                      <a:pt x="45" y="429"/>
                      <a:pt x="45" y="429"/>
                    </a:cubicBezTo>
                    <a:cubicBezTo>
                      <a:pt x="45" y="429"/>
                      <a:pt x="46" y="429"/>
                      <a:pt x="46" y="428"/>
                    </a:cubicBezTo>
                    <a:cubicBezTo>
                      <a:pt x="48" y="427"/>
                      <a:pt x="49" y="426"/>
                      <a:pt x="50" y="425"/>
                    </a:cubicBezTo>
                    <a:cubicBezTo>
                      <a:pt x="52" y="422"/>
                      <a:pt x="54" y="420"/>
                      <a:pt x="58" y="420"/>
                    </a:cubicBezTo>
                    <a:cubicBezTo>
                      <a:pt x="59" y="420"/>
                      <a:pt x="59" y="420"/>
                      <a:pt x="59" y="420"/>
                    </a:cubicBezTo>
                    <a:cubicBezTo>
                      <a:pt x="61" y="420"/>
                      <a:pt x="63" y="422"/>
                      <a:pt x="64" y="423"/>
                    </a:cubicBezTo>
                    <a:cubicBezTo>
                      <a:pt x="66" y="424"/>
                      <a:pt x="68" y="425"/>
                      <a:pt x="70" y="425"/>
                    </a:cubicBezTo>
                    <a:cubicBezTo>
                      <a:pt x="72" y="425"/>
                      <a:pt x="73" y="425"/>
                      <a:pt x="74" y="424"/>
                    </a:cubicBezTo>
                    <a:cubicBezTo>
                      <a:pt x="74" y="423"/>
                      <a:pt x="74" y="423"/>
                      <a:pt x="75" y="423"/>
                    </a:cubicBezTo>
                    <a:cubicBezTo>
                      <a:pt x="76" y="422"/>
                      <a:pt x="77" y="421"/>
                      <a:pt x="79" y="421"/>
                    </a:cubicBezTo>
                    <a:cubicBezTo>
                      <a:pt x="79" y="421"/>
                      <a:pt x="80" y="421"/>
                      <a:pt x="81" y="421"/>
                    </a:cubicBezTo>
                    <a:cubicBezTo>
                      <a:pt x="84" y="420"/>
                      <a:pt x="84" y="418"/>
                      <a:pt x="84" y="415"/>
                    </a:cubicBezTo>
                    <a:cubicBezTo>
                      <a:pt x="84" y="414"/>
                      <a:pt x="83" y="413"/>
                      <a:pt x="84" y="412"/>
                    </a:cubicBezTo>
                    <a:cubicBezTo>
                      <a:pt x="84" y="412"/>
                      <a:pt x="85" y="411"/>
                      <a:pt x="86" y="411"/>
                    </a:cubicBezTo>
                    <a:cubicBezTo>
                      <a:pt x="86" y="411"/>
                      <a:pt x="86" y="411"/>
                      <a:pt x="86" y="411"/>
                    </a:cubicBezTo>
                    <a:cubicBezTo>
                      <a:pt x="90" y="412"/>
                      <a:pt x="94" y="415"/>
                      <a:pt x="94" y="419"/>
                    </a:cubicBezTo>
                    <a:cubicBezTo>
                      <a:pt x="95" y="420"/>
                      <a:pt x="95" y="420"/>
                      <a:pt x="95" y="420"/>
                    </a:cubicBezTo>
                    <a:cubicBezTo>
                      <a:pt x="95" y="423"/>
                      <a:pt x="95" y="425"/>
                      <a:pt x="96" y="426"/>
                    </a:cubicBezTo>
                    <a:cubicBezTo>
                      <a:pt x="96" y="427"/>
                      <a:pt x="97" y="428"/>
                      <a:pt x="97" y="428"/>
                    </a:cubicBezTo>
                    <a:cubicBezTo>
                      <a:pt x="98" y="429"/>
                      <a:pt x="99" y="430"/>
                      <a:pt x="99" y="432"/>
                    </a:cubicBezTo>
                    <a:cubicBezTo>
                      <a:pt x="99" y="433"/>
                      <a:pt x="99" y="434"/>
                      <a:pt x="100" y="435"/>
                    </a:cubicBezTo>
                    <a:cubicBezTo>
                      <a:pt x="100" y="438"/>
                      <a:pt x="100" y="441"/>
                      <a:pt x="104" y="443"/>
                    </a:cubicBezTo>
                    <a:cubicBezTo>
                      <a:pt x="106" y="445"/>
                      <a:pt x="109" y="447"/>
                      <a:pt x="110" y="449"/>
                    </a:cubicBezTo>
                    <a:cubicBezTo>
                      <a:pt x="110" y="451"/>
                      <a:pt x="109" y="452"/>
                      <a:pt x="108" y="454"/>
                    </a:cubicBezTo>
                    <a:cubicBezTo>
                      <a:pt x="108" y="454"/>
                      <a:pt x="107" y="454"/>
                      <a:pt x="107" y="455"/>
                    </a:cubicBezTo>
                    <a:cubicBezTo>
                      <a:pt x="103" y="458"/>
                      <a:pt x="102" y="459"/>
                      <a:pt x="102" y="461"/>
                    </a:cubicBezTo>
                    <a:cubicBezTo>
                      <a:pt x="102" y="463"/>
                      <a:pt x="102" y="463"/>
                      <a:pt x="102" y="463"/>
                    </a:cubicBezTo>
                    <a:cubicBezTo>
                      <a:pt x="104" y="463"/>
                      <a:pt x="104" y="463"/>
                      <a:pt x="104" y="463"/>
                    </a:cubicBezTo>
                    <a:cubicBezTo>
                      <a:pt x="105" y="463"/>
                      <a:pt x="105" y="462"/>
                      <a:pt x="108" y="461"/>
                    </a:cubicBezTo>
                    <a:cubicBezTo>
                      <a:pt x="109" y="460"/>
                      <a:pt x="110" y="459"/>
                      <a:pt x="111" y="459"/>
                    </a:cubicBezTo>
                    <a:cubicBezTo>
                      <a:pt x="111" y="459"/>
                      <a:pt x="111" y="459"/>
                      <a:pt x="111" y="459"/>
                    </a:cubicBezTo>
                    <a:cubicBezTo>
                      <a:pt x="112" y="459"/>
                      <a:pt x="113" y="461"/>
                      <a:pt x="113" y="462"/>
                    </a:cubicBezTo>
                    <a:cubicBezTo>
                      <a:pt x="114" y="464"/>
                      <a:pt x="113" y="467"/>
                      <a:pt x="113" y="469"/>
                    </a:cubicBezTo>
                    <a:cubicBezTo>
                      <a:pt x="113" y="471"/>
                      <a:pt x="112" y="474"/>
                      <a:pt x="113" y="476"/>
                    </a:cubicBezTo>
                    <a:cubicBezTo>
                      <a:pt x="114" y="479"/>
                      <a:pt x="116" y="480"/>
                      <a:pt x="117" y="481"/>
                    </a:cubicBezTo>
                    <a:cubicBezTo>
                      <a:pt x="119" y="481"/>
                      <a:pt x="120" y="482"/>
                      <a:pt x="121" y="484"/>
                    </a:cubicBezTo>
                    <a:cubicBezTo>
                      <a:pt x="122" y="485"/>
                      <a:pt x="122" y="486"/>
                      <a:pt x="122" y="487"/>
                    </a:cubicBezTo>
                    <a:cubicBezTo>
                      <a:pt x="122" y="488"/>
                      <a:pt x="122" y="488"/>
                      <a:pt x="122" y="488"/>
                    </a:cubicBezTo>
                    <a:cubicBezTo>
                      <a:pt x="124" y="488"/>
                      <a:pt x="124" y="488"/>
                      <a:pt x="124" y="488"/>
                    </a:cubicBezTo>
                    <a:cubicBezTo>
                      <a:pt x="125" y="488"/>
                      <a:pt x="125" y="488"/>
                      <a:pt x="125" y="488"/>
                    </a:cubicBezTo>
                    <a:cubicBezTo>
                      <a:pt x="126" y="488"/>
                      <a:pt x="126" y="488"/>
                      <a:pt x="127" y="487"/>
                    </a:cubicBezTo>
                    <a:cubicBezTo>
                      <a:pt x="128" y="486"/>
                      <a:pt x="129" y="485"/>
                      <a:pt x="129" y="484"/>
                    </a:cubicBezTo>
                    <a:cubicBezTo>
                      <a:pt x="130" y="482"/>
                      <a:pt x="131" y="481"/>
                      <a:pt x="132" y="480"/>
                    </a:cubicBezTo>
                    <a:cubicBezTo>
                      <a:pt x="132" y="480"/>
                      <a:pt x="133" y="480"/>
                      <a:pt x="133" y="480"/>
                    </a:cubicBezTo>
                    <a:cubicBezTo>
                      <a:pt x="134" y="480"/>
                      <a:pt x="134" y="480"/>
                      <a:pt x="135" y="481"/>
                    </a:cubicBezTo>
                    <a:cubicBezTo>
                      <a:pt x="136" y="482"/>
                      <a:pt x="137" y="483"/>
                      <a:pt x="138" y="483"/>
                    </a:cubicBezTo>
                    <a:cubicBezTo>
                      <a:pt x="139" y="484"/>
                      <a:pt x="139" y="485"/>
                      <a:pt x="140" y="486"/>
                    </a:cubicBezTo>
                    <a:cubicBezTo>
                      <a:pt x="142" y="487"/>
                      <a:pt x="145" y="489"/>
                      <a:pt x="148" y="489"/>
                    </a:cubicBezTo>
                    <a:cubicBezTo>
                      <a:pt x="150" y="489"/>
                      <a:pt x="150" y="488"/>
                      <a:pt x="151" y="487"/>
                    </a:cubicBezTo>
                    <a:cubicBezTo>
                      <a:pt x="152" y="487"/>
                      <a:pt x="152" y="486"/>
                      <a:pt x="152" y="485"/>
                    </a:cubicBezTo>
                    <a:cubicBezTo>
                      <a:pt x="153" y="484"/>
                      <a:pt x="153" y="484"/>
                      <a:pt x="156" y="484"/>
                    </a:cubicBezTo>
                    <a:cubicBezTo>
                      <a:pt x="158" y="483"/>
                      <a:pt x="159" y="483"/>
                      <a:pt x="159" y="483"/>
                    </a:cubicBezTo>
                    <a:cubicBezTo>
                      <a:pt x="161" y="482"/>
                      <a:pt x="161" y="482"/>
                      <a:pt x="161" y="482"/>
                    </a:cubicBezTo>
                    <a:cubicBezTo>
                      <a:pt x="161" y="480"/>
                      <a:pt x="161" y="480"/>
                      <a:pt x="161" y="480"/>
                    </a:cubicBezTo>
                    <a:cubicBezTo>
                      <a:pt x="161" y="480"/>
                      <a:pt x="160" y="480"/>
                      <a:pt x="160" y="479"/>
                    </a:cubicBezTo>
                    <a:cubicBezTo>
                      <a:pt x="159" y="477"/>
                      <a:pt x="158" y="476"/>
                      <a:pt x="159" y="474"/>
                    </a:cubicBezTo>
                    <a:cubicBezTo>
                      <a:pt x="161" y="476"/>
                      <a:pt x="162" y="476"/>
                      <a:pt x="164" y="476"/>
                    </a:cubicBezTo>
                    <a:cubicBezTo>
                      <a:pt x="164" y="476"/>
                      <a:pt x="164" y="476"/>
                      <a:pt x="164" y="476"/>
                    </a:cubicBezTo>
                    <a:cubicBezTo>
                      <a:pt x="165" y="476"/>
                      <a:pt x="166" y="475"/>
                      <a:pt x="167" y="473"/>
                    </a:cubicBezTo>
                    <a:cubicBezTo>
                      <a:pt x="167" y="472"/>
                      <a:pt x="168" y="470"/>
                      <a:pt x="169" y="470"/>
                    </a:cubicBezTo>
                    <a:cubicBezTo>
                      <a:pt x="170" y="470"/>
                      <a:pt x="170" y="470"/>
                      <a:pt x="170" y="470"/>
                    </a:cubicBezTo>
                    <a:cubicBezTo>
                      <a:pt x="171" y="471"/>
                      <a:pt x="173" y="475"/>
                      <a:pt x="173" y="479"/>
                    </a:cubicBezTo>
                    <a:cubicBezTo>
                      <a:pt x="173" y="480"/>
                      <a:pt x="173" y="481"/>
                      <a:pt x="173" y="482"/>
                    </a:cubicBezTo>
                    <a:cubicBezTo>
                      <a:pt x="172" y="484"/>
                      <a:pt x="171" y="487"/>
                      <a:pt x="173" y="488"/>
                    </a:cubicBezTo>
                    <a:cubicBezTo>
                      <a:pt x="174" y="488"/>
                      <a:pt x="174" y="488"/>
                      <a:pt x="174" y="488"/>
                    </a:cubicBezTo>
                    <a:cubicBezTo>
                      <a:pt x="175" y="488"/>
                      <a:pt x="175" y="488"/>
                      <a:pt x="175" y="488"/>
                    </a:cubicBezTo>
                    <a:cubicBezTo>
                      <a:pt x="176" y="488"/>
                      <a:pt x="178" y="487"/>
                      <a:pt x="180" y="484"/>
                    </a:cubicBezTo>
                    <a:cubicBezTo>
                      <a:pt x="181" y="484"/>
                      <a:pt x="181" y="484"/>
                      <a:pt x="181" y="483"/>
                    </a:cubicBezTo>
                    <a:cubicBezTo>
                      <a:pt x="183" y="482"/>
                      <a:pt x="185" y="480"/>
                      <a:pt x="188" y="480"/>
                    </a:cubicBezTo>
                    <a:cubicBezTo>
                      <a:pt x="188" y="480"/>
                      <a:pt x="189" y="480"/>
                      <a:pt x="189" y="480"/>
                    </a:cubicBezTo>
                    <a:cubicBezTo>
                      <a:pt x="192" y="482"/>
                      <a:pt x="192" y="482"/>
                      <a:pt x="192" y="482"/>
                    </a:cubicBezTo>
                    <a:cubicBezTo>
                      <a:pt x="193" y="479"/>
                      <a:pt x="193" y="479"/>
                      <a:pt x="193" y="479"/>
                    </a:cubicBezTo>
                    <a:cubicBezTo>
                      <a:pt x="193" y="478"/>
                      <a:pt x="193" y="478"/>
                      <a:pt x="193" y="478"/>
                    </a:cubicBezTo>
                    <a:cubicBezTo>
                      <a:pt x="194" y="477"/>
                      <a:pt x="194" y="475"/>
                      <a:pt x="194" y="473"/>
                    </a:cubicBezTo>
                    <a:cubicBezTo>
                      <a:pt x="195" y="471"/>
                      <a:pt x="194" y="468"/>
                      <a:pt x="194" y="466"/>
                    </a:cubicBezTo>
                    <a:cubicBezTo>
                      <a:pt x="194" y="465"/>
                      <a:pt x="194" y="464"/>
                      <a:pt x="194" y="463"/>
                    </a:cubicBezTo>
                    <a:cubicBezTo>
                      <a:pt x="194" y="460"/>
                      <a:pt x="195" y="459"/>
                      <a:pt x="196" y="459"/>
                    </a:cubicBezTo>
                    <a:cubicBezTo>
                      <a:pt x="197" y="459"/>
                      <a:pt x="198" y="458"/>
                      <a:pt x="199" y="457"/>
                    </a:cubicBezTo>
                    <a:cubicBezTo>
                      <a:pt x="200" y="455"/>
                      <a:pt x="201" y="451"/>
                      <a:pt x="202" y="447"/>
                    </a:cubicBezTo>
                    <a:cubicBezTo>
                      <a:pt x="202" y="445"/>
                      <a:pt x="201" y="442"/>
                      <a:pt x="200" y="440"/>
                    </a:cubicBezTo>
                    <a:cubicBezTo>
                      <a:pt x="199" y="436"/>
                      <a:pt x="198" y="433"/>
                      <a:pt x="202" y="431"/>
                    </a:cubicBezTo>
                    <a:cubicBezTo>
                      <a:pt x="205" y="430"/>
                      <a:pt x="207" y="429"/>
                      <a:pt x="210" y="429"/>
                    </a:cubicBezTo>
                    <a:cubicBezTo>
                      <a:pt x="213" y="428"/>
                      <a:pt x="217" y="427"/>
                      <a:pt x="220" y="423"/>
                    </a:cubicBezTo>
                    <a:cubicBezTo>
                      <a:pt x="221" y="422"/>
                      <a:pt x="221" y="422"/>
                      <a:pt x="221" y="422"/>
                    </a:cubicBezTo>
                    <a:cubicBezTo>
                      <a:pt x="222" y="420"/>
                      <a:pt x="224" y="417"/>
                      <a:pt x="225" y="415"/>
                    </a:cubicBezTo>
                    <a:cubicBezTo>
                      <a:pt x="226" y="412"/>
                      <a:pt x="226" y="410"/>
                      <a:pt x="225" y="408"/>
                    </a:cubicBezTo>
                    <a:cubicBezTo>
                      <a:pt x="225" y="407"/>
                      <a:pt x="225" y="405"/>
                      <a:pt x="225" y="404"/>
                    </a:cubicBezTo>
                    <a:cubicBezTo>
                      <a:pt x="226" y="403"/>
                      <a:pt x="227" y="403"/>
                      <a:pt x="229" y="403"/>
                    </a:cubicBezTo>
                    <a:cubicBezTo>
                      <a:pt x="231" y="403"/>
                      <a:pt x="231" y="403"/>
                      <a:pt x="231" y="403"/>
                    </a:cubicBezTo>
                    <a:cubicBezTo>
                      <a:pt x="231" y="402"/>
                      <a:pt x="231" y="402"/>
                      <a:pt x="231" y="402"/>
                    </a:cubicBezTo>
                    <a:cubicBezTo>
                      <a:pt x="232" y="399"/>
                      <a:pt x="231" y="398"/>
                      <a:pt x="230" y="396"/>
                    </a:cubicBezTo>
                    <a:cubicBezTo>
                      <a:pt x="229" y="395"/>
                      <a:pt x="228" y="393"/>
                      <a:pt x="228" y="391"/>
                    </a:cubicBezTo>
                    <a:cubicBezTo>
                      <a:pt x="229" y="388"/>
                      <a:pt x="233" y="383"/>
                      <a:pt x="236" y="381"/>
                    </a:cubicBezTo>
                    <a:cubicBezTo>
                      <a:pt x="237" y="380"/>
                      <a:pt x="238" y="380"/>
                      <a:pt x="239" y="380"/>
                    </a:cubicBezTo>
                    <a:cubicBezTo>
                      <a:pt x="240" y="380"/>
                      <a:pt x="240" y="380"/>
                      <a:pt x="241" y="380"/>
                    </a:cubicBezTo>
                    <a:cubicBezTo>
                      <a:pt x="242" y="381"/>
                      <a:pt x="243" y="383"/>
                      <a:pt x="245" y="384"/>
                    </a:cubicBezTo>
                    <a:cubicBezTo>
                      <a:pt x="247" y="387"/>
                      <a:pt x="248" y="389"/>
                      <a:pt x="251" y="389"/>
                    </a:cubicBezTo>
                    <a:cubicBezTo>
                      <a:pt x="251" y="389"/>
                      <a:pt x="251" y="389"/>
                      <a:pt x="251" y="389"/>
                    </a:cubicBezTo>
                    <a:cubicBezTo>
                      <a:pt x="252" y="389"/>
                      <a:pt x="252" y="389"/>
                      <a:pt x="252" y="389"/>
                    </a:cubicBezTo>
                    <a:cubicBezTo>
                      <a:pt x="253" y="389"/>
                      <a:pt x="253" y="389"/>
                      <a:pt x="253" y="389"/>
                    </a:cubicBezTo>
                    <a:cubicBezTo>
                      <a:pt x="253" y="388"/>
                      <a:pt x="254" y="387"/>
                      <a:pt x="254" y="387"/>
                    </a:cubicBezTo>
                    <a:cubicBezTo>
                      <a:pt x="254" y="387"/>
                      <a:pt x="255" y="386"/>
                      <a:pt x="255" y="386"/>
                    </a:cubicBezTo>
                    <a:cubicBezTo>
                      <a:pt x="256" y="386"/>
                      <a:pt x="256" y="385"/>
                      <a:pt x="257" y="385"/>
                    </a:cubicBezTo>
                    <a:cubicBezTo>
                      <a:pt x="257" y="385"/>
                      <a:pt x="257" y="385"/>
                      <a:pt x="257" y="385"/>
                    </a:cubicBezTo>
                    <a:cubicBezTo>
                      <a:pt x="258" y="385"/>
                      <a:pt x="259" y="384"/>
                      <a:pt x="259" y="383"/>
                    </a:cubicBezTo>
                    <a:cubicBezTo>
                      <a:pt x="260" y="381"/>
                      <a:pt x="259" y="378"/>
                      <a:pt x="259" y="376"/>
                    </a:cubicBezTo>
                    <a:cubicBezTo>
                      <a:pt x="259" y="375"/>
                      <a:pt x="259" y="374"/>
                      <a:pt x="259" y="373"/>
                    </a:cubicBezTo>
                    <a:cubicBezTo>
                      <a:pt x="259" y="373"/>
                      <a:pt x="260" y="373"/>
                      <a:pt x="260" y="373"/>
                    </a:cubicBezTo>
                    <a:cubicBezTo>
                      <a:pt x="261" y="373"/>
                      <a:pt x="262" y="373"/>
                      <a:pt x="264" y="373"/>
                    </a:cubicBezTo>
                    <a:cubicBezTo>
                      <a:pt x="264" y="374"/>
                      <a:pt x="265" y="374"/>
                      <a:pt x="266" y="374"/>
                    </a:cubicBezTo>
                    <a:cubicBezTo>
                      <a:pt x="266" y="374"/>
                      <a:pt x="266" y="374"/>
                      <a:pt x="266" y="374"/>
                    </a:cubicBezTo>
                    <a:cubicBezTo>
                      <a:pt x="269" y="373"/>
                      <a:pt x="269" y="373"/>
                      <a:pt x="269" y="373"/>
                    </a:cubicBezTo>
                    <a:cubicBezTo>
                      <a:pt x="268" y="372"/>
                      <a:pt x="268" y="372"/>
                      <a:pt x="268" y="372"/>
                    </a:cubicBezTo>
                    <a:cubicBezTo>
                      <a:pt x="268" y="371"/>
                      <a:pt x="268" y="371"/>
                      <a:pt x="268" y="370"/>
                    </a:cubicBezTo>
                    <a:cubicBezTo>
                      <a:pt x="269" y="369"/>
                      <a:pt x="269" y="368"/>
                      <a:pt x="269" y="367"/>
                    </a:cubicBezTo>
                    <a:cubicBezTo>
                      <a:pt x="269" y="364"/>
                      <a:pt x="270" y="361"/>
                      <a:pt x="272" y="359"/>
                    </a:cubicBezTo>
                    <a:cubicBezTo>
                      <a:pt x="274" y="357"/>
                      <a:pt x="279" y="354"/>
                      <a:pt x="282" y="353"/>
                    </a:cubicBezTo>
                    <a:cubicBezTo>
                      <a:pt x="282" y="353"/>
                      <a:pt x="282" y="353"/>
                      <a:pt x="283" y="353"/>
                    </a:cubicBezTo>
                    <a:cubicBezTo>
                      <a:pt x="284" y="353"/>
                      <a:pt x="286" y="354"/>
                      <a:pt x="287" y="355"/>
                    </a:cubicBezTo>
                    <a:cubicBezTo>
                      <a:pt x="289" y="355"/>
                      <a:pt x="290" y="356"/>
                      <a:pt x="292" y="356"/>
                    </a:cubicBezTo>
                    <a:cubicBezTo>
                      <a:pt x="293" y="356"/>
                      <a:pt x="293" y="356"/>
                      <a:pt x="293" y="356"/>
                    </a:cubicBezTo>
                    <a:cubicBezTo>
                      <a:pt x="295" y="355"/>
                      <a:pt x="295" y="353"/>
                      <a:pt x="295" y="352"/>
                    </a:cubicBezTo>
                    <a:cubicBezTo>
                      <a:pt x="295" y="351"/>
                      <a:pt x="295" y="350"/>
                      <a:pt x="296" y="350"/>
                    </a:cubicBezTo>
                    <a:cubicBezTo>
                      <a:pt x="296" y="348"/>
                      <a:pt x="298" y="347"/>
                      <a:pt x="301" y="346"/>
                    </a:cubicBezTo>
                    <a:cubicBezTo>
                      <a:pt x="302" y="346"/>
                      <a:pt x="302" y="346"/>
                      <a:pt x="303" y="346"/>
                    </a:cubicBezTo>
                    <a:cubicBezTo>
                      <a:pt x="307" y="344"/>
                      <a:pt x="310" y="343"/>
                      <a:pt x="313" y="339"/>
                    </a:cubicBezTo>
                    <a:cubicBezTo>
                      <a:pt x="315" y="338"/>
                      <a:pt x="317" y="337"/>
                      <a:pt x="319" y="337"/>
                    </a:cubicBezTo>
                    <a:cubicBezTo>
                      <a:pt x="319" y="337"/>
                      <a:pt x="320" y="336"/>
                      <a:pt x="321" y="336"/>
                    </a:cubicBezTo>
                    <a:cubicBezTo>
                      <a:pt x="323" y="335"/>
                      <a:pt x="324" y="334"/>
                      <a:pt x="326" y="332"/>
                    </a:cubicBezTo>
                    <a:cubicBezTo>
                      <a:pt x="327" y="331"/>
                      <a:pt x="327" y="331"/>
                      <a:pt x="327" y="331"/>
                    </a:cubicBezTo>
                    <a:cubicBezTo>
                      <a:pt x="329" y="328"/>
                      <a:pt x="331" y="328"/>
                      <a:pt x="333" y="328"/>
                    </a:cubicBezTo>
                    <a:cubicBezTo>
                      <a:pt x="335" y="328"/>
                      <a:pt x="337" y="328"/>
                      <a:pt x="339" y="329"/>
                    </a:cubicBezTo>
                    <a:cubicBezTo>
                      <a:pt x="340" y="329"/>
                      <a:pt x="340" y="329"/>
                      <a:pt x="340" y="329"/>
                    </a:cubicBezTo>
                    <a:cubicBezTo>
                      <a:pt x="342" y="329"/>
                      <a:pt x="343" y="329"/>
                      <a:pt x="344" y="329"/>
                    </a:cubicBezTo>
                    <a:cubicBezTo>
                      <a:pt x="346" y="329"/>
                      <a:pt x="347" y="329"/>
                      <a:pt x="348" y="329"/>
                    </a:cubicBezTo>
                    <a:cubicBezTo>
                      <a:pt x="349" y="329"/>
                      <a:pt x="350" y="329"/>
                      <a:pt x="351" y="329"/>
                    </a:cubicBezTo>
                    <a:cubicBezTo>
                      <a:pt x="354" y="329"/>
                      <a:pt x="356" y="329"/>
                      <a:pt x="357" y="330"/>
                    </a:cubicBezTo>
                    <a:cubicBezTo>
                      <a:pt x="357" y="330"/>
                      <a:pt x="357" y="330"/>
                      <a:pt x="357" y="330"/>
                    </a:cubicBezTo>
                    <a:cubicBezTo>
                      <a:pt x="358" y="331"/>
                      <a:pt x="358" y="331"/>
                      <a:pt x="358" y="331"/>
                    </a:cubicBezTo>
                    <a:cubicBezTo>
                      <a:pt x="358" y="330"/>
                      <a:pt x="358" y="330"/>
                      <a:pt x="358" y="330"/>
                    </a:cubicBezTo>
                    <a:cubicBezTo>
                      <a:pt x="361" y="331"/>
                      <a:pt x="364" y="331"/>
                      <a:pt x="366" y="331"/>
                    </a:cubicBezTo>
                    <a:cubicBezTo>
                      <a:pt x="368" y="331"/>
                      <a:pt x="369" y="331"/>
                      <a:pt x="370" y="331"/>
                    </a:cubicBezTo>
                    <a:cubicBezTo>
                      <a:pt x="371" y="331"/>
                      <a:pt x="372" y="331"/>
                      <a:pt x="373" y="331"/>
                    </a:cubicBezTo>
                    <a:cubicBezTo>
                      <a:pt x="376" y="331"/>
                      <a:pt x="376" y="331"/>
                      <a:pt x="376" y="331"/>
                    </a:cubicBezTo>
                    <a:cubicBezTo>
                      <a:pt x="380" y="331"/>
                      <a:pt x="383" y="331"/>
                      <a:pt x="386" y="327"/>
                    </a:cubicBezTo>
                    <a:cubicBezTo>
                      <a:pt x="389" y="323"/>
                      <a:pt x="391" y="321"/>
                      <a:pt x="397" y="321"/>
                    </a:cubicBezTo>
                    <a:cubicBezTo>
                      <a:pt x="399" y="321"/>
                      <a:pt x="401" y="321"/>
                      <a:pt x="402" y="321"/>
                    </a:cubicBezTo>
                    <a:cubicBezTo>
                      <a:pt x="404" y="321"/>
                      <a:pt x="406" y="321"/>
                      <a:pt x="409" y="321"/>
                    </a:cubicBezTo>
                    <a:cubicBezTo>
                      <a:pt x="410" y="321"/>
                      <a:pt x="411" y="321"/>
                      <a:pt x="413" y="321"/>
                    </a:cubicBezTo>
                    <a:cubicBezTo>
                      <a:pt x="414" y="321"/>
                      <a:pt x="414" y="321"/>
                      <a:pt x="414" y="321"/>
                    </a:cubicBezTo>
                    <a:cubicBezTo>
                      <a:pt x="416" y="321"/>
                      <a:pt x="418" y="321"/>
                      <a:pt x="420" y="321"/>
                    </a:cubicBezTo>
                    <a:cubicBezTo>
                      <a:pt x="422" y="321"/>
                      <a:pt x="424" y="320"/>
                      <a:pt x="426" y="320"/>
                    </a:cubicBezTo>
                    <a:cubicBezTo>
                      <a:pt x="427" y="320"/>
                      <a:pt x="428" y="320"/>
                      <a:pt x="429" y="320"/>
                    </a:cubicBezTo>
                    <a:cubicBezTo>
                      <a:pt x="430" y="321"/>
                      <a:pt x="430" y="321"/>
                      <a:pt x="430" y="321"/>
                    </a:cubicBezTo>
                    <a:cubicBezTo>
                      <a:pt x="431" y="321"/>
                      <a:pt x="432" y="321"/>
                      <a:pt x="432" y="321"/>
                    </a:cubicBezTo>
                    <a:cubicBezTo>
                      <a:pt x="434" y="321"/>
                      <a:pt x="435" y="320"/>
                      <a:pt x="436" y="320"/>
                    </a:cubicBezTo>
                    <a:cubicBezTo>
                      <a:pt x="437" y="320"/>
                      <a:pt x="438" y="319"/>
                      <a:pt x="439" y="319"/>
                    </a:cubicBezTo>
                    <a:cubicBezTo>
                      <a:pt x="440" y="318"/>
                      <a:pt x="441" y="317"/>
                      <a:pt x="442" y="317"/>
                    </a:cubicBezTo>
                    <a:cubicBezTo>
                      <a:pt x="443" y="317"/>
                      <a:pt x="443" y="317"/>
                      <a:pt x="444" y="317"/>
                    </a:cubicBezTo>
                    <a:cubicBezTo>
                      <a:pt x="445" y="317"/>
                      <a:pt x="446" y="317"/>
                      <a:pt x="448" y="317"/>
                    </a:cubicBezTo>
                    <a:cubicBezTo>
                      <a:pt x="449" y="318"/>
                      <a:pt x="450" y="318"/>
                      <a:pt x="451" y="318"/>
                    </a:cubicBezTo>
                    <a:cubicBezTo>
                      <a:pt x="453" y="318"/>
                      <a:pt x="454" y="317"/>
                      <a:pt x="455" y="316"/>
                    </a:cubicBezTo>
                    <a:cubicBezTo>
                      <a:pt x="456" y="315"/>
                      <a:pt x="456" y="314"/>
                      <a:pt x="457" y="313"/>
                    </a:cubicBezTo>
                    <a:cubicBezTo>
                      <a:pt x="457" y="312"/>
                      <a:pt x="458" y="311"/>
                      <a:pt x="459" y="310"/>
                    </a:cubicBezTo>
                    <a:cubicBezTo>
                      <a:pt x="460" y="310"/>
                      <a:pt x="460" y="309"/>
                      <a:pt x="461" y="309"/>
                    </a:cubicBezTo>
                    <a:cubicBezTo>
                      <a:pt x="462" y="308"/>
                      <a:pt x="463" y="308"/>
                      <a:pt x="464" y="307"/>
                    </a:cubicBezTo>
                    <a:cubicBezTo>
                      <a:pt x="466" y="304"/>
                      <a:pt x="466" y="301"/>
                      <a:pt x="467" y="298"/>
                    </a:cubicBezTo>
                    <a:cubicBezTo>
                      <a:pt x="467" y="295"/>
                      <a:pt x="467" y="292"/>
                      <a:pt x="469" y="290"/>
                    </a:cubicBezTo>
                    <a:cubicBezTo>
                      <a:pt x="471" y="285"/>
                      <a:pt x="474" y="280"/>
                      <a:pt x="474" y="274"/>
                    </a:cubicBezTo>
                    <a:cubicBezTo>
                      <a:pt x="474" y="268"/>
                      <a:pt x="474" y="268"/>
                      <a:pt x="474" y="268"/>
                    </a:cubicBezTo>
                    <a:cubicBezTo>
                      <a:pt x="474" y="254"/>
                      <a:pt x="474" y="240"/>
                      <a:pt x="475" y="226"/>
                    </a:cubicBezTo>
                    <a:cubicBezTo>
                      <a:pt x="475" y="222"/>
                      <a:pt x="475" y="219"/>
                      <a:pt x="474" y="215"/>
                    </a:cubicBezTo>
                    <a:cubicBezTo>
                      <a:pt x="474" y="212"/>
                      <a:pt x="474" y="209"/>
                      <a:pt x="474" y="20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2" name="Freeform 35">
                <a:extLst>
                  <a:ext uri="{FF2B5EF4-FFF2-40B4-BE49-F238E27FC236}">
                    <a16:creationId xmlns:a16="http://schemas.microsoft.com/office/drawing/2014/main" id="{0E05CD16-8B15-4E14-87B5-218B52FB1CC1}"/>
                  </a:ext>
                </a:extLst>
              </p:cNvPr>
              <p:cNvSpPr>
                <a:spLocks/>
              </p:cNvSpPr>
              <p:nvPr/>
            </p:nvSpPr>
            <p:spPr bwMode="auto">
              <a:xfrm>
                <a:off x="1322" y="604"/>
                <a:ext cx="622" cy="753"/>
              </a:xfrm>
              <a:custGeom>
                <a:avLst/>
                <a:gdLst>
                  <a:gd name="T0" fmla="*/ 298 w 343"/>
                  <a:gd name="T1" fmla="*/ 76 h 415"/>
                  <a:gd name="T2" fmla="*/ 330 w 343"/>
                  <a:gd name="T3" fmla="*/ 66 h 415"/>
                  <a:gd name="T4" fmla="*/ 268 w 343"/>
                  <a:gd name="T5" fmla="*/ 20 h 415"/>
                  <a:gd name="T6" fmla="*/ 258 w 343"/>
                  <a:gd name="T7" fmla="*/ 13 h 415"/>
                  <a:gd name="T8" fmla="*/ 247 w 343"/>
                  <a:gd name="T9" fmla="*/ 5 h 415"/>
                  <a:gd name="T10" fmla="*/ 242 w 343"/>
                  <a:gd name="T11" fmla="*/ 0 h 415"/>
                  <a:gd name="T12" fmla="*/ 240 w 343"/>
                  <a:gd name="T13" fmla="*/ 41 h 415"/>
                  <a:gd name="T14" fmla="*/ 145 w 343"/>
                  <a:gd name="T15" fmla="*/ 54 h 415"/>
                  <a:gd name="T16" fmla="*/ 143 w 343"/>
                  <a:gd name="T17" fmla="*/ 100 h 415"/>
                  <a:gd name="T18" fmla="*/ 143 w 343"/>
                  <a:gd name="T19" fmla="*/ 115 h 415"/>
                  <a:gd name="T20" fmla="*/ 143 w 343"/>
                  <a:gd name="T21" fmla="*/ 122 h 415"/>
                  <a:gd name="T22" fmla="*/ 129 w 343"/>
                  <a:gd name="T23" fmla="*/ 130 h 415"/>
                  <a:gd name="T24" fmla="*/ 110 w 343"/>
                  <a:gd name="T25" fmla="*/ 144 h 415"/>
                  <a:gd name="T26" fmla="*/ 112 w 343"/>
                  <a:gd name="T27" fmla="*/ 195 h 415"/>
                  <a:gd name="T28" fmla="*/ 0 w 343"/>
                  <a:gd name="T29" fmla="*/ 203 h 415"/>
                  <a:gd name="T30" fmla="*/ 1 w 343"/>
                  <a:gd name="T31" fmla="*/ 206 h 415"/>
                  <a:gd name="T32" fmla="*/ 3 w 343"/>
                  <a:gd name="T33" fmla="*/ 211 h 415"/>
                  <a:gd name="T34" fmla="*/ 9 w 343"/>
                  <a:gd name="T35" fmla="*/ 220 h 415"/>
                  <a:gd name="T36" fmla="*/ 12 w 343"/>
                  <a:gd name="T37" fmla="*/ 221 h 415"/>
                  <a:gd name="T38" fmla="*/ 15 w 343"/>
                  <a:gd name="T39" fmla="*/ 229 h 415"/>
                  <a:gd name="T40" fmla="*/ 16 w 343"/>
                  <a:gd name="T41" fmla="*/ 237 h 415"/>
                  <a:gd name="T42" fmla="*/ 13 w 343"/>
                  <a:gd name="T43" fmla="*/ 245 h 415"/>
                  <a:gd name="T44" fmla="*/ 11 w 343"/>
                  <a:gd name="T45" fmla="*/ 252 h 415"/>
                  <a:gd name="T46" fmla="*/ 10 w 343"/>
                  <a:gd name="T47" fmla="*/ 256 h 415"/>
                  <a:gd name="T48" fmla="*/ 11 w 343"/>
                  <a:gd name="T49" fmla="*/ 264 h 415"/>
                  <a:gd name="T50" fmla="*/ 14 w 343"/>
                  <a:gd name="T51" fmla="*/ 269 h 415"/>
                  <a:gd name="T52" fmla="*/ 17 w 343"/>
                  <a:gd name="T53" fmla="*/ 286 h 415"/>
                  <a:gd name="T54" fmla="*/ 18 w 343"/>
                  <a:gd name="T55" fmla="*/ 299 h 415"/>
                  <a:gd name="T56" fmla="*/ 16 w 343"/>
                  <a:gd name="T57" fmla="*/ 322 h 415"/>
                  <a:gd name="T58" fmla="*/ 4 w 343"/>
                  <a:gd name="T59" fmla="*/ 360 h 415"/>
                  <a:gd name="T60" fmla="*/ 3 w 343"/>
                  <a:gd name="T61" fmla="*/ 371 h 415"/>
                  <a:gd name="T62" fmla="*/ 11 w 343"/>
                  <a:gd name="T63" fmla="*/ 362 h 415"/>
                  <a:gd name="T64" fmla="*/ 19 w 343"/>
                  <a:gd name="T65" fmla="*/ 354 h 415"/>
                  <a:gd name="T66" fmla="*/ 25 w 343"/>
                  <a:gd name="T67" fmla="*/ 354 h 415"/>
                  <a:gd name="T68" fmla="*/ 44 w 343"/>
                  <a:gd name="T69" fmla="*/ 352 h 415"/>
                  <a:gd name="T70" fmla="*/ 62 w 343"/>
                  <a:gd name="T71" fmla="*/ 349 h 415"/>
                  <a:gd name="T72" fmla="*/ 77 w 343"/>
                  <a:gd name="T73" fmla="*/ 358 h 415"/>
                  <a:gd name="T74" fmla="*/ 98 w 343"/>
                  <a:gd name="T75" fmla="*/ 378 h 415"/>
                  <a:gd name="T76" fmla="*/ 108 w 343"/>
                  <a:gd name="T77" fmla="*/ 391 h 415"/>
                  <a:gd name="T78" fmla="*/ 112 w 343"/>
                  <a:gd name="T79" fmla="*/ 397 h 415"/>
                  <a:gd name="T80" fmla="*/ 118 w 343"/>
                  <a:gd name="T81" fmla="*/ 402 h 415"/>
                  <a:gd name="T82" fmla="*/ 129 w 343"/>
                  <a:gd name="T83" fmla="*/ 413 h 415"/>
                  <a:gd name="T84" fmla="*/ 132 w 343"/>
                  <a:gd name="T85" fmla="*/ 413 h 415"/>
                  <a:gd name="T86" fmla="*/ 132 w 343"/>
                  <a:gd name="T87" fmla="*/ 415 h 415"/>
                  <a:gd name="T88" fmla="*/ 139 w 343"/>
                  <a:gd name="T89" fmla="*/ 409 h 415"/>
                  <a:gd name="T90" fmla="*/ 141 w 343"/>
                  <a:gd name="T91" fmla="*/ 396 h 415"/>
                  <a:gd name="T92" fmla="*/ 150 w 343"/>
                  <a:gd name="T93" fmla="*/ 384 h 415"/>
                  <a:gd name="T94" fmla="*/ 159 w 343"/>
                  <a:gd name="T95" fmla="*/ 391 h 415"/>
                  <a:gd name="T96" fmla="*/ 164 w 343"/>
                  <a:gd name="T97" fmla="*/ 396 h 415"/>
                  <a:gd name="T98" fmla="*/ 166 w 343"/>
                  <a:gd name="T99" fmla="*/ 398 h 415"/>
                  <a:gd name="T100" fmla="*/ 169 w 343"/>
                  <a:gd name="T101" fmla="*/ 398 h 415"/>
                  <a:gd name="T102" fmla="*/ 170 w 343"/>
                  <a:gd name="T103" fmla="*/ 395 h 415"/>
                  <a:gd name="T104" fmla="*/ 178 w 343"/>
                  <a:gd name="T105" fmla="*/ 389 h 415"/>
                  <a:gd name="T106" fmla="*/ 181 w 343"/>
                  <a:gd name="T107" fmla="*/ 389 h 415"/>
                  <a:gd name="T108" fmla="*/ 194 w 343"/>
                  <a:gd name="T109" fmla="*/ 391 h 415"/>
                  <a:gd name="T110" fmla="*/ 202 w 343"/>
                  <a:gd name="T111" fmla="*/ 390 h 415"/>
                  <a:gd name="T112" fmla="*/ 208 w 343"/>
                  <a:gd name="T113" fmla="*/ 389 h 415"/>
                  <a:gd name="T114" fmla="*/ 210 w 343"/>
                  <a:gd name="T115" fmla="*/ 384 h 415"/>
                  <a:gd name="T116" fmla="*/ 214 w 343"/>
                  <a:gd name="T117" fmla="*/ 386 h 415"/>
                  <a:gd name="T118" fmla="*/ 215 w 343"/>
                  <a:gd name="T119" fmla="*/ 388 h 415"/>
                  <a:gd name="T120" fmla="*/ 327 w 343"/>
                  <a:gd name="T121" fmla="*/ 36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415">
                    <a:moveTo>
                      <a:pt x="320" y="355"/>
                    </a:moveTo>
                    <a:cubicBezTo>
                      <a:pt x="298" y="76"/>
                      <a:pt x="298" y="76"/>
                      <a:pt x="298" y="76"/>
                    </a:cubicBezTo>
                    <a:cubicBezTo>
                      <a:pt x="343" y="76"/>
                      <a:pt x="343" y="76"/>
                      <a:pt x="343" y="76"/>
                    </a:cubicBezTo>
                    <a:cubicBezTo>
                      <a:pt x="330" y="66"/>
                      <a:pt x="330" y="66"/>
                      <a:pt x="330" y="66"/>
                    </a:cubicBezTo>
                    <a:cubicBezTo>
                      <a:pt x="317" y="56"/>
                      <a:pt x="306" y="48"/>
                      <a:pt x="296" y="40"/>
                    </a:cubicBezTo>
                    <a:cubicBezTo>
                      <a:pt x="287" y="34"/>
                      <a:pt x="279" y="28"/>
                      <a:pt x="268" y="20"/>
                    </a:cubicBezTo>
                    <a:cubicBezTo>
                      <a:pt x="265" y="18"/>
                      <a:pt x="262" y="16"/>
                      <a:pt x="259" y="14"/>
                    </a:cubicBezTo>
                    <a:cubicBezTo>
                      <a:pt x="258" y="13"/>
                      <a:pt x="258" y="13"/>
                      <a:pt x="258" y="13"/>
                    </a:cubicBezTo>
                    <a:cubicBezTo>
                      <a:pt x="255" y="10"/>
                      <a:pt x="252" y="8"/>
                      <a:pt x="249" y="6"/>
                    </a:cubicBezTo>
                    <a:cubicBezTo>
                      <a:pt x="247" y="5"/>
                      <a:pt x="247" y="5"/>
                      <a:pt x="247" y="5"/>
                    </a:cubicBezTo>
                    <a:cubicBezTo>
                      <a:pt x="247" y="4"/>
                      <a:pt x="246" y="4"/>
                      <a:pt x="246" y="3"/>
                    </a:cubicBezTo>
                    <a:cubicBezTo>
                      <a:pt x="242" y="0"/>
                      <a:pt x="242" y="0"/>
                      <a:pt x="242" y="0"/>
                    </a:cubicBezTo>
                    <a:cubicBezTo>
                      <a:pt x="241" y="4"/>
                      <a:pt x="241" y="4"/>
                      <a:pt x="241" y="4"/>
                    </a:cubicBezTo>
                    <a:cubicBezTo>
                      <a:pt x="240" y="41"/>
                      <a:pt x="240" y="41"/>
                      <a:pt x="240" y="41"/>
                    </a:cubicBezTo>
                    <a:cubicBezTo>
                      <a:pt x="146" y="44"/>
                      <a:pt x="146" y="44"/>
                      <a:pt x="146" y="44"/>
                    </a:cubicBezTo>
                    <a:cubicBezTo>
                      <a:pt x="145" y="54"/>
                      <a:pt x="145" y="54"/>
                      <a:pt x="145" y="54"/>
                    </a:cubicBezTo>
                    <a:cubicBezTo>
                      <a:pt x="145" y="59"/>
                      <a:pt x="145" y="65"/>
                      <a:pt x="145" y="71"/>
                    </a:cubicBezTo>
                    <a:cubicBezTo>
                      <a:pt x="144" y="80"/>
                      <a:pt x="144" y="90"/>
                      <a:pt x="143" y="100"/>
                    </a:cubicBezTo>
                    <a:cubicBezTo>
                      <a:pt x="143" y="100"/>
                      <a:pt x="143" y="100"/>
                      <a:pt x="143" y="100"/>
                    </a:cubicBezTo>
                    <a:cubicBezTo>
                      <a:pt x="143" y="105"/>
                      <a:pt x="143" y="110"/>
                      <a:pt x="143" y="115"/>
                    </a:cubicBezTo>
                    <a:cubicBezTo>
                      <a:pt x="143" y="117"/>
                      <a:pt x="143" y="117"/>
                      <a:pt x="143" y="117"/>
                    </a:cubicBezTo>
                    <a:cubicBezTo>
                      <a:pt x="143" y="119"/>
                      <a:pt x="143" y="121"/>
                      <a:pt x="143" y="122"/>
                    </a:cubicBezTo>
                    <a:cubicBezTo>
                      <a:pt x="143" y="126"/>
                      <a:pt x="138" y="128"/>
                      <a:pt x="134" y="129"/>
                    </a:cubicBezTo>
                    <a:cubicBezTo>
                      <a:pt x="132" y="129"/>
                      <a:pt x="131" y="130"/>
                      <a:pt x="129" y="130"/>
                    </a:cubicBezTo>
                    <a:cubicBezTo>
                      <a:pt x="128" y="131"/>
                      <a:pt x="126" y="131"/>
                      <a:pt x="125" y="132"/>
                    </a:cubicBezTo>
                    <a:cubicBezTo>
                      <a:pt x="119" y="133"/>
                      <a:pt x="113" y="139"/>
                      <a:pt x="110" y="144"/>
                    </a:cubicBezTo>
                    <a:cubicBezTo>
                      <a:pt x="109" y="147"/>
                      <a:pt x="109" y="152"/>
                      <a:pt x="110" y="155"/>
                    </a:cubicBezTo>
                    <a:cubicBezTo>
                      <a:pt x="112" y="195"/>
                      <a:pt x="112" y="195"/>
                      <a:pt x="112" y="195"/>
                    </a:cubicBezTo>
                    <a:cubicBezTo>
                      <a:pt x="0" y="195"/>
                      <a:pt x="0" y="195"/>
                      <a:pt x="0" y="195"/>
                    </a:cubicBezTo>
                    <a:cubicBezTo>
                      <a:pt x="0" y="203"/>
                      <a:pt x="0" y="203"/>
                      <a:pt x="0" y="203"/>
                    </a:cubicBezTo>
                    <a:cubicBezTo>
                      <a:pt x="0" y="204"/>
                      <a:pt x="0" y="204"/>
                      <a:pt x="0" y="204"/>
                    </a:cubicBezTo>
                    <a:cubicBezTo>
                      <a:pt x="0" y="204"/>
                      <a:pt x="0" y="205"/>
                      <a:pt x="1" y="206"/>
                    </a:cubicBezTo>
                    <a:cubicBezTo>
                      <a:pt x="1" y="207"/>
                      <a:pt x="1" y="208"/>
                      <a:pt x="2" y="209"/>
                    </a:cubicBezTo>
                    <a:cubicBezTo>
                      <a:pt x="2" y="210"/>
                      <a:pt x="3" y="211"/>
                      <a:pt x="3" y="211"/>
                    </a:cubicBezTo>
                    <a:cubicBezTo>
                      <a:pt x="4" y="213"/>
                      <a:pt x="5" y="214"/>
                      <a:pt x="6" y="216"/>
                    </a:cubicBezTo>
                    <a:cubicBezTo>
                      <a:pt x="6" y="218"/>
                      <a:pt x="7" y="220"/>
                      <a:pt x="9" y="220"/>
                    </a:cubicBezTo>
                    <a:cubicBezTo>
                      <a:pt x="11" y="220"/>
                      <a:pt x="11" y="219"/>
                      <a:pt x="12" y="219"/>
                    </a:cubicBezTo>
                    <a:cubicBezTo>
                      <a:pt x="12" y="219"/>
                      <a:pt x="12" y="220"/>
                      <a:pt x="12" y="221"/>
                    </a:cubicBezTo>
                    <a:cubicBezTo>
                      <a:pt x="13" y="222"/>
                      <a:pt x="13" y="222"/>
                      <a:pt x="13" y="223"/>
                    </a:cubicBezTo>
                    <a:cubicBezTo>
                      <a:pt x="13" y="225"/>
                      <a:pt x="13" y="227"/>
                      <a:pt x="15" y="229"/>
                    </a:cubicBezTo>
                    <a:cubicBezTo>
                      <a:pt x="16" y="230"/>
                      <a:pt x="17" y="231"/>
                      <a:pt x="16" y="233"/>
                    </a:cubicBezTo>
                    <a:cubicBezTo>
                      <a:pt x="16" y="234"/>
                      <a:pt x="16" y="236"/>
                      <a:pt x="16" y="237"/>
                    </a:cubicBezTo>
                    <a:cubicBezTo>
                      <a:pt x="16" y="239"/>
                      <a:pt x="16" y="241"/>
                      <a:pt x="15" y="242"/>
                    </a:cubicBezTo>
                    <a:cubicBezTo>
                      <a:pt x="15" y="243"/>
                      <a:pt x="14" y="244"/>
                      <a:pt x="13" y="245"/>
                    </a:cubicBezTo>
                    <a:cubicBezTo>
                      <a:pt x="12" y="246"/>
                      <a:pt x="11" y="247"/>
                      <a:pt x="11" y="249"/>
                    </a:cubicBezTo>
                    <a:cubicBezTo>
                      <a:pt x="11" y="250"/>
                      <a:pt x="11" y="251"/>
                      <a:pt x="11" y="252"/>
                    </a:cubicBezTo>
                    <a:cubicBezTo>
                      <a:pt x="11" y="254"/>
                      <a:pt x="11" y="254"/>
                      <a:pt x="10" y="255"/>
                    </a:cubicBezTo>
                    <a:cubicBezTo>
                      <a:pt x="10" y="255"/>
                      <a:pt x="10" y="255"/>
                      <a:pt x="10" y="256"/>
                    </a:cubicBezTo>
                    <a:cubicBezTo>
                      <a:pt x="9" y="256"/>
                      <a:pt x="6" y="258"/>
                      <a:pt x="8" y="261"/>
                    </a:cubicBezTo>
                    <a:cubicBezTo>
                      <a:pt x="9" y="262"/>
                      <a:pt x="10" y="263"/>
                      <a:pt x="11" y="264"/>
                    </a:cubicBezTo>
                    <a:cubicBezTo>
                      <a:pt x="11" y="264"/>
                      <a:pt x="11" y="264"/>
                      <a:pt x="12" y="265"/>
                    </a:cubicBezTo>
                    <a:cubicBezTo>
                      <a:pt x="13" y="266"/>
                      <a:pt x="13" y="267"/>
                      <a:pt x="14" y="269"/>
                    </a:cubicBezTo>
                    <a:cubicBezTo>
                      <a:pt x="16" y="272"/>
                      <a:pt x="16" y="276"/>
                      <a:pt x="17" y="280"/>
                    </a:cubicBezTo>
                    <a:cubicBezTo>
                      <a:pt x="17" y="282"/>
                      <a:pt x="17" y="284"/>
                      <a:pt x="17" y="286"/>
                    </a:cubicBezTo>
                    <a:cubicBezTo>
                      <a:pt x="17" y="289"/>
                      <a:pt x="18" y="291"/>
                      <a:pt x="18" y="294"/>
                    </a:cubicBezTo>
                    <a:cubicBezTo>
                      <a:pt x="18" y="296"/>
                      <a:pt x="18" y="297"/>
                      <a:pt x="18" y="299"/>
                    </a:cubicBezTo>
                    <a:cubicBezTo>
                      <a:pt x="18" y="301"/>
                      <a:pt x="18" y="302"/>
                      <a:pt x="18" y="304"/>
                    </a:cubicBezTo>
                    <a:cubicBezTo>
                      <a:pt x="19" y="310"/>
                      <a:pt x="18" y="317"/>
                      <a:pt x="16" y="322"/>
                    </a:cubicBezTo>
                    <a:cubicBezTo>
                      <a:pt x="15" y="327"/>
                      <a:pt x="12" y="334"/>
                      <a:pt x="9" y="340"/>
                    </a:cubicBezTo>
                    <a:cubicBezTo>
                      <a:pt x="6" y="345"/>
                      <a:pt x="4" y="351"/>
                      <a:pt x="4" y="360"/>
                    </a:cubicBezTo>
                    <a:cubicBezTo>
                      <a:pt x="4" y="362"/>
                      <a:pt x="4" y="364"/>
                      <a:pt x="3" y="365"/>
                    </a:cubicBezTo>
                    <a:cubicBezTo>
                      <a:pt x="3" y="371"/>
                      <a:pt x="3" y="371"/>
                      <a:pt x="3" y="371"/>
                    </a:cubicBezTo>
                    <a:cubicBezTo>
                      <a:pt x="7" y="368"/>
                      <a:pt x="7" y="368"/>
                      <a:pt x="7" y="368"/>
                    </a:cubicBezTo>
                    <a:cubicBezTo>
                      <a:pt x="8" y="367"/>
                      <a:pt x="9" y="365"/>
                      <a:pt x="11" y="362"/>
                    </a:cubicBezTo>
                    <a:cubicBezTo>
                      <a:pt x="11" y="361"/>
                      <a:pt x="11" y="360"/>
                      <a:pt x="11" y="360"/>
                    </a:cubicBezTo>
                    <a:cubicBezTo>
                      <a:pt x="13" y="355"/>
                      <a:pt x="16" y="354"/>
                      <a:pt x="19" y="354"/>
                    </a:cubicBezTo>
                    <a:cubicBezTo>
                      <a:pt x="21" y="354"/>
                      <a:pt x="22" y="354"/>
                      <a:pt x="24" y="354"/>
                    </a:cubicBezTo>
                    <a:cubicBezTo>
                      <a:pt x="25" y="354"/>
                      <a:pt x="25" y="354"/>
                      <a:pt x="25" y="354"/>
                    </a:cubicBezTo>
                    <a:cubicBezTo>
                      <a:pt x="26" y="355"/>
                      <a:pt x="27" y="355"/>
                      <a:pt x="28" y="355"/>
                    </a:cubicBezTo>
                    <a:cubicBezTo>
                      <a:pt x="34" y="355"/>
                      <a:pt x="39" y="353"/>
                      <a:pt x="44" y="352"/>
                    </a:cubicBezTo>
                    <a:cubicBezTo>
                      <a:pt x="49" y="350"/>
                      <a:pt x="54" y="349"/>
                      <a:pt x="59" y="349"/>
                    </a:cubicBezTo>
                    <a:cubicBezTo>
                      <a:pt x="60" y="349"/>
                      <a:pt x="61" y="349"/>
                      <a:pt x="62" y="349"/>
                    </a:cubicBezTo>
                    <a:cubicBezTo>
                      <a:pt x="68" y="350"/>
                      <a:pt x="73" y="353"/>
                      <a:pt x="76" y="358"/>
                    </a:cubicBezTo>
                    <a:cubicBezTo>
                      <a:pt x="77" y="358"/>
                      <a:pt x="77" y="358"/>
                      <a:pt x="77" y="358"/>
                    </a:cubicBezTo>
                    <a:cubicBezTo>
                      <a:pt x="80" y="363"/>
                      <a:pt x="82" y="366"/>
                      <a:pt x="88" y="367"/>
                    </a:cubicBezTo>
                    <a:cubicBezTo>
                      <a:pt x="96" y="368"/>
                      <a:pt x="97" y="371"/>
                      <a:pt x="98" y="378"/>
                    </a:cubicBezTo>
                    <a:cubicBezTo>
                      <a:pt x="100" y="382"/>
                      <a:pt x="102" y="384"/>
                      <a:pt x="104" y="387"/>
                    </a:cubicBezTo>
                    <a:cubicBezTo>
                      <a:pt x="105" y="388"/>
                      <a:pt x="107" y="389"/>
                      <a:pt x="108" y="391"/>
                    </a:cubicBezTo>
                    <a:cubicBezTo>
                      <a:pt x="109" y="392"/>
                      <a:pt x="109" y="393"/>
                      <a:pt x="110" y="394"/>
                    </a:cubicBezTo>
                    <a:cubicBezTo>
                      <a:pt x="110" y="395"/>
                      <a:pt x="111" y="396"/>
                      <a:pt x="112" y="397"/>
                    </a:cubicBezTo>
                    <a:cubicBezTo>
                      <a:pt x="113" y="399"/>
                      <a:pt x="115" y="400"/>
                      <a:pt x="116" y="401"/>
                    </a:cubicBezTo>
                    <a:cubicBezTo>
                      <a:pt x="117" y="401"/>
                      <a:pt x="117" y="401"/>
                      <a:pt x="118" y="402"/>
                    </a:cubicBezTo>
                    <a:cubicBezTo>
                      <a:pt x="120" y="403"/>
                      <a:pt x="122" y="405"/>
                      <a:pt x="123" y="407"/>
                    </a:cubicBezTo>
                    <a:cubicBezTo>
                      <a:pt x="125" y="410"/>
                      <a:pt x="126" y="412"/>
                      <a:pt x="129" y="413"/>
                    </a:cubicBezTo>
                    <a:cubicBezTo>
                      <a:pt x="129" y="414"/>
                      <a:pt x="130" y="414"/>
                      <a:pt x="131" y="414"/>
                    </a:cubicBezTo>
                    <a:cubicBezTo>
                      <a:pt x="132" y="413"/>
                      <a:pt x="132" y="413"/>
                      <a:pt x="132" y="413"/>
                    </a:cubicBezTo>
                    <a:cubicBezTo>
                      <a:pt x="131" y="414"/>
                      <a:pt x="131" y="414"/>
                      <a:pt x="131" y="414"/>
                    </a:cubicBezTo>
                    <a:cubicBezTo>
                      <a:pt x="132" y="415"/>
                      <a:pt x="132" y="415"/>
                      <a:pt x="132" y="415"/>
                    </a:cubicBezTo>
                    <a:cubicBezTo>
                      <a:pt x="134" y="413"/>
                      <a:pt x="134" y="413"/>
                      <a:pt x="134" y="413"/>
                    </a:cubicBezTo>
                    <a:cubicBezTo>
                      <a:pt x="136" y="412"/>
                      <a:pt x="138" y="411"/>
                      <a:pt x="139" y="409"/>
                    </a:cubicBezTo>
                    <a:cubicBezTo>
                      <a:pt x="141" y="406"/>
                      <a:pt x="141" y="403"/>
                      <a:pt x="140" y="401"/>
                    </a:cubicBezTo>
                    <a:cubicBezTo>
                      <a:pt x="140" y="399"/>
                      <a:pt x="140" y="397"/>
                      <a:pt x="141" y="396"/>
                    </a:cubicBezTo>
                    <a:cubicBezTo>
                      <a:pt x="141" y="392"/>
                      <a:pt x="145" y="385"/>
                      <a:pt x="149" y="384"/>
                    </a:cubicBezTo>
                    <a:cubicBezTo>
                      <a:pt x="150" y="384"/>
                      <a:pt x="150" y="384"/>
                      <a:pt x="150" y="384"/>
                    </a:cubicBezTo>
                    <a:cubicBezTo>
                      <a:pt x="153" y="384"/>
                      <a:pt x="156" y="388"/>
                      <a:pt x="158" y="390"/>
                    </a:cubicBezTo>
                    <a:cubicBezTo>
                      <a:pt x="159" y="391"/>
                      <a:pt x="159" y="391"/>
                      <a:pt x="159" y="391"/>
                    </a:cubicBezTo>
                    <a:cubicBezTo>
                      <a:pt x="160" y="392"/>
                      <a:pt x="161" y="394"/>
                      <a:pt x="163" y="395"/>
                    </a:cubicBezTo>
                    <a:cubicBezTo>
                      <a:pt x="164" y="396"/>
                      <a:pt x="164" y="396"/>
                      <a:pt x="164" y="396"/>
                    </a:cubicBezTo>
                    <a:cubicBezTo>
                      <a:pt x="165" y="397"/>
                      <a:pt x="165" y="397"/>
                      <a:pt x="165" y="397"/>
                    </a:cubicBezTo>
                    <a:cubicBezTo>
                      <a:pt x="165" y="398"/>
                      <a:pt x="165" y="398"/>
                      <a:pt x="166" y="398"/>
                    </a:cubicBezTo>
                    <a:cubicBezTo>
                      <a:pt x="168" y="401"/>
                      <a:pt x="168" y="401"/>
                      <a:pt x="168" y="401"/>
                    </a:cubicBezTo>
                    <a:cubicBezTo>
                      <a:pt x="169" y="398"/>
                      <a:pt x="169" y="398"/>
                      <a:pt x="169" y="398"/>
                    </a:cubicBezTo>
                    <a:cubicBezTo>
                      <a:pt x="169" y="397"/>
                      <a:pt x="170" y="396"/>
                      <a:pt x="170" y="396"/>
                    </a:cubicBezTo>
                    <a:cubicBezTo>
                      <a:pt x="170" y="395"/>
                      <a:pt x="170" y="395"/>
                      <a:pt x="170" y="395"/>
                    </a:cubicBezTo>
                    <a:cubicBezTo>
                      <a:pt x="171" y="393"/>
                      <a:pt x="172" y="391"/>
                      <a:pt x="174" y="390"/>
                    </a:cubicBezTo>
                    <a:cubicBezTo>
                      <a:pt x="175" y="389"/>
                      <a:pt x="176" y="389"/>
                      <a:pt x="178" y="389"/>
                    </a:cubicBezTo>
                    <a:cubicBezTo>
                      <a:pt x="179" y="389"/>
                      <a:pt x="180" y="389"/>
                      <a:pt x="181" y="389"/>
                    </a:cubicBezTo>
                    <a:cubicBezTo>
                      <a:pt x="181" y="389"/>
                      <a:pt x="181" y="389"/>
                      <a:pt x="181" y="389"/>
                    </a:cubicBezTo>
                    <a:cubicBezTo>
                      <a:pt x="185" y="390"/>
                      <a:pt x="189" y="391"/>
                      <a:pt x="194" y="391"/>
                    </a:cubicBezTo>
                    <a:cubicBezTo>
                      <a:pt x="194" y="391"/>
                      <a:pt x="194" y="391"/>
                      <a:pt x="194" y="391"/>
                    </a:cubicBezTo>
                    <a:cubicBezTo>
                      <a:pt x="197" y="391"/>
                      <a:pt x="199" y="391"/>
                      <a:pt x="202" y="390"/>
                    </a:cubicBezTo>
                    <a:cubicBezTo>
                      <a:pt x="202" y="390"/>
                      <a:pt x="202" y="390"/>
                      <a:pt x="202" y="390"/>
                    </a:cubicBezTo>
                    <a:cubicBezTo>
                      <a:pt x="203" y="390"/>
                      <a:pt x="203" y="390"/>
                      <a:pt x="204" y="390"/>
                    </a:cubicBezTo>
                    <a:cubicBezTo>
                      <a:pt x="205" y="390"/>
                      <a:pt x="206" y="390"/>
                      <a:pt x="208" y="389"/>
                    </a:cubicBezTo>
                    <a:cubicBezTo>
                      <a:pt x="209" y="388"/>
                      <a:pt x="209" y="387"/>
                      <a:pt x="209" y="386"/>
                    </a:cubicBezTo>
                    <a:cubicBezTo>
                      <a:pt x="210" y="386"/>
                      <a:pt x="210" y="385"/>
                      <a:pt x="210" y="384"/>
                    </a:cubicBezTo>
                    <a:cubicBezTo>
                      <a:pt x="211" y="384"/>
                      <a:pt x="211" y="383"/>
                      <a:pt x="211" y="383"/>
                    </a:cubicBezTo>
                    <a:cubicBezTo>
                      <a:pt x="212" y="383"/>
                      <a:pt x="213" y="385"/>
                      <a:pt x="214" y="386"/>
                    </a:cubicBezTo>
                    <a:cubicBezTo>
                      <a:pt x="214" y="386"/>
                      <a:pt x="214" y="387"/>
                      <a:pt x="214" y="387"/>
                    </a:cubicBezTo>
                    <a:cubicBezTo>
                      <a:pt x="215" y="388"/>
                      <a:pt x="215" y="388"/>
                      <a:pt x="215" y="388"/>
                    </a:cubicBezTo>
                    <a:cubicBezTo>
                      <a:pt x="322" y="388"/>
                      <a:pt x="322" y="388"/>
                      <a:pt x="322" y="388"/>
                    </a:cubicBezTo>
                    <a:cubicBezTo>
                      <a:pt x="327" y="367"/>
                      <a:pt x="327" y="367"/>
                      <a:pt x="327" y="367"/>
                    </a:cubicBezTo>
                    <a:cubicBezTo>
                      <a:pt x="327" y="366"/>
                      <a:pt x="330" y="360"/>
                      <a:pt x="320" y="35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3" name="Freeform 36">
                <a:extLst>
                  <a:ext uri="{FF2B5EF4-FFF2-40B4-BE49-F238E27FC236}">
                    <a16:creationId xmlns:a16="http://schemas.microsoft.com/office/drawing/2014/main" id="{7F9C62E7-4CF5-4AF4-B029-DF0F86F4BF99}"/>
                  </a:ext>
                </a:extLst>
              </p:cNvPr>
              <p:cNvSpPr>
                <a:spLocks/>
              </p:cNvSpPr>
              <p:nvPr/>
            </p:nvSpPr>
            <p:spPr bwMode="auto">
              <a:xfrm>
                <a:off x="1761" y="16"/>
                <a:ext cx="1049" cy="1087"/>
              </a:xfrm>
              <a:custGeom>
                <a:avLst/>
                <a:gdLst>
                  <a:gd name="T0" fmla="*/ 537 w 578"/>
                  <a:gd name="T1" fmla="*/ 418 h 599"/>
                  <a:gd name="T2" fmla="*/ 530 w 578"/>
                  <a:gd name="T3" fmla="*/ 410 h 599"/>
                  <a:gd name="T4" fmla="*/ 525 w 578"/>
                  <a:gd name="T5" fmla="*/ 405 h 599"/>
                  <a:gd name="T6" fmla="*/ 508 w 578"/>
                  <a:gd name="T7" fmla="*/ 366 h 599"/>
                  <a:gd name="T8" fmla="*/ 520 w 578"/>
                  <a:gd name="T9" fmla="*/ 350 h 599"/>
                  <a:gd name="T10" fmla="*/ 522 w 578"/>
                  <a:gd name="T11" fmla="*/ 303 h 599"/>
                  <a:gd name="T12" fmla="*/ 517 w 578"/>
                  <a:gd name="T13" fmla="*/ 260 h 599"/>
                  <a:gd name="T14" fmla="*/ 504 w 578"/>
                  <a:gd name="T15" fmla="*/ 234 h 599"/>
                  <a:gd name="T16" fmla="*/ 479 w 578"/>
                  <a:gd name="T17" fmla="*/ 155 h 599"/>
                  <a:gd name="T18" fmla="*/ 459 w 578"/>
                  <a:gd name="T19" fmla="*/ 126 h 599"/>
                  <a:gd name="T20" fmla="*/ 454 w 578"/>
                  <a:gd name="T21" fmla="*/ 113 h 599"/>
                  <a:gd name="T22" fmla="*/ 465 w 578"/>
                  <a:gd name="T23" fmla="*/ 91 h 599"/>
                  <a:gd name="T24" fmla="*/ 477 w 578"/>
                  <a:gd name="T25" fmla="*/ 69 h 599"/>
                  <a:gd name="T26" fmla="*/ 475 w 578"/>
                  <a:gd name="T27" fmla="*/ 47 h 599"/>
                  <a:gd name="T28" fmla="*/ 475 w 578"/>
                  <a:gd name="T29" fmla="*/ 20 h 599"/>
                  <a:gd name="T30" fmla="*/ 483 w 578"/>
                  <a:gd name="T31" fmla="*/ 11 h 599"/>
                  <a:gd name="T32" fmla="*/ 476 w 578"/>
                  <a:gd name="T33" fmla="*/ 6 h 599"/>
                  <a:gd name="T34" fmla="*/ 464 w 578"/>
                  <a:gd name="T35" fmla="*/ 8 h 599"/>
                  <a:gd name="T36" fmla="*/ 456 w 578"/>
                  <a:gd name="T37" fmla="*/ 3 h 599"/>
                  <a:gd name="T38" fmla="*/ 439 w 578"/>
                  <a:gd name="T39" fmla="*/ 7 h 599"/>
                  <a:gd name="T40" fmla="*/ 434 w 578"/>
                  <a:gd name="T41" fmla="*/ 7 h 599"/>
                  <a:gd name="T42" fmla="*/ 418 w 578"/>
                  <a:gd name="T43" fmla="*/ 5 h 599"/>
                  <a:gd name="T44" fmla="*/ 397 w 578"/>
                  <a:gd name="T45" fmla="*/ 13 h 599"/>
                  <a:gd name="T46" fmla="*/ 389 w 578"/>
                  <a:gd name="T47" fmla="*/ 11 h 599"/>
                  <a:gd name="T48" fmla="*/ 363 w 578"/>
                  <a:gd name="T49" fmla="*/ 7 h 599"/>
                  <a:gd name="T50" fmla="*/ 355 w 578"/>
                  <a:gd name="T51" fmla="*/ 6 h 599"/>
                  <a:gd name="T52" fmla="*/ 335 w 578"/>
                  <a:gd name="T53" fmla="*/ 8 h 599"/>
                  <a:gd name="T54" fmla="*/ 317 w 578"/>
                  <a:gd name="T55" fmla="*/ 15 h 599"/>
                  <a:gd name="T56" fmla="*/ 279 w 578"/>
                  <a:gd name="T57" fmla="*/ 20 h 599"/>
                  <a:gd name="T58" fmla="*/ 250 w 578"/>
                  <a:gd name="T59" fmla="*/ 37 h 599"/>
                  <a:gd name="T60" fmla="*/ 233 w 578"/>
                  <a:gd name="T61" fmla="*/ 42 h 599"/>
                  <a:gd name="T62" fmla="*/ 206 w 578"/>
                  <a:gd name="T63" fmla="*/ 59 h 599"/>
                  <a:gd name="T64" fmla="*/ 200 w 578"/>
                  <a:gd name="T65" fmla="*/ 78 h 599"/>
                  <a:gd name="T66" fmla="*/ 200 w 578"/>
                  <a:gd name="T67" fmla="*/ 85 h 599"/>
                  <a:gd name="T68" fmla="*/ 201 w 578"/>
                  <a:gd name="T69" fmla="*/ 109 h 599"/>
                  <a:gd name="T70" fmla="*/ 203 w 578"/>
                  <a:gd name="T71" fmla="*/ 131 h 599"/>
                  <a:gd name="T72" fmla="*/ 214 w 578"/>
                  <a:gd name="T73" fmla="*/ 156 h 599"/>
                  <a:gd name="T74" fmla="*/ 199 w 578"/>
                  <a:gd name="T75" fmla="*/ 165 h 599"/>
                  <a:gd name="T76" fmla="*/ 175 w 578"/>
                  <a:gd name="T77" fmla="*/ 166 h 599"/>
                  <a:gd name="T78" fmla="*/ 155 w 578"/>
                  <a:gd name="T79" fmla="*/ 178 h 599"/>
                  <a:gd name="T80" fmla="*/ 138 w 578"/>
                  <a:gd name="T81" fmla="*/ 181 h 599"/>
                  <a:gd name="T82" fmla="*/ 144 w 578"/>
                  <a:gd name="T83" fmla="*/ 200 h 599"/>
                  <a:gd name="T84" fmla="*/ 126 w 578"/>
                  <a:gd name="T85" fmla="*/ 211 h 599"/>
                  <a:gd name="T86" fmla="*/ 108 w 578"/>
                  <a:gd name="T87" fmla="*/ 218 h 599"/>
                  <a:gd name="T88" fmla="*/ 74 w 578"/>
                  <a:gd name="T89" fmla="*/ 240 h 599"/>
                  <a:gd name="T90" fmla="*/ 58 w 578"/>
                  <a:gd name="T91" fmla="*/ 247 h 599"/>
                  <a:gd name="T92" fmla="*/ 39 w 578"/>
                  <a:gd name="T93" fmla="*/ 252 h 599"/>
                  <a:gd name="T94" fmla="*/ 15 w 578"/>
                  <a:gd name="T95" fmla="*/ 267 h 599"/>
                  <a:gd name="T96" fmla="*/ 5 w 578"/>
                  <a:gd name="T97" fmla="*/ 329 h 599"/>
                  <a:gd name="T98" fmla="*/ 88 w 578"/>
                  <a:gd name="T99" fmla="*/ 390 h 599"/>
                  <a:gd name="T100" fmla="*/ 201 w 578"/>
                  <a:gd name="T101" fmla="*/ 474 h 599"/>
                  <a:gd name="T102" fmla="*/ 261 w 578"/>
                  <a:gd name="T103" fmla="*/ 519 h 599"/>
                  <a:gd name="T104" fmla="*/ 273 w 578"/>
                  <a:gd name="T105" fmla="*/ 541 h 599"/>
                  <a:gd name="T106" fmla="*/ 286 w 578"/>
                  <a:gd name="T107" fmla="*/ 547 h 599"/>
                  <a:gd name="T108" fmla="*/ 296 w 578"/>
                  <a:gd name="T109" fmla="*/ 558 h 599"/>
                  <a:gd name="T110" fmla="*/ 305 w 578"/>
                  <a:gd name="T111" fmla="*/ 559 h 599"/>
                  <a:gd name="T112" fmla="*/ 330 w 578"/>
                  <a:gd name="T113" fmla="*/ 574 h 599"/>
                  <a:gd name="T114" fmla="*/ 328 w 578"/>
                  <a:gd name="T115" fmla="*/ 591 h 599"/>
                  <a:gd name="T116" fmla="*/ 406 w 578"/>
                  <a:gd name="T117" fmla="*/ 583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8" h="599">
                    <a:moveTo>
                      <a:pt x="569" y="424"/>
                    </a:moveTo>
                    <a:cubicBezTo>
                      <a:pt x="547" y="417"/>
                      <a:pt x="547" y="417"/>
                      <a:pt x="547" y="417"/>
                    </a:cubicBezTo>
                    <a:cubicBezTo>
                      <a:pt x="546" y="417"/>
                      <a:pt x="545" y="416"/>
                      <a:pt x="544" y="416"/>
                    </a:cubicBezTo>
                    <a:cubicBezTo>
                      <a:pt x="542" y="416"/>
                      <a:pt x="541" y="417"/>
                      <a:pt x="540" y="417"/>
                    </a:cubicBezTo>
                    <a:cubicBezTo>
                      <a:pt x="539" y="417"/>
                      <a:pt x="538" y="418"/>
                      <a:pt x="538" y="418"/>
                    </a:cubicBezTo>
                    <a:cubicBezTo>
                      <a:pt x="537" y="418"/>
                      <a:pt x="537" y="418"/>
                      <a:pt x="537" y="418"/>
                    </a:cubicBezTo>
                    <a:cubicBezTo>
                      <a:pt x="535" y="418"/>
                      <a:pt x="535" y="417"/>
                      <a:pt x="534" y="416"/>
                    </a:cubicBezTo>
                    <a:cubicBezTo>
                      <a:pt x="533" y="416"/>
                      <a:pt x="533" y="416"/>
                      <a:pt x="533" y="416"/>
                    </a:cubicBezTo>
                    <a:cubicBezTo>
                      <a:pt x="533" y="416"/>
                      <a:pt x="533" y="415"/>
                      <a:pt x="532" y="415"/>
                    </a:cubicBezTo>
                    <a:cubicBezTo>
                      <a:pt x="532" y="415"/>
                      <a:pt x="531" y="415"/>
                      <a:pt x="531" y="414"/>
                    </a:cubicBezTo>
                    <a:cubicBezTo>
                      <a:pt x="530" y="413"/>
                      <a:pt x="530" y="413"/>
                      <a:pt x="530" y="412"/>
                    </a:cubicBezTo>
                    <a:cubicBezTo>
                      <a:pt x="530" y="412"/>
                      <a:pt x="530" y="411"/>
                      <a:pt x="530" y="410"/>
                    </a:cubicBezTo>
                    <a:cubicBezTo>
                      <a:pt x="530" y="409"/>
                      <a:pt x="529" y="409"/>
                      <a:pt x="528" y="408"/>
                    </a:cubicBezTo>
                    <a:cubicBezTo>
                      <a:pt x="528" y="408"/>
                      <a:pt x="528" y="408"/>
                      <a:pt x="527" y="408"/>
                    </a:cubicBezTo>
                    <a:cubicBezTo>
                      <a:pt x="527" y="407"/>
                      <a:pt x="527" y="407"/>
                      <a:pt x="526" y="406"/>
                    </a:cubicBezTo>
                    <a:cubicBezTo>
                      <a:pt x="526" y="406"/>
                      <a:pt x="526" y="406"/>
                      <a:pt x="526" y="405"/>
                    </a:cubicBezTo>
                    <a:cubicBezTo>
                      <a:pt x="526" y="405"/>
                      <a:pt x="526" y="405"/>
                      <a:pt x="526" y="405"/>
                    </a:cubicBezTo>
                    <a:cubicBezTo>
                      <a:pt x="525" y="405"/>
                      <a:pt x="525" y="405"/>
                      <a:pt x="525" y="405"/>
                    </a:cubicBezTo>
                    <a:cubicBezTo>
                      <a:pt x="525" y="403"/>
                      <a:pt x="525" y="400"/>
                      <a:pt x="524" y="398"/>
                    </a:cubicBezTo>
                    <a:cubicBezTo>
                      <a:pt x="524" y="394"/>
                      <a:pt x="524" y="391"/>
                      <a:pt x="523" y="388"/>
                    </a:cubicBezTo>
                    <a:cubicBezTo>
                      <a:pt x="522" y="385"/>
                      <a:pt x="520" y="382"/>
                      <a:pt x="518" y="379"/>
                    </a:cubicBezTo>
                    <a:cubicBezTo>
                      <a:pt x="517" y="378"/>
                      <a:pt x="516" y="377"/>
                      <a:pt x="515" y="376"/>
                    </a:cubicBezTo>
                    <a:cubicBezTo>
                      <a:pt x="514" y="374"/>
                      <a:pt x="513" y="373"/>
                      <a:pt x="512" y="372"/>
                    </a:cubicBezTo>
                    <a:cubicBezTo>
                      <a:pt x="511" y="370"/>
                      <a:pt x="509" y="368"/>
                      <a:pt x="508" y="366"/>
                    </a:cubicBezTo>
                    <a:cubicBezTo>
                      <a:pt x="507" y="364"/>
                      <a:pt x="506" y="362"/>
                      <a:pt x="507" y="361"/>
                    </a:cubicBezTo>
                    <a:cubicBezTo>
                      <a:pt x="507" y="358"/>
                      <a:pt x="510" y="357"/>
                      <a:pt x="512" y="356"/>
                    </a:cubicBezTo>
                    <a:cubicBezTo>
                      <a:pt x="513" y="355"/>
                      <a:pt x="514" y="355"/>
                      <a:pt x="515" y="354"/>
                    </a:cubicBezTo>
                    <a:cubicBezTo>
                      <a:pt x="516" y="353"/>
                      <a:pt x="517" y="352"/>
                      <a:pt x="519" y="352"/>
                    </a:cubicBezTo>
                    <a:cubicBezTo>
                      <a:pt x="520" y="351"/>
                      <a:pt x="520" y="351"/>
                      <a:pt x="520" y="351"/>
                    </a:cubicBezTo>
                    <a:cubicBezTo>
                      <a:pt x="520" y="350"/>
                      <a:pt x="520" y="350"/>
                      <a:pt x="520" y="350"/>
                    </a:cubicBezTo>
                    <a:cubicBezTo>
                      <a:pt x="520" y="345"/>
                      <a:pt x="520" y="341"/>
                      <a:pt x="519" y="337"/>
                    </a:cubicBezTo>
                    <a:cubicBezTo>
                      <a:pt x="519" y="335"/>
                      <a:pt x="518" y="333"/>
                      <a:pt x="517" y="331"/>
                    </a:cubicBezTo>
                    <a:cubicBezTo>
                      <a:pt x="514" y="327"/>
                      <a:pt x="516" y="322"/>
                      <a:pt x="517" y="318"/>
                    </a:cubicBezTo>
                    <a:cubicBezTo>
                      <a:pt x="518" y="316"/>
                      <a:pt x="519" y="314"/>
                      <a:pt x="519" y="313"/>
                    </a:cubicBezTo>
                    <a:cubicBezTo>
                      <a:pt x="520" y="310"/>
                      <a:pt x="520" y="310"/>
                      <a:pt x="520" y="310"/>
                    </a:cubicBezTo>
                    <a:cubicBezTo>
                      <a:pt x="521" y="307"/>
                      <a:pt x="522" y="305"/>
                      <a:pt x="522" y="303"/>
                    </a:cubicBezTo>
                    <a:cubicBezTo>
                      <a:pt x="521" y="302"/>
                      <a:pt x="520" y="301"/>
                      <a:pt x="519" y="300"/>
                    </a:cubicBezTo>
                    <a:cubicBezTo>
                      <a:pt x="518" y="299"/>
                      <a:pt x="518" y="299"/>
                      <a:pt x="517" y="298"/>
                    </a:cubicBezTo>
                    <a:cubicBezTo>
                      <a:pt x="515" y="294"/>
                      <a:pt x="517" y="287"/>
                      <a:pt x="518" y="284"/>
                    </a:cubicBezTo>
                    <a:cubicBezTo>
                      <a:pt x="519" y="279"/>
                      <a:pt x="519" y="275"/>
                      <a:pt x="519" y="269"/>
                    </a:cubicBezTo>
                    <a:cubicBezTo>
                      <a:pt x="519" y="266"/>
                      <a:pt x="518" y="264"/>
                      <a:pt x="517" y="262"/>
                    </a:cubicBezTo>
                    <a:cubicBezTo>
                      <a:pt x="517" y="261"/>
                      <a:pt x="517" y="261"/>
                      <a:pt x="517" y="260"/>
                    </a:cubicBezTo>
                    <a:cubicBezTo>
                      <a:pt x="516" y="259"/>
                      <a:pt x="516" y="258"/>
                      <a:pt x="516" y="256"/>
                    </a:cubicBezTo>
                    <a:cubicBezTo>
                      <a:pt x="516" y="256"/>
                      <a:pt x="516" y="255"/>
                      <a:pt x="516" y="255"/>
                    </a:cubicBezTo>
                    <a:cubicBezTo>
                      <a:pt x="516" y="254"/>
                      <a:pt x="516" y="253"/>
                      <a:pt x="516" y="252"/>
                    </a:cubicBezTo>
                    <a:cubicBezTo>
                      <a:pt x="515" y="250"/>
                      <a:pt x="514" y="248"/>
                      <a:pt x="512" y="246"/>
                    </a:cubicBezTo>
                    <a:cubicBezTo>
                      <a:pt x="511" y="245"/>
                      <a:pt x="511" y="244"/>
                      <a:pt x="510" y="243"/>
                    </a:cubicBezTo>
                    <a:cubicBezTo>
                      <a:pt x="508" y="240"/>
                      <a:pt x="506" y="237"/>
                      <a:pt x="504" y="234"/>
                    </a:cubicBezTo>
                    <a:cubicBezTo>
                      <a:pt x="505" y="233"/>
                      <a:pt x="506" y="231"/>
                      <a:pt x="508" y="230"/>
                    </a:cubicBezTo>
                    <a:cubicBezTo>
                      <a:pt x="510" y="229"/>
                      <a:pt x="510" y="229"/>
                      <a:pt x="510" y="229"/>
                    </a:cubicBezTo>
                    <a:cubicBezTo>
                      <a:pt x="496" y="167"/>
                      <a:pt x="496" y="167"/>
                      <a:pt x="496" y="167"/>
                    </a:cubicBezTo>
                    <a:cubicBezTo>
                      <a:pt x="496" y="166"/>
                      <a:pt x="496" y="166"/>
                      <a:pt x="496" y="166"/>
                    </a:cubicBezTo>
                    <a:cubicBezTo>
                      <a:pt x="493" y="163"/>
                      <a:pt x="489" y="161"/>
                      <a:pt x="485" y="158"/>
                    </a:cubicBezTo>
                    <a:cubicBezTo>
                      <a:pt x="483" y="157"/>
                      <a:pt x="481" y="156"/>
                      <a:pt x="479" y="155"/>
                    </a:cubicBezTo>
                    <a:cubicBezTo>
                      <a:pt x="476" y="153"/>
                      <a:pt x="476" y="150"/>
                      <a:pt x="475" y="147"/>
                    </a:cubicBezTo>
                    <a:cubicBezTo>
                      <a:pt x="475" y="144"/>
                      <a:pt x="475" y="142"/>
                      <a:pt x="473" y="139"/>
                    </a:cubicBezTo>
                    <a:cubicBezTo>
                      <a:pt x="472" y="137"/>
                      <a:pt x="470" y="135"/>
                      <a:pt x="467" y="133"/>
                    </a:cubicBezTo>
                    <a:cubicBezTo>
                      <a:pt x="467" y="132"/>
                      <a:pt x="465" y="132"/>
                      <a:pt x="464" y="131"/>
                    </a:cubicBezTo>
                    <a:cubicBezTo>
                      <a:pt x="462" y="131"/>
                      <a:pt x="461" y="131"/>
                      <a:pt x="460" y="130"/>
                    </a:cubicBezTo>
                    <a:cubicBezTo>
                      <a:pt x="459" y="129"/>
                      <a:pt x="459" y="127"/>
                      <a:pt x="459" y="126"/>
                    </a:cubicBezTo>
                    <a:cubicBezTo>
                      <a:pt x="459" y="124"/>
                      <a:pt x="459" y="123"/>
                      <a:pt x="459" y="122"/>
                    </a:cubicBezTo>
                    <a:cubicBezTo>
                      <a:pt x="459" y="121"/>
                      <a:pt x="458" y="120"/>
                      <a:pt x="458" y="120"/>
                    </a:cubicBezTo>
                    <a:cubicBezTo>
                      <a:pt x="457" y="120"/>
                      <a:pt x="457" y="119"/>
                      <a:pt x="457" y="119"/>
                    </a:cubicBezTo>
                    <a:cubicBezTo>
                      <a:pt x="456" y="118"/>
                      <a:pt x="456" y="118"/>
                      <a:pt x="456" y="117"/>
                    </a:cubicBezTo>
                    <a:cubicBezTo>
                      <a:pt x="456" y="116"/>
                      <a:pt x="456" y="116"/>
                      <a:pt x="455" y="115"/>
                    </a:cubicBezTo>
                    <a:cubicBezTo>
                      <a:pt x="455" y="114"/>
                      <a:pt x="455" y="113"/>
                      <a:pt x="454" y="113"/>
                    </a:cubicBezTo>
                    <a:cubicBezTo>
                      <a:pt x="453" y="111"/>
                      <a:pt x="453" y="110"/>
                      <a:pt x="452" y="108"/>
                    </a:cubicBezTo>
                    <a:cubicBezTo>
                      <a:pt x="452" y="104"/>
                      <a:pt x="452" y="103"/>
                      <a:pt x="455" y="100"/>
                    </a:cubicBezTo>
                    <a:cubicBezTo>
                      <a:pt x="456" y="100"/>
                      <a:pt x="457" y="99"/>
                      <a:pt x="458" y="99"/>
                    </a:cubicBezTo>
                    <a:cubicBezTo>
                      <a:pt x="459" y="98"/>
                      <a:pt x="460" y="97"/>
                      <a:pt x="461" y="96"/>
                    </a:cubicBezTo>
                    <a:cubicBezTo>
                      <a:pt x="462" y="95"/>
                      <a:pt x="462" y="94"/>
                      <a:pt x="463" y="93"/>
                    </a:cubicBezTo>
                    <a:cubicBezTo>
                      <a:pt x="463" y="92"/>
                      <a:pt x="464" y="91"/>
                      <a:pt x="465" y="91"/>
                    </a:cubicBezTo>
                    <a:cubicBezTo>
                      <a:pt x="465" y="90"/>
                      <a:pt x="466" y="90"/>
                      <a:pt x="467" y="89"/>
                    </a:cubicBezTo>
                    <a:cubicBezTo>
                      <a:pt x="468" y="89"/>
                      <a:pt x="469" y="88"/>
                      <a:pt x="470" y="88"/>
                    </a:cubicBezTo>
                    <a:cubicBezTo>
                      <a:pt x="472" y="86"/>
                      <a:pt x="474" y="82"/>
                      <a:pt x="474" y="80"/>
                    </a:cubicBezTo>
                    <a:cubicBezTo>
                      <a:pt x="475" y="79"/>
                      <a:pt x="475" y="77"/>
                      <a:pt x="475" y="76"/>
                    </a:cubicBezTo>
                    <a:cubicBezTo>
                      <a:pt x="475" y="75"/>
                      <a:pt x="475" y="74"/>
                      <a:pt x="475" y="73"/>
                    </a:cubicBezTo>
                    <a:cubicBezTo>
                      <a:pt x="475" y="71"/>
                      <a:pt x="476" y="70"/>
                      <a:pt x="477" y="69"/>
                    </a:cubicBezTo>
                    <a:cubicBezTo>
                      <a:pt x="477" y="68"/>
                      <a:pt x="478" y="68"/>
                      <a:pt x="478" y="67"/>
                    </a:cubicBezTo>
                    <a:cubicBezTo>
                      <a:pt x="479" y="66"/>
                      <a:pt x="479" y="64"/>
                      <a:pt x="479" y="63"/>
                    </a:cubicBezTo>
                    <a:cubicBezTo>
                      <a:pt x="479" y="62"/>
                      <a:pt x="478" y="62"/>
                      <a:pt x="477" y="61"/>
                    </a:cubicBezTo>
                    <a:cubicBezTo>
                      <a:pt x="477" y="61"/>
                      <a:pt x="477" y="61"/>
                      <a:pt x="477" y="60"/>
                    </a:cubicBezTo>
                    <a:cubicBezTo>
                      <a:pt x="475" y="59"/>
                      <a:pt x="476" y="56"/>
                      <a:pt x="476" y="54"/>
                    </a:cubicBezTo>
                    <a:cubicBezTo>
                      <a:pt x="476" y="51"/>
                      <a:pt x="476" y="49"/>
                      <a:pt x="475" y="47"/>
                    </a:cubicBezTo>
                    <a:cubicBezTo>
                      <a:pt x="475" y="45"/>
                      <a:pt x="474" y="42"/>
                      <a:pt x="475" y="40"/>
                    </a:cubicBezTo>
                    <a:cubicBezTo>
                      <a:pt x="475" y="38"/>
                      <a:pt x="475" y="36"/>
                      <a:pt x="476" y="34"/>
                    </a:cubicBezTo>
                    <a:cubicBezTo>
                      <a:pt x="476" y="32"/>
                      <a:pt x="477" y="29"/>
                      <a:pt x="476" y="26"/>
                    </a:cubicBezTo>
                    <a:cubicBezTo>
                      <a:pt x="476" y="25"/>
                      <a:pt x="476" y="24"/>
                      <a:pt x="475" y="23"/>
                    </a:cubicBezTo>
                    <a:cubicBezTo>
                      <a:pt x="475" y="22"/>
                      <a:pt x="475" y="22"/>
                      <a:pt x="475" y="22"/>
                    </a:cubicBezTo>
                    <a:cubicBezTo>
                      <a:pt x="475" y="21"/>
                      <a:pt x="474" y="21"/>
                      <a:pt x="475" y="20"/>
                    </a:cubicBezTo>
                    <a:cubicBezTo>
                      <a:pt x="475" y="20"/>
                      <a:pt x="475" y="19"/>
                      <a:pt x="476" y="19"/>
                    </a:cubicBezTo>
                    <a:cubicBezTo>
                      <a:pt x="476" y="19"/>
                      <a:pt x="477" y="19"/>
                      <a:pt x="477" y="18"/>
                    </a:cubicBezTo>
                    <a:cubicBezTo>
                      <a:pt x="477" y="18"/>
                      <a:pt x="477" y="17"/>
                      <a:pt x="478" y="17"/>
                    </a:cubicBezTo>
                    <a:cubicBezTo>
                      <a:pt x="478" y="17"/>
                      <a:pt x="478" y="16"/>
                      <a:pt x="478" y="16"/>
                    </a:cubicBezTo>
                    <a:cubicBezTo>
                      <a:pt x="479" y="15"/>
                      <a:pt x="480" y="14"/>
                      <a:pt x="481" y="13"/>
                    </a:cubicBezTo>
                    <a:cubicBezTo>
                      <a:pt x="482" y="13"/>
                      <a:pt x="483" y="12"/>
                      <a:pt x="483" y="11"/>
                    </a:cubicBezTo>
                    <a:cubicBezTo>
                      <a:pt x="484" y="11"/>
                      <a:pt x="484" y="11"/>
                      <a:pt x="484" y="10"/>
                    </a:cubicBezTo>
                    <a:cubicBezTo>
                      <a:pt x="485" y="7"/>
                      <a:pt x="485" y="7"/>
                      <a:pt x="485" y="7"/>
                    </a:cubicBezTo>
                    <a:cubicBezTo>
                      <a:pt x="482" y="7"/>
                      <a:pt x="482" y="7"/>
                      <a:pt x="482" y="7"/>
                    </a:cubicBezTo>
                    <a:cubicBezTo>
                      <a:pt x="481" y="7"/>
                      <a:pt x="480" y="7"/>
                      <a:pt x="480" y="7"/>
                    </a:cubicBezTo>
                    <a:cubicBezTo>
                      <a:pt x="479" y="6"/>
                      <a:pt x="478" y="6"/>
                      <a:pt x="477" y="6"/>
                    </a:cubicBezTo>
                    <a:cubicBezTo>
                      <a:pt x="477" y="6"/>
                      <a:pt x="476" y="6"/>
                      <a:pt x="476" y="6"/>
                    </a:cubicBezTo>
                    <a:cubicBezTo>
                      <a:pt x="475" y="5"/>
                      <a:pt x="474" y="5"/>
                      <a:pt x="473" y="5"/>
                    </a:cubicBezTo>
                    <a:cubicBezTo>
                      <a:pt x="472" y="5"/>
                      <a:pt x="472" y="5"/>
                      <a:pt x="471" y="5"/>
                    </a:cubicBezTo>
                    <a:cubicBezTo>
                      <a:pt x="470" y="5"/>
                      <a:pt x="470" y="5"/>
                      <a:pt x="470" y="5"/>
                    </a:cubicBezTo>
                    <a:cubicBezTo>
                      <a:pt x="469" y="6"/>
                      <a:pt x="467" y="7"/>
                      <a:pt x="466" y="8"/>
                    </a:cubicBezTo>
                    <a:cubicBezTo>
                      <a:pt x="466" y="8"/>
                      <a:pt x="466" y="8"/>
                      <a:pt x="466" y="8"/>
                    </a:cubicBezTo>
                    <a:cubicBezTo>
                      <a:pt x="465" y="8"/>
                      <a:pt x="465" y="8"/>
                      <a:pt x="464" y="8"/>
                    </a:cubicBezTo>
                    <a:cubicBezTo>
                      <a:pt x="463" y="8"/>
                      <a:pt x="463" y="8"/>
                      <a:pt x="463" y="7"/>
                    </a:cubicBezTo>
                    <a:cubicBezTo>
                      <a:pt x="463" y="7"/>
                      <a:pt x="463" y="7"/>
                      <a:pt x="463" y="7"/>
                    </a:cubicBezTo>
                    <a:cubicBezTo>
                      <a:pt x="463" y="6"/>
                      <a:pt x="462" y="5"/>
                      <a:pt x="460" y="4"/>
                    </a:cubicBezTo>
                    <a:cubicBezTo>
                      <a:pt x="460" y="4"/>
                      <a:pt x="459" y="4"/>
                      <a:pt x="459" y="4"/>
                    </a:cubicBezTo>
                    <a:cubicBezTo>
                      <a:pt x="458" y="4"/>
                      <a:pt x="458" y="4"/>
                      <a:pt x="458" y="4"/>
                    </a:cubicBezTo>
                    <a:cubicBezTo>
                      <a:pt x="457" y="3"/>
                      <a:pt x="457" y="3"/>
                      <a:pt x="456" y="3"/>
                    </a:cubicBezTo>
                    <a:cubicBezTo>
                      <a:pt x="455" y="2"/>
                      <a:pt x="455" y="1"/>
                      <a:pt x="453" y="1"/>
                    </a:cubicBezTo>
                    <a:cubicBezTo>
                      <a:pt x="452" y="1"/>
                      <a:pt x="451" y="0"/>
                      <a:pt x="450" y="0"/>
                    </a:cubicBezTo>
                    <a:cubicBezTo>
                      <a:pt x="448" y="0"/>
                      <a:pt x="447" y="1"/>
                      <a:pt x="446" y="1"/>
                    </a:cubicBezTo>
                    <a:cubicBezTo>
                      <a:pt x="445" y="2"/>
                      <a:pt x="445" y="3"/>
                      <a:pt x="444" y="4"/>
                    </a:cubicBezTo>
                    <a:cubicBezTo>
                      <a:pt x="444" y="5"/>
                      <a:pt x="444" y="5"/>
                      <a:pt x="444" y="5"/>
                    </a:cubicBezTo>
                    <a:cubicBezTo>
                      <a:pt x="443" y="6"/>
                      <a:pt x="441" y="7"/>
                      <a:pt x="439" y="7"/>
                    </a:cubicBezTo>
                    <a:cubicBezTo>
                      <a:pt x="439" y="7"/>
                      <a:pt x="438" y="6"/>
                      <a:pt x="438" y="6"/>
                    </a:cubicBezTo>
                    <a:cubicBezTo>
                      <a:pt x="438" y="6"/>
                      <a:pt x="438" y="6"/>
                      <a:pt x="437" y="5"/>
                    </a:cubicBezTo>
                    <a:cubicBezTo>
                      <a:pt x="436" y="5"/>
                      <a:pt x="435" y="5"/>
                      <a:pt x="435" y="5"/>
                    </a:cubicBezTo>
                    <a:cubicBezTo>
                      <a:pt x="435" y="5"/>
                      <a:pt x="435" y="5"/>
                      <a:pt x="435" y="5"/>
                    </a:cubicBezTo>
                    <a:cubicBezTo>
                      <a:pt x="434" y="7"/>
                      <a:pt x="434" y="7"/>
                      <a:pt x="434" y="7"/>
                    </a:cubicBezTo>
                    <a:cubicBezTo>
                      <a:pt x="434" y="7"/>
                      <a:pt x="434" y="7"/>
                      <a:pt x="434" y="7"/>
                    </a:cubicBezTo>
                    <a:cubicBezTo>
                      <a:pt x="434" y="5"/>
                      <a:pt x="434" y="5"/>
                      <a:pt x="434" y="5"/>
                    </a:cubicBezTo>
                    <a:cubicBezTo>
                      <a:pt x="434" y="5"/>
                      <a:pt x="433" y="5"/>
                      <a:pt x="433" y="4"/>
                    </a:cubicBezTo>
                    <a:cubicBezTo>
                      <a:pt x="432" y="4"/>
                      <a:pt x="432" y="4"/>
                      <a:pt x="431" y="4"/>
                    </a:cubicBezTo>
                    <a:cubicBezTo>
                      <a:pt x="430" y="3"/>
                      <a:pt x="430" y="3"/>
                      <a:pt x="429" y="2"/>
                    </a:cubicBezTo>
                    <a:cubicBezTo>
                      <a:pt x="428" y="1"/>
                      <a:pt x="426" y="0"/>
                      <a:pt x="424" y="0"/>
                    </a:cubicBezTo>
                    <a:cubicBezTo>
                      <a:pt x="421" y="0"/>
                      <a:pt x="419" y="3"/>
                      <a:pt x="418" y="5"/>
                    </a:cubicBezTo>
                    <a:cubicBezTo>
                      <a:pt x="417" y="6"/>
                      <a:pt x="417" y="7"/>
                      <a:pt x="417" y="7"/>
                    </a:cubicBezTo>
                    <a:cubicBezTo>
                      <a:pt x="416" y="8"/>
                      <a:pt x="414" y="8"/>
                      <a:pt x="412" y="8"/>
                    </a:cubicBezTo>
                    <a:cubicBezTo>
                      <a:pt x="411" y="8"/>
                      <a:pt x="411" y="9"/>
                      <a:pt x="410" y="9"/>
                    </a:cubicBezTo>
                    <a:cubicBezTo>
                      <a:pt x="407" y="9"/>
                      <a:pt x="404" y="10"/>
                      <a:pt x="401" y="11"/>
                    </a:cubicBezTo>
                    <a:cubicBezTo>
                      <a:pt x="401" y="12"/>
                      <a:pt x="400" y="12"/>
                      <a:pt x="400" y="12"/>
                    </a:cubicBezTo>
                    <a:cubicBezTo>
                      <a:pt x="399" y="12"/>
                      <a:pt x="398" y="12"/>
                      <a:pt x="397" y="13"/>
                    </a:cubicBezTo>
                    <a:cubicBezTo>
                      <a:pt x="397" y="13"/>
                      <a:pt x="397" y="14"/>
                      <a:pt x="396" y="14"/>
                    </a:cubicBezTo>
                    <a:cubicBezTo>
                      <a:pt x="396" y="14"/>
                      <a:pt x="396" y="14"/>
                      <a:pt x="395" y="14"/>
                    </a:cubicBezTo>
                    <a:cubicBezTo>
                      <a:pt x="395" y="14"/>
                      <a:pt x="394" y="14"/>
                      <a:pt x="394" y="14"/>
                    </a:cubicBezTo>
                    <a:cubicBezTo>
                      <a:pt x="393" y="14"/>
                      <a:pt x="392" y="14"/>
                      <a:pt x="392" y="14"/>
                    </a:cubicBezTo>
                    <a:cubicBezTo>
                      <a:pt x="392" y="14"/>
                      <a:pt x="391" y="13"/>
                      <a:pt x="391" y="13"/>
                    </a:cubicBezTo>
                    <a:cubicBezTo>
                      <a:pt x="391" y="12"/>
                      <a:pt x="390" y="11"/>
                      <a:pt x="389" y="11"/>
                    </a:cubicBezTo>
                    <a:cubicBezTo>
                      <a:pt x="388" y="10"/>
                      <a:pt x="388" y="10"/>
                      <a:pt x="387" y="10"/>
                    </a:cubicBezTo>
                    <a:cubicBezTo>
                      <a:pt x="386" y="9"/>
                      <a:pt x="384" y="7"/>
                      <a:pt x="381" y="7"/>
                    </a:cubicBezTo>
                    <a:cubicBezTo>
                      <a:pt x="379" y="7"/>
                      <a:pt x="376" y="7"/>
                      <a:pt x="374" y="7"/>
                    </a:cubicBezTo>
                    <a:cubicBezTo>
                      <a:pt x="372" y="7"/>
                      <a:pt x="372" y="7"/>
                      <a:pt x="372" y="7"/>
                    </a:cubicBezTo>
                    <a:cubicBezTo>
                      <a:pt x="371" y="7"/>
                      <a:pt x="369" y="7"/>
                      <a:pt x="367" y="7"/>
                    </a:cubicBezTo>
                    <a:cubicBezTo>
                      <a:pt x="366" y="7"/>
                      <a:pt x="365" y="7"/>
                      <a:pt x="363" y="7"/>
                    </a:cubicBezTo>
                    <a:cubicBezTo>
                      <a:pt x="363" y="7"/>
                      <a:pt x="362" y="7"/>
                      <a:pt x="362" y="7"/>
                    </a:cubicBezTo>
                    <a:cubicBezTo>
                      <a:pt x="361" y="7"/>
                      <a:pt x="361" y="7"/>
                      <a:pt x="360" y="7"/>
                    </a:cubicBezTo>
                    <a:cubicBezTo>
                      <a:pt x="360" y="7"/>
                      <a:pt x="360" y="7"/>
                      <a:pt x="359" y="7"/>
                    </a:cubicBezTo>
                    <a:cubicBezTo>
                      <a:pt x="359" y="7"/>
                      <a:pt x="359" y="7"/>
                      <a:pt x="358" y="7"/>
                    </a:cubicBezTo>
                    <a:cubicBezTo>
                      <a:pt x="357" y="6"/>
                      <a:pt x="356" y="6"/>
                      <a:pt x="355" y="6"/>
                    </a:cubicBezTo>
                    <a:cubicBezTo>
                      <a:pt x="355" y="6"/>
                      <a:pt x="355" y="6"/>
                      <a:pt x="355" y="6"/>
                    </a:cubicBezTo>
                    <a:cubicBezTo>
                      <a:pt x="352" y="6"/>
                      <a:pt x="349" y="8"/>
                      <a:pt x="346" y="10"/>
                    </a:cubicBezTo>
                    <a:cubicBezTo>
                      <a:pt x="345" y="11"/>
                      <a:pt x="344" y="11"/>
                      <a:pt x="343" y="11"/>
                    </a:cubicBezTo>
                    <a:cubicBezTo>
                      <a:pt x="343" y="11"/>
                      <a:pt x="343" y="11"/>
                      <a:pt x="343" y="11"/>
                    </a:cubicBezTo>
                    <a:cubicBezTo>
                      <a:pt x="343" y="11"/>
                      <a:pt x="343" y="11"/>
                      <a:pt x="342" y="10"/>
                    </a:cubicBezTo>
                    <a:cubicBezTo>
                      <a:pt x="342" y="10"/>
                      <a:pt x="341" y="9"/>
                      <a:pt x="340" y="9"/>
                    </a:cubicBezTo>
                    <a:cubicBezTo>
                      <a:pt x="338" y="9"/>
                      <a:pt x="336" y="8"/>
                      <a:pt x="335" y="8"/>
                    </a:cubicBezTo>
                    <a:cubicBezTo>
                      <a:pt x="330" y="8"/>
                      <a:pt x="327" y="10"/>
                      <a:pt x="323" y="13"/>
                    </a:cubicBezTo>
                    <a:cubicBezTo>
                      <a:pt x="322" y="13"/>
                      <a:pt x="322" y="14"/>
                      <a:pt x="322" y="14"/>
                    </a:cubicBezTo>
                    <a:cubicBezTo>
                      <a:pt x="321" y="15"/>
                      <a:pt x="321" y="15"/>
                      <a:pt x="320" y="15"/>
                    </a:cubicBezTo>
                    <a:cubicBezTo>
                      <a:pt x="320" y="15"/>
                      <a:pt x="320" y="16"/>
                      <a:pt x="319" y="16"/>
                    </a:cubicBezTo>
                    <a:cubicBezTo>
                      <a:pt x="319" y="16"/>
                      <a:pt x="318" y="16"/>
                      <a:pt x="318" y="15"/>
                    </a:cubicBezTo>
                    <a:cubicBezTo>
                      <a:pt x="317" y="15"/>
                      <a:pt x="317" y="15"/>
                      <a:pt x="317" y="15"/>
                    </a:cubicBezTo>
                    <a:cubicBezTo>
                      <a:pt x="316" y="15"/>
                      <a:pt x="314" y="15"/>
                      <a:pt x="313" y="15"/>
                    </a:cubicBezTo>
                    <a:cubicBezTo>
                      <a:pt x="311" y="15"/>
                      <a:pt x="309" y="15"/>
                      <a:pt x="308" y="16"/>
                    </a:cubicBezTo>
                    <a:cubicBezTo>
                      <a:pt x="304" y="16"/>
                      <a:pt x="300" y="16"/>
                      <a:pt x="297" y="16"/>
                    </a:cubicBezTo>
                    <a:cubicBezTo>
                      <a:pt x="295" y="17"/>
                      <a:pt x="293" y="17"/>
                      <a:pt x="292" y="17"/>
                    </a:cubicBezTo>
                    <a:cubicBezTo>
                      <a:pt x="290" y="17"/>
                      <a:pt x="289" y="17"/>
                      <a:pt x="288" y="17"/>
                    </a:cubicBezTo>
                    <a:cubicBezTo>
                      <a:pt x="284" y="18"/>
                      <a:pt x="281" y="19"/>
                      <a:pt x="279" y="20"/>
                    </a:cubicBezTo>
                    <a:cubicBezTo>
                      <a:pt x="277" y="20"/>
                      <a:pt x="276" y="21"/>
                      <a:pt x="275" y="21"/>
                    </a:cubicBezTo>
                    <a:cubicBezTo>
                      <a:pt x="274" y="21"/>
                      <a:pt x="272" y="22"/>
                      <a:pt x="271" y="23"/>
                    </a:cubicBezTo>
                    <a:cubicBezTo>
                      <a:pt x="269" y="23"/>
                      <a:pt x="267" y="24"/>
                      <a:pt x="265" y="25"/>
                    </a:cubicBezTo>
                    <a:cubicBezTo>
                      <a:pt x="264" y="26"/>
                      <a:pt x="263" y="27"/>
                      <a:pt x="262" y="28"/>
                    </a:cubicBezTo>
                    <a:cubicBezTo>
                      <a:pt x="259" y="29"/>
                      <a:pt x="256" y="31"/>
                      <a:pt x="254" y="33"/>
                    </a:cubicBezTo>
                    <a:cubicBezTo>
                      <a:pt x="252" y="34"/>
                      <a:pt x="251" y="36"/>
                      <a:pt x="250" y="37"/>
                    </a:cubicBezTo>
                    <a:cubicBezTo>
                      <a:pt x="248" y="40"/>
                      <a:pt x="247" y="41"/>
                      <a:pt x="245" y="41"/>
                    </a:cubicBezTo>
                    <a:cubicBezTo>
                      <a:pt x="244" y="41"/>
                      <a:pt x="244" y="41"/>
                      <a:pt x="243" y="41"/>
                    </a:cubicBezTo>
                    <a:cubicBezTo>
                      <a:pt x="243" y="41"/>
                      <a:pt x="242" y="41"/>
                      <a:pt x="242" y="40"/>
                    </a:cubicBezTo>
                    <a:cubicBezTo>
                      <a:pt x="240" y="40"/>
                      <a:pt x="239" y="39"/>
                      <a:pt x="238" y="39"/>
                    </a:cubicBezTo>
                    <a:cubicBezTo>
                      <a:pt x="237" y="39"/>
                      <a:pt x="236" y="39"/>
                      <a:pt x="235" y="40"/>
                    </a:cubicBezTo>
                    <a:cubicBezTo>
                      <a:pt x="234" y="40"/>
                      <a:pt x="233" y="41"/>
                      <a:pt x="233" y="42"/>
                    </a:cubicBezTo>
                    <a:cubicBezTo>
                      <a:pt x="232" y="42"/>
                      <a:pt x="231" y="43"/>
                      <a:pt x="230" y="43"/>
                    </a:cubicBezTo>
                    <a:cubicBezTo>
                      <a:pt x="228" y="43"/>
                      <a:pt x="228" y="43"/>
                      <a:pt x="228" y="43"/>
                    </a:cubicBezTo>
                    <a:cubicBezTo>
                      <a:pt x="226" y="43"/>
                      <a:pt x="223" y="44"/>
                      <a:pt x="220" y="45"/>
                    </a:cubicBezTo>
                    <a:cubicBezTo>
                      <a:pt x="218" y="47"/>
                      <a:pt x="216" y="50"/>
                      <a:pt x="214" y="53"/>
                    </a:cubicBezTo>
                    <a:cubicBezTo>
                      <a:pt x="213" y="55"/>
                      <a:pt x="211" y="57"/>
                      <a:pt x="209" y="58"/>
                    </a:cubicBezTo>
                    <a:cubicBezTo>
                      <a:pt x="208" y="58"/>
                      <a:pt x="207" y="58"/>
                      <a:pt x="206" y="59"/>
                    </a:cubicBezTo>
                    <a:cubicBezTo>
                      <a:pt x="205" y="59"/>
                      <a:pt x="203" y="60"/>
                      <a:pt x="202" y="61"/>
                    </a:cubicBezTo>
                    <a:cubicBezTo>
                      <a:pt x="198" y="64"/>
                      <a:pt x="194" y="66"/>
                      <a:pt x="191" y="66"/>
                    </a:cubicBezTo>
                    <a:cubicBezTo>
                      <a:pt x="189" y="66"/>
                      <a:pt x="189" y="66"/>
                      <a:pt x="189" y="66"/>
                    </a:cubicBezTo>
                    <a:cubicBezTo>
                      <a:pt x="189" y="68"/>
                      <a:pt x="189" y="68"/>
                      <a:pt x="189" y="68"/>
                    </a:cubicBezTo>
                    <a:cubicBezTo>
                      <a:pt x="190" y="70"/>
                      <a:pt x="190" y="71"/>
                      <a:pt x="192" y="73"/>
                    </a:cubicBezTo>
                    <a:cubicBezTo>
                      <a:pt x="194" y="75"/>
                      <a:pt x="197" y="77"/>
                      <a:pt x="200" y="78"/>
                    </a:cubicBezTo>
                    <a:cubicBezTo>
                      <a:pt x="200" y="79"/>
                      <a:pt x="200" y="80"/>
                      <a:pt x="199" y="81"/>
                    </a:cubicBezTo>
                    <a:cubicBezTo>
                      <a:pt x="199" y="82"/>
                      <a:pt x="199" y="82"/>
                      <a:pt x="199" y="83"/>
                    </a:cubicBezTo>
                    <a:cubicBezTo>
                      <a:pt x="198" y="84"/>
                      <a:pt x="198" y="84"/>
                      <a:pt x="198" y="84"/>
                    </a:cubicBezTo>
                    <a:cubicBezTo>
                      <a:pt x="198" y="84"/>
                      <a:pt x="198" y="85"/>
                      <a:pt x="198" y="85"/>
                    </a:cubicBezTo>
                    <a:cubicBezTo>
                      <a:pt x="198" y="86"/>
                      <a:pt x="198" y="86"/>
                      <a:pt x="198" y="86"/>
                    </a:cubicBezTo>
                    <a:cubicBezTo>
                      <a:pt x="200" y="85"/>
                      <a:pt x="200" y="85"/>
                      <a:pt x="200" y="85"/>
                    </a:cubicBezTo>
                    <a:cubicBezTo>
                      <a:pt x="199" y="86"/>
                      <a:pt x="199" y="86"/>
                      <a:pt x="199" y="86"/>
                    </a:cubicBezTo>
                    <a:cubicBezTo>
                      <a:pt x="199" y="87"/>
                      <a:pt x="199" y="87"/>
                      <a:pt x="199" y="87"/>
                    </a:cubicBezTo>
                    <a:cubicBezTo>
                      <a:pt x="200" y="90"/>
                      <a:pt x="200" y="92"/>
                      <a:pt x="200" y="96"/>
                    </a:cubicBezTo>
                    <a:cubicBezTo>
                      <a:pt x="200" y="97"/>
                      <a:pt x="200" y="99"/>
                      <a:pt x="200" y="100"/>
                    </a:cubicBezTo>
                    <a:cubicBezTo>
                      <a:pt x="201" y="103"/>
                      <a:pt x="201" y="105"/>
                      <a:pt x="201" y="107"/>
                    </a:cubicBezTo>
                    <a:cubicBezTo>
                      <a:pt x="201" y="108"/>
                      <a:pt x="201" y="108"/>
                      <a:pt x="201" y="109"/>
                    </a:cubicBezTo>
                    <a:cubicBezTo>
                      <a:pt x="201" y="110"/>
                      <a:pt x="201" y="111"/>
                      <a:pt x="201" y="112"/>
                    </a:cubicBezTo>
                    <a:cubicBezTo>
                      <a:pt x="201" y="113"/>
                      <a:pt x="201" y="114"/>
                      <a:pt x="202" y="115"/>
                    </a:cubicBezTo>
                    <a:cubicBezTo>
                      <a:pt x="202" y="116"/>
                      <a:pt x="203" y="116"/>
                      <a:pt x="203" y="117"/>
                    </a:cubicBezTo>
                    <a:cubicBezTo>
                      <a:pt x="203" y="119"/>
                      <a:pt x="202" y="120"/>
                      <a:pt x="202" y="122"/>
                    </a:cubicBezTo>
                    <a:cubicBezTo>
                      <a:pt x="201" y="123"/>
                      <a:pt x="200" y="125"/>
                      <a:pt x="200" y="126"/>
                    </a:cubicBezTo>
                    <a:cubicBezTo>
                      <a:pt x="200" y="129"/>
                      <a:pt x="201" y="130"/>
                      <a:pt x="203" y="131"/>
                    </a:cubicBezTo>
                    <a:cubicBezTo>
                      <a:pt x="203" y="132"/>
                      <a:pt x="204" y="133"/>
                      <a:pt x="205" y="134"/>
                    </a:cubicBezTo>
                    <a:cubicBezTo>
                      <a:pt x="205" y="135"/>
                      <a:pt x="205" y="137"/>
                      <a:pt x="205" y="139"/>
                    </a:cubicBezTo>
                    <a:cubicBezTo>
                      <a:pt x="205" y="141"/>
                      <a:pt x="205" y="143"/>
                      <a:pt x="206" y="144"/>
                    </a:cubicBezTo>
                    <a:cubicBezTo>
                      <a:pt x="207" y="145"/>
                      <a:pt x="208" y="146"/>
                      <a:pt x="209" y="146"/>
                    </a:cubicBezTo>
                    <a:cubicBezTo>
                      <a:pt x="211" y="147"/>
                      <a:pt x="212" y="148"/>
                      <a:pt x="213" y="149"/>
                    </a:cubicBezTo>
                    <a:cubicBezTo>
                      <a:pt x="216" y="152"/>
                      <a:pt x="216" y="153"/>
                      <a:pt x="214" y="156"/>
                    </a:cubicBezTo>
                    <a:cubicBezTo>
                      <a:pt x="214" y="157"/>
                      <a:pt x="213" y="157"/>
                      <a:pt x="213" y="157"/>
                    </a:cubicBezTo>
                    <a:cubicBezTo>
                      <a:pt x="212" y="158"/>
                      <a:pt x="212" y="158"/>
                      <a:pt x="211" y="160"/>
                    </a:cubicBezTo>
                    <a:cubicBezTo>
                      <a:pt x="211" y="161"/>
                      <a:pt x="211" y="162"/>
                      <a:pt x="211" y="164"/>
                    </a:cubicBezTo>
                    <a:cubicBezTo>
                      <a:pt x="211" y="165"/>
                      <a:pt x="211" y="165"/>
                      <a:pt x="211" y="166"/>
                    </a:cubicBezTo>
                    <a:cubicBezTo>
                      <a:pt x="211" y="166"/>
                      <a:pt x="211" y="166"/>
                      <a:pt x="209" y="166"/>
                    </a:cubicBezTo>
                    <a:cubicBezTo>
                      <a:pt x="205" y="166"/>
                      <a:pt x="200" y="166"/>
                      <a:pt x="199" y="165"/>
                    </a:cubicBezTo>
                    <a:cubicBezTo>
                      <a:pt x="197" y="165"/>
                      <a:pt x="195" y="165"/>
                      <a:pt x="192" y="165"/>
                    </a:cubicBezTo>
                    <a:cubicBezTo>
                      <a:pt x="190" y="165"/>
                      <a:pt x="188" y="165"/>
                      <a:pt x="186" y="165"/>
                    </a:cubicBezTo>
                    <a:cubicBezTo>
                      <a:pt x="183" y="165"/>
                      <a:pt x="183" y="165"/>
                      <a:pt x="183" y="165"/>
                    </a:cubicBezTo>
                    <a:cubicBezTo>
                      <a:pt x="182" y="165"/>
                      <a:pt x="182" y="165"/>
                      <a:pt x="181" y="165"/>
                    </a:cubicBezTo>
                    <a:cubicBezTo>
                      <a:pt x="181" y="165"/>
                      <a:pt x="181" y="165"/>
                      <a:pt x="181" y="165"/>
                    </a:cubicBezTo>
                    <a:cubicBezTo>
                      <a:pt x="179" y="165"/>
                      <a:pt x="177" y="165"/>
                      <a:pt x="175" y="166"/>
                    </a:cubicBezTo>
                    <a:cubicBezTo>
                      <a:pt x="173" y="167"/>
                      <a:pt x="170" y="167"/>
                      <a:pt x="168" y="167"/>
                    </a:cubicBezTo>
                    <a:cubicBezTo>
                      <a:pt x="165" y="168"/>
                      <a:pt x="164" y="169"/>
                      <a:pt x="164" y="172"/>
                    </a:cubicBezTo>
                    <a:cubicBezTo>
                      <a:pt x="164" y="172"/>
                      <a:pt x="164" y="173"/>
                      <a:pt x="165" y="174"/>
                    </a:cubicBezTo>
                    <a:cubicBezTo>
                      <a:pt x="164" y="174"/>
                      <a:pt x="162" y="175"/>
                      <a:pt x="162" y="175"/>
                    </a:cubicBezTo>
                    <a:cubicBezTo>
                      <a:pt x="161" y="176"/>
                      <a:pt x="160" y="177"/>
                      <a:pt x="158" y="177"/>
                    </a:cubicBezTo>
                    <a:cubicBezTo>
                      <a:pt x="157" y="178"/>
                      <a:pt x="156" y="178"/>
                      <a:pt x="155" y="178"/>
                    </a:cubicBezTo>
                    <a:cubicBezTo>
                      <a:pt x="154" y="178"/>
                      <a:pt x="153" y="178"/>
                      <a:pt x="152" y="179"/>
                    </a:cubicBezTo>
                    <a:cubicBezTo>
                      <a:pt x="151" y="179"/>
                      <a:pt x="150" y="179"/>
                      <a:pt x="149" y="179"/>
                    </a:cubicBezTo>
                    <a:cubicBezTo>
                      <a:pt x="148" y="179"/>
                      <a:pt x="147" y="179"/>
                      <a:pt x="147" y="179"/>
                    </a:cubicBezTo>
                    <a:cubicBezTo>
                      <a:pt x="146" y="179"/>
                      <a:pt x="145" y="178"/>
                      <a:pt x="145" y="178"/>
                    </a:cubicBezTo>
                    <a:cubicBezTo>
                      <a:pt x="144" y="178"/>
                      <a:pt x="143" y="178"/>
                      <a:pt x="143" y="178"/>
                    </a:cubicBezTo>
                    <a:cubicBezTo>
                      <a:pt x="141" y="178"/>
                      <a:pt x="139" y="179"/>
                      <a:pt x="138" y="181"/>
                    </a:cubicBezTo>
                    <a:cubicBezTo>
                      <a:pt x="137" y="183"/>
                      <a:pt x="138" y="184"/>
                      <a:pt x="139" y="185"/>
                    </a:cubicBezTo>
                    <a:cubicBezTo>
                      <a:pt x="139" y="186"/>
                      <a:pt x="140" y="187"/>
                      <a:pt x="140" y="187"/>
                    </a:cubicBezTo>
                    <a:cubicBezTo>
                      <a:pt x="140" y="189"/>
                      <a:pt x="140" y="190"/>
                      <a:pt x="139" y="191"/>
                    </a:cubicBezTo>
                    <a:cubicBezTo>
                      <a:pt x="139" y="192"/>
                      <a:pt x="138" y="194"/>
                      <a:pt x="139" y="195"/>
                    </a:cubicBezTo>
                    <a:cubicBezTo>
                      <a:pt x="140" y="196"/>
                      <a:pt x="141" y="197"/>
                      <a:pt x="142" y="197"/>
                    </a:cubicBezTo>
                    <a:cubicBezTo>
                      <a:pt x="143" y="198"/>
                      <a:pt x="144" y="198"/>
                      <a:pt x="144" y="200"/>
                    </a:cubicBezTo>
                    <a:cubicBezTo>
                      <a:pt x="145" y="202"/>
                      <a:pt x="143" y="203"/>
                      <a:pt x="141" y="203"/>
                    </a:cubicBezTo>
                    <a:cubicBezTo>
                      <a:pt x="141" y="203"/>
                      <a:pt x="140" y="204"/>
                      <a:pt x="140" y="204"/>
                    </a:cubicBezTo>
                    <a:cubicBezTo>
                      <a:pt x="138" y="204"/>
                      <a:pt x="138" y="204"/>
                      <a:pt x="138" y="204"/>
                    </a:cubicBezTo>
                    <a:cubicBezTo>
                      <a:pt x="136" y="205"/>
                      <a:pt x="133" y="205"/>
                      <a:pt x="132" y="206"/>
                    </a:cubicBezTo>
                    <a:cubicBezTo>
                      <a:pt x="131" y="207"/>
                      <a:pt x="130" y="208"/>
                      <a:pt x="129" y="209"/>
                    </a:cubicBezTo>
                    <a:cubicBezTo>
                      <a:pt x="129" y="210"/>
                      <a:pt x="128" y="211"/>
                      <a:pt x="126" y="211"/>
                    </a:cubicBezTo>
                    <a:cubicBezTo>
                      <a:pt x="125" y="212"/>
                      <a:pt x="123" y="213"/>
                      <a:pt x="122" y="214"/>
                    </a:cubicBezTo>
                    <a:cubicBezTo>
                      <a:pt x="120" y="214"/>
                      <a:pt x="120" y="214"/>
                      <a:pt x="120" y="214"/>
                    </a:cubicBezTo>
                    <a:cubicBezTo>
                      <a:pt x="119" y="215"/>
                      <a:pt x="118" y="215"/>
                      <a:pt x="117" y="215"/>
                    </a:cubicBezTo>
                    <a:cubicBezTo>
                      <a:pt x="116" y="216"/>
                      <a:pt x="115" y="216"/>
                      <a:pt x="114" y="216"/>
                    </a:cubicBezTo>
                    <a:cubicBezTo>
                      <a:pt x="114" y="216"/>
                      <a:pt x="113" y="216"/>
                      <a:pt x="112" y="217"/>
                    </a:cubicBezTo>
                    <a:cubicBezTo>
                      <a:pt x="111" y="217"/>
                      <a:pt x="109" y="217"/>
                      <a:pt x="108" y="218"/>
                    </a:cubicBezTo>
                    <a:cubicBezTo>
                      <a:pt x="107" y="219"/>
                      <a:pt x="104" y="223"/>
                      <a:pt x="103" y="224"/>
                    </a:cubicBezTo>
                    <a:cubicBezTo>
                      <a:pt x="101" y="229"/>
                      <a:pt x="98" y="232"/>
                      <a:pt x="94" y="236"/>
                    </a:cubicBezTo>
                    <a:cubicBezTo>
                      <a:pt x="91" y="239"/>
                      <a:pt x="87" y="239"/>
                      <a:pt x="83" y="239"/>
                    </a:cubicBezTo>
                    <a:cubicBezTo>
                      <a:pt x="82" y="240"/>
                      <a:pt x="82" y="240"/>
                      <a:pt x="81" y="240"/>
                    </a:cubicBezTo>
                    <a:cubicBezTo>
                      <a:pt x="80" y="240"/>
                      <a:pt x="79" y="240"/>
                      <a:pt x="78" y="240"/>
                    </a:cubicBezTo>
                    <a:cubicBezTo>
                      <a:pt x="77" y="240"/>
                      <a:pt x="75" y="240"/>
                      <a:pt x="74" y="240"/>
                    </a:cubicBezTo>
                    <a:cubicBezTo>
                      <a:pt x="72" y="240"/>
                      <a:pt x="70" y="239"/>
                      <a:pt x="69" y="239"/>
                    </a:cubicBezTo>
                    <a:cubicBezTo>
                      <a:pt x="68" y="239"/>
                      <a:pt x="67" y="239"/>
                      <a:pt x="66" y="240"/>
                    </a:cubicBezTo>
                    <a:cubicBezTo>
                      <a:pt x="64" y="240"/>
                      <a:pt x="64" y="240"/>
                      <a:pt x="64" y="240"/>
                    </a:cubicBezTo>
                    <a:cubicBezTo>
                      <a:pt x="64" y="242"/>
                      <a:pt x="64" y="242"/>
                      <a:pt x="64" y="242"/>
                    </a:cubicBezTo>
                    <a:cubicBezTo>
                      <a:pt x="64" y="245"/>
                      <a:pt x="63" y="246"/>
                      <a:pt x="62" y="247"/>
                    </a:cubicBezTo>
                    <a:cubicBezTo>
                      <a:pt x="61" y="247"/>
                      <a:pt x="59" y="247"/>
                      <a:pt x="58" y="247"/>
                    </a:cubicBezTo>
                    <a:cubicBezTo>
                      <a:pt x="55" y="247"/>
                      <a:pt x="55" y="247"/>
                      <a:pt x="55" y="247"/>
                    </a:cubicBezTo>
                    <a:cubicBezTo>
                      <a:pt x="55" y="247"/>
                      <a:pt x="54" y="247"/>
                      <a:pt x="54" y="247"/>
                    </a:cubicBezTo>
                    <a:cubicBezTo>
                      <a:pt x="53" y="247"/>
                      <a:pt x="52" y="247"/>
                      <a:pt x="51" y="247"/>
                    </a:cubicBezTo>
                    <a:cubicBezTo>
                      <a:pt x="50" y="247"/>
                      <a:pt x="46" y="247"/>
                      <a:pt x="46" y="247"/>
                    </a:cubicBezTo>
                    <a:cubicBezTo>
                      <a:pt x="43" y="247"/>
                      <a:pt x="41" y="248"/>
                      <a:pt x="39" y="251"/>
                    </a:cubicBezTo>
                    <a:cubicBezTo>
                      <a:pt x="39" y="251"/>
                      <a:pt x="39" y="252"/>
                      <a:pt x="39" y="252"/>
                    </a:cubicBezTo>
                    <a:cubicBezTo>
                      <a:pt x="38" y="254"/>
                      <a:pt x="37" y="255"/>
                      <a:pt x="35" y="256"/>
                    </a:cubicBezTo>
                    <a:cubicBezTo>
                      <a:pt x="34" y="256"/>
                      <a:pt x="33" y="256"/>
                      <a:pt x="32" y="256"/>
                    </a:cubicBezTo>
                    <a:cubicBezTo>
                      <a:pt x="30" y="256"/>
                      <a:pt x="29" y="256"/>
                      <a:pt x="27" y="257"/>
                    </a:cubicBezTo>
                    <a:cubicBezTo>
                      <a:pt x="25" y="258"/>
                      <a:pt x="23" y="260"/>
                      <a:pt x="21" y="262"/>
                    </a:cubicBezTo>
                    <a:cubicBezTo>
                      <a:pt x="20" y="263"/>
                      <a:pt x="19" y="264"/>
                      <a:pt x="18" y="265"/>
                    </a:cubicBezTo>
                    <a:cubicBezTo>
                      <a:pt x="17" y="266"/>
                      <a:pt x="16" y="266"/>
                      <a:pt x="15" y="267"/>
                    </a:cubicBezTo>
                    <a:cubicBezTo>
                      <a:pt x="13" y="269"/>
                      <a:pt x="11" y="272"/>
                      <a:pt x="8" y="273"/>
                    </a:cubicBezTo>
                    <a:cubicBezTo>
                      <a:pt x="6" y="274"/>
                      <a:pt x="4" y="275"/>
                      <a:pt x="3" y="276"/>
                    </a:cubicBezTo>
                    <a:cubicBezTo>
                      <a:pt x="1" y="277"/>
                      <a:pt x="1" y="277"/>
                      <a:pt x="1" y="277"/>
                    </a:cubicBezTo>
                    <a:cubicBezTo>
                      <a:pt x="0" y="325"/>
                      <a:pt x="0" y="325"/>
                      <a:pt x="0" y="325"/>
                    </a:cubicBezTo>
                    <a:cubicBezTo>
                      <a:pt x="0" y="325"/>
                      <a:pt x="0" y="325"/>
                      <a:pt x="0" y="325"/>
                    </a:cubicBezTo>
                    <a:cubicBezTo>
                      <a:pt x="2" y="327"/>
                      <a:pt x="4" y="328"/>
                      <a:pt x="5" y="329"/>
                    </a:cubicBezTo>
                    <a:cubicBezTo>
                      <a:pt x="7" y="330"/>
                      <a:pt x="7" y="330"/>
                      <a:pt x="7" y="330"/>
                    </a:cubicBezTo>
                    <a:cubicBezTo>
                      <a:pt x="9" y="332"/>
                      <a:pt x="12" y="334"/>
                      <a:pt x="15" y="336"/>
                    </a:cubicBezTo>
                    <a:cubicBezTo>
                      <a:pt x="16" y="337"/>
                      <a:pt x="16" y="337"/>
                      <a:pt x="16" y="337"/>
                    </a:cubicBezTo>
                    <a:cubicBezTo>
                      <a:pt x="19" y="339"/>
                      <a:pt x="22" y="342"/>
                      <a:pt x="25" y="344"/>
                    </a:cubicBezTo>
                    <a:cubicBezTo>
                      <a:pt x="36" y="352"/>
                      <a:pt x="45" y="359"/>
                      <a:pt x="53" y="365"/>
                    </a:cubicBezTo>
                    <a:cubicBezTo>
                      <a:pt x="63" y="372"/>
                      <a:pt x="74" y="380"/>
                      <a:pt x="88" y="390"/>
                    </a:cubicBezTo>
                    <a:cubicBezTo>
                      <a:pt x="94" y="395"/>
                      <a:pt x="100" y="399"/>
                      <a:pt x="107" y="404"/>
                    </a:cubicBezTo>
                    <a:cubicBezTo>
                      <a:pt x="108" y="405"/>
                      <a:pt x="108" y="405"/>
                      <a:pt x="108" y="405"/>
                    </a:cubicBezTo>
                    <a:cubicBezTo>
                      <a:pt x="114" y="409"/>
                      <a:pt x="120" y="414"/>
                      <a:pt x="126" y="418"/>
                    </a:cubicBezTo>
                    <a:cubicBezTo>
                      <a:pt x="126" y="419"/>
                      <a:pt x="126" y="419"/>
                      <a:pt x="126" y="419"/>
                    </a:cubicBezTo>
                    <a:cubicBezTo>
                      <a:pt x="139" y="428"/>
                      <a:pt x="152" y="438"/>
                      <a:pt x="164" y="447"/>
                    </a:cubicBezTo>
                    <a:cubicBezTo>
                      <a:pt x="178" y="457"/>
                      <a:pt x="190" y="466"/>
                      <a:pt x="201" y="474"/>
                    </a:cubicBezTo>
                    <a:cubicBezTo>
                      <a:pt x="209" y="480"/>
                      <a:pt x="217" y="486"/>
                      <a:pt x="225" y="492"/>
                    </a:cubicBezTo>
                    <a:cubicBezTo>
                      <a:pt x="233" y="498"/>
                      <a:pt x="233" y="498"/>
                      <a:pt x="233" y="498"/>
                    </a:cubicBezTo>
                    <a:cubicBezTo>
                      <a:pt x="235" y="499"/>
                      <a:pt x="236" y="500"/>
                      <a:pt x="239" y="502"/>
                    </a:cubicBezTo>
                    <a:cubicBezTo>
                      <a:pt x="241" y="503"/>
                      <a:pt x="244" y="505"/>
                      <a:pt x="246" y="507"/>
                    </a:cubicBezTo>
                    <a:cubicBezTo>
                      <a:pt x="250" y="511"/>
                      <a:pt x="253" y="513"/>
                      <a:pt x="257" y="515"/>
                    </a:cubicBezTo>
                    <a:cubicBezTo>
                      <a:pt x="259" y="516"/>
                      <a:pt x="260" y="518"/>
                      <a:pt x="261" y="519"/>
                    </a:cubicBezTo>
                    <a:cubicBezTo>
                      <a:pt x="262" y="520"/>
                      <a:pt x="263" y="521"/>
                      <a:pt x="264" y="522"/>
                    </a:cubicBezTo>
                    <a:cubicBezTo>
                      <a:pt x="265" y="522"/>
                      <a:pt x="266" y="523"/>
                      <a:pt x="267" y="523"/>
                    </a:cubicBezTo>
                    <a:cubicBezTo>
                      <a:pt x="269" y="525"/>
                      <a:pt x="271" y="526"/>
                      <a:pt x="272" y="528"/>
                    </a:cubicBezTo>
                    <a:cubicBezTo>
                      <a:pt x="273" y="530"/>
                      <a:pt x="273" y="534"/>
                      <a:pt x="273" y="537"/>
                    </a:cubicBezTo>
                    <a:cubicBezTo>
                      <a:pt x="273" y="538"/>
                      <a:pt x="273" y="539"/>
                      <a:pt x="273" y="539"/>
                    </a:cubicBezTo>
                    <a:cubicBezTo>
                      <a:pt x="273" y="541"/>
                      <a:pt x="273" y="541"/>
                      <a:pt x="273" y="541"/>
                    </a:cubicBezTo>
                    <a:cubicBezTo>
                      <a:pt x="274" y="541"/>
                      <a:pt x="274" y="541"/>
                      <a:pt x="274" y="541"/>
                    </a:cubicBezTo>
                    <a:cubicBezTo>
                      <a:pt x="275" y="541"/>
                      <a:pt x="276" y="542"/>
                      <a:pt x="276" y="542"/>
                    </a:cubicBezTo>
                    <a:cubicBezTo>
                      <a:pt x="277" y="542"/>
                      <a:pt x="277" y="543"/>
                      <a:pt x="278" y="543"/>
                    </a:cubicBezTo>
                    <a:cubicBezTo>
                      <a:pt x="278" y="543"/>
                      <a:pt x="279" y="543"/>
                      <a:pt x="280" y="543"/>
                    </a:cubicBezTo>
                    <a:cubicBezTo>
                      <a:pt x="281" y="544"/>
                      <a:pt x="282" y="544"/>
                      <a:pt x="282" y="544"/>
                    </a:cubicBezTo>
                    <a:cubicBezTo>
                      <a:pt x="283" y="545"/>
                      <a:pt x="284" y="546"/>
                      <a:pt x="286" y="547"/>
                    </a:cubicBezTo>
                    <a:cubicBezTo>
                      <a:pt x="286" y="548"/>
                      <a:pt x="287" y="549"/>
                      <a:pt x="287" y="550"/>
                    </a:cubicBezTo>
                    <a:cubicBezTo>
                      <a:pt x="287" y="551"/>
                      <a:pt x="287" y="552"/>
                      <a:pt x="288" y="553"/>
                    </a:cubicBezTo>
                    <a:cubicBezTo>
                      <a:pt x="288" y="554"/>
                      <a:pt x="289" y="554"/>
                      <a:pt x="291" y="555"/>
                    </a:cubicBezTo>
                    <a:cubicBezTo>
                      <a:pt x="292" y="556"/>
                      <a:pt x="292" y="556"/>
                      <a:pt x="293" y="556"/>
                    </a:cubicBezTo>
                    <a:cubicBezTo>
                      <a:pt x="294" y="557"/>
                      <a:pt x="295" y="557"/>
                      <a:pt x="296" y="557"/>
                    </a:cubicBezTo>
                    <a:cubicBezTo>
                      <a:pt x="296" y="558"/>
                      <a:pt x="296" y="558"/>
                      <a:pt x="296" y="558"/>
                    </a:cubicBezTo>
                    <a:cubicBezTo>
                      <a:pt x="297" y="558"/>
                      <a:pt x="297" y="558"/>
                      <a:pt x="297" y="558"/>
                    </a:cubicBezTo>
                    <a:cubicBezTo>
                      <a:pt x="298" y="558"/>
                      <a:pt x="298" y="557"/>
                      <a:pt x="299" y="557"/>
                    </a:cubicBezTo>
                    <a:cubicBezTo>
                      <a:pt x="300" y="557"/>
                      <a:pt x="301" y="556"/>
                      <a:pt x="302" y="556"/>
                    </a:cubicBezTo>
                    <a:cubicBezTo>
                      <a:pt x="302" y="556"/>
                      <a:pt x="302" y="556"/>
                      <a:pt x="302" y="556"/>
                    </a:cubicBezTo>
                    <a:cubicBezTo>
                      <a:pt x="304" y="556"/>
                      <a:pt x="304" y="557"/>
                      <a:pt x="305" y="558"/>
                    </a:cubicBezTo>
                    <a:cubicBezTo>
                      <a:pt x="305" y="559"/>
                      <a:pt x="305" y="559"/>
                      <a:pt x="305" y="559"/>
                    </a:cubicBezTo>
                    <a:cubicBezTo>
                      <a:pt x="306" y="561"/>
                      <a:pt x="308" y="562"/>
                      <a:pt x="310" y="563"/>
                    </a:cubicBezTo>
                    <a:cubicBezTo>
                      <a:pt x="311" y="564"/>
                      <a:pt x="313" y="564"/>
                      <a:pt x="315" y="564"/>
                    </a:cubicBezTo>
                    <a:cubicBezTo>
                      <a:pt x="316" y="564"/>
                      <a:pt x="317" y="564"/>
                      <a:pt x="318" y="564"/>
                    </a:cubicBezTo>
                    <a:cubicBezTo>
                      <a:pt x="320" y="565"/>
                      <a:pt x="322" y="565"/>
                      <a:pt x="323" y="566"/>
                    </a:cubicBezTo>
                    <a:cubicBezTo>
                      <a:pt x="324" y="567"/>
                      <a:pt x="325" y="567"/>
                      <a:pt x="325" y="567"/>
                    </a:cubicBezTo>
                    <a:cubicBezTo>
                      <a:pt x="329" y="569"/>
                      <a:pt x="329" y="571"/>
                      <a:pt x="330" y="574"/>
                    </a:cubicBezTo>
                    <a:cubicBezTo>
                      <a:pt x="330" y="576"/>
                      <a:pt x="330" y="576"/>
                      <a:pt x="330" y="576"/>
                    </a:cubicBezTo>
                    <a:cubicBezTo>
                      <a:pt x="330" y="577"/>
                      <a:pt x="330" y="578"/>
                      <a:pt x="330" y="579"/>
                    </a:cubicBezTo>
                    <a:cubicBezTo>
                      <a:pt x="331" y="580"/>
                      <a:pt x="331" y="580"/>
                      <a:pt x="331" y="581"/>
                    </a:cubicBezTo>
                    <a:cubicBezTo>
                      <a:pt x="332" y="582"/>
                      <a:pt x="332" y="582"/>
                      <a:pt x="332" y="583"/>
                    </a:cubicBezTo>
                    <a:cubicBezTo>
                      <a:pt x="332" y="585"/>
                      <a:pt x="331" y="587"/>
                      <a:pt x="329" y="589"/>
                    </a:cubicBezTo>
                    <a:cubicBezTo>
                      <a:pt x="329" y="589"/>
                      <a:pt x="328" y="590"/>
                      <a:pt x="328" y="591"/>
                    </a:cubicBezTo>
                    <a:cubicBezTo>
                      <a:pt x="327" y="593"/>
                      <a:pt x="327" y="593"/>
                      <a:pt x="327" y="593"/>
                    </a:cubicBezTo>
                    <a:cubicBezTo>
                      <a:pt x="328" y="594"/>
                      <a:pt x="328" y="594"/>
                      <a:pt x="328" y="594"/>
                    </a:cubicBezTo>
                    <a:cubicBezTo>
                      <a:pt x="329" y="594"/>
                      <a:pt x="329" y="594"/>
                      <a:pt x="329" y="594"/>
                    </a:cubicBezTo>
                    <a:cubicBezTo>
                      <a:pt x="330" y="595"/>
                      <a:pt x="331" y="596"/>
                      <a:pt x="332" y="598"/>
                    </a:cubicBezTo>
                    <a:cubicBezTo>
                      <a:pt x="333" y="599"/>
                      <a:pt x="333" y="599"/>
                      <a:pt x="333" y="599"/>
                    </a:cubicBezTo>
                    <a:cubicBezTo>
                      <a:pt x="406" y="583"/>
                      <a:pt x="406" y="583"/>
                      <a:pt x="406" y="583"/>
                    </a:cubicBezTo>
                    <a:cubicBezTo>
                      <a:pt x="407" y="583"/>
                      <a:pt x="407" y="583"/>
                      <a:pt x="407" y="583"/>
                    </a:cubicBezTo>
                    <a:cubicBezTo>
                      <a:pt x="411" y="578"/>
                      <a:pt x="446" y="539"/>
                      <a:pt x="461" y="530"/>
                    </a:cubicBezTo>
                    <a:cubicBezTo>
                      <a:pt x="578" y="450"/>
                      <a:pt x="578" y="450"/>
                      <a:pt x="578" y="450"/>
                    </a:cubicBezTo>
                    <a:lnTo>
                      <a:pt x="569" y="424"/>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4" name="Freeform 37">
                <a:extLst>
                  <a:ext uri="{FF2B5EF4-FFF2-40B4-BE49-F238E27FC236}">
                    <a16:creationId xmlns:a16="http://schemas.microsoft.com/office/drawing/2014/main" id="{7EBC7498-CBA7-4268-92AC-517A18F6479A}"/>
                  </a:ext>
                </a:extLst>
              </p:cNvPr>
              <p:cNvSpPr>
                <a:spLocks/>
              </p:cNvSpPr>
              <p:nvPr/>
            </p:nvSpPr>
            <p:spPr bwMode="auto">
              <a:xfrm>
                <a:off x="1899" y="1333"/>
                <a:ext cx="419" cy="336"/>
              </a:xfrm>
              <a:custGeom>
                <a:avLst/>
                <a:gdLst>
                  <a:gd name="T0" fmla="*/ 225 w 231"/>
                  <a:gd name="T1" fmla="*/ 98 h 185"/>
                  <a:gd name="T2" fmla="*/ 226 w 231"/>
                  <a:gd name="T3" fmla="*/ 86 h 185"/>
                  <a:gd name="T4" fmla="*/ 215 w 231"/>
                  <a:gd name="T5" fmla="*/ 80 h 185"/>
                  <a:gd name="T6" fmla="*/ 206 w 231"/>
                  <a:gd name="T7" fmla="*/ 80 h 185"/>
                  <a:gd name="T8" fmla="*/ 189 w 231"/>
                  <a:gd name="T9" fmla="*/ 60 h 185"/>
                  <a:gd name="T10" fmla="*/ 200 w 231"/>
                  <a:gd name="T11" fmla="*/ 58 h 185"/>
                  <a:gd name="T12" fmla="*/ 191 w 231"/>
                  <a:gd name="T13" fmla="*/ 51 h 185"/>
                  <a:gd name="T14" fmla="*/ 177 w 231"/>
                  <a:gd name="T15" fmla="*/ 41 h 185"/>
                  <a:gd name="T16" fmla="*/ 173 w 231"/>
                  <a:gd name="T17" fmla="*/ 29 h 185"/>
                  <a:gd name="T18" fmla="*/ 167 w 231"/>
                  <a:gd name="T19" fmla="*/ 22 h 185"/>
                  <a:gd name="T20" fmla="*/ 166 w 231"/>
                  <a:gd name="T21" fmla="*/ 3 h 185"/>
                  <a:gd name="T22" fmla="*/ 153 w 231"/>
                  <a:gd name="T23" fmla="*/ 2 h 185"/>
                  <a:gd name="T24" fmla="*/ 142 w 231"/>
                  <a:gd name="T25" fmla="*/ 0 h 185"/>
                  <a:gd name="T26" fmla="*/ 130 w 231"/>
                  <a:gd name="T27" fmla="*/ 9 h 185"/>
                  <a:gd name="T28" fmla="*/ 112 w 231"/>
                  <a:gd name="T29" fmla="*/ 18 h 185"/>
                  <a:gd name="T30" fmla="*/ 104 w 231"/>
                  <a:gd name="T31" fmla="*/ 25 h 185"/>
                  <a:gd name="T32" fmla="*/ 96 w 231"/>
                  <a:gd name="T33" fmla="*/ 27 h 185"/>
                  <a:gd name="T34" fmla="*/ 81 w 231"/>
                  <a:gd name="T35" fmla="*/ 31 h 185"/>
                  <a:gd name="T36" fmla="*/ 75 w 231"/>
                  <a:gd name="T37" fmla="*/ 46 h 185"/>
                  <a:gd name="T38" fmla="*/ 70 w 231"/>
                  <a:gd name="T39" fmla="*/ 45 h 185"/>
                  <a:gd name="T40" fmla="*/ 67 w 231"/>
                  <a:gd name="T41" fmla="*/ 56 h 185"/>
                  <a:gd name="T42" fmla="*/ 63 w 231"/>
                  <a:gd name="T43" fmla="*/ 60 h 185"/>
                  <a:gd name="T44" fmla="*/ 54 w 231"/>
                  <a:gd name="T45" fmla="*/ 57 h 185"/>
                  <a:gd name="T46" fmla="*/ 45 w 231"/>
                  <a:gd name="T47" fmla="*/ 54 h 185"/>
                  <a:gd name="T48" fmla="*/ 40 w 231"/>
                  <a:gd name="T49" fmla="*/ 76 h 185"/>
                  <a:gd name="T50" fmla="*/ 33 w 231"/>
                  <a:gd name="T51" fmla="*/ 76 h 185"/>
                  <a:gd name="T52" fmla="*/ 34 w 231"/>
                  <a:gd name="T53" fmla="*/ 88 h 185"/>
                  <a:gd name="T54" fmla="*/ 18 w 231"/>
                  <a:gd name="T55" fmla="*/ 101 h 185"/>
                  <a:gd name="T56" fmla="*/ 10 w 231"/>
                  <a:gd name="T57" fmla="*/ 120 h 185"/>
                  <a:gd name="T58" fmla="*/ 3 w 231"/>
                  <a:gd name="T59" fmla="*/ 136 h 185"/>
                  <a:gd name="T60" fmla="*/ 2 w 231"/>
                  <a:gd name="T61" fmla="*/ 151 h 185"/>
                  <a:gd name="T62" fmla="*/ 2 w 231"/>
                  <a:gd name="T63" fmla="*/ 156 h 185"/>
                  <a:gd name="T64" fmla="*/ 20 w 231"/>
                  <a:gd name="T65" fmla="*/ 171 h 185"/>
                  <a:gd name="T66" fmla="*/ 31 w 231"/>
                  <a:gd name="T67" fmla="*/ 178 h 185"/>
                  <a:gd name="T68" fmla="*/ 35 w 231"/>
                  <a:gd name="T69" fmla="*/ 180 h 185"/>
                  <a:gd name="T70" fmla="*/ 45 w 231"/>
                  <a:gd name="T71" fmla="*/ 173 h 185"/>
                  <a:gd name="T72" fmla="*/ 71 w 231"/>
                  <a:gd name="T73" fmla="*/ 174 h 185"/>
                  <a:gd name="T74" fmla="*/ 80 w 231"/>
                  <a:gd name="T75" fmla="*/ 155 h 185"/>
                  <a:gd name="T76" fmla="*/ 144 w 231"/>
                  <a:gd name="T77" fmla="*/ 137 h 185"/>
                  <a:gd name="T78" fmla="*/ 163 w 231"/>
                  <a:gd name="T79" fmla="*/ 133 h 185"/>
                  <a:gd name="T80" fmla="*/ 170 w 231"/>
                  <a:gd name="T81" fmla="*/ 134 h 185"/>
                  <a:gd name="T82" fmla="*/ 177 w 231"/>
                  <a:gd name="T83" fmla="*/ 137 h 185"/>
                  <a:gd name="T84" fmla="*/ 188 w 231"/>
                  <a:gd name="T85" fmla="*/ 133 h 185"/>
                  <a:gd name="T86" fmla="*/ 195 w 231"/>
                  <a:gd name="T87" fmla="*/ 127 h 185"/>
                  <a:gd name="T88" fmla="*/ 201 w 231"/>
                  <a:gd name="T89" fmla="*/ 121 h 185"/>
                  <a:gd name="T90" fmla="*/ 205 w 231"/>
                  <a:gd name="T91" fmla="*/ 121 h 185"/>
                  <a:gd name="T92" fmla="*/ 209 w 231"/>
                  <a:gd name="T93" fmla="*/ 121 h 185"/>
                  <a:gd name="T94" fmla="*/ 216 w 231"/>
                  <a:gd name="T95" fmla="*/ 122 h 185"/>
                  <a:gd name="T96" fmla="*/ 224 w 231"/>
                  <a:gd name="T97" fmla="*/ 115 h 185"/>
                  <a:gd name="T98" fmla="*/ 227 w 231"/>
                  <a:gd name="T99" fmla="*/ 10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1" h="185">
                    <a:moveTo>
                      <a:pt x="227" y="100"/>
                    </a:moveTo>
                    <a:cubicBezTo>
                      <a:pt x="226" y="99"/>
                      <a:pt x="226" y="99"/>
                      <a:pt x="226" y="99"/>
                    </a:cubicBezTo>
                    <a:cubicBezTo>
                      <a:pt x="226" y="99"/>
                      <a:pt x="226" y="98"/>
                      <a:pt x="225" y="98"/>
                    </a:cubicBezTo>
                    <a:cubicBezTo>
                      <a:pt x="223" y="96"/>
                      <a:pt x="221" y="93"/>
                      <a:pt x="221" y="92"/>
                    </a:cubicBezTo>
                    <a:cubicBezTo>
                      <a:pt x="221" y="91"/>
                      <a:pt x="222" y="90"/>
                      <a:pt x="224" y="89"/>
                    </a:cubicBezTo>
                    <a:cubicBezTo>
                      <a:pt x="225" y="88"/>
                      <a:pt x="226" y="88"/>
                      <a:pt x="226" y="86"/>
                    </a:cubicBezTo>
                    <a:cubicBezTo>
                      <a:pt x="227" y="84"/>
                      <a:pt x="224" y="79"/>
                      <a:pt x="222" y="78"/>
                    </a:cubicBezTo>
                    <a:cubicBezTo>
                      <a:pt x="221" y="78"/>
                      <a:pt x="221" y="78"/>
                      <a:pt x="220" y="78"/>
                    </a:cubicBezTo>
                    <a:cubicBezTo>
                      <a:pt x="218" y="78"/>
                      <a:pt x="217" y="79"/>
                      <a:pt x="215" y="80"/>
                    </a:cubicBezTo>
                    <a:cubicBezTo>
                      <a:pt x="215" y="81"/>
                      <a:pt x="214" y="81"/>
                      <a:pt x="214" y="82"/>
                    </a:cubicBezTo>
                    <a:cubicBezTo>
                      <a:pt x="213" y="83"/>
                      <a:pt x="212" y="83"/>
                      <a:pt x="211" y="83"/>
                    </a:cubicBezTo>
                    <a:cubicBezTo>
                      <a:pt x="209" y="83"/>
                      <a:pt x="207" y="81"/>
                      <a:pt x="206" y="80"/>
                    </a:cubicBezTo>
                    <a:cubicBezTo>
                      <a:pt x="204" y="79"/>
                      <a:pt x="203" y="77"/>
                      <a:pt x="201" y="76"/>
                    </a:cubicBezTo>
                    <a:cubicBezTo>
                      <a:pt x="199" y="72"/>
                      <a:pt x="196" y="69"/>
                      <a:pt x="191" y="67"/>
                    </a:cubicBezTo>
                    <a:cubicBezTo>
                      <a:pt x="190" y="65"/>
                      <a:pt x="189" y="62"/>
                      <a:pt x="189" y="60"/>
                    </a:cubicBezTo>
                    <a:cubicBezTo>
                      <a:pt x="191" y="60"/>
                      <a:pt x="191" y="60"/>
                      <a:pt x="191" y="60"/>
                    </a:cubicBezTo>
                    <a:cubicBezTo>
                      <a:pt x="195" y="60"/>
                      <a:pt x="196" y="60"/>
                      <a:pt x="197" y="59"/>
                    </a:cubicBezTo>
                    <a:cubicBezTo>
                      <a:pt x="200" y="58"/>
                      <a:pt x="200" y="58"/>
                      <a:pt x="200" y="58"/>
                    </a:cubicBezTo>
                    <a:cubicBezTo>
                      <a:pt x="200" y="58"/>
                      <a:pt x="197" y="56"/>
                      <a:pt x="197" y="56"/>
                    </a:cubicBezTo>
                    <a:cubicBezTo>
                      <a:pt x="197" y="56"/>
                      <a:pt x="197" y="55"/>
                      <a:pt x="196" y="55"/>
                    </a:cubicBezTo>
                    <a:cubicBezTo>
                      <a:pt x="195" y="53"/>
                      <a:pt x="193" y="52"/>
                      <a:pt x="191" y="51"/>
                    </a:cubicBezTo>
                    <a:cubicBezTo>
                      <a:pt x="189" y="50"/>
                      <a:pt x="188" y="49"/>
                      <a:pt x="187" y="49"/>
                    </a:cubicBezTo>
                    <a:cubicBezTo>
                      <a:pt x="184" y="47"/>
                      <a:pt x="181" y="44"/>
                      <a:pt x="178" y="42"/>
                    </a:cubicBezTo>
                    <a:cubicBezTo>
                      <a:pt x="177" y="41"/>
                      <a:pt x="177" y="41"/>
                      <a:pt x="177" y="41"/>
                    </a:cubicBezTo>
                    <a:cubicBezTo>
                      <a:pt x="173" y="38"/>
                      <a:pt x="173" y="36"/>
                      <a:pt x="173" y="33"/>
                    </a:cubicBezTo>
                    <a:cubicBezTo>
                      <a:pt x="173" y="32"/>
                      <a:pt x="173" y="31"/>
                      <a:pt x="173" y="29"/>
                    </a:cubicBezTo>
                    <a:cubicBezTo>
                      <a:pt x="173" y="29"/>
                      <a:pt x="173" y="29"/>
                      <a:pt x="173" y="29"/>
                    </a:cubicBezTo>
                    <a:cubicBezTo>
                      <a:pt x="172" y="27"/>
                      <a:pt x="172" y="26"/>
                      <a:pt x="171" y="25"/>
                    </a:cubicBezTo>
                    <a:cubicBezTo>
                      <a:pt x="171" y="24"/>
                      <a:pt x="170" y="24"/>
                      <a:pt x="169" y="23"/>
                    </a:cubicBezTo>
                    <a:cubicBezTo>
                      <a:pt x="169" y="23"/>
                      <a:pt x="168" y="23"/>
                      <a:pt x="167" y="22"/>
                    </a:cubicBezTo>
                    <a:cubicBezTo>
                      <a:pt x="166" y="21"/>
                      <a:pt x="166" y="20"/>
                      <a:pt x="167" y="18"/>
                    </a:cubicBezTo>
                    <a:cubicBezTo>
                      <a:pt x="167" y="18"/>
                      <a:pt x="167" y="16"/>
                      <a:pt x="167" y="16"/>
                    </a:cubicBezTo>
                    <a:cubicBezTo>
                      <a:pt x="169" y="10"/>
                      <a:pt x="169" y="4"/>
                      <a:pt x="166" y="3"/>
                    </a:cubicBezTo>
                    <a:cubicBezTo>
                      <a:pt x="165" y="2"/>
                      <a:pt x="163" y="2"/>
                      <a:pt x="160" y="2"/>
                    </a:cubicBezTo>
                    <a:cubicBezTo>
                      <a:pt x="159" y="2"/>
                      <a:pt x="158" y="2"/>
                      <a:pt x="157" y="2"/>
                    </a:cubicBezTo>
                    <a:cubicBezTo>
                      <a:pt x="156" y="2"/>
                      <a:pt x="155" y="2"/>
                      <a:pt x="153" y="2"/>
                    </a:cubicBezTo>
                    <a:cubicBezTo>
                      <a:pt x="152" y="2"/>
                      <a:pt x="151" y="2"/>
                      <a:pt x="150" y="2"/>
                    </a:cubicBezTo>
                    <a:cubicBezTo>
                      <a:pt x="148" y="1"/>
                      <a:pt x="148" y="1"/>
                      <a:pt x="148" y="1"/>
                    </a:cubicBezTo>
                    <a:cubicBezTo>
                      <a:pt x="146" y="1"/>
                      <a:pt x="144" y="0"/>
                      <a:pt x="142" y="0"/>
                    </a:cubicBezTo>
                    <a:cubicBezTo>
                      <a:pt x="140" y="0"/>
                      <a:pt x="137" y="1"/>
                      <a:pt x="135" y="4"/>
                    </a:cubicBezTo>
                    <a:cubicBezTo>
                      <a:pt x="135" y="5"/>
                      <a:pt x="135" y="5"/>
                      <a:pt x="135" y="5"/>
                    </a:cubicBezTo>
                    <a:cubicBezTo>
                      <a:pt x="133" y="6"/>
                      <a:pt x="132" y="8"/>
                      <a:pt x="130" y="9"/>
                    </a:cubicBezTo>
                    <a:cubicBezTo>
                      <a:pt x="129" y="9"/>
                      <a:pt x="128" y="9"/>
                      <a:pt x="128" y="9"/>
                    </a:cubicBezTo>
                    <a:cubicBezTo>
                      <a:pt x="126" y="10"/>
                      <a:pt x="124" y="11"/>
                      <a:pt x="122" y="12"/>
                    </a:cubicBezTo>
                    <a:cubicBezTo>
                      <a:pt x="119" y="15"/>
                      <a:pt x="115" y="17"/>
                      <a:pt x="112" y="18"/>
                    </a:cubicBezTo>
                    <a:cubicBezTo>
                      <a:pt x="111" y="19"/>
                      <a:pt x="110" y="19"/>
                      <a:pt x="110" y="19"/>
                    </a:cubicBezTo>
                    <a:cubicBezTo>
                      <a:pt x="107" y="20"/>
                      <a:pt x="105" y="20"/>
                      <a:pt x="104" y="23"/>
                    </a:cubicBezTo>
                    <a:cubicBezTo>
                      <a:pt x="104" y="23"/>
                      <a:pt x="104" y="24"/>
                      <a:pt x="104" y="25"/>
                    </a:cubicBezTo>
                    <a:cubicBezTo>
                      <a:pt x="104" y="27"/>
                      <a:pt x="104" y="28"/>
                      <a:pt x="102" y="29"/>
                    </a:cubicBezTo>
                    <a:cubicBezTo>
                      <a:pt x="102" y="29"/>
                      <a:pt x="101" y="29"/>
                      <a:pt x="101" y="29"/>
                    </a:cubicBezTo>
                    <a:cubicBezTo>
                      <a:pt x="100" y="29"/>
                      <a:pt x="98" y="28"/>
                      <a:pt x="96" y="27"/>
                    </a:cubicBezTo>
                    <a:cubicBezTo>
                      <a:pt x="94" y="26"/>
                      <a:pt x="93" y="26"/>
                      <a:pt x="92" y="26"/>
                    </a:cubicBezTo>
                    <a:cubicBezTo>
                      <a:pt x="91" y="26"/>
                      <a:pt x="91" y="26"/>
                      <a:pt x="91" y="26"/>
                    </a:cubicBezTo>
                    <a:cubicBezTo>
                      <a:pt x="88" y="27"/>
                      <a:pt x="83" y="29"/>
                      <a:pt x="81" y="31"/>
                    </a:cubicBezTo>
                    <a:cubicBezTo>
                      <a:pt x="78" y="34"/>
                      <a:pt x="78" y="37"/>
                      <a:pt x="77" y="40"/>
                    </a:cubicBezTo>
                    <a:cubicBezTo>
                      <a:pt x="77" y="41"/>
                      <a:pt x="77" y="42"/>
                      <a:pt x="77" y="43"/>
                    </a:cubicBezTo>
                    <a:cubicBezTo>
                      <a:pt x="76" y="46"/>
                      <a:pt x="76" y="46"/>
                      <a:pt x="75" y="46"/>
                    </a:cubicBezTo>
                    <a:cubicBezTo>
                      <a:pt x="75" y="46"/>
                      <a:pt x="75" y="47"/>
                      <a:pt x="75" y="47"/>
                    </a:cubicBezTo>
                    <a:cubicBezTo>
                      <a:pt x="74" y="47"/>
                      <a:pt x="73" y="46"/>
                      <a:pt x="73" y="46"/>
                    </a:cubicBezTo>
                    <a:cubicBezTo>
                      <a:pt x="72" y="46"/>
                      <a:pt x="71" y="45"/>
                      <a:pt x="70" y="45"/>
                    </a:cubicBezTo>
                    <a:cubicBezTo>
                      <a:pt x="68" y="45"/>
                      <a:pt x="68" y="45"/>
                      <a:pt x="68" y="45"/>
                    </a:cubicBezTo>
                    <a:cubicBezTo>
                      <a:pt x="68" y="49"/>
                      <a:pt x="68" y="49"/>
                      <a:pt x="68" y="49"/>
                    </a:cubicBezTo>
                    <a:cubicBezTo>
                      <a:pt x="68" y="51"/>
                      <a:pt x="68" y="54"/>
                      <a:pt x="67" y="56"/>
                    </a:cubicBezTo>
                    <a:cubicBezTo>
                      <a:pt x="67" y="58"/>
                      <a:pt x="66" y="58"/>
                      <a:pt x="66" y="58"/>
                    </a:cubicBezTo>
                    <a:cubicBezTo>
                      <a:pt x="65" y="58"/>
                      <a:pt x="65" y="58"/>
                      <a:pt x="64" y="59"/>
                    </a:cubicBezTo>
                    <a:cubicBezTo>
                      <a:pt x="64" y="59"/>
                      <a:pt x="63" y="59"/>
                      <a:pt x="63" y="60"/>
                    </a:cubicBezTo>
                    <a:cubicBezTo>
                      <a:pt x="62" y="61"/>
                      <a:pt x="61" y="62"/>
                      <a:pt x="61" y="62"/>
                    </a:cubicBezTo>
                    <a:cubicBezTo>
                      <a:pt x="60" y="62"/>
                      <a:pt x="60" y="62"/>
                      <a:pt x="60" y="62"/>
                    </a:cubicBezTo>
                    <a:cubicBezTo>
                      <a:pt x="58" y="62"/>
                      <a:pt x="56" y="59"/>
                      <a:pt x="54" y="57"/>
                    </a:cubicBezTo>
                    <a:cubicBezTo>
                      <a:pt x="53" y="55"/>
                      <a:pt x="51" y="54"/>
                      <a:pt x="50" y="53"/>
                    </a:cubicBezTo>
                    <a:cubicBezTo>
                      <a:pt x="49" y="53"/>
                      <a:pt x="49" y="53"/>
                      <a:pt x="48" y="53"/>
                    </a:cubicBezTo>
                    <a:cubicBezTo>
                      <a:pt x="47" y="53"/>
                      <a:pt x="46" y="53"/>
                      <a:pt x="45" y="54"/>
                    </a:cubicBezTo>
                    <a:cubicBezTo>
                      <a:pt x="41" y="56"/>
                      <a:pt x="37" y="61"/>
                      <a:pt x="37" y="64"/>
                    </a:cubicBezTo>
                    <a:cubicBezTo>
                      <a:pt x="37" y="66"/>
                      <a:pt x="38" y="68"/>
                      <a:pt x="39" y="69"/>
                    </a:cubicBezTo>
                    <a:cubicBezTo>
                      <a:pt x="40" y="71"/>
                      <a:pt x="41" y="73"/>
                      <a:pt x="40" y="76"/>
                    </a:cubicBezTo>
                    <a:cubicBezTo>
                      <a:pt x="39" y="76"/>
                      <a:pt x="38" y="76"/>
                      <a:pt x="38" y="76"/>
                    </a:cubicBezTo>
                    <a:cubicBezTo>
                      <a:pt x="37" y="76"/>
                      <a:pt x="36" y="76"/>
                      <a:pt x="35" y="76"/>
                    </a:cubicBezTo>
                    <a:cubicBezTo>
                      <a:pt x="33" y="76"/>
                      <a:pt x="33" y="76"/>
                      <a:pt x="33" y="76"/>
                    </a:cubicBezTo>
                    <a:cubicBezTo>
                      <a:pt x="33" y="78"/>
                      <a:pt x="33" y="78"/>
                      <a:pt x="33" y="78"/>
                    </a:cubicBezTo>
                    <a:cubicBezTo>
                      <a:pt x="33" y="79"/>
                      <a:pt x="34" y="80"/>
                      <a:pt x="34" y="81"/>
                    </a:cubicBezTo>
                    <a:cubicBezTo>
                      <a:pt x="34" y="83"/>
                      <a:pt x="35" y="85"/>
                      <a:pt x="34" y="88"/>
                    </a:cubicBezTo>
                    <a:cubicBezTo>
                      <a:pt x="33" y="90"/>
                      <a:pt x="31" y="92"/>
                      <a:pt x="29" y="95"/>
                    </a:cubicBezTo>
                    <a:cubicBezTo>
                      <a:pt x="28" y="96"/>
                      <a:pt x="28" y="96"/>
                      <a:pt x="28" y="96"/>
                    </a:cubicBezTo>
                    <a:cubicBezTo>
                      <a:pt x="26" y="100"/>
                      <a:pt x="22" y="100"/>
                      <a:pt x="18" y="101"/>
                    </a:cubicBezTo>
                    <a:cubicBezTo>
                      <a:pt x="16" y="102"/>
                      <a:pt x="14" y="102"/>
                      <a:pt x="11" y="103"/>
                    </a:cubicBezTo>
                    <a:cubicBezTo>
                      <a:pt x="6" y="106"/>
                      <a:pt x="8" y="110"/>
                      <a:pt x="9" y="113"/>
                    </a:cubicBezTo>
                    <a:cubicBezTo>
                      <a:pt x="10" y="116"/>
                      <a:pt x="11" y="118"/>
                      <a:pt x="10" y="120"/>
                    </a:cubicBezTo>
                    <a:cubicBezTo>
                      <a:pt x="10" y="124"/>
                      <a:pt x="9" y="128"/>
                      <a:pt x="8" y="130"/>
                    </a:cubicBezTo>
                    <a:cubicBezTo>
                      <a:pt x="7" y="131"/>
                      <a:pt x="6" y="131"/>
                      <a:pt x="5" y="132"/>
                    </a:cubicBezTo>
                    <a:cubicBezTo>
                      <a:pt x="3" y="132"/>
                      <a:pt x="3" y="134"/>
                      <a:pt x="3" y="136"/>
                    </a:cubicBezTo>
                    <a:cubicBezTo>
                      <a:pt x="3" y="137"/>
                      <a:pt x="3" y="138"/>
                      <a:pt x="3" y="140"/>
                    </a:cubicBezTo>
                    <a:cubicBezTo>
                      <a:pt x="3" y="142"/>
                      <a:pt x="3" y="144"/>
                      <a:pt x="3" y="146"/>
                    </a:cubicBezTo>
                    <a:cubicBezTo>
                      <a:pt x="3" y="148"/>
                      <a:pt x="2" y="149"/>
                      <a:pt x="2" y="151"/>
                    </a:cubicBezTo>
                    <a:cubicBezTo>
                      <a:pt x="1" y="152"/>
                      <a:pt x="1" y="153"/>
                      <a:pt x="1" y="154"/>
                    </a:cubicBezTo>
                    <a:cubicBezTo>
                      <a:pt x="0" y="156"/>
                      <a:pt x="0" y="156"/>
                      <a:pt x="0" y="156"/>
                    </a:cubicBezTo>
                    <a:cubicBezTo>
                      <a:pt x="2" y="156"/>
                      <a:pt x="2" y="156"/>
                      <a:pt x="2" y="156"/>
                    </a:cubicBezTo>
                    <a:cubicBezTo>
                      <a:pt x="3" y="157"/>
                      <a:pt x="4" y="157"/>
                      <a:pt x="5" y="157"/>
                    </a:cubicBezTo>
                    <a:cubicBezTo>
                      <a:pt x="6" y="157"/>
                      <a:pt x="6" y="157"/>
                      <a:pt x="7" y="157"/>
                    </a:cubicBezTo>
                    <a:cubicBezTo>
                      <a:pt x="13" y="158"/>
                      <a:pt x="18" y="168"/>
                      <a:pt x="20" y="171"/>
                    </a:cubicBezTo>
                    <a:cubicBezTo>
                      <a:pt x="21" y="175"/>
                      <a:pt x="22" y="175"/>
                      <a:pt x="25" y="176"/>
                    </a:cubicBezTo>
                    <a:cubicBezTo>
                      <a:pt x="26" y="176"/>
                      <a:pt x="26" y="176"/>
                      <a:pt x="27" y="176"/>
                    </a:cubicBezTo>
                    <a:cubicBezTo>
                      <a:pt x="28" y="176"/>
                      <a:pt x="29" y="177"/>
                      <a:pt x="31" y="178"/>
                    </a:cubicBezTo>
                    <a:cubicBezTo>
                      <a:pt x="32" y="180"/>
                      <a:pt x="33" y="180"/>
                      <a:pt x="34" y="180"/>
                    </a:cubicBezTo>
                    <a:cubicBezTo>
                      <a:pt x="34" y="180"/>
                      <a:pt x="34" y="180"/>
                      <a:pt x="34" y="180"/>
                    </a:cubicBezTo>
                    <a:cubicBezTo>
                      <a:pt x="35" y="180"/>
                      <a:pt x="35" y="180"/>
                      <a:pt x="35" y="180"/>
                    </a:cubicBezTo>
                    <a:cubicBezTo>
                      <a:pt x="36" y="180"/>
                      <a:pt x="37" y="179"/>
                      <a:pt x="39" y="177"/>
                    </a:cubicBezTo>
                    <a:cubicBezTo>
                      <a:pt x="40" y="176"/>
                      <a:pt x="41" y="174"/>
                      <a:pt x="42" y="174"/>
                    </a:cubicBezTo>
                    <a:cubicBezTo>
                      <a:pt x="43" y="173"/>
                      <a:pt x="44" y="173"/>
                      <a:pt x="45" y="173"/>
                    </a:cubicBezTo>
                    <a:cubicBezTo>
                      <a:pt x="47" y="171"/>
                      <a:pt x="49" y="170"/>
                      <a:pt x="52" y="170"/>
                    </a:cubicBezTo>
                    <a:cubicBezTo>
                      <a:pt x="54" y="169"/>
                      <a:pt x="56" y="169"/>
                      <a:pt x="59" y="169"/>
                    </a:cubicBezTo>
                    <a:cubicBezTo>
                      <a:pt x="64" y="169"/>
                      <a:pt x="68" y="171"/>
                      <a:pt x="71" y="174"/>
                    </a:cubicBezTo>
                    <a:cubicBezTo>
                      <a:pt x="73" y="176"/>
                      <a:pt x="75" y="178"/>
                      <a:pt x="77" y="180"/>
                    </a:cubicBezTo>
                    <a:cubicBezTo>
                      <a:pt x="80" y="185"/>
                      <a:pt x="80" y="185"/>
                      <a:pt x="80" y="185"/>
                    </a:cubicBezTo>
                    <a:cubicBezTo>
                      <a:pt x="80" y="155"/>
                      <a:pt x="80" y="155"/>
                      <a:pt x="80" y="155"/>
                    </a:cubicBezTo>
                    <a:cubicBezTo>
                      <a:pt x="80" y="155"/>
                      <a:pt x="80" y="155"/>
                      <a:pt x="80" y="155"/>
                    </a:cubicBezTo>
                    <a:cubicBezTo>
                      <a:pt x="73" y="148"/>
                      <a:pt x="80" y="135"/>
                      <a:pt x="80" y="135"/>
                    </a:cubicBezTo>
                    <a:cubicBezTo>
                      <a:pt x="144" y="137"/>
                      <a:pt x="144" y="137"/>
                      <a:pt x="144" y="137"/>
                    </a:cubicBezTo>
                    <a:cubicBezTo>
                      <a:pt x="155" y="129"/>
                      <a:pt x="155" y="129"/>
                      <a:pt x="155" y="129"/>
                    </a:cubicBezTo>
                    <a:cubicBezTo>
                      <a:pt x="163" y="132"/>
                      <a:pt x="163" y="132"/>
                      <a:pt x="163" y="132"/>
                    </a:cubicBezTo>
                    <a:cubicBezTo>
                      <a:pt x="163" y="133"/>
                      <a:pt x="163" y="133"/>
                      <a:pt x="163" y="133"/>
                    </a:cubicBezTo>
                    <a:cubicBezTo>
                      <a:pt x="163" y="133"/>
                      <a:pt x="163" y="133"/>
                      <a:pt x="163" y="133"/>
                    </a:cubicBezTo>
                    <a:cubicBezTo>
                      <a:pt x="165" y="133"/>
                      <a:pt x="165" y="133"/>
                      <a:pt x="165" y="133"/>
                    </a:cubicBezTo>
                    <a:cubicBezTo>
                      <a:pt x="167" y="133"/>
                      <a:pt x="169" y="133"/>
                      <a:pt x="170" y="134"/>
                    </a:cubicBezTo>
                    <a:cubicBezTo>
                      <a:pt x="171" y="134"/>
                      <a:pt x="172" y="134"/>
                      <a:pt x="173" y="135"/>
                    </a:cubicBezTo>
                    <a:cubicBezTo>
                      <a:pt x="174" y="136"/>
                      <a:pt x="175" y="136"/>
                      <a:pt x="176" y="137"/>
                    </a:cubicBezTo>
                    <a:cubicBezTo>
                      <a:pt x="177" y="137"/>
                      <a:pt x="177" y="137"/>
                      <a:pt x="177" y="137"/>
                    </a:cubicBezTo>
                    <a:cubicBezTo>
                      <a:pt x="178" y="137"/>
                      <a:pt x="180" y="136"/>
                      <a:pt x="181" y="136"/>
                    </a:cubicBezTo>
                    <a:cubicBezTo>
                      <a:pt x="182" y="136"/>
                      <a:pt x="183" y="136"/>
                      <a:pt x="183" y="136"/>
                    </a:cubicBezTo>
                    <a:cubicBezTo>
                      <a:pt x="186" y="136"/>
                      <a:pt x="187" y="135"/>
                      <a:pt x="188" y="133"/>
                    </a:cubicBezTo>
                    <a:cubicBezTo>
                      <a:pt x="189" y="133"/>
                      <a:pt x="189" y="132"/>
                      <a:pt x="190" y="132"/>
                    </a:cubicBezTo>
                    <a:cubicBezTo>
                      <a:pt x="191" y="131"/>
                      <a:pt x="191" y="129"/>
                      <a:pt x="193" y="129"/>
                    </a:cubicBezTo>
                    <a:cubicBezTo>
                      <a:pt x="193" y="128"/>
                      <a:pt x="194" y="128"/>
                      <a:pt x="195" y="127"/>
                    </a:cubicBezTo>
                    <a:cubicBezTo>
                      <a:pt x="196" y="127"/>
                      <a:pt x="197" y="126"/>
                      <a:pt x="198" y="126"/>
                    </a:cubicBezTo>
                    <a:cubicBezTo>
                      <a:pt x="199" y="125"/>
                      <a:pt x="199" y="124"/>
                      <a:pt x="199" y="123"/>
                    </a:cubicBezTo>
                    <a:cubicBezTo>
                      <a:pt x="200" y="122"/>
                      <a:pt x="200" y="121"/>
                      <a:pt x="201" y="121"/>
                    </a:cubicBezTo>
                    <a:cubicBezTo>
                      <a:pt x="201" y="120"/>
                      <a:pt x="202" y="119"/>
                      <a:pt x="203" y="119"/>
                    </a:cubicBezTo>
                    <a:cubicBezTo>
                      <a:pt x="204" y="119"/>
                      <a:pt x="205" y="120"/>
                      <a:pt x="205" y="120"/>
                    </a:cubicBezTo>
                    <a:cubicBezTo>
                      <a:pt x="205" y="121"/>
                      <a:pt x="205" y="121"/>
                      <a:pt x="205" y="121"/>
                    </a:cubicBezTo>
                    <a:cubicBezTo>
                      <a:pt x="206" y="121"/>
                      <a:pt x="206" y="121"/>
                      <a:pt x="206" y="121"/>
                    </a:cubicBezTo>
                    <a:cubicBezTo>
                      <a:pt x="206" y="121"/>
                      <a:pt x="207" y="121"/>
                      <a:pt x="208" y="121"/>
                    </a:cubicBezTo>
                    <a:cubicBezTo>
                      <a:pt x="208" y="121"/>
                      <a:pt x="209" y="121"/>
                      <a:pt x="209" y="121"/>
                    </a:cubicBezTo>
                    <a:cubicBezTo>
                      <a:pt x="210" y="121"/>
                      <a:pt x="210" y="121"/>
                      <a:pt x="211" y="121"/>
                    </a:cubicBezTo>
                    <a:cubicBezTo>
                      <a:pt x="212" y="121"/>
                      <a:pt x="213" y="121"/>
                      <a:pt x="214" y="121"/>
                    </a:cubicBezTo>
                    <a:cubicBezTo>
                      <a:pt x="214" y="122"/>
                      <a:pt x="215" y="122"/>
                      <a:pt x="216" y="122"/>
                    </a:cubicBezTo>
                    <a:cubicBezTo>
                      <a:pt x="216" y="122"/>
                      <a:pt x="217" y="122"/>
                      <a:pt x="217" y="122"/>
                    </a:cubicBezTo>
                    <a:cubicBezTo>
                      <a:pt x="217" y="121"/>
                      <a:pt x="217" y="121"/>
                      <a:pt x="217" y="121"/>
                    </a:cubicBezTo>
                    <a:cubicBezTo>
                      <a:pt x="221" y="119"/>
                      <a:pt x="222" y="118"/>
                      <a:pt x="224" y="115"/>
                    </a:cubicBezTo>
                    <a:cubicBezTo>
                      <a:pt x="225" y="114"/>
                      <a:pt x="226" y="113"/>
                      <a:pt x="227" y="112"/>
                    </a:cubicBezTo>
                    <a:cubicBezTo>
                      <a:pt x="228" y="111"/>
                      <a:pt x="229" y="109"/>
                      <a:pt x="230" y="107"/>
                    </a:cubicBezTo>
                    <a:cubicBezTo>
                      <a:pt x="231" y="104"/>
                      <a:pt x="229" y="102"/>
                      <a:pt x="227" y="10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5" name="Freeform 38">
                <a:extLst>
                  <a:ext uri="{FF2B5EF4-FFF2-40B4-BE49-F238E27FC236}">
                    <a16:creationId xmlns:a16="http://schemas.microsoft.com/office/drawing/2014/main" id="{9FF8763D-82C2-444C-B2B8-EC9A4EDDD08A}"/>
                  </a:ext>
                </a:extLst>
              </p:cNvPr>
              <p:cNvSpPr>
                <a:spLocks/>
              </p:cNvSpPr>
              <p:nvPr/>
            </p:nvSpPr>
            <p:spPr bwMode="auto">
              <a:xfrm>
                <a:off x="2889" y="836"/>
                <a:ext cx="554" cy="956"/>
              </a:xfrm>
              <a:custGeom>
                <a:avLst/>
                <a:gdLst>
                  <a:gd name="T0" fmla="*/ 304 w 305"/>
                  <a:gd name="T1" fmla="*/ 232 h 527"/>
                  <a:gd name="T2" fmla="*/ 302 w 305"/>
                  <a:gd name="T3" fmla="*/ 129 h 527"/>
                  <a:gd name="T4" fmla="*/ 49 w 305"/>
                  <a:gd name="T5" fmla="*/ 61 h 527"/>
                  <a:gd name="T6" fmla="*/ 73 w 305"/>
                  <a:gd name="T7" fmla="*/ 102 h 527"/>
                  <a:gd name="T8" fmla="*/ 46 w 305"/>
                  <a:gd name="T9" fmla="*/ 230 h 527"/>
                  <a:gd name="T10" fmla="*/ 15 w 305"/>
                  <a:gd name="T11" fmla="*/ 275 h 527"/>
                  <a:gd name="T12" fmla="*/ 0 w 305"/>
                  <a:gd name="T13" fmla="*/ 294 h 527"/>
                  <a:gd name="T14" fmla="*/ 5 w 305"/>
                  <a:gd name="T15" fmla="*/ 321 h 527"/>
                  <a:gd name="T16" fmla="*/ 14 w 305"/>
                  <a:gd name="T17" fmla="*/ 332 h 527"/>
                  <a:gd name="T18" fmla="*/ 25 w 305"/>
                  <a:gd name="T19" fmla="*/ 341 h 527"/>
                  <a:gd name="T20" fmla="*/ 37 w 305"/>
                  <a:gd name="T21" fmla="*/ 355 h 527"/>
                  <a:gd name="T22" fmla="*/ 47 w 305"/>
                  <a:gd name="T23" fmla="*/ 398 h 527"/>
                  <a:gd name="T24" fmla="*/ 62 w 305"/>
                  <a:gd name="T25" fmla="*/ 440 h 527"/>
                  <a:gd name="T26" fmla="*/ 58 w 305"/>
                  <a:gd name="T27" fmla="*/ 444 h 527"/>
                  <a:gd name="T28" fmla="*/ 41 w 305"/>
                  <a:gd name="T29" fmla="*/ 443 h 527"/>
                  <a:gd name="T30" fmla="*/ 27 w 305"/>
                  <a:gd name="T31" fmla="*/ 442 h 527"/>
                  <a:gd name="T32" fmla="*/ 17 w 305"/>
                  <a:gd name="T33" fmla="*/ 455 h 527"/>
                  <a:gd name="T34" fmla="*/ 39 w 305"/>
                  <a:gd name="T35" fmla="*/ 481 h 527"/>
                  <a:gd name="T36" fmla="*/ 62 w 305"/>
                  <a:gd name="T37" fmla="*/ 522 h 527"/>
                  <a:gd name="T38" fmla="*/ 70 w 305"/>
                  <a:gd name="T39" fmla="*/ 526 h 527"/>
                  <a:gd name="T40" fmla="*/ 74 w 305"/>
                  <a:gd name="T41" fmla="*/ 526 h 527"/>
                  <a:gd name="T42" fmla="*/ 81 w 305"/>
                  <a:gd name="T43" fmla="*/ 522 h 527"/>
                  <a:gd name="T44" fmla="*/ 91 w 305"/>
                  <a:gd name="T45" fmla="*/ 515 h 527"/>
                  <a:gd name="T46" fmla="*/ 97 w 305"/>
                  <a:gd name="T47" fmla="*/ 521 h 527"/>
                  <a:gd name="T48" fmla="*/ 102 w 305"/>
                  <a:gd name="T49" fmla="*/ 523 h 527"/>
                  <a:gd name="T50" fmla="*/ 117 w 305"/>
                  <a:gd name="T51" fmla="*/ 514 h 527"/>
                  <a:gd name="T52" fmla="*/ 139 w 305"/>
                  <a:gd name="T53" fmla="*/ 508 h 527"/>
                  <a:gd name="T54" fmla="*/ 148 w 305"/>
                  <a:gd name="T55" fmla="*/ 507 h 527"/>
                  <a:gd name="T56" fmla="*/ 153 w 305"/>
                  <a:gd name="T57" fmla="*/ 507 h 527"/>
                  <a:gd name="T58" fmla="*/ 156 w 305"/>
                  <a:gd name="T59" fmla="*/ 502 h 527"/>
                  <a:gd name="T60" fmla="*/ 165 w 305"/>
                  <a:gd name="T61" fmla="*/ 491 h 527"/>
                  <a:gd name="T62" fmla="*/ 161 w 305"/>
                  <a:gd name="T63" fmla="*/ 481 h 527"/>
                  <a:gd name="T64" fmla="*/ 187 w 305"/>
                  <a:gd name="T65" fmla="*/ 475 h 527"/>
                  <a:gd name="T66" fmla="*/ 201 w 305"/>
                  <a:gd name="T67" fmla="*/ 472 h 527"/>
                  <a:gd name="T68" fmla="*/ 206 w 305"/>
                  <a:gd name="T69" fmla="*/ 471 h 527"/>
                  <a:gd name="T70" fmla="*/ 211 w 305"/>
                  <a:gd name="T71" fmla="*/ 466 h 527"/>
                  <a:gd name="T72" fmla="*/ 221 w 305"/>
                  <a:gd name="T73" fmla="*/ 454 h 527"/>
                  <a:gd name="T74" fmla="*/ 231 w 305"/>
                  <a:gd name="T75" fmla="*/ 445 h 527"/>
                  <a:gd name="T76" fmla="*/ 238 w 305"/>
                  <a:gd name="T77" fmla="*/ 436 h 527"/>
                  <a:gd name="T78" fmla="*/ 250 w 305"/>
                  <a:gd name="T79" fmla="*/ 418 h 527"/>
                  <a:gd name="T80" fmla="*/ 258 w 305"/>
                  <a:gd name="T81" fmla="*/ 414 h 527"/>
                  <a:gd name="T82" fmla="*/ 274 w 305"/>
                  <a:gd name="T83" fmla="*/ 412 h 527"/>
                  <a:gd name="T84" fmla="*/ 276 w 305"/>
                  <a:gd name="T85" fmla="*/ 411 h 527"/>
                  <a:gd name="T86" fmla="*/ 267 w 305"/>
                  <a:gd name="T87" fmla="*/ 391 h 527"/>
                  <a:gd name="T88" fmla="*/ 261 w 305"/>
                  <a:gd name="T89" fmla="*/ 363 h 527"/>
                  <a:gd name="T90" fmla="*/ 253 w 305"/>
                  <a:gd name="T91" fmla="*/ 354 h 527"/>
                  <a:gd name="T92" fmla="*/ 246 w 305"/>
                  <a:gd name="T93" fmla="*/ 350 h 527"/>
                  <a:gd name="T94" fmla="*/ 255 w 305"/>
                  <a:gd name="T95" fmla="*/ 328 h 527"/>
                  <a:gd name="T96" fmla="*/ 261 w 305"/>
                  <a:gd name="T97" fmla="*/ 309 h 527"/>
                  <a:gd name="T98" fmla="*/ 263 w 305"/>
                  <a:gd name="T99" fmla="*/ 292 h 527"/>
                  <a:gd name="T100" fmla="*/ 272 w 305"/>
                  <a:gd name="T101" fmla="*/ 278 h 527"/>
                  <a:gd name="T102" fmla="*/ 281 w 305"/>
                  <a:gd name="T103" fmla="*/ 257 h 527"/>
                  <a:gd name="T104" fmla="*/ 296 w 305"/>
                  <a:gd name="T105" fmla="*/ 254 h 527"/>
                  <a:gd name="T106" fmla="*/ 304 w 305"/>
                  <a:gd name="T107" fmla="*/ 25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5" h="527">
                    <a:moveTo>
                      <a:pt x="305" y="248"/>
                    </a:moveTo>
                    <a:cubicBezTo>
                      <a:pt x="305" y="248"/>
                      <a:pt x="305" y="247"/>
                      <a:pt x="305" y="247"/>
                    </a:cubicBezTo>
                    <a:cubicBezTo>
                      <a:pt x="305" y="243"/>
                      <a:pt x="305" y="240"/>
                      <a:pt x="304" y="237"/>
                    </a:cubicBezTo>
                    <a:cubicBezTo>
                      <a:pt x="304" y="232"/>
                      <a:pt x="304" y="232"/>
                      <a:pt x="304" y="232"/>
                    </a:cubicBezTo>
                    <a:cubicBezTo>
                      <a:pt x="304" y="210"/>
                      <a:pt x="303" y="187"/>
                      <a:pt x="303" y="167"/>
                    </a:cubicBezTo>
                    <a:cubicBezTo>
                      <a:pt x="302" y="158"/>
                      <a:pt x="302" y="158"/>
                      <a:pt x="302" y="158"/>
                    </a:cubicBezTo>
                    <a:cubicBezTo>
                      <a:pt x="302" y="149"/>
                      <a:pt x="302" y="139"/>
                      <a:pt x="302" y="130"/>
                    </a:cubicBezTo>
                    <a:cubicBezTo>
                      <a:pt x="302" y="129"/>
                      <a:pt x="302" y="129"/>
                      <a:pt x="302" y="129"/>
                    </a:cubicBezTo>
                    <a:cubicBezTo>
                      <a:pt x="72" y="0"/>
                      <a:pt x="72" y="0"/>
                      <a:pt x="72" y="0"/>
                    </a:cubicBezTo>
                    <a:cubicBezTo>
                      <a:pt x="43" y="16"/>
                      <a:pt x="43" y="16"/>
                      <a:pt x="43" y="16"/>
                    </a:cubicBezTo>
                    <a:cubicBezTo>
                      <a:pt x="43" y="18"/>
                      <a:pt x="43" y="18"/>
                      <a:pt x="43" y="18"/>
                    </a:cubicBezTo>
                    <a:cubicBezTo>
                      <a:pt x="48" y="35"/>
                      <a:pt x="49" y="57"/>
                      <a:pt x="49" y="61"/>
                    </a:cubicBezTo>
                    <a:cubicBezTo>
                      <a:pt x="49" y="62"/>
                      <a:pt x="49" y="62"/>
                      <a:pt x="49" y="62"/>
                    </a:cubicBezTo>
                    <a:cubicBezTo>
                      <a:pt x="60" y="79"/>
                      <a:pt x="60" y="79"/>
                      <a:pt x="60" y="79"/>
                    </a:cubicBezTo>
                    <a:cubicBezTo>
                      <a:pt x="62" y="87"/>
                      <a:pt x="62" y="87"/>
                      <a:pt x="62" y="87"/>
                    </a:cubicBezTo>
                    <a:cubicBezTo>
                      <a:pt x="73" y="102"/>
                      <a:pt x="73" y="102"/>
                      <a:pt x="73" y="102"/>
                    </a:cubicBezTo>
                    <a:cubicBezTo>
                      <a:pt x="68" y="117"/>
                      <a:pt x="68" y="117"/>
                      <a:pt x="68" y="117"/>
                    </a:cubicBezTo>
                    <a:cubicBezTo>
                      <a:pt x="60" y="216"/>
                      <a:pt x="60" y="216"/>
                      <a:pt x="60" y="216"/>
                    </a:cubicBezTo>
                    <a:cubicBezTo>
                      <a:pt x="58" y="218"/>
                      <a:pt x="56" y="220"/>
                      <a:pt x="54" y="222"/>
                    </a:cubicBezTo>
                    <a:cubicBezTo>
                      <a:pt x="51" y="224"/>
                      <a:pt x="48" y="227"/>
                      <a:pt x="46" y="230"/>
                    </a:cubicBezTo>
                    <a:cubicBezTo>
                      <a:pt x="44" y="232"/>
                      <a:pt x="42" y="235"/>
                      <a:pt x="40" y="238"/>
                    </a:cubicBezTo>
                    <a:cubicBezTo>
                      <a:pt x="36" y="245"/>
                      <a:pt x="31" y="253"/>
                      <a:pt x="26" y="259"/>
                    </a:cubicBezTo>
                    <a:cubicBezTo>
                      <a:pt x="23" y="262"/>
                      <a:pt x="21" y="265"/>
                      <a:pt x="19" y="268"/>
                    </a:cubicBezTo>
                    <a:cubicBezTo>
                      <a:pt x="18" y="270"/>
                      <a:pt x="16" y="272"/>
                      <a:pt x="15" y="275"/>
                    </a:cubicBezTo>
                    <a:cubicBezTo>
                      <a:pt x="12" y="278"/>
                      <a:pt x="11" y="282"/>
                      <a:pt x="10" y="286"/>
                    </a:cubicBezTo>
                    <a:cubicBezTo>
                      <a:pt x="9" y="287"/>
                      <a:pt x="9" y="289"/>
                      <a:pt x="8" y="290"/>
                    </a:cubicBezTo>
                    <a:cubicBezTo>
                      <a:pt x="7" y="294"/>
                      <a:pt x="6" y="294"/>
                      <a:pt x="3" y="294"/>
                    </a:cubicBezTo>
                    <a:cubicBezTo>
                      <a:pt x="0" y="294"/>
                      <a:pt x="0" y="294"/>
                      <a:pt x="0" y="294"/>
                    </a:cubicBezTo>
                    <a:cubicBezTo>
                      <a:pt x="0" y="296"/>
                      <a:pt x="0" y="296"/>
                      <a:pt x="0" y="296"/>
                    </a:cubicBezTo>
                    <a:cubicBezTo>
                      <a:pt x="0" y="299"/>
                      <a:pt x="2" y="303"/>
                      <a:pt x="3" y="306"/>
                    </a:cubicBezTo>
                    <a:cubicBezTo>
                      <a:pt x="5" y="311"/>
                      <a:pt x="7" y="315"/>
                      <a:pt x="5" y="319"/>
                    </a:cubicBezTo>
                    <a:cubicBezTo>
                      <a:pt x="5" y="321"/>
                      <a:pt x="5" y="321"/>
                      <a:pt x="5" y="321"/>
                    </a:cubicBezTo>
                    <a:cubicBezTo>
                      <a:pt x="6" y="322"/>
                      <a:pt x="6" y="322"/>
                      <a:pt x="6" y="322"/>
                    </a:cubicBezTo>
                    <a:cubicBezTo>
                      <a:pt x="7" y="323"/>
                      <a:pt x="9" y="324"/>
                      <a:pt x="10" y="326"/>
                    </a:cubicBezTo>
                    <a:cubicBezTo>
                      <a:pt x="11" y="327"/>
                      <a:pt x="11" y="328"/>
                      <a:pt x="12" y="329"/>
                    </a:cubicBezTo>
                    <a:cubicBezTo>
                      <a:pt x="13" y="330"/>
                      <a:pt x="13" y="331"/>
                      <a:pt x="14" y="332"/>
                    </a:cubicBezTo>
                    <a:cubicBezTo>
                      <a:pt x="16" y="335"/>
                      <a:pt x="18" y="337"/>
                      <a:pt x="19" y="340"/>
                    </a:cubicBezTo>
                    <a:cubicBezTo>
                      <a:pt x="20" y="342"/>
                      <a:pt x="20" y="342"/>
                      <a:pt x="20" y="342"/>
                    </a:cubicBezTo>
                    <a:cubicBezTo>
                      <a:pt x="22" y="341"/>
                      <a:pt x="22" y="341"/>
                      <a:pt x="22" y="341"/>
                    </a:cubicBezTo>
                    <a:cubicBezTo>
                      <a:pt x="23" y="341"/>
                      <a:pt x="24" y="341"/>
                      <a:pt x="25" y="341"/>
                    </a:cubicBezTo>
                    <a:cubicBezTo>
                      <a:pt x="28" y="341"/>
                      <a:pt x="30" y="342"/>
                      <a:pt x="31" y="344"/>
                    </a:cubicBezTo>
                    <a:cubicBezTo>
                      <a:pt x="32" y="345"/>
                      <a:pt x="32" y="347"/>
                      <a:pt x="32" y="348"/>
                    </a:cubicBezTo>
                    <a:cubicBezTo>
                      <a:pt x="33" y="350"/>
                      <a:pt x="33" y="352"/>
                      <a:pt x="36" y="354"/>
                    </a:cubicBezTo>
                    <a:cubicBezTo>
                      <a:pt x="37" y="355"/>
                      <a:pt x="37" y="355"/>
                      <a:pt x="37" y="355"/>
                    </a:cubicBezTo>
                    <a:cubicBezTo>
                      <a:pt x="40" y="357"/>
                      <a:pt x="41" y="358"/>
                      <a:pt x="42" y="363"/>
                    </a:cubicBezTo>
                    <a:cubicBezTo>
                      <a:pt x="42" y="364"/>
                      <a:pt x="42" y="365"/>
                      <a:pt x="42" y="366"/>
                    </a:cubicBezTo>
                    <a:cubicBezTo>
                      <a:pt x="43" y="369"/>
                      <a:pt x="43" y="372"/>
                      <a:pt x="44" y="374"/>
                    </a:cubicBezTo>
                    <a:cubicBezTo>
                      <a:pt x="47" y="382"/>
                      <a:pt x="50" y="389"/>
                      <a:pt x="47" y="398"/>
                    </a:cubicBezTo>
                    <a:cubicBezTo>
                      <a:pt x="46" y="402"/>
                      <a:pt x="45" y="405"/>
                      <a:pt x="47" y="410"/>
                    </a:cubicBezTo>
                    <a:cubicBezTo>
                      <a:pt x="48" y="414"/>
                      <a:pt x="49" y="417"/>
                      <a:pt x="49" y="421"/>
                    </a:cubicBezTo>
                    <a:cubicBezTo>
                      <a:pt x="50" y="427"/>
                      <a:pt x="54" y="434"/>
                      <a:pt x="60" y="439"/>
                    </a:cubicBezTo>
                    <a:cubicBezTo>
                      <a:pt x="60" y="439"/>
                      <a:pt x="61" y="439"/>
                      <a:pt x="62" y="440"/>
                    </a:cubicBezTo>
                    <a:cubicBezTo>
                      <a:pt x="63" y="440"/>
                      <a:pt x="64" y="441"/>
                      <a:pt x="65" y="442"/>
                    </a:cubicBezTo>
                    <a:cubicBezTo>
                      <a:pt x="65" y="443"/>
                      <a:pt x="64" y="443"/>
                      <a:pt x="64" y="444"/>
                    </a:cubicBezTo>
                    <a:cubicBezTo>
                      <a:pt x="63" y="444"/>
                      <a:pt x="63" y="445"/>
                      <a:pt x="62" y="445"/>
                    </a:cubicBezTo>
                    <a:cubicBezTo>
                      <a:pt x="61" y="445"/>
                      <a:pt x="59" y="444"/>
                      <a:pt x="58" y="444"/>
                    </a:cubicBezTo>
                    <a:cubicBezTo>
                      <a:pt x="57" y="443"/>
                      <a:pt x="57" y="443"/>
                      <a:pt x="57" y="443"/>
                    </a:cubicBezTo>
                    <a:cubicBezTo>
                      <a:pt x="55" y="442"/>
                      <a:pt x="53" y="442"/>
                      <a:pt x="50" y="442"/>
                    </a:cubicBezTo>
                    <a:cubicBezTo>
                      <a:pt x="49" y="442"/>
                      <a:pt x="48" y="442"/>
                      <a:pt x="47" y="442"/>
                    </a:cubicBezTo>
                    <a:cubicBezTo>
                      <a:pt x="45" y="443"/>
                      <a:pt x="43" y="443"/>
                      <a:pt x="41" y="443"/>
                    </a:cubicBezTo>
                    <a:cubicBezTo>
                      <a:pt x="40" y="443"/>
                      <a:pt x="39" y="443"/>
                      <a:pt x="38" y="442"/>
                    </a:cubicBezTo>
                    <a:cubicBezTo>
                      <a:pt x="36" y="442"/>
                      <a:pt x="36" y="442"/>
                      <a:pt x="36" y="442"/>
                    </a:cubicBezTo>
                    <a:cubicBezTo>
                      <a:pt x="34" y="442"/>
                      <a:pt x="32" y="441"/>
                      <a:pt x="30" y="441"/>
                    </a:cubicBezTo>
                    <a:cubicBezTo>
                      <a:pt x="29" y="441"/>
                      <a:pt x="28" y="441"/>
                      <a:pt x="27" y="442"/>
                    </a:cubicBezTo>
                    <a:cubicBezTo>
                      <a:pt x="25" y="443"/>
                      <a:pt x="24" y="445"/>
                      <a:pt x="23" y="447"/>
                    </a:cubicBezTo>
                    <a:cubicBezTo>
                      <a:pt x="22" y="447"/>
                      <a:pt x="22" y="448"/>
                      <a:pt x="21" y="449"/>
                    </a:cubicBezTo>
                    <a:cubicBezTo>
                      <a:pt x="21" y="450"/>
                      <a:pt x="20" y="450"/>
                      <a:pt x="19" y="451"/>
                    </a:cubicBezTo>
                    <a:cubicBezTo>
                      <a:pt x="18" y="452"/>
                      <a:pt x="16" y="453"/>
                      <a:pt x="17" y="455"/>
                    </a:cubicBezTo>
                    <a:cubicBezTo>
                      <a:pt x="17" y="457"/>
                      <a:pt x="19" y="458"/>
                      <a:pt x="20" y="460"/>
                    </a:cubicBezTo>
                    <a:cubicBezTo>
                      <a:pt x="21" y="460"/>
                      <a:pt x="21" y="461"/>
                      <a:pt x="22" y="461"/>
                    </a:cubicBezTo>
                    <a:cubicBezTo>
                      <a:pt x="23" y="463"/>
                      <a:pt x="25" y="465"/>
                      <a:pt x="27" y="467"/>
                    </a:cubicBezTo>
                    <a:cubicBezTo>
                      <a:pt x="31" y="472"/>
                      <a:pt x="34" y="477"/>
                      <a:pt x="39" y="481"/>
                    </a:cubicBezTo>
                    <a:cubicBezTo>
                      <a:pt x="41" y="482"/>
                      <a:pt x="42" y="482"/>
                      <a:pt x="43" y="483"/>
                    </a:cubicBezTo>
                    <a:cubicBezTo>
                      <a:pt x="46" y="485"/>
                      <a:pt x="49" y="487"/>
                      <a:pt x="51" y="490"/>
                    </a:cubicBezTo>
                    <a:cubicBezTo>
                      <a:pt x="56" y="498"/>
                      <a:pt x="59" y="509"/>
                      <a:pt x="61" y="517"/>
                    </a:cubicBezTo>
                    <a:cubicBezTo>
                      <a:pt x="62" y="519"/>
                      <a:pt x="62" y="520"/>
                      <a:pt x="62" y="522"/>
                    </a:cubicBezTo>
                    <a:cubicBezTo>
                      <a:pt x="62" y="524"/>
                      <a:pt x="62" y="524"/>
                      <a:pt x="62" y="524"/>
                    </a:cubicBezTo>
                    <a:cubicBezTo>
                      <a:pt x="63" y="524"/>
                      <a:pt x="63" y="524"/>
                      <a:pt x="63" y="524"/>
                    </a:cubicBezTo>
                    <a:cubicBezTo>
                      <a:pt x="64" y="524"/>
                      <a:pt x="66" y="525"/>
                      <a:pt x="67" y="525"/>
                    </a:cubicBezTo>
                    <a:cubicBezTo>
                      <a:pt x="68" y="525"/>
                      <a:pt x="69" y="526"/>
                      <a:pt x="70" y="526"/>
                    </a:cubicBezTo>
                    <a:cubicBezTo>
                      <a:pt x="71" y="526"/>
                      <a:pt x="71" y="526"/>
                      <a:pt x="71" y="526"/>
                    </a:cubicBezTo>
                    <a:cubicBezTo>
                      <a:pt x="72" y="527"/>
                      <a:pt x="72" y="527"/>
                      <a:pt x="72" y="527"/>
                    </a:cubicBezTo>
                    <a:cubicBezTo>
                      <a:pt x="73" y="526"/>
                      <a:pt x="73" y="526"/>
                      <a:pt x="73" y="526"/>
                    </a:cubicBezTo>
                    <a:cubicBezTo>
                      <a:pt x="74" y="526"/>
                      <a:pt x="74" y="526"/>
                      <a:pt x="74" y="526"/>
                    </a:cubicBezTo>
                    <a:cubicBezTo>
                      <a:pt x="75" y="525"/>
                      <a:pt x="75" y="525"/>
                      <a:pt x="76" y="525"/>
                    </a:cubicBezTo>
                    <a:cubicBezTo>
                      <a:pt x="76" y="525"/>
                      <a:pt x="77" y="524"/>
                      <a:pt x="77" y="524"/>
                    </a:cubicBezTo>
                    <a:cubicBezTo>
                      <a:pt x="78" y="524"/>
                      <a:pt x="78" y="524"/>
                      <a:pt x="79" y="523"/>
                    </a:cubicBezTo>
                    <a:cubicBezTo>
                      <a:pt x="79" y="523"/>
                      <a:pt x="80" y="522"/>
                      <a:pt x="81" y="522"/>
                    </a:cubicBezTo>
                    <a:cubicBezTo>
                      <a:pt x="81" y="522"/>
                      <a:pt x="82" y="522"/>
                      <a:pt x="82" y="521"/>
                    </a:cubicBezTo>
                    <a:cubicBezTo>
                      <a:pt x="83" y="521"/>
                      <a:pt x="84" y="521"/>
                      <a:pt x="85" y="520"/>
                    </a:cubicBezTo>
                    <a:cubicBezTo>
                      <a:pt x="87" y="520"/>
                      <a:pt x="88" y="518"/>
                      <a:pt x="88" y="517"/>
                    </a:cubicBezTo>
                    <a:cubicBezTo>
                      <a:pt x="89" y="516"/>
                      <a:pt x="90" y="515"/>
                      <a:pt x="91" y="515"/>
                    </a:cubicBezTo>
                    <a:cubicBezTo>
                      <a:pt x="92" y="515"/>
                      <a:pt x="92" y="514"/>
                      <a:pt x="92" y="514"/>
                    </a:cubicBezTo>
                    <a:cubicBezTo>
                      <a:pt x="93" y="514"/>
                      <a:pt x="93" y="514"/>
                      <a:pt x="93" y="515"/>
                    </a:cubicBezTo>
                    <a:cubicBezTo>
                      <a:pt x="94" y="515"/>
                      <a:pt x="95" y="517"/>
                      <a:pt x="96" y="520"/>
                    </a:cubicBezTo>
                    <a:cubicBezTo>
                      <a:pt x="96" y="520"/>
                      <a:pt x="96" y="521"/>
                      <a:pt x="97" y="521"/>
                    </a:cubicBezTo>
                    <a:cubicBezTo>
                      <a:pt x="97" y="523"/>
                      <a:pt x="98" y="523"/>
                      <a:pt x="99" y="523"/>
                    </a:cubicBezTo>
                    <a:cubicBezTo>
                      <a:pt x="100" y="524"/>
                      <a:pt x="100" y="524"/>
                      <a:pt x="100" y="524"/>
                    </a:cubicBezTo>
                    <a:cubicBezTo>
                      <a:pt x="100" y="523"/>
                      <a:pt x="100" y="523"/>
                      <a:pt x="100" y="523"/>
                    </a:cubicBezTo>
                    <a:cubicBezTo>
                      <a:pt x="101" y="523"/>
                      <a:pt x="101" y="523"/>
                      <a:pt x="102" y="523"/>
                    </a:cubicBezTo>
                    <a:cubicBezTo>
                      <a:pt x="103" y="521"/>
                      <a:pt x="105" y="521"/>
                      <a:pt x="107" y="520"/>
                    </a:cubicBezTo>
                    <a:cubicBezTo>
                      <a:pt x="108" y="520"/>
                      <a:pt x="109" y="519"/>
                      <a:pt x="111" y="518"/>
                    </a:cubicBezTo>
                    <a:cubicBezTo>
                      <a:pt x="112" y="518"/>
                      <a:pt x="113" y="517"/>
                      <a:pt x="113" y="516"/>
                    </a:cubicBezTo>
                    <a:cubicBezTo>
                      <a:pt x="114" y="515"/>
                      <a:pt x="115" y="514"/>
                      <a:pt x="117" y="514"/>
                    </a:cubicBezTo>
                    <a:cubicBezTo>
                      <a:pt x="119" y="513"/>
                      <a:pt x="120" y="513"/>
                      <a:pt x="122" y="512"/>
                    </a:cubicBezTo>
                    <a:cubicBezTo>
                      <a:pt x="123" y="512"/>
                      <a:pt x="125" y="511"/>
                      <a:pt x="126" y="511"/>
                    </a:cubicBezTo>
                    <a:cubicBezTo>
                      <a:pt x="129" y="510"/>
                      <a:pt x="132" y="510"/>
                      <a:pt x="135" y="508"/>
                    </a:cubicBezTo>
                    <a:cubicBezTo>
                      <a:pt x="136" y="508"/>
                      <a:pt x="138" y="508"/>
                      <a:pt x="139" y="508"/>
                    </a:cubicBezTo>
                    <a:cubicBezTo>
                      <a:pt x="142" y="508"/>
                      <a:pt x="142" y="508"/>
                      <a:pt x="142" y="508"/>
                    </a:cubicBezTo>
                    <a:cubicBezTo>
                      <a:pt x="143" y="508"/>
                      <a:pt x="143" y="508"/>
                      <a:pt x="144" y="508"/>
                    </a:cubicBezTo>
                    <a:cubicBezTo>
                      <a:pt x="144" y="507"/>
                      <a:pt x="145" y="507"/>
                      <a:pt x="146" y="507"/>
                    </a:cubicBezTo>
                    <a:cubicBezTo>
                      <a:pt x="147" y="507"/>
                      <a:pt x="147" y="507"/>
                      <a:pt x="148" y="507"/>
                    </a:cubicBezTo>
                    <a:cubicBezTo>
                      <a:pt x="149" y="507"/>
                      <a:pt x="149" y="507"/>
                      <a:pt x="150" y="507"/>
                    </a:cubicBezTo>
                    <a:cubicBezTo>
                      <a:pt x="150" y="507"/>
                      <a:pt x="151" y="507"/>
                      <a:pt x="152" y="507"/>
                    </a:cubicBezTo>
                    <a:cubicBezTo>
                      <a:pt x="152" y="507"/>
                      <a:pt x="152" y="507"/>
                      <a:pt x="152" y="507"/>
                    </a:cubicBezTo>
                    <a:cubicBezTo>
                      <a:pt x="153" y="507"/>
                      <a:pt x="153" y="507"/>
                      <a:pt x="153" y="507"/>
                    </a:cubicBezTo>
                    <a:cubicBezTo>
                      <a:pt x="153" y="507"/>
                      <a:pt x="153" y="507"/>
                      <a:pt x="153" y="507"/>
                    </a:cubicBezTo>
                    <a:cubicBezTo>
                      <a:pt x="154" y="506"/>
                      <a:pt x="154" y="505"/>
                      <a:pt x="154" y="504"/>
                    </a:cubicBezTo>
                    <a:cubicBezTo>
                      <a:pt x="154" y="504"/>
                      <a:pt x="154" y="503"/>
                      <a:pt x="155" y="503"/>
                    </a:cubicBezTo>
                    <a:cubicBezTo>
                      <a:pt x="155" y="502"/>
                      <a:pt x="156" y="502"/>
                      <a:pt x="156" y="502"/>
                    </a:cubicBezTo>
                    <a:cubicBezTo>
                      <a:pt x="157" y="501"/>
                      <a:pt x="157" y="501"/>
                      <a:pt x="158" y="501"/>
                    </a:cubicBezTo>
                    <a:cubicBezTo>
                      <a:pt x="160" y="500"/>
                      <a:pt x="162" y="497"/>
                      <a:pt x="163" y="494"/>
                    </a:cubicBezTo>
                    <a:cubicBezTo>
                      <a:pt x="164" y="494"/>
                      <a:pt x="164" y="494"/>
                      <a:pt x="164" y="494"/>
                    </a:cubicBezTo>
                    <a:cubicBezTo>
                      <a:pt x="164" y="493"/>
                      <a:pt x="165" y="492"/>
                      <a:pt x="165" y="491"/>
                    </a:cubicBezTo>
                    <a:cubicBezTo>
                      <a:pt x="166" y="490"/>
                      <a:pt x="167" y="488"/>
                      <a:pt x="167" y="486"/>
                    </a:cubicBezTo>
                    <a:cubicBezTo>
                      <a:pt x="167" y="485"/>
                      <a:pt x="167" y="485"/>
                      <a:pt x="167" y="485"/>
                    </a:cubicBezTo>
                    <a:cubicBezTo>
                      <a:pt x="166" y="484"/>
                      <a:pt x="166" y="484"/>
                      <a:pt x="166" y="484"/>
                    </a:cubicBezTo>
                    <a:cubicBezTo>
                      <a:pt x="164" y="484"/>
                      <a:pt x="161" y="482"/>
                      <a:pt x="161" y="481"/>
                    </a:cubicBezTo>
                    <a:cubicBezTo>
                      <a:pt x="161" y="480"/>
                      <a:pt x="161" y="479"/>
                      <a:pt x="162" y="478"/>
                    </a:cubicBezTo>
                    <a:cubicBezTo>
                      <a:pt x="165" y="476"/>
                      <a:pt x="170" y="475"/>
                      <a:pt x="173" y="475"/>
                    </a:cubicBezTo>
                    <a:cubicBezTo>
                      <a:pt x="178" y="475"/>
                      <a:pt x="178" y="475"/>
                      <a:pt x="178" y="475"/>
                    </a:cubicBezTo>
                    <a:cubicBezTo>
                      <a:pt x="180" y="475"/>
                      <a:pt x="184" y="475"/>
                      <a:pt x="187" y="475"/>
                    </a:cubicBezTo>
                    <a:cubicBezTo>
                      <a:pt x="189" y="475"/>
                      <a:pt x="191" y="474"/>
                      <a:pt x="193" y="473"/>
                    </a:cubicBezTo>
                    <a:cubicBezTo>
                      <a:pt x="194" y="472"/>
                      <a:pt x="196" y="472"/>
                      <a:pt x="198" y="471"/>
                    </a:cubicBezTo>
                    <a:cubicBezTo>
                      <a:pt x="198" y="471"/>
                      <a:pt x="198" y="471"/>
                      <a:pt x="199" y="471"/>
                    </a:cubicBezTo>
                    <a:cubicBezTo>
                      <a:pt x="200" y="471"/>
                      <a:pt x="200" y="471"/>
                      <a:pt x="201" y="472"/>
                    </a:cubicBezTo>
                    <a:cubicBezTo>
                      <a:pt x="202" y="472"/>
                      <a:pt x="203" y="472"/>
                      <a:pt x="204" y="472"/>
                    </a:cubicBezTo>
                    <a:cubicBezTo>
                      <a:pt x="204" y="472"/>
                      <a:pt x="204" y="472"/>
                      <a:pt x="204" y="472"/>
                    </a:cubicBezTo>
                    <a:cubicBezTo>
                      <a:pt x="205" y="472"/>
                      <a:pt x="206" y="472"/>
                      <a:pt x="206" y="471"/>
                    </a:cubicBezTo>
                    <a:cubicBezTo>
                      <a:pt x="206" y="471"/>
                      <a:pt x="206" y="471"/>
                      <a:pt x="206" y="471"/>
                    </a:cubicBezTo>
                    <a:cubicBezTo>
                      <a:pt x="206" y="471"/>
                      <a:pt x="206" y="471"/>
                      <a:pt x="206" y="471"/>
                    </a:cubicBezTo>
                    <a:cubicBezTo>
                      <a:pt x="207" y="471"/>
                      <a:pt x="207" y="470"/>
                      <a:pt x="207" y="470"/>
                    </a:cubicBezTo>
                    <a:cubicBezTo>
                      <a:pt x="207" y="469"/>
                      <a:pt x="207" y="469"/>
                      <a:pt x="208" y="468"/>
                    </a:cubicBezTo>
                    <a:cubicBezTo>
                      <a:pt x="209" y="467"/>
                      <a:pt x="210" y="467"/>
                      <a:pt x="211" y="466"/>
                    </a:cubicBezTo>
                    <a:cubicBezTo>
                      <a:pt x="211" y="466"/>
                      <a:pt x="212" y="466"/>
                      <a:pt x="213" y="465"/>
                    </a:cubicBezTo>
                    <a:cubicBezTo>
                      <a:pt x="214" y="464"/>
                      <a:pt x="215" y="463"/>
                      <a:pt x="215" y="462"/>
                    </a:cubicBezTo>
                    <a:cubicBezTo>
                      <a:pt x="216" y="461"/>
                      <a:pt x="216" y="461"/>
                      <a:pt x="216" y="460"/>
                    </a:cubicBezTo>
                    <a:cubicBezTo>
                      <a:pt x="218" y="458"/>
                      <a:pt x="220" y="456"/>
                      <a:pt x="221" y="454"/>
                    </a:cubicBezTo>
                    <a:cubicBezTo>
                      <a:pt x="223" y="453"/>
                      <a:pt x="224" y="451"/>
                      <a:pt x="225" y="450"/>
                    </a:cubicBezTo>
                    <a:cubicBezTo>
                      <a:pt x="226" y="449"/>
                      <a:pt x="226" y="449"/>
                      <a:pt x="226" y="448"/>
                    </a:cubicBezTo>
                    <a:cubicBezTo>
                      <a:pt x="227" y="447"/>
                      <a:pt x="227" y="446"/>
                      <a:pt x="229" y="445"/>
                    </a:cubicBezTo>
                    <a:cubicBezTo>
                      <a:pt x="229" y="445"/>
                      <a:pt x="230" y="445"/>
                      <a:pt x="231" y="445"/>
                    </a:cubicBezTo>
                    <a:cubicBezTo>
                      <a:pt x="232" y="445"/>
                      <a:pt x="233" y="445"/>
                      <a:pt x="234" y="443"/>
                    </a:cubicBezTo>
                    <a:cubicBezTo>
                      <a:pt x="234" y="442"/>
                      <a:pt x="234" y="442"/>
                      <a:pt x="235" y="441"/>
                    </a:cubicBezTo>
                    <a:cubicBezTo>
                      <a:pt x="235" y="439"/>
                      <a:pt x="235" y="438"/>
                      <a:pt x="236" y="437"/>
                    </a:cubicBezTo>
                    <a:cubicBezTo>
                      <a:pt x="237" y="437"/>
                      <a:pt x="237" y="436"/>
                      <a:pt x="238" y="436"/>
                    </a:cubicBezTo>
                    <a:cubicBezTo>
                      <a:pt x="239" y="435"/>
                      <a:pt x="240" y="435"/>
                      <a:pt x="241" y="433"/>
                    </a:cubicBezTo>
                    <a:cubicBezTo>
                      <a:pt x="242" y="431"/>
                      <a:pt x="242" y="430"/>
                      <a:pt x="242" y="429"/>
                    </a:cubicBezTo>
                    <a:cubicBezTo>
                      <a:pt x="242" y="428"/>
                      <a:pt x="242" y="428"/>
                      <a:pt x="242" y="427"/>
                    </a:cubicBezTo>
                    <a:cubicBezTo>
                      <a:pt x="241" y="422"/>
                      <a:pt x="246" y="420"/>
                      <a:pt x="250" y="418"/>
                    </a:cubicBezTo>
                    <a:cubicBezTo>
                      <a:pt x="252" y="418"/>
                      <a:pt x="253" y="417"/>
                      <a:pt x="254" y="416"/>
                    </a:cubicBezTo>
                    <a:cubicBezTo>
                      <a:pt x="255" y="416"/>
                      <a:pt x="256" y="415"/>
                      <a:pt x="256" y="415"/>
                    </a:cubicBezTo>
                    <a:cubicBezTo>
                      <a:pt x="257" y="415"/>
                      <a:pt x="257" y="414"/>
                      <a:pt x="258" y="414"/>
                    </a:cubicBezTo>
                    <a:cubicBezTo>
                      <a:pt x="258" y="414"/>
                      <a:pt x="258" y="414"/>
                      <a:pt x="258" y="414"/>
                    </a:cubicBezTo>
                    <a:cubicBezTo>
                      <a:pt x="261" y="412"/>
                      <a:pt x="263" y="411"/>
                      <a:pt x="266" y="411"/>
                    </a:cubicBezTo>
                    <a:cubicBezTo>
                      <a:pt x="267" y="411"/>
                      <a:pt x="268" y="411"/>
                      <a:pt x="268" y="411"/>
                    </a:cubicBezTo>
                    <a:cubicBezTo>
                      <a:pt x="269" y="411"/>
                      <a:pt x="269" y="411"/>
                      <a:pt x="270" y="412"/>
                    </a:cubicBezTo>
                    <a:cubicBezTo>
                      <a:pt x="272" y="412"/>
                      <a:pt x="273" y="412"/>
                      <a:pt x="274" y="412"/>
                    </a:cubicBezTo>
                    <a:cubicBezTo>
                      <a:pt x="275" y="412"/>
                      <a:pt x="275" y="412"/>
                      <a:pt x="275" y="412"/>
                    </a:cubicBezTo>
                    <a:cubicBezTo>
                      <a:pt x="275" y="412"/>
                      <a:pt x="275" y="412"/>
                      <a:pt x="275" y="412"/>
                    </a:cubicBezTo>
                    <a:cubicBezTo>
                      <a:pt x="276" y="412"/>
                      <a:pt x="276" y="412"/>
                      <a:pt x="276" y="412"/>
                    </a:cubicBezTo>
                    <a:cubicBezTo>
                      <a:pt x="276" y="411"/>
                      <a:pt x="276" y="411"/>
                      <a:pt x="276" y="411"/>
                    </a:cubicBezTo>
                    <a:cubicBezTo>
                      <a:pt x="277" y="408"/>
                      <a:pt x="278" y="406"/>
                      <a:pt x="278" y="402"/>
                    </a:cubicBezTo>
                    <a:cubicBezTo>
                      <a:pt x="278" y="399"/>
                      <a:pt x="278" y="397"/>
                      <a:pt x="275" y="395"/>
                    </a:cubicBezTo>
                    <a:cubicBezTo>
                      <a:pt x="274" y="394"/>
                      <a:pt x="273" y="394"/>
                      <a:pt x="272" y="394"/>
                    </a:cubicBezTo>
                    <a:cubicBezTo>
                      <a:pt x="270" y="393"/>
                      <a:pt x="269" y="393"/>
                      <a:pt x="267" y="391"/>
                    </a:cubicBezTo>
                    <a:cubicBezTo>
                      <a:pt x="265" y="389"/>
                      <a:pt x="266" y="386"/>
                      <a:pt x="267" y="383"/>
                    </a:cubicBezTo>
                    <a:cubicBezTo>
                      <a:pt x="267" y="380"/>
                      <a:pt x="268" y="378"/>
                      <a:pt x="267" y="375"/>
                    </a:cubicBezTo>
                    <a:cubicBezTo>
                      <a:pt x="266" y="373"/>
                      <a:pt x="265" y="372"/>
                      <a:pt x="263" y="371"/>
                    </a:cubicBezTo>
                    <a:cubicBezTo>
                      <a:pt x="261" y="368"/>
                      <a:pt x="260" y="366"/>
                      <a:pt x="261" y="363"/>
                    </a:cubicBezTo>
                    <a:cubicBezTo>
                      <a:pt x="262" y="360"/>
                      <a:pt x="262" y="357"/>
                      <a:pt x="260" y="355"/>
                    </a:cubicBezTo>
                    <a:cubicBezTo>
                      <a:pt x="260" y="354"/>
                      <a:pt x="258" y="353"/>
                      <a:pt x="255" y="353"/>
                    </a:cubicBezTo>
                    <a:cubicBezTo>
                      <a:pt x="254" y="353"/>
                      <a:pt x="254" y="353"/>
                      <a:pt x="254" y="353"/>
                    </a:cubicBezTo>
                    <a:cubicBezTo>
                      <a:pt x="253" y="354"/>
                      <a:pt x="253" y="354"/>
                      <a:pt x="253" y="354"/>
                    </a:cubicBezTo>
                    <a:cubicBezTo>
                      <a:pt x="253" y="355"/>
                      <a:pt x="252" y="356"/>
                      <a:pt x="251" y="356"/>
                    </a:cubicBezTo>
                    <a:cubicBezTo>
                      <a:pt x="251" y="356"/>
                      <a:pt x="250" y="356"/>
                      <a:pt x="250" y="356"/>
                    </a:cubicBezTo>
                    <a:cubicBezTo>
                      <a:pt x="249" y="356"/>
                      <a:pt x="249" y="356"/>
                      <a:pt x="248" y="356"/>
                    </a:cubicBezTo>
                    <a:cubicBezTo>
                      <a:pt x="246" y="355"/>
                      <a:pt x="246" y="353"/>
                      <a:pt x="246" y="350"/>
                    </a:cubicBezTo>
                    <a:cubicBezTo>
                      <a:pt x="246" y="345"/>
                      <a:pt x="249" y="340"/>
                      <a:pt x="252" y="337"/>
                    </a:cubicBezTo>
                    <a:cubicBezTo>
                      <a:pt x="253" y="337"/>
                      <a:pt x="254" y="336"/>
                      <a:pt x="254" y="336"/>
                    </a:cubicBezTo>
                    <a:cubicBezTo>
                      <a:pt x="256" y="336"/>
                      <a:pt x="257" y="335"/>
                      <a:pt x="257" y="333"/>
                    </a:cubicBezTo>
                    <a:cubicBezTo>
                      <a:pt x="257" y="331"/>
                      <a:pt x="256" y="330"/>
                      <a:pt x="255" y="328"/>
                    </a:cubicBezTo>
                    <a:cubicBezTo>
                      <a:pt x="255" y="328"/>
                      <a:pt x="254" y="327"/>
                      <a:pt x="254" y="327"/>
                    </a:cubicBezTo>
                    <a:cubicBezTo>
                      <a:pt x="252" y="322"/>
                      <a:pt x="250" y="319"/>
                      <a:pt x="254" y="315"/>
                    </a:cubicBezTo>
                    <a:cubicBezTo>
                      <a:pt x="256" y="313"/>
                      <a:pt x="257" y="311"/>
                      <a:pt x="259" y="310"/>
                    </a:cubicBezTo>
                    <a:cubicBezTo>
                      <a:pt x="260" y="310"/>
                      <a:pt x="260" y="310"/>
                      <a:pt x="261" y="309"/>
                    </a:cubicBezTo>
                    <a:cubicBezTo>
                      <a:pt x="263" y="309"/>
                      <a:pt x="264" y="308"/>
                      <a:pt x="265" y="307"/>
                    </a:cubicBezTo>
                    <a:cubicBezTo>
                      <a:pt x="267" y="304"/>
                      <a:pt x="264" y="301"/>
                      <a:pt x="262" y="299"/>
                    </a:cubicBezTo>
                    <a:cubicBezTo>
                      <a:pt x="259" y="297"/>
                      <a:pt x="259" y="295"/>
                      <a:pt x="260" y="294"/>
                    </a:cubicBezTo>
                    <a:cubicBezTo>
                      <a:pt x="261" y="293"/>
                      <a:pt x="262" y="293"/>
                      <a:pt x="263" y="292"/>
                    </a:cubicBezTo>
                    <a:cubicBezTo>
                      <a:pt x="265" y="292"/>
                      <a:pt x="266" y="292"/>
                      <a:pt x="267" y="290"/>
                    </a:cubicBezTo>
                    <a:cubicBezTo>
                      <a:pt x="268" y="289"/>
                      <a:pt x="268" y="288"/>
                      <a:pt x="268" y="286"/>
                    </a:cubicBezTo>
                    <a:cubicBezTo>
                      <a:pt x="268" y="285"/>
                      <a:pt x="268" y="284"/>
                      <a:pt x="268" y="283"/>
                    </a:cubicBezTo>
                    <a:cubicBezTo>
                      <a:pt x="269" y="281"/>
                      <a:pt x="270" y="280"/>
                      <a:pt x="272" y="278"/>
                    </a:cubicBezTo>
                    <a:cubicBezTo>
                      <a:pt x="274" y="277"/>
                      <a:pt x="275" y="275"/>
                      <a:pt x="276" y="274"/>
                    </a:cubicBezTo>
                    <a:cubicBezTo>
                      <a:pt x="277" y="271"/>
                      <a:pt x="276" y="269"/>
                      <a:pt x="276" y="267"/>
                    </a:cubicBezTo>
                    <a:cubicBezTo>
                      <a:pt x="275" y="264"/>
                      <a:pt x="275" y="262"/>
                      <a:pt x="276" y="259"/>
                    </a:cubicBezTo>
                    <a:cubicBezTo>
                      <a:pt x="277" y="258"/>
                      <a:pt x="279" y="257"/>
                      <a:pt x="281" y="257"/>
                    </a:cubicBezTo>
                    <a:cubicBezTo>
                      <a:pt x="282" y="257"/>
                      <a:pt x="283" y="257"/>
                      <a:pt x="284" y="257"/>
                    </a:cubicBezTo>
                    <a:cubicBezTo>
                      <a:pt x="285" y="257"/>
                      <a:pt x="286" y="257"/>
                      <a:pt x="287" y="257"/>
                    </a:cubicBezTo>
                    <a:cubicBezTo>
                      <a:pt x="289" y="257"/>
                      <a:pt x="290" y="256"/>
                      <a:pt x="292" y="256"/>
                    </a:cubicBezTo>
                    <a:cubicBezTo>
                      <a:pt x="293" y="255"/>
                      <a:pt x="294" y="254"/>
                      <a:pt x="296" y="254"/>
                    </a:cubicBezTo>
                    <a:cubicBezTo>
                      <a:pt x="297" y="254"/>
                      <a:pt x="297" y="254"/>
                      <a:pt x="297" y="254"/>
                    </a:cubicBezTo>
                    <a:cubicBezTo>
                      <a:pt x="298" y="254"/>
                      <a:pt x="298" y="254"/>
                      <a:pt x="299" y="254"/>
                    </a:cubicBezTo>
                    <a:cubicBezTo>
                      <a:pt x="300" y="254"/>
                      <a:pt x="301" y="255"/>
                      <a:pt x="302" y="255"/>
                    </a:cubicBezTo>
                    <a:cubicBezTo>
                      <a:pt x="303" y="255"/>
                      <a:pt x="303" y="255"/>
                      <a:pt x="304" y="254"/>
                    </a:cubicBezTo>
                    <a:cubicBezTo>
                      <a:pt x="304" y="254"/>
                      <a:pt x="305" y="253"/>
                      <a:pt x="305" y="252"/>
                    </a:cubicBezTo>
                    <a:cubicBezTo>
                      <a:pt x="305" y="251"/>
                      <a:pt x="305" y="250"/>
                      <a:pt x="305" y="248"/>
                    </a:cubicBezTo>
                    <a:close/>
                  </a:path>
                </a:pathLst>
              </a:custGeom>
              <a:solidFill>
                <a:srgbClr val="58423A"/>
              </a:solid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6" name="Freeform 39">
                <a:extLst>
                  <a:ext uri="{FF2B5EF4-FFF2-40B4-BE49-F238E27FC236}">
                    <a16:creationId xmlns:a16="http://schemas.microsoft.com/office/drawing/2014/main" id="{924A103E-C4F1-4CCF-9F26-B550602DF269}"/>
                  </a:ext>
                </a:extLst>
              </p:cNvPr>
              <p:cNvSpPr>
                <a:spLocks/>
              </p:cNvSpPr>
              <p:nvPr/>
            </p:nvSpPr>
            <p:spPr bwMode="auto">
              <a:xfrm>
                <a:off x="2947" y="1580"/>
                <a:ext cx="682" cy="533"/>
              </a:xfrm>
              <a:custGeom>
                <a:avLst/>
                <a:gdLst>
                  <a:gd name="T0" fmla="*/ 366 w 376"/>
                  <a:gd name="T1" fmla="*/ 170 h 294"/>
                  <a:gd name="T2" fmla="*/ 353 w 376"/>
                  <a:gd name="T3" fmla="*/ 164 h 294"/>
                  <a:gd name="T4" fmla="*/ 346 w 376"/>
                  <a:gd name="T5" fmla="*/ 147 h 294"/>
                  <a:gd name="T6" fmla="*/ 343 w 376"/>
                  <a:gd name="T7" fmla="*/ 140 h 294"/>
                  <a:gd name="T8" fmla="*/ 330 w 376"/>
                  <a:gd name="T9" fmla="*/ 127 h 294"/>
                  <a:gd name="T10" fmla="*/ 314 w 376"/>
                  <a:gd name="T11" fmla="*/ 110 h 294"/>
                  <a:gd name="T12" fmla="*/ 303 w 376"/>
                  <a:gd name="T13" fmla="*/ 95 h 294"/>
                  <a:gd name="T14" fmla="*/ 283 w 376"/>
                  <a:gd name="T15" fmla="*/ 83 h 294"/>
                  <a:gd name="T16" fmla="*/ 264 w 376"/>
                  <a:gd name="T17" fmla="*/ 75 h 294"/>
                  <a:gd name="T18" fmla="*/ 263 w 376"/>
                  <a:gd name="T19" fmla="*/ 60 h 294"/>
                  <a:gd name="T20" fmla="*/ 266 w 376"/>
                  <a:gd name="T21" fmla="*/ 46 h 294"/>
                  <a:gd name="T22" fmla="*/ 248 w 376"/>
                  <a:gd name="T23" fmla="*/ 11 h 294"/>
                  <a:gd name="T24" fmla="*/ 238 w 376"/>
                  <a:gd name="T25" fmla="*/ 1 h 294"/>
                  <a:gd name="T26" fmla="*/ 222 w 376"/>
                  <a:gd name="T27" fmla="*/ 6 h 294"/>
                  <a:gd name="T28" fmla="*/ 206 w 376"/>
                  <a:gd name="T29" fmla="*/ 26 h 294"/>
                  <a:gd name="T30" fmla="*/ 196 w 376"/>
                  <a:gd name="T31" fmla="*/ 35 h 294"/>
                  <a:gd name="T32" fmla="*/ 183 w 376"/>
                  <a:gd name="T33" fmla="*/ 52 h 294"/>
                  <a:gd name="T34" fmla="*/ 172 w 376"/>
                  <a:gd name="T35" fmla="*/ 61 h 294"/>
                  <a:gd name="T36" fmla="*/ 160 w 376"/>
                  <a:gd name="T37" fmla="*/ 63 h 294"/>
                  <a:gd name="T38" fmla="*/ 129 w 376"/>
                  <a:gd name="T39" fmla="*/ 71 h 294"/>
                  <a:gd name="T40" fmla="*/ 126 w 376"/>
                  <a:gd name="T41" fmla="*/ 91 h 294"/>
                  <a:gd name="T42" fmla="*/ 120 w 376"/>
                  <a:gd name="T43" fmla="*/ 97 h 294"/>
                  <a:gd name="T44" fmla="*/ 112 w 376"/>
                  <a:gd name="T45" fmla="*/ 97 h 294"/>
                  <a:gd name="T46" fmla="*/ 90 w 376"/>
                  <a:gd name="T47" fmla="*/ 102 h 294"/>
                  <a:gd name="T48" fmla="*/ 70 w 376"/>
                  <a:gd name="T49" fmla="*/ 112 h 294"/>
                  <a:gd name="T50" fmla="*/ 61 w 376"/>
                  <a:gd name="T51" fmla="*/ 104 h 294"/>
                  <a:gd name="T52" fmla="*/ 50 w 376"/>
                  <a:gd name="T53" fmla="*/ 111 h 294"/>
                  <a:gd name="T54" fmla="*/ 42 w 376"/>
                  <a:gd name="T55" fmla="*/ 115 h 294"/>
                  <a:gd name="T56" fmla="*/ 35 w 376"/>
                  <a:gd name="T57" fmla="*/ 115 h 294"/>
                  <a:gd name="T58" fmla="*/ 20 w 376"/>
                  <a:gd name="T59" fmla="*/ 130 h 294"/>
                  <a:gd name="T60" fmla="*/ 1 w 376"/>
                  <a:gd name="T61" fmla="*/ 164 h 294"/>
                  <a:gd name="T62" fmla="*/ 6 w 376"/>
                  <a:gd name="T63" fmla="*/ 191 h 294"/>
                  <a:gd name="T64" fmla="*/ 15 w 376"/>
                  <a:gd name="T65" fmla="*/ 216 h 294"/>
                  <a:gd name="T66" fmla="*/ 34 w 376"/>
                  <a:gd name="T67" fmla="*/ 253 h 294"/>
                  <a:gd name="T68" fmla="*/ 49 w 376"/>
                  <a:gd name="T69" fmla="*/ 288 h 294"/>
                  <a:gd name="T70" fmla="*/ 59 w 376"/>
                  <a:gd name="T71" fmla="*/ 274 h 294"/>
                  <a:gd name="T72" fmla="*/ 86 w 376"/>
                  <a:gd name="T73" fmla="*/ 243 h 294"/>
                  <a:gd name="T74" fmla="*/ 112 w 376"/>
                  <a:gd name="T75" fmla="*/ 246 h 294"/>
                  <a:gd name="T76" fmla="*/ 122 w 376"/>
                  <a:gd name="T77" fmla="*/ 233 h 294"/>
                  <a:gd name="T78" fmla="*/ 130 w 376"/>
                  <a:gd name="T79" fmla="*/ 210 h 294"/>
                  <a:gd name="T80" fmla="*/ 174 w 376"/>
                  <a:gd name="T81" fmla="*/ 211 h 294"/>
                  <a:gd name="T82" fmla="*/ 193 w 376"/>
                  <a:gd name="T83" fmla="*/ 219 h 294"/>
                  <a:gd name="T84" fmla="*/ 220 w 376"/>
                  <a:gd name="T85" fmla="*/ 225 h 294"/>
                  <a:gd name="T86" fmla="*/ 247 w 376"/>
                  <a:gd name="T87" fmla="*/ 205 h 294"/>
                  <a:gd name="T88" fmla="*/ 269 w 376"/>
                  <a:gd name="T89" fmla="*/ 208 h 294"/>
                  <a:gd name="T90" fmla="*/ 295 w 376"/>
                  <a:gd name="T91" fmla="*/ 199 h 294"/>
                  <a:gd name="T92" fmla="*/ 318 w 376"/>
                  <a:gd name="T93" fmla="*/ 192 h 294"/>
                  <a:gd name="T94" fmla="*/ 334 w 376"/>
                  <a:gd name="T95" fmla="*/ 193 h 294"/>
                  <a:gd name="T96" fmla="*/ 346 w 376"/>
                  <a:gd name="T97" fmla="*/ 193 h 294"/>
                  <a:gd name="T98" fmla="*/ 357 w 376"/>
                  <a:gd name="T99" fmla="*/ 196 h 294"/>
                  <a:gd name="T100" fmla="*/ 370 w 376"/>
                  <a:gd name="T101" fmla="*/ 1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6" h="294">
                    <a:moveTo>
                      <a:pt x="375" y="191"/>
                    </a:moveTo>
                    <a:cubicBezTo>
                      <a:pt x="374" y="188"/>
                      <a:pt x="373" y="185"/>
                      <a:pt x="372" y="181"/>
                    </a:cubicBezTo>
                    <a:cubicBezTo>
                      <a:pt x="372" y="180"/>
                      <a:pt x="372" y="180"/>
                      <a:pt x="372" y="180"/>
                    </a:cubicBezTo>
                    <a:cubicBezTo>
                      <a:pt x="372" y="176"/>
                      <a:pt x="370" y="174"/>
                      <a:pt x="368" y="172"/>
                    </a:cubicBezTo>
                    <a:cubicBezTo>
                      <a:pt x="368" y="171"/>
                      <a:pt x="367" y="171"/>
                      <a:pt x="366" y="170"/>
                    </a:cubicBezTo>
                    <a:cubicBezTo>
                      <a:pt x="366" y="170"/>
                      <a:pt x="365" y="170"/>
                      <a:pt x="365" y="170"/>
                    </a:cubicBezTo>
                    <a:cubicBezTo>
                      <a:pt x="364" y="169"/>
                      <a:pt x="363" y="169"/>
                      <a:pt x="363" y="168"/>
                    </a:cubicBezTo>
                    <a:cubicBezTo>
                      <a:pt x="362" y="168"/>
                      <a:pt x="362" y="168"/>
                      <a:pt x="362" y="167"/>
                    </a:cubicBezTo>
                    <a:cubicBezTo>
                      <a:pt x="360" y="166"/>
                      <a:pt x="359" y="166"/>
                      <a:pt x="357" y="166"/>
                    </a:cubicBezTo>
                    <a:cubicBezTo>
                      <a:pt x="356" y="165"/>
                      <a:pt x="354" y="165"/>
                      <a:pt x="353" y="164"/>
                    </a:cubicBezTo>
                    <a:cubicBezTo>
                      <a:pt x="351" y="163"/>
                      <a:pt x="351" y="162"/>
                      <a:pt x="351" y="160"/>
                    </a:cubicBezTo>
                    <a:cubicBezTo>
                      <a:pt x="351" y="158"/>
                      <a:pt x="351" y="157"/>
                      <a:pt x="350" y="155"/>
                    </a:cubicBezTo>
                    <a:cubicBezTo>
                      <a:pt x="349" y="155"/>
                      <a:pt x="348" y="154"/>
                      <a:pt x="347" y="154"/>
                    </a:cubicBezTo>
                    <a:cubicBezTo>
                      <a:pt x="345" y="153"/>
                      <a:pt x="344" y="152"/>
                      <a:pt x="344" y="150"/>
                    </a:cubicBezTo>
                    <a:cubicBezTo>
                      <a:pt x="345" y="149"/>
                      <a:pt x="345" y="148"/>
                      <a:pt x="346" y="147"/>
                    </a:cubicBezTo>
                    <a:cubicBezTo>
                      <a:pt x="346" y="147"/>
                      <a:pt x="347" y="146"/>
                      <a:pt x="347" y="146"/>
                    </a:cubicBezTo>
                    <a:cubicBezTo>
                      <a:pt x="348" y="143"/>
                      <a:pt x="348" y="143"/>
                      <a:pt x="348" y="143"/>
                    </a:cubicBezTo>
                    <a:cubicBezTo>
                      <a:pt x="346" y="143"/>
                      <a:pt x="346" y="143"/>
                      <a:pt x="346" y="143"/>
                    </a:cubicBezTo>
                    <a:cubicBezTo>
                      <a:pt x="346" y="143"/>
                      <a:pt x="345" y="142"/>
                      <a:pt x="345" y="142"/>
                    </a:cubicBezTo>
                    <a:cubicBezTo>
                      <a:pt x="344" y="141"/>
                      <a:pt x="343" y="141"/>
                      <a:pt x="343" y="140"/>
                    </a:cubicBezTo>
                    <a:cubicBezTo>
                      <a:pt x="342" y="140"/>
                      <a:pt x="342" y="140"/>
                      <a:pt x="342" y="140"/>
                    </a:cubicBezTo>
                    <a:cubicBezTo>
                      <a:pt x="341" y="139"/>
                      <a:pt x="340" y="138"/>
                      <a:pt x="339" y="137"/>
                    </a:cubicBezTo>
                    <a:cubicBezTo>
                      <a:pt x="338" y="136"/>
                      <a:pt x="337" y="134"/>
                      <a:pt x="336" y="133"/>
                    </a:cubicBezTo>
                    <a:cubicBezTo>
                      <a:pt x="336" y="131"/>
                      <a:pt x="335" y="130"/>
                      <a:pt x="334" y="129"/>
                    </a:cubicBezTo>
                    <a:cubicBezTo>
                      <a:pt x="333" y="128"/>
                      <a:pt x="331" y="128"/>
                      <a:pt x="330" y="127"/>
                    </a:cubicBezTo>
                    <a:cubicBezTo>
                      <a:pt x="328" y="127"/>
                      <a:pt x="326" y="127"/>
                      <a:pt x="325" y="126"/>
                    </a:cubicBezTo>
                    <a:cubicBezTo>
                      <a:pt x="323" y="124"/>
                      <a:pt x="320" y="121"/>
                      <a:pt x="318" y="119"/>
                    </a:cubicBezTo>
                    <a:cubicBezTo>
                      <a:pt x="317" y="119"/>
                      <a:pt x="317" y="119"/>
                      <a:pt x="317" y="119"/>
                    </a:cubicBezTo>
                    <a:cubicBezTo>
                      <a:pt x="316" y="117"/>
                      <a:pt x="313" y="115"/>
                      <a:pt x="313" y="114"/>
                    </a:cubicBezTo>
                    <a:cubicBezTo>
                      <a:pt x="313" y="113"/>
                      <a:pt x="313" y="112"/>
                      <a:pt x="314" y="110"/>
                    </a:cubicBezTo>
                    <a:cubicBezTo>
                      <a:pt x="315" y="109"/>
                      <a:pt x="316" y="107"/>
                      <a:pt x="315" y="105"/>
                    </a:cubicBezTo>
                    <a:cubicBezTo>
                      <a:pt x="314" y="103"/>
                      <a:pt x="312" y="103"/>
                      <a:pt x="311" y="103"/>
                    </a:cubicBezTo>
                    <a:cubicBezTo>
                      <a:pt x="310" y="103"/>
                      <a:pt x="309" y="102"/>
                      <a:pt x="308" y="102"/>
                    </a:cubicBezTo>
                    <a:cubicBezTo>
                      <a:pt x="306" y="101"/>
                      <a:pt x="306" y="99"/>
                      <a:pt x="305" y="98"/>
                    </a:cubicBezTo>
                    <a:cubicBezTo>
                      <a:pt x="304" y="97"/>
                      <a:pt x="304" y="96"/>
                      <a:pt x="303" y="95"/>
                    </a:cubicBezTo>
                    <a:cubicBezTo>
                      <a:pt x="301" y="92"/>
                      <a:pt x="297" y="91"/>
                      <a:pt x="293" y="90"/>
                    </a:cubicBezTo>
                    <a:cubicBezTo>
                      <a:pt x="292" y="90"/>
                      <a:pt x="291" y="90"/>
                      <a:pt x="290" y="90"/>
                    </a:cubicBezTo>
                    <a:cubicBezTo>
                      <a:pt x="288" y="90"/>
                      <a:pt x="288" y="90"/>
                      <a:pt x="288" y="90"/>
                    </a:cubicBezTo>
                    <a:cubicBezTo>
                      <a:pt x="287" y="90"/>
                      <a:pt x="285" y="90"/>
                      <a:pt x="284" y="90"/>
                    </a:cubicBezTo>
                    <a:cubicBezTo>
                      <a:pt x="282" y="88"/>
                      <a:pt x="282" y="87"/>
                      <a:pt x="283" y="83"/>
                    </a:cubicBezTo>
                    <a:cubicBezTo>
                      <a:pt x="284" y="81"/>
                      <a:pt x="285" y="79"/>
                      <a:pt x="284" y="78"/>
                    </a:cubicBezTo>
                    <a:cubicBezTo>
                      <a:pt x="283" y="75"/>
                      <a:pt x="281" y="74"/>
                      <a:pt x="279" y="74"/>
                    </a:cubicBezTo>
                    <a:cubicBezTo>
                      <a:pt x="277" y="74"/>
                      <a:pt x="275" y="75"/>
                      <a:pt x="273" y="76"/>
                    </a:cubicBezTo>
                    <a:cubicBezTo>
                      <a:pt x="271" y="76"/>
                      <a:pt x="269" y="77"/>
                      <a:pt x="267" y="77"/>
                    </a:cubicBezTo>
                    <a:cubicBezTo>
                      <a:pt x="266" y="77"/>
                      <a:pt x="265" y="76"/>
                      <a:pt x="264" y="75"/>
                    </a:cubicBezTo>
                    <a:cubicBezTo>
                      <a:pt x="264" y="74"/>
                      <a:pt x="264" y="73"/>
                      <a:pt x="264" y="72"/>
                    </a:cubicBezTo>
                    <a:cubicBezTo>
                      <a:pt x="264" y="71"/>
                      <a:pt x="264" y="70"/>
                      <a:pt x="264" y="69"/>
                    </a:cubicBezTo>
                    <a:cubicBezTo>
                      <a:pt x="264" y="68"/>
                      <a:pt x="263" y="68"/>
                      <a:pt x="262" y="67"/>
                    </a:cubicBezTo>
                    <a:cubicBezTo>
                      <a:pt x="262" y="67"/>
                      <a:pt x="261" y="66"/>
                      <a:pt x="261" y="66"/>
                    </a:cubicBezTo>
                    <a:cubicBezTo>
                      <a:pt x="260" y="63"/>
                      <a:pt x="261" y="62"/>
                      <a:pt x="263" y="60"/>
                    </a:cubicBezTo>
                    <a:cubicBezTo>
                      <a:pt x="264" y="60"/>
                      <a:pt x="265" y="59"/>
                      <a:pt x="266" y="57"/>
                    </a:cubicBezTo>
                    <a:cubicBezTo>
                      <a:pt x="267" y="55"/>
                      <a:pt x="266" y="54"/>
                      <a:pt x="266" y="53"/>
                    </a:cubicBezTo>
                    <a:cubicBezTo>
                      <a:pt x="266" y="53"/>
                      <a:pt x="266" y="52"/>
                      <a:pt x="266" y="51"/>
                    </a:cubicBezTo>
                    <a:cubicBezTo>
                      <a:pt x="265" y="50"/>
                      <a:pt x="265" y="49"/>
                      <a:pt x="266" y="47"/>
                    </a:cubicBezTo>
                    <a:cubicBezTo>
                      <a:pt x="266" y="46"/>
                      <a:pt x="266" y="46"/>
                      <a:pt x="266" y="46"/>
                    </a:cubicBezTo>
                    <a:cubicBezTo>
                      <a:pt x="268" y="40"/>
                      <a:pt x="265" y="36"/>
                      <a:pt x="262" y="32"/>
                    </a:cubicBezTo>
                    <a:cubicBezTo>
                      <a:pt x="261" y="30"/>
                      <a:pt x="260" y="29"/>
                      <a:pt x="259" y="27"/>
                    </a:cubicBezTo>
                    <a:cubicBezTo>
                      <a:pt x="258" y="26"/>
                      <a:pt x="257" y="24"/>
                      <a:pt x="256" y="22"/>
                    </a:cubicBezTo>
                    <a:cubicBezTo>
                      <a:pt x="254" y="19"/>
                      <a:pt x="253" y="16"/>
                      <a:pt x="250" y="13"/>
                    </a:cubicBezTo>
                    <a:cubicBezTo>
                      <a:pt x="250" y="12"/>
                      <a:pt x="249" y="11"/>
                      <a:pt x="248" y="11"/>
                    </a:cubicBezTo>
                    <a:cubicBezTo>
                      <a:pt x="246" y="9"/>
                      <a:pt x="244" y="7"/>
                      <a:pt x="244" y="4"/>
                    </a:cubicBezTo>
                    <a:cubicBezTo>
                      <a:pt x="244" y="2"/>
                      <a:pt x="244" y="2"/>
                      <a:pt x="244" y="2"/>
                    </a:cubicBezTo>
                    <a:cubicBezTo>
                      <a:pt x="242" y="2"/>
                      <a:pt x="242" y="2"/>
                      <a:pt x="242" y="2"/>
                    </a:cubicBezTo>
                    <a:cubicBezTo>
                      <a:pt x="241" y="2"/>
                      <a:pt x="239" y="1"/>
                      <a:pt x="238" y="1"/>
                    </a:cubicBezTo>
                    <a:cubicBezTo>
                      <a:pt x="238" y="1"/>
                      <a:pt x="238" y="1"/>
                      <a:pt x="238" y="1"/>
                    </a:cubicBezTo>
                    <a:cubicBezTo>
                      <a:pt x="237" y="1"/>
                      <a:pt x="237" y="1"/>
                      <a:pt x="236" y="1"/>
                    </a:cubicBezTo>
                    <a:cubicBezTo>
                      <a:pt x="236" y="1"/>
                      <a:pt x="235" y="0"/>
                      <a:pt x="234" y="0"/>
                    </a:cubicBezTo>
                    <a:cubicBezTo>
                      <a:pt x="231" y="0"/>
                      <a:pt x="229" y="2"/>
                      <a:pt x="226" y="3"/>
                    </a:cubicBezTo>
                    <a:cubicBezTo>
                      <a:pt x="225" y="4"/>
                      <a:pt x="225" y="4"/>
                      <a:pt x="224" y="5"/>
                    </a:cubicBezTo>
                    <a:cubicBezTo>
                      <a:pt x="223" y="5"/>
                      <a:pt x="223" y="5"/>
                      <a:pt x="222" y="6"/>
                    </a:cubicBezTo>
                    <a:cubicBezTo>
                      <a:pt x="221" y="6"/>
                      <a:pt x="220" y="7"/>
                      <a:pt x="218" y="8"/>
                    </a:cubicBezTo>
                    <a:cubicBezTo>
                      <a:pt x="214" y="9"/>
                      <a:pt x="209" y="12"/>
                      <a:pt x="209" y="17"/>
                    </a:cubicBezTo>
                    <a:cubicBezTo>
                      <a:pt x="209" y="18"/>
                      <a:pt x="209" y="18"/>
                      <a:pt x="209" y="19"/>
                    </a:cubicBezTo>
                    <a:cubicBezTo>
                      <a:pt x="210" y="20"/>
                      <a:pt x="210" y="21"/>
                      <a:pt x="209" y="23"/>
                    </a:cubicBezTo>
                    <a:cubicBezTo>
                      <a:pt x="208" y="24"/>
                      <a:pt x="207" y="25"/>
                      <a:pt x="206" y="26"/>
                    </a:cubicBezTo>
                    <a:cubicBezTo>
                      <a:pt x="205" y="26"/>
                      <a:pt x="204" y="26"/>
                      <a:pt x="204" y="27"/>
                    </a:cubicBezTo>
                    <a:cubicBezTo>
                      <a:pt x="203" y="28"/>
                      <a:pt x="202" y="29"/>
                      <a:pt x="202" y="31"/>
                    </a:cubicBezTo>
                    <a:cubicBezTo>
                      <a:pt x="202" y="31"/>
                      <a:pt x="202" y="32"/>
                      <a:pt x="201" y="33"/>
                    </a:cubicBezTo>
                    <a:cubicBezTo>
                      <a:pt x="201" y="34"/>
                      <a:pt x="200" y="34"/>
                      <a:pt x="199" y="34"/>
                    </a:cubicBezTo>
                    <a:cubicBezTo>
                      <a:pt x="198" y="34"/>
                      <a:pt x="197" y="35"/>
                      <a:pt x="196" y="35"/>
                    </a:cubicBezTo>
                    <a:cubicBezTo>
                      <a:pt x="195" y="35"/>
                      <a:pt x="195" y="37"/>
                      <a:pt x="194" y="38"/>
                    </a:cubicBezTo>
                    <a:cubicBezTo>
                      <a:pt x="194" y="38"/>
                      <a:pt x="193" y="39"/>
                      <a:pt x="193" y="40"/>
                    </a:cubicBezTo>
                    <a:cubicBezTo>
                      <a:pt x="192" y="41"/>
                      <a:pt x="190" y="42"/>
                      <a:pt x="189" y="44"/>
                    </a:cubicBezTo>
                    <a:cubicBezTo>
                      <a:pt x="187" y="46"/>
                      <a:pt x="186" y="48"/>
                      <a:pt x="184" y="50"/>
                    </a:cubicBezTo>
                    <a:cubicBezTo>
                      <a:pt x="184" y="50"/>
                      <a:pt x="183" y="51"/>
                      <a:pt x="183" y="52"/>
                    </a:cubicBezTo>
                    <a:cubicBezTo>
                      <a:pt x="182" y="53"/>
                      <a:pt x="182" y="54"/>
                      <a:pt x="181" y="55"/>
                    </a:cubicBezTo>
                    <a:cubicBezTo>
                      <a:pt x="180" y="55"/>
                      <a:pt x="179" y="56"/>
                      <a:pt x="178" y="56"/>
                    </a:cubicBezTo>
                    <a:cubicBezTo>
                      <a:pt x="177" y="56"/>
                      <a:pt x="176" y="57"/>
                      <a:pt x="176" y="58"/>
                    </a:cubicBezTo>
                    <a:cubicBezTo>
                      <a:pt x="175" y="58"/>
                      <a:pt x="175" y="59"/>
                      <a:pt x="175" y="60"/>
                    </a:cubicBezTo>
                    <a:cubicBezTo>
                      <a:pt x="174" y="61"/>
                      <a:pt x="174" y="61"/>
                      <a:pt x="172" y="61"/>
                    </a:cubicBezTo>
                    <a:cubicBezTo>
                      <a:pt x="172" y="61"/>
                      <a:pt x="172" y="61"/>
                      <a:pt x="172" y="61"/>
                    </a:cubicBezTo>
                    <a:cubicBezTo>
                      <a:pt x="171" y="61"/>
                      <a:pt x="170" y="61"/>
                      <a:pt x="169" y="61"/>
                    </a:cubicBezTo>
                    <a:cubicBezTo>
                      <a:pt x="168" y="61"/>
                      <a:pt x="168" y="61"/>
                      <a:pt x="167" y="61"/>
                    </a:cubicBezTo>
                    <a:cubicBezTo>
                      <a:pt x="166" y="61"/>
                      <a:pt x="166" y="61"/>
                      <a:pt x="166" y="61"/>
                    </a:cubicBezTo>
                    <a:cubicBezTo>
                      <a:pt x="164" y="61"/>
                      <a:pt x="162" y="62"/>
                      <a:pt x="160" y="63"/>
                    </a:cubicBezTo>
                    <a:cubicBezTo>
                      <a:pt x="158" y="64"/>
                      <a:pt x="157" y="64"/>
                      <a:pt x="155" y="65"/>
                    </a:cubicBezTo>
                    <a:cubicBezTo>
                      <a:pt x="152" y="65"/>
                      <a:pt x="149" y="65"/>
                      <a:pt x="146" y="65"/>
                    </a:cubicBezTo>
                    <a:cubicBezTo>
                      <a:pt x="141" y="65"/>
                      <a:pt x="141" y="65"/>
                      <a:pt x="141" y="65"/>
                    </a:cubicBezTo>
                    <a:cubicBezTo>
                      <a:pt x="138" y="65"/>
                      <a:pt x="133" y="66"/>
                      <a:pt x="130" y="68"/>
                    </a:cubicBezTo>
                    <a:cubicBezTo>
                      <a:pt x="129" y="69"/>
                      <a:pt x="128" y="70"/>
                      <a:pt x="129" y="71"/>
                    </a:cubicBezTo>
                    <a:cubicBezTo>
                      <a:pt x="129" y="73"/>
                      <a:pt x="133" y="75"/>
                      <a:pt x="135" y="75"/>
                    </a:cubicBezTo>
                    <a:cubicBezTo>
                      <a:pt x="135" y="77"/>
                      <a:pt x="134" y="79"/>
                      <a:pt x="133" y="81"/>
                    </a:cubicBezTo>
                    <a:cubicBezTo>
                      <a:pt x="132" y="82"/>
                      <a:pt x="132" y="83"/>
                      <a:pt x="131" y="83"/>
                    </a:cubicBezTo>
                    <a:cubicBezTo>
                      <a:pt x="131" y="84"/>
                      <a:pt x="131" y="84"/>
                      <a:pt x="131" y="84"/>
                    </a:cubicBezTo>
                    <a:cubicBezTo>
                      <a:pt x="130" y="86"/>
                      <a:pt x="128" y="90"/>
                      <a:pt x="126" y="91"/>
                    </a:cubicBezTo>
                    <a:cubicBezTo>
                      <a:pt x="125" y="91"/>
                      <a:pt x="125" y="91"/>
                      <a:pt x="124" y="91"/>
                    </a:cubicBezTo>
                    <a:cubicBezTo>
                      <a:pt x="123" y="91"/>
                      <a:pt x="122" y="92"/>
                      <a:pt x="122" y="93"/>
                    </a:cubicBezTo>
                    <a:cubicBezTo>
                      <a:pt x="122" y="93"/>
                      <a:pt x="122" y="94"/>
                      <a:pt x="122" y="94"/>
                    </a:cubicBezTo>
                    <a:cubicBezTo>
                      <a:pt x="122" y="96"/>
                      <a:pt x="122" y="96"/>
                      <a:pt x="121" y="97"/>
                    </a:cubicBezTo>
                    <a:cubicBezTo>
                      <a:pt x="120" y="97"/>
                      <a:pt x="120" y="97"/>
                      <a:pt x="120" y="97"/>
                    </a:cubicBezTo>
                    <a:cubicBezTo>
                      <a:pt x="119" y="97"/>
                      <a:pt x="118" y="97"/>
                      <a:pt x="118" y="97"/>
                    </a:cubicBezTo>
                    <a:cubicBezTo>
                      <a:pt x="117" y="97"/>
                      <a:pt x="117" y="96"/>
                      <a:pt x="116" y="96"/>
                    </a:cubicBezTo>
                    <a:cubicBezTo>
                      <a:pt x="116" y="96"/>
                      <a:pt x="116" y="96"/>
                      <a:pt x="116" y="96"/>
                    </a:cubicBezTo>
                    <a:cubicBezTo>
                      <a:pt x="115" y="96"/>
                      <a:pt x="115" y="97"/>
                      <a:pt x="114" y="97"/>
                    </a:cubicBezTo>
                    <a:cubicBezTo>
                      <a:pt x="113" y="97"/>
                      <a:pt x="112" y="97"/>
                      <a:pt x="112" y="97"/>
                    </a:cubicBezTo>
                    <a:cubicBezTo>
                      <a:pt x="111" y="97"/>
                      <a:pt x="111" y="97"/>
                      <a:pt x="110" y="97"/>
                    </a:cubicBezTo>
                    <a:cubicBezTo>
                      <a:pt x="107" y="97"/>
                      <a:pt x="107" y="97"/>
                      <a:pt x="107" y="97"/>
                    </a:cubicBezTo>
                    <a:cubicBezTo>
                      <a:pt x="106" y="97"/>
                      <a:pt x="104" y="97"/>
                      <a:pt x="103" y="98"/>
                    </a:cubicBezTo>
                    <a:cubicBezTo>
                      <a:pt x="100" y="99"/>
                      <a:pt x="97" y="100"/>
                      <a:pt x="94" y="101"/>
                    </a:cubicBezTo>
                    <a:cubicBezTo>
                      <a:pt x="93" y="101"/>
                      <a:pt x="91" y="101"/>
                      <a:pt x="90" y="102"/>
                    </a:cubicBezTo>
                    <a:cubicBezTo>
                      <a:pt x="88" y="102"/>
                      <a:pt x="87" y="103"/>
                      <a:pt x="85" y="103"/>
                    </a:cubicBezTo>
                    <a:cubicBezTo>
                      <a:pt x="83" y="104"/>
                      <a:pt x="82" y="105"/>
                      <a:pt x="81" y="106"/>
                    </a:cubicBezTo>
                    <a:cubicBezTo>
                      <a:pt x="80" y="107"/>
                      <a:pt x="79" y="107"/>
                      <a:pt x="78" y="108"/>
                    </a:cubicBezTo>
                    <a:cubicBezTo>
                      <a:pt x="77" y="109"/>
                      <a:pt x="76" y="109"/>
                      <a:pt x="75" y="110"/>
                    </a:cubicBezTo>
                    <a:cubicBezTo>
                      <a:pt x="73" y="110"/>
                      <a:pt x="71" y="111"/>
                      <a:pt x="70" y="112"/>
                    </a:cubicBezTo>
                    <a:cubicBezTo>
                      <a:pt x="69" y="113"/>
                      <a:pt x="68" y="113"/>
                      <a:pt x="67" y="113"/>
                    </a:cubicBezTo>
                    <a:cubicBezTo>
                      <a:pt x="67" y="113"/>
                      <a:pt x="67" y="113"/>
                      <a:pt x="67" y="113"/>
                    </a:cubicBezTo>
                    <a:cubicBezTo>
                      <a:pt x="66" y="113"/>
                      <a:pt x="66" y="112"/>
                      <a:pt x="65" y="111"/>
                    </a:cubicBezTo>
                    <a:cubicBezTo>
                      <a:pt x="65" y="111"/>
                      <a:pt x="64" y="110"/>
                      <a:pt x="64" y="109"/>
                    </a:cubicBezTo>
                    <a:cubicBezTo>
                      <a:pt x="63" y="106"/>
                      <a:pt x="62" y="105"/>
                      <a:pt x="61" y="104"/>
                    </a:cubicBezTo>
                    <a:cubicBezTo>
                      <a:pt x="60" y="104"/>
                      <a:pt x="60" y="104"/>
                      <a:pt x="60" y="104"/>
                    </a:cubicBezTo>
                    <a:cubicBezTo>
                      <a:pt x="59" y="104"/>
                      <a:pt x="59" y="104"/>
                      <a:pt x="59" y="104"/>
                    </a:cubicBezTo>
                    <a:cubicBezTo>
                      <a:pt x="58" y="105"/>
                      <a:pt x="57" y="106"/>
                      <a:pt x="56" y="107"/>
                    </a:cubicBezTo>
                    <a:cubicBezTo>
                      <a:pt x="55" y="108"/>
                      <a:pt x="54" y="109"/>
                      <a:pt x="53" y="110"/>
                    </a:cubicBezTo>
                    <a:cubicBezTo>
                      <a:pt x="52" y="110"/>
                      <a:pt x="51" y="111"/>
                      <a:pt x="50" y="111"/>
                    </a:cubicBezTo>
                    <a:cubicBezTo>
                      <a:pt x="50" y="111"/>
                      <a:pt x="49" y="111"/>
                      <a:pt x="49" y="112"/>
                    </a:cubicBezTo>
                    <a:cubicBezTo>
                      <a:pt x="48" y="112"/>
                      <a:pt x="47" y="112"/>
                      <a:pt x="46" y="113"/>
                    </a:cubicBezTo>
                    <a:cubicBezTo>
                      <a:pt x="46" y="113"/>
                      <a:pt x="46" y="113"/>
                      <a:pt x="45" y="114"/>
                    </a:cubicBezTo>
                    <a:cubicBezTo>
                      <a:pt x="45" y="114"/>
                      <a:pt x="44" y="114"/>
                      <a:pt x="44" y="114"/>
                    </a:cubicBezTo>
                    <a:cubicBezTo>
                      <a:pt x="43" y="115"/>
                      <a:pt x="42" y="115"/>
                      <a:pt x="42" y="115"/>
                    </a:cubicBezTo>
                    <a:cubicBezTo>
                      <a:pt x="41" y="116"/>
                      <a:pt x="41" y="116"/>
                      <a:pt x="41" y="116"/>
                    </a:cubicBezTo>
                    <a:cubicBezTo>
                      <a:pt x="40" y="116"/>
                      <a:pt x="40" y="116"/>
                      <a:pt x="40" y="116"/>
                    </a:cubicBezTo>
                    <a:cubicBezTo>
                      <a:pt x="40" y="116"/>
                      <a:pt x="39" y="116"/>
                      <a:pt x="39" y="116"/>
                    </a:cubicBezTo>
                    <a:cubicBezTo>
                      <a:pt x="38" y="116"/>
                      <a:pt x="38" y="116"/>
                      <a:pt x="38" y="116"/>
                    </a:cubicBezTo>
                    <a:cubicBezTo>
                      <a:pt x="38" y="115"/>
                      <a:pt x="36" y="115"/>
                      <a:pt x="35" y="115"/>
                    </a:cubicBezTo>
                    <a:cubicBezTo>
                      <a:pt x="34" y="114"/>
                      <a:pt x="32" y="114"/>
                      <a:pt x="32" y="114"/>
                    </a:cubicBezTo>
                    <a:cubicBezTo>
                      <a:pt x="30" y="113"/>
                      <a:pt x="30" y="113"/>
                      <a:pt x="30" y="113"/>
                    </a:cubicBezTo>
                    <a:cubicBezTo>
                      <a:pt x="29" y="115"/>
                      <a:pt x="29" y="115"/>
                      <a:pt x="29" y="115"/>
                    </a:cubicBezTo>
                    <a:cubicBezTo>
                      <a:pt x="28" y="117"/>
                      <a:pt x="27" y="119"/>
                      <a:pt x="25" y="121"/>
                    </a:cubicBezTo>
                    <a:cubicBezTo>
                      <a:pt x="24" y="123"/>
                      <a:pt x="21" y="126"/>
                      <a:pt x="20" y="130"/>
                    </a:cubicBezTo>
                    <a:cubicBezTo>
                      <a:pt x="19" y="134"/>
                      <a:pt x="18" y="137"/>
                      <a:pt x="15" y="141"/>
                    </a:cubicBezTo>
                    <a:cubicBezTo>
                      <a:pt x="14" y="143"/>
                      <a:pt x="13" y="145"/>
                      <a:pt x="12" y="147"/>
                    </a:cubicBezTo>
                    <a:cubicBezTo>
                      <a:pt x="12" y="148"/>
                      <a:pt x="11" y="150"/>
                      <a:pt x="11" y="151"/>
                    </a:cubicBezTo>
                    <a:cubicBezTo>
                      <a:pt x="10" y="153"/>
                      <a:pt x="8" y="155"/>
                      <a:pt x="6" y="156"/>
                    </a:cubicBezTo>
                    <a:cubicBezTo>
                      <a:pt x="2" y="160"/>
                      <a:pt x="0" y="162"/>
                      <a:pt x="1" y="164"/>
                    </a:cubicBezTo>
                    <a:cubicBezTo>
                      <a:pt x="1" y="166"/>
                      <a:pt x="3" y="167"/>
                      <a:pt x="6" y="167"/>
                    </a:cubicBezTo>
                    <a:cubicBezTo>
                      <a:pt x="6" y="172"/>
                      <a:pt x="6" y="176"/>
                      <a:pt x="5" y="180"/>
                    </a:cubicBezTo>
                    <a:cubicBezTo>
                      <a:pt x="5" y="181"/>
                      <a:pt x="5" y="181"/>
                      <a:pt x="5" y="181"/>
                    </a:cubicBezTo>
                    <a:cubicBezTo>
                      <a:pt x="4" y="184"/>
                      <a:pt x="4" y="187"/>
                      <a:pt x="5" y="190"/>
                    </a:cubicBezTo>
                    <a:cubicBezTo>
                      <a:pt x="6" y="191"/>
                      <a:pt x="6" y="191"/>
                      <a:pt x="6" y="191"/>
                    </a:cubicBezTo>
                    <a:cubicBezTo>
                      <a:pt x="7" y="192"/>
                      <a:pt x="7" y="192"/>
                      <a:pt x="8" y="194"/>
                    </a:cubicBezTo>
                    <a:cubicBezTo>
                      <a:pt x="8" y="195"/>
                      <a:pt x="8" y="197"/>
                      <a:pt x="8" y="198"/>
                    </a:cubicBezTo>
                    <a:cubicBezTo>
                      <a:pt x="8" y="201"/>
                      <a:pt x="8" y="201"/>
                      <a:pt x="8" y="201"/>
                    </a:cubicBezTo>
                    <a:cubicBezTo>
                      <a:pt x="8" y="205"/>
                      <a:pt x="9" y="209"/>
                      <a:pt x="11" y="212"/>
                    </a:cubicBezTo>
                    <a:cubicBezTo>
                      <a:pt x="12" y="214"/>
                      <a:pt x="13" y="215"/>
                      <a:pt x="15" y="216"/>
                    </a:cubicBezTo>
                    <a:cubicBezTo>
                      <a:pt x="17" y="217"/>
                      <a:pt x="18" y="218"/>
                      <a:pt x="19" y="221"/>
                    </a:cubicBezTo>
                    <a:cubicBezTo>
                      <a:pt x="20" y="224"/>
                      <a:pt x="20" y="226"/>
                      <a:pt x="20" y="229"/>
                    </a:cubicBezTo>
                    <a:cubicBezTo>
                      <a:pt x="20" y="232"/>
                      <a:pt x="19" y="236"/>
                      <a:pt x="21" y="239"/>
                    </a:cubicBezTo>
                    <a:cubicBezTo>
                      <a:pt x="24" y="242"/>
                      <a:pt x="26" y="245"/>
                      <a:pt x="29" y="248"/>
                    </a:cubicBezTo>
                    <a:cubicBezTo>
                      <a:pt x="31" y="250"/>
                      <a:pt x="33" y="251"/>
                      <a:pt x="34" y="253"/>
                    </a:cubicBezTo>
                    <a:cubicBezTo>
                      <a:pt x="36" y="255"/>
                      <a:pt x="38" y="256"/>
                      <a:pt x="40" y="258"/>
                    </a:cubicBezTo>
                    <a:cubicBezTo>
                      <a:pt x="43" y="260"/>
                      <a:pt x="46" y="262"/>
                      <a:pt x="48" y="265"/>
                    </a:cubicBezTo>
                    <a:cubicBezTo>
                      <a:pt x="50" y="269"/>
                      <a:pt x="49" y="273"/>
                      <a:pt x="49" y="278"/>
                    </a:cubicBezTo>
                    <a:cubicBezTo>
                      <a:pt x="49" y="280"/>
                      <a:pt x="48" y="282"/>
                      <a:pt x="48" y="284"/>
                    </a:cubicBezTo>
                    <a:cubicBezTo>
                      <a:pt x="48" y="286"/>
                      <a:pt x="49" y="287"/>
                      <a:pt x="49" y="288"/>
                    </a:cubicBezTo>
                    <a:cubicBezTo>
                      <a:pt x="50" y="294"/>
                      <a:pt x="50" y="294"/>
                      <a:pt x="50" y="294"/>
                    </a:cubicBezTo>
                    <a:cubicBezTo>
                      <a:pt x="53" y="289"/>
                      <a:pt x="53" y="289"/>
                      <a:pt x="53" y="289"/>
                    </a:cubicBezTo>
                    <a:cubicBezTo>
                      <a:pt x="53" y="288"/>
                      <a:pt x="54" y="287"/>
                      <a:pt x="54" y="286"/>
                    </a:cubicBezTo>
                    <a:cubicBezTo>
                      <a:pt x="54" y="285"/>
                      <a:pt x="55" y="284"/>
                      <a:pt x="55" y="284"/>
                    </a:cubicBezTo>
                    <a:cubicBezTo>
                      <a:pt x="57" y="281"/>
                      <a:pt x="58" y="277"/>
                      <a:pt x="59" y="274"/>
                    </a:cubicBezTo>
                    <a:cubicBezTo>
                      <a:pt x="60" y="271"/>
                      <a:pt x="61" y="268"/>
                      <a:pt x="61" y="265"/>
                    </a:cubicBezTo>
                    <a:cubicBezTo>
                      <a:pt x="62" y="261"/>
                      <a:pt x="63" y="257"/>
                      <a:pt x="65" y="253"/>
                    </a:cubicBezTo>
                    <a:cubicBezTo>
                      <a:pt x="68" y="246"/>
                      <a:pt x="70" y="246"/>
                      <a:pt x="75" y="246"/>
                    </a:cubicBezTo>
                    <a:cubicBezTo>
                      <a:pt x="77" y="246"/>
                      <a:pt x="79" y="246"/>
                      <a:pt x="82" y="245"/>
                    </a:cubicBezTo>
                    <a:cubicBezTo>
                      <a:pt x="83" y="245"/>
                      <a:pt x="85" y="244"/>
                      <a:pt x="86" y="243"/>
                    </a:cubicBezTo>
                    <a:cubicBezTo>
                      <a:pt x="88" y="242"/>
                      <a:pt x="90" y="241"/>
                      <a:pt x="92" y="241"/>
                    </a:cubicBezTo>
                    <a:cubicBezTo>
                      <a:pt x="93" y="241"/>
                      <a:pt x="96" y="243"/>
                      <a:pt x="98" y="244"/>
                    </a:cubicBezTo>
                    <a:cubicBezTo>
                      <a:pt x="99" y="244"/>
                      <a:pt x="100" y="245"/>
                      <a:pt x="101" y="245"/>
                    </a:cubicBezTo>
                    <a:cubicBezTo>
                      <a:pt x="103" y="246"/>
                      <a:pt x="106" y="247"/>
                      <a:pt x="108" y="247"/>
                    </a:cubicBezTo>
                    <a:cubicBezTo>
                      <a:pt x="110" y="247"/>
                      <a:pt x="111" y="246"/>
                      <a:pt x="112" y="246"/>
                    </a:cubicBezTo>
                    <a:cubicBezTo>
                      <a:pt x="114" y="246"/>
                      <a:pt x="115" y="246"/>
                      <a:pt x="116" y="246"/>
                    </a:cubicBezTo>
                    <a:cubicBezTo>
                      <a:pt x="117" y="246"/>
                      <a:pt x="118" y="246"/>
                      <a:pt x="118" y="246"/>
                    </a:cubicBezTo>
                    <a:cubicBezTo>
                      <a:pt x="120" y="246"/>
                      <a:pt x="120" y="246"/>
                      <a:pt x="120" y="246"/>
                    </a:cubicBezTo>
                    <a:cubicBezTo>
                      <a:pt x="120" y="245"/>
                      <a:pt x="120" y="245"/>
                      <a:pt x="120" y="245"/>
                    </a:cubicBezTo>
                    <a:cubicBezTo>
                      <a:pt x="121" y="240"/>
                      <a:pt x="122" y="237"/>
                      <a:pt x="122" y="233"/>
                    </a:cubicBezTo>
                    <a:cubicBezTo>
                      <a:pt x="122" y="232"/>
                      <a:pt x="122" y="232"/>
                      <a:pt x="122" y="232"/>
                    </a:cubicBezTo>
                    <a:cubicBezTo>
                      <a:pt x="122" y="228"/>
                      <a:pt x="122" y="225"/>
                      <a:pt x="124" y="221"/>
                    </a:cubicBezTo>
                    <a:cubicBezTo>
                      <a:pt x="125" y="219"/>
                      <a:pt x="126" y="217"/>
                      <a:pt x="127" y="215"/>
                    </a:cubicBezTo>
                    <a:cubicBezTo>
                      <a:pt x="128" y="214"/>
                      <a:pt x="129" y="213"/>
                      <a:pt x="129" y="212"/>
                    </a:cubicBezTo>
                    <a:cubicBezTo>
                      <a:pt x="130" y="210"/>
                      <a:pt x="130" y="210"/>
                      <a:pt x="130" y="210"/>
                    </a:cubicBezTo>
                    <a:cubicBezTo>
                      <a:pt x="132" y="207"/>
                      <a:pt x="134" y="204"/>
                      <a:pt x="136" y="202"/>
                    </a:cubicBezTo>
                    <a:cubicBezTo>
                      <a:pt x="139" y="198"/>
                      <a:pt x="144" y="194"/>
                      <a:pt x="150" y="194"/>
                    </a:cubicBezTo>
                    <a:cubicBezTo>
                      <a:pt x="152" y="194"/>
                      <a:pt x="154" y="195"/>
                      <a:pt x="156" y="196"/>
                    </a:cubicBezTo>
                    <a:cubicBezTo>
                      <a:pt x="163" y="199"/>
                      <a:pt x="169" y="203"/>
                      <a:pt x="173" y="209"/>
                    </a:cubicBezTo>
                    <a:cubicBezTo>
                      <a:pt x="173" y="210"/>
                      <a:pt x="174" y="211"/>
                      <a:pt x="174" y="211"/>
                    </a:cubicBezTo>
                    <a:cubicBezTo>
                      <a:pt x="176" y="214"/>
                      <a:pt x="177" y="216"/>
                      <a:pt x="180" y="217"/>
                    </a:cubicBezTo>
                    <a:cubicBezTo>
                      <a:pt x="181" y="217"/>
                      <a:pt x="182" y="217"/>
                      <a:pt x="183" y="217"/>
                    </a:cubicBezTo>
                    <a:cubicBezTo>
                      <a:pt x="185" y="217"/>
                      <a:pt x="185" y="217"/>
                      <a:pt x="185" y="217"/>
                    </a:cubicBezTo>
                    <a:cubicBezTo>
                      <a:pt x="188" y="217"/>
                      <a:pt x="190" y="217"/>
                      <a:pt x="192" y="218"/>
                    </a:cubicBezTo>
                    <a:cubicBezTo>
                      <a:pt x="193" y="219"/>
                      <a:pt x="193" y="219"/>
                      <a:pt x="193" y="219"/>
                    </a:cubicBezTo>
                    <a:cubicBezTo>
                      <a:pt x="196" y="221"/>
                      <a:pt x="198" y="222"/>
                      <a:pt x="202" y="223"/>
                    </a:cubicBezTo>
                    <a:cubicBezTo>
                      <a:pt x="203" y="223"/>
                      <a:pt x="204" y="223"/>
                      <a:pt x="206" y="223"/>
                    </a:cubicBezTo>
                    <a:cubicBezTo>
                      <a:pt x="209" y="223"/>
                      <a:pt x="209" y="223"/>
                      <a:pt x="209" y="223"/>
                    </a:cubicBezTo>
                    <a:cubicBezTo>
                      <a:pt x="211" y="223"/>
                      <a:pt x="212" y="223"/>
                      <a:pt x="213" y="223"/>
                    </a:cubicBezTo>
                    <a:cubicBezTo>
                      <a:pt x="216" y="223"/>
                      <a:pt x="218" y="224"/>
                      <a:pt x="220" y="225"/>
                    </a:cubicBezTo>
                    <a:cubicBezTo>
                      <a:pt x="223" y="225"/>
                      <a:pt x="226" y="226"/>
                      <a:pt x="229" y="226"/>
                    </a:cubicBezTo>
                    <a:cubicBezTo>
                      <a:pt x="232" y="226"/>
                      <a:pt x="234" y="225"/>
                      <a:pt x="236" y="223"/>
                    </a:cubicBezTo>
                    <a:cubicBezTo>
                      <a:pt x="237" y="221"/>
                      <a:pt x="238" y="219"/>
                      <a:pt x="239" y="216"/>
                    </a:cubicBezTo>
                    <a:cubicBezTo>
                      <a:pt x="240" y="212"/>
                      <a:pt x="242" y="207"/>
                      <a:pt x="245" y="206"/>
                    </a:cubicBezTo>
                    <a:cubicBezTo>
                      <a:pt x="246" y="205"/>
                      <a:pt x="247" y="205"/>
                      <a:pt x="247" y="205"/>
                    </a:cubicBezTo>
                    <a:cubicBezTo>
                      <a:pt x="248" y="205"/>
                      <a:pt x="249" y="206"/>
                      <a:pt x="250" y="206"/>
                    </a:cubicBezTo>
                    <a:cubicBezTo>
                      <a:pt x="252" y="207"/>
                      <a:pt x="253" y="207"/>
                      <a:pt x="254" y="208"/>
                    </a:cubicBezTo>
                    <a:cubicBezTo>
                      <a:pt x="256" y="210"/>
                      <a:pt x="257" y="211"/>
                      <a:pt x="260" y="211"/>
                    </a:cubicBezTo>
                    <a:cubicBezTo>
                      <a:pt x="260" y="211"/>
                      <a:pt x="261" y="211"/>
                      <a:pt x="261" y="211"/>
                    </a:cubicBezTo>
                    <a:cubicBezTo>
                      <a:pt x="264" y="211"/>
                      <a:pt x="266" y="209"/>
                      <a:pt x="269" y="208"/>
                    </a:cubicBezTo>
                    <a:cubicBezTo>
                      <a:pt x="270" y="207"/>
                      <a:pt x="272" y="206"/>
                      <a:pt x="273" y="205"/>
                    </a:cubicBezTo>
                    <a:cubicBezTo>
                      <a:pt x="278" y="203"/>
                      <a:pt x="282" y="201"/>
                      <a:pt x="285" y="199"/>
                    </a:cubicBezTo>
                    <a:cubicBezTo>
                      <a:pt x="287" y="197"/>
                      <a:pt x="288" y="197"/>
                      <a:pt x="290" y="197"/>
                    </a:cubicBezTo>
                    <a:cubicBezTo>
                      <a:pt x="291" y="197"/>
                      <a:pt x="293" y="198"/>
                      <a:pt x="295" y="198"/>
                    </a:cubicBezTo>
                    <a:cubicBezTo>
                      <a:pt x="295" y="199"/>
                      <a:pt x="295" y="199"/>
                      <a:pt x="295" y="199"/>
                    </a:cubicBezTo>
                    <a:cubicBezTo>
                      <a:pt x="298" y="199"/>
                      <a:pt x="299" y="200"/>
                      <a:pt x="301" y="200"/>
                    </a:cubicBezTo>
                    <a:cubicBezTo>
                      <a:pt x="303" y="200"/>
                      <a:pt x="304" y="200"/>
                      <a:pt x="307" y="199"/>
                    </a:cubicBezTo>
                    <a:cubicBezTo>
                      <a:pt x="308" y="199"/>
                      <a:pt x="309" y="199"/>
                      <a:pt x="310" y="199"/>
                    </a:cubicBezTo>
                    <a:cubicBezTo>
                      <a:pt x="312" y="198"/>
                      <a:pt x="313" y="198"/>
                      <a:pt x="315" y="198"/>
                    </a:cubicBezTo>
                    <a:cubicBezTo>
                      <a:pt x="317" y="197"/>
                      <a:pt x="317" y="194"/>
                      <a:pt x="318" y="192"/>
                    </a:cubicBezTo>
                    <a:cubicBezTo>
                      <a:pt x="318" y="189"/>
                      <a:pt x="319" y="186"/>
                      <a:pt x="322" y="186"/>
                    </a:cubicBezTo>
                    <a:cubicBezTo>
                      <a:pt x="323" y="186"/>
                      <a:pt x="323" y="186"/>
                      <a:pt x="323" y="186"/>
                    </a:cubicBezTo>
                    <a:cubicBezTo>
                      <a:pt x="325" y="186"/>
                      <a:pt x="326" y="188"/>
                      <a:pt x="328" y="190"/>
                    </a:cubicBezTo>
                    <a:cubicBezTo>
                      <a:pt x="329" y="192"/>
                      <a:pt x="330" y="193"/>
                      <a:pt x="332" y="193"/>
                    </a:cubicBezTo>
                    <a:cubicBezTo>
                      <a:pt x="333" y="193"/>
                      <a:pt x="333" y="193"/>
                      <a:pt x="334" y="193"/>
                    </a:cubicBezTo>
                    <a:cubicBezTo>
                      <a:pt x="335" y="192"/>
                      <a:pt x="335" y="192"/>
                      <a:pt x="336" y="191"/>
                    </a:cubicBezTo>
                    <a:cubicBezTo>
                      <a:pt x="337" y="190"/>
                      <a:pt x="338" y="190"/>
                      <a:pt x="340" y="190"/>
                    </a:cubicBezTo>
                    <a:cubicBezTo>
                      <a:pt x="340" y="190"/>
                      <a:pt x="340" y="190"/>
                      <a:pt x="340" y="190"/>
                    </a:cubicBezTo>
                    <a:cubicBezTo>
                      <a:pt x="342" y="190"/>
                      <a:pt x="343" y="191"/>
                      <a:pt x="345" y="192"/>
                    </a:cubicBezTo>
                    <a:cubicBezTo>
                      <a:pt x="346" y="193"/>
                      <a:pt x="346" y="193"/>
                      <a:pt x="346" y="193"/>
                    </a:cubicBezTo>
                    <a:cubicBezTo>
                      <a:pt x="348" y="196"/>
                      <a:pt x="350" y="196"/>
                      <a:pt x="353" y="196"/>
                    </a:cubicBezTo>
                    <a:cubicBezTo>
                      <a:pt x="353" y="196"/>
                      <a:pt x="353" y="196"/>
                      <a:pt x="353" y="196"/>
                    </a:cubicBezTo>
                    <a:cubicBezTo>
                      <a:pt x="354" y="196"/>
                      <a:pt x="354" y="196"/>
                      <a:pt x="355" y="196"/>
                    </a:cubicBezTo>
                    <a:cubicBezTo>
                      <a:pt x="356" y="196"/>
                      <a:pt x="356" y="196"/>
                      <a:pt x="357" y="196"/>
                    </a:cubicBezTo>
                    <a:cubicBezTo>
                      <a:pt x="357" y="196"/>
                      <a:pt x="357" y="196"/>
                      <a:pt x="357" y="196"/>
                    </a:cubicBezTo>
                    <a:cubicBezTo>
                      <a:pt x="358" y="196"/>
                      <a:pt x="359" y="196"/>
                      <a:pt x="360" y="196"/>
                    </a:cubicBezTo>
                    <a:cubicBezTo>
                      <a:pt x="362" y="197"/>
                      <a:pt x="362" y="197"/>
                      <a:pt x="362" y="197"/>
                    </a:cubicBezTo>
                    <a:cubicBezTo>
                      <a:pt x="363" y="196"/>
                      <a:pt x="363" y="196"/>
                      <a:pt x="363" y="196"/>
                    </a:cubicBezTo>
                    <a:cubicBezTo>
                      <a:pt x="364" y="194"/>
                      <a:pt x="365" y="193"/>
                      <a:pt x="367" y="193"/>
                    </a:cubicBezTo>
                    <a:cubicBezTo>
                      <a:pt x="368" y="193"/>
                      <a:pt x="369" y="194"/>
                      <a:pt x="370" y="194"/>
                    </a:cubicBezTo>
                    <a:cubicBezTo>
                      <a:pt x="371" y="194"/>
                      <a:pt x="372" y="194"/>
                      <a:pt x="373" y="194"/>
                    </a:cubicBezTo>
                    <a:cubicBezTo>
                      <a:pt x="376" y="194"/>
                      <a:pt x="376" y="194"/>
                      <a:pt x="376" y="194"/>
                    </a:cubicBezTo>
                    <a:lnTo>
                      <a:pt x="375" y="191"/>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7" name="Freeform 40">
                <a:extLst>
                  <a:ext uri="{FF2B5EF4-FFF2-40B4-BE49-F238E27FC236}">
                    <a16:creationId xmlns:a16="http://schemas.microsoft.com/office/drawing/2014/main" id="{9F5403C6-C6D0-4177-AC91-71CE29018152}"/>
                  </a:ext>
                </a:extLst>
              </p:cNvPr>
              <p:cNvSpPr>
                <a:spLocks/>
              </p:cNvSpPr>
              <p:nvPr/>
            </p:nvSpPr>
            <p:spPr bwMode="auto">
              <a:xfrm>
                <a:off x="3707" y="2303"/>
                <a:ext cx="109" cy="102"/>
              </a:xfrm>
              <a:custGeom>
                <a:avLst/>
                <a:gdLst>
                  <a:gd name="T0" fmla="*/ 59 w 60"/>
                  <a:gd name="T1" fmla="*/ 23 h 56"/>
                  <a:gd name="T2" fmla="*/ 59 w 60"/>
                  <a:gd name="T3" fmla="*/ 21 h 56"/>
                  <a:gd name="T4" fmla="*/ 55 w 60"/>
                  <a:gd name="T5" fmla="*/ 10 h 56"/>
                  <a:gd name="T6" fmla="*/ 53 w 60"/>
                  <a:gd name="T7" fmla="*/ 8 h 56"/>
                  <a:gd name="T8" fmla="*/ 51 w 60"/>
                  <a:gd name="T9" fmla="*/ 5 h 56"/>
                  <a:gd name="T10" fmla="*/ 50 w 60"/>
                  <a:gd name="T11" fmla="*/ 3 h 56"/>
                  <a:gd name="T12" fmla="*/ 49 w 60"/>
                  <a:gd name="T13" fmla="*/ 2 h 56"/>
                  <a:gd name="T14" fmla="*/ 49 w 60"/>
                  <a:gd name="T15" fmla="*/ 0 h 56"/>
                  <a:gd name="T16" fmla="*/ 47 w 60"/>
                  <a:gd name="T17" fmla="*/ 0 h 56"/>
                  <a:gd name="T18" fmla="*/ 46 w 60"/>
                  <a:gd name="T19" fmla="*/ 1 h 56"/>
                  <a:gd name="T20" fmla="*/ 42 w 60"/>
                  <a:gd name="T21" fmla="*/ 5 h 56"/>
                  <a:gd name="T22" fmla="*/ 40 w 60"/>
                  <a:gd name="T23" fmla="*/ 8 h 56"/>
                  <a:gd name="T24" fmla="*/ 33 w 60"/>
                  <a:gd name="T25" fmla="*/ 12 h 56"/>
                  <a:gd name="T26" fmla="*/ 33 w 60"/>
                  <a:gd name="T27" fmla="*/ 12 h 56"/>
                  <a:gd name="T28" fmla="*/ 31 w 60"/>
                  <a:gd name="T29" fmla="*/ 11 h 56"/>
                  <a:gd name="T30" fmla="*/ 31 w 60"/>
                  <a:gd name="T31" fmla="*/ 9 h 56"/>
                  <a:gd name="T32" fmla="*/ 30 w 60"/>
                  <a:gd name="T33" fmla="*/ 7 h 56"/>
                  <a:gd name="T34" fmla="*/ 28 w 60"/>
                  <a:gd name="T35" fmla="*/ 7 h 56"/>
                  <a:gd name="T36" fmla="*/ 25 w 60"/>
                  <a:gd name="T37" fmla="*/ 8 h 56"/>
                  <a:gd name="T38" fmla="*/ 24 w 60"/>
                  <a:gd name="T39" fmla="*/ 8 h 56"/>
                  <a:gd name="T40" fmla="*/ 24 w 60"/>
                  <a:gd name="T41" fmla="*/ 8 h 56"/>
                  <a:gd name="T42" fmla="*/ 23 w 60"/>
                  <a:gd name="T43" fmla="*/ 8 h 56"/>
                  <a:gd name="T44" fmla="*/ 9 w 60"/>
                  <a:gd name="T45" fmla="*/ 22 h 56"/>
                  <a:gd name="T46" fmla="*/ 9 w 60"/>
                  <a:gd name="T47" fmla="*/ 29 h 56"/>
                  <a:gd name="T48" fmla="*/ 6 w 60"/>
                  <a:gd name="T49" fmla="*/ 39 h 56"/>
                  <a:gd name="T50" fmla="*/ 2 w 60"/>
                  <a:gd name="T51" fmla="*/ 51 h 56"/>
                  <a:gd name="T52" fmla="*/ 3 w 60"/>
                  <a:gd name="T53" fmla="*/ 54 h 56"/>
                  <a:gd name="T54" fmla="*/ 5 w 60"/>
                  <a:gd name="T55" fmla="*/ 51 h 56"/>
                  <a:gd name="T56" fmla="*/ 10 w 60"/>
                  <a:gd name="T57" fmla="*/ 49 h 56"/>
                  <a:gd name="T58" fmla="*/ 11 w 60"/>
                  <a:gd name="T59" fmla="*/ 49 h 56"/>
                  <a:gd name="T60" fmla="*/ 15 w 60"/>
                  <a:gd name="T61" fmla="*/ 52 h 56"/>
                  <a:gd name="T62" fmla="*/ 17 w 60"/>
                  <a:gd name="T63" fmla="*/ 55 h 56"/>
                  <a:gd name="T64" fmla="*/ 21 w 60"/>
                  <a:gd name="T65" fmla="*/ 56 h 56"/>
                  <a:gd name="T66" fmla="*/ 28 w 60"/>
                  <a:gd name="T67" fmla="*/ 55 h 56"/>
                  <a:gd name="T68" fmla="*/ 32 w 60"/>
                  <a:gd name="T69" fmla="*/ 48 h 56"/>
                  <a:gd name="T70" fmla="*/ 33 w 60"/>
                  <a:gd name="T71" fmla="*/ 46 h 56"/>
                  <a:gd name="T72" fmla="*/ 36 w 60"/>
                  <a:gd name="T73" fmla="*/ 43 h 56"/>
                  <a:gd name="T74" fmla="*/ 38 w 60"/>
                  <a:gd name="T75" fmla="*/ 43 h 56"/>
                  <a:gd name="T76" fmla="*/ 41 w 60"/>
                  <a:gd name="T77" fmla="*/ 42 h 56"/>
                  <a:gd name="T78" fmla="*/ 46 w 60"/>
                  <a:gd name="T79" fmla="*/ 40 h 56"/>
                  <a:gd name="T80" fmla="*/ 46 w 60"/>
                  <a:gd name="T81" fmla="*/ 40 h 56"/>
                  <a:gd name="T82" fmla="*/ 49 w 60"/>
                  <a:gd name="T83" fmla="*/ 42 h 56"/>
                  <a:gd name="T84" fmla="*/ 50 w 60"/>
                  <a:gd name="T85" fmla="*/ 43 h 56"/>
                  <a:gd name="T86" fmla="*/ 51 w 60"/>
                  <a:gd name="T87" fmla="*/ 43 h 56"/>
                  <a:gd name="T88" fmla="*/ 51 w 60"/>
                  <a:gd name="T89" fmla="*/ 43 h 56"/>
                  <a:gd name="T90" fmla="*/ 52 w 60"/>
                  <a:gd name="T91" fmla="*/ 43 h 56"/>
                  <a:gd name="T92" fmla="*/ 53 w 60"/>
                  <a:gd name="T93" fmla="*/ 43 h 56"/>
                  <a:gd name="T94" fmla="*/ 55 w 60"/>
                  <a:gd name="T95" fmla="*/ 43 h 56"/>
                  <a:gd name="T96" fmla="*/ 56 w 60"/>
                  <a:gd name="T97" fmla="*/ 43 h 56"/>
                  <a:gd name="T98" fmla="*/ 56 w 60"/>
                  <a:gd name="T99" fmla="*/ 43 h 56"/>
                  <a:gd name="T100" fmla="*/ 59 w 60"/>
                  <a:gd name="T101" fmla="*/ 2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 h="56">
                    <a:moveTo>
                      <a:pt x="59" y="23"/>
                    </a:moveTo>
                    <a:cubicBezTo>
                      <a:pt x="59" y="22"/>
                      <a:pt x="59" y="22"/>
                      <a:pt x="59" y="21"/>
                    </a:cubicBezTo>
                    <a:cubicBezTo>
                      <a:pt x="58" y="18"/>
                      <a:pt x="57" y="13"/>
                      <a:pt x="55" y="10"/>
                    </a:cubicBezTo>
                    <a:cubicBezTo>
                      <a:pt x="54" y="9"/>
                      <a:pt x="54" y="9"/>
                      <a:pt x="53" y="8"/>
                    </a:cubicBezTo>
                    <a:cubicBezTo>
                      <a:pt x="52" y="7"/>
                      <a:pt x="51" y="6"/>
                      <a:pt x="51" y="5"/>
                    </a:cubicBezTo>
                    <a:cubicBezTo>
                      <a:pt x="50" y="5"/>
                      <a:pt x="50" y="4"/>
                      <a:pt x="50" y="3"/>
                    </a:cubicBezTo>
                    <a:cubicBezTo>
                      <a:pt x="50" y="3"/>
                      <a:pt x="50" y="2"/>
                      <a:pt x="49" y="2"/>
                    </a:cubicBezTo>
                    <a:cubicBezTo>
                      <a:pt x="49" y="0"/>
                      <a:pt x="49" y="0"/>
                      <a:pt x="49" y="0"/>
                    </a:cubicBezTo>
                    <a:cubicBezTo>
                      <a:pt x="47" y="0"/>
                      <a:pt x="47" y="0"/>
                      <a:pt x="47" y="0"/>
                    </a:cubicBezTo>
                    <a:cubicBezTo>
                      <a:pt x="47" y="0"/>
                      <a:pt x="46" y="0"/>
                      <a:pt x="46" y="1"/>
                    </a:cubicBezTo>
                    <a:cubicBezTo>
                      <a:pt x="44" y="1"/>
                      <a:pt x="43" y="3"/>
                      <a:pt x="42" y="5"/>
                    </a:cubicBezTo>
                    <a:cubicBezTo>
                      <a:pt x="41" y="6"/>
                      <a:pt x="40" y="7"/>
                      <a:pt x="40" y="8"/>
                    </a:cubicBezTo>
                    <a:cubicBezTo>
                      <a:pt x="38" y="10"/>
                      <a:pt x="36" y="12"/>
                      <a:pt x="33" y="12"/>
                    </a:cubicBezTo>
                    <a:cubicBezTo>
                      <a:pt x="33" y="12"/>
                      <a:pt x="33" y="12"/>
                      <a:pt x="33" y="12"/>
                    </a:cubicBezTo>
                    <a:cubicBezTo>
                      <a:pt x="33" y="12"/>
                      <a:pt x="32" y="11"/>
                      <a:pt x="31" y="11"/>
                    </a:cubicBezTo>
                    <a:cubicBezTo>
                      <a:pt x="31" y="10"/>
                      <a:pt x="31" y="9"/>
                      <a:pt x="31" y="9"/>
                    </a:cubicBezTo>
                    <a:cubicBezTo>
                      <a:pt x="30" y="7"/>
                      <a:pt x="30" y="7"/>
                      <a:pt x="30" y="7"/>
                    </a:cubicBezTo>
                    <a:cubicBezTo>
                      <a:pt x="28" y="7"/>
                      <a:pt x="28" y="7"/>
                      <a:pt x="28" y="7"/>
                    </a:cubicBezTo>
                    <a:cubicBezTo>
                      <a:pt x="27" y="7"/>
                      <a:pt x="26" y="8"/>
                      <a:pt x="25" y="8"/>
                    </a:cubicBezTo>
                    <a:cubicBezTo>
                      <a:pt x="25" y="8"/>
                      <a:pt x="24" y="8"/>
                      <a:pt x="24" y="8"/>
                    </a:cubicBezTo>
                    <a:cubicBezTo>
                      <a:pt x="24" y="8"/>
                      <a:pt x="24" y="8"/>
                      <a:pt x="24" y="8"/>
                    </a:cubicBezTo>
                    <a:cubicBezTo>
                      <a:pt x="23" y="8"/>
                      <a:pt x="23" y="8"/>
                      <a:pt x="23" y="8"/>
                    </a:cubicBezTo>
                    <a:cubicBezTo>
                      <a:pt x="20" y="10"/>
                      <a:pt x="10" y="14"/>
                      <a:pt x="9" y="22"/>
                    </a:cubicBezTo>
                    <a:cubicBezTo>
                      <a:pt x="8" y="24"/>
                      <a:pt x="9" y="27"/>
                      <a:pt x="9" y="29"/>
                    </a:cubicBezTo>
                    <a:cubicBezTo>
                      <a:pt x="10" y="34"/>
                      <a:pt x="10" y="37"/>
                      <a:pt x="6" y="39"/>
                    </a:cubicBezTo>
                    <a:cubicBezTo>
                      <a:pt x="2" y="42"/>
                      <a:pt x="0" y="45"/>
                      <a:pt x="2" y="51"/>
                    </a:cubicBezTo>
                    <a:cubicBezTo>
                      <a:pt x="3" y="54"/>
                      <a:pt x="3" y="54"/>
                      <a:pt x="3" y="54"/>
                    </a:cubicBezTo>
                    <a:cubicBezTo>
                      <a:pt x="5" y="51"/>
                      <a:pt x="5" y="51"/>
                      <a:pt x="5" y="51"/>
                    </a:cubicBezTo>
                    <a:cubicBezTo>
                      <a:pt x="7" y="50"/>
                      <a:pt x="9" y="49"/>
                      <a:pt x="10" y="49"/>
                    </a:cubicBezTo>
                    <a:cubicBezTo>
                      <a:pt x="10" y="49"/>
                      <a:pt x="10" y="49"/>
                      <a:pt x="11" y="49"/>
                    </a:cubicBezTo>
                    <a:cubicBezTo>
                      <a:pt x="13" y="49"/>
                      <a:pt x="14" y="50"/>
                      <a:pt x="15" y="52"/>
                    </a:cubicBezTo>
                    <a:cubicBezTo>
                      <a:pt x="16" y="53"/>
                      <a:pt x="16" y="54"/>
                      <a:pt x="17" y="55"/>
                    </a:cubicBezTo>
                    <a:cubicBezTo>
                      <a:pt x="18" y="56"/>
                      <a:pt x="20" y="56"/>
                      <a:pt x="21" y="56"/>
                    </a:cubicBezTo>
                    <a:cubicBezTo>
                      <a:pt x="23" y="56"/>
                      <a:pt x="25" y="56"/>
                      <a:pt x="28" y="55"/>
                    </a:cubicBezTo>
                    <a:cubicBezTo>
                      <a:pt x="32" y="54"/>
                      <a:pt x="32" y="51"/>
                      <a:pt x="32" y="48"/>
                    </a:cubicBezTo>
                    <a:cubicBezTo>
                      <a:pt x="32" y="48"/>
                      <a:pt x="32" y="47"/>
                      <a:pt x="33" y="46"/>
                    </a:cubicBezTo>
                    <a:cubicBezTo>
                      <a:pt x="33" y="44"/>
                      <a:pt x="34" y="43"/>
                      <a:pt x="36" y="43"/>
                    </a:cubicBezTo>
                    <a:cubicBezTo>
                      <a:pt x="37" y="43"/>
                      <a:pt x="38" y="43"/>
                      <a:pt x="38" y="43"/>
                    </a:cubicBezTo>
                    <a:cubicBezTo>
                      <a:pt x="39" y="43"/>
                      <a:pt x="40" y="42"/>
                      <a:pt x="41" y="42"/>
                    </a:cubicBezTo>
                    <a:cubicBezTo>
                      <a:pt x="43" y="41"/>
                      <a:pt x="44" y="40"/>
                      <a:pt x="46" y="40"/>
                    </a:cubicBezTo>
                    <a:cubicBezTo>
                      <a:pt x="46" y="40"/>
                      <a:pt x="46" y="40"/>
                      <a:pt x="46" y="40"/>
                    </a:cubicBezTo>
                    <a:cubicBezTo>
                      <a:pt x="48" y="41"/>
                      <a:pt x="48" y="41"/>
                      <a:pt x="49" y="42"/>
                    </a:cubicBezTo>
                    <a:cubicBezTo>
                      <a:pt x="49" y="42"/>
                      <a:pt x="50" y="42"/>
                      <a:pt x="50" y="43"/>
                    </a:cubicBezTo>
                    <a:cubicBezTo>
                      <a:pt x="51" y="43"/>
                      <a:pt x="51" y="43"/>
                      <a:pt x="51" y="43"/>
                    </a:cubicBezTo>
                    <a:cubicBezTo>
                      <a:pt x="51" y="43"/>
                      <a:pt x="51" y="43"/>
                      <a:pt x="51" y="43"/>
                    </a:cubicBezTo>
                    <a:cubicBezTo>
                      <a:pt x="52" y="43"/>
                      <a:pt x="52" y="43"/>
                      <a:pt x="52" y="43"/>
                    </a:cubicBezTo>
                    <a:cubicBezTo>
                      <a:pt x="52" y="43"/>
                      <a:pt x="53" y="43"/>
                      <a:pt x="53" y="43"/>
                    </a:cubicBezTo>
                    <a:cubicBezTo>
                      <a:pt x="54" y="43"/>
                      <a:pt x="54" y="43"/>
                      <a:pt x="55" y="43"/>
                    </a:cubicBezTo>
                    <a:cubicBezTo>
                      <a:pt x="56" y="43"/>
                      <a:pt x="56" y="43"/>
                      <a:pt x="56" y="43"/>
                    </a:cubicBezTo>
                    <a:cubicBezTo>
                      <a:pt x="56" y="43"/>
                      <a:pt x="56" y="43"/>
                      <a:pt x="56" y="43"/>
                    </a:cubicBezTo>
                    <a:cubicBezTo>
                      <a:pt x="60" y="42"/>
                      <a:pt x="60" y="36"/>
                      <a:pt x="59" y="23"/>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8" name="Freeform 41">
                <a:extLst>
                  <a:ext uri="{FF2B5EF4-FFF2-40B4-BE49-F238E27FC236}">
                    <a16:creationId xmlns:a16="http://schemas.microsoft.com/office/drawing/2014/main" id="{06D3C6A8-1150-4965-839E-6CED15952E44}"/>
                  </a:ext>
                </a:extLst>
              </p:cNvPr>
              <p:cNvSpPr>
                <a:spLocks noEditPoints="1"/>
              </p:cNvSpPr>
              <p:nvPr/>
            </p:nvSpPr>
            <p:spPr bwMode="auto">
              <a:xfrm>
                <a:off x="2581" y="2"/>
                <a:ext cx="209" cy="432"/>
              </a:xfrm>
              <a:custGeom>
                <a:avLst/>
                <a:gdLst>
                  <a:gd name="T0" fmla="*/ 111 w 115"/>
                  <a:gd name="T1" fmla="*/ 156 h 238"/>
                  <a:gd name="T2" fmla="*/ 110 w 115"/>
                  <a:gd name="T3" fmla="*/ 136 h 238"/>
                  <a:gd name="T4" fmla="*/ 107 w 115"/>
                  <a:gd name="T5" fmla="*/ 134 h 238"/>
                  <a:gd name="T6" fmla="*/ 102 w 115"/>
                  <a:gd name="T7" fmla="*/ 128 h 238"/>
                  <a:gd name="T8" fmla="*/ 98 w 115"/>
                  <a:gd name="T9" fmla="*/ 122 h 238"/>
                  <a:gd name="T10" fmla="*/ 102 w 115"/>
                  <a:gd name="T11" fmla="*/ 121 h 238"/>
                  <a:gd name="T12" fmla="*/ 94 w 115"/>
                  <a:gd name="T13" fmla="*/ 114 h 238"/>
                  <a:gd name="T14" fmla="*/ 90 w 115"/>
                  <a:gd name="T15" fmla="*/ 113 h 238"/>
                  <a:gd name="T16" fmla="*/ 85 w 115"/>
                  <a:gd name="T17" fmla="*/ 120 h 238"/>
                  <a:gd name="T18" fmla="*/ 79 w 115"/>
                  <a:gd name="T19" fmla="*/ 119 h 238"/>
                  <a:gd name="T20" fmla="*/ 75 w 115"/>
                  <a:gd name="T21" fmla="*/ 103 h 238"/>
                  <a:gd name="T22" fmla="*/ 88 w 115"/>
                  <a:gd name="T23" fmla="*/ 92 h 238"/>
                  <a:gd name="T24" fmla="*/ 95 w 115"/>
                  <a:gd name="T25" fmla="*/ 86 h 238"/>
                  <a:gd name="T26" fmla="*/ 98 w 115"/>
                  <a:gd name="T27" fmla="*/ 81 h 238"/>
                  <a:gd name="T28" fmla="*/ 101 w 115"/>
                  <a:gd name="T29" fmla="*/ 71 h 238"/>
                  <a:gd name="T30" fmla="*/ 93 w 115"/>
                  <a:gd name="T31" fmla="*/ 53 h 238"/>
                  <a:gd name="T32" fmla="*/ 85 w 115"/>
                  <a:gd name="T33" fmla="*/ 41 h 238"/>
                  <a:gd name="T34" fmla="*/ 89 w 115"/>
                  <a:gd name="T35" fmla="*/ 33 h 238"/>
                  <a:gd name="T36" fmla="*/ 98 w 115"/>
                  <a:gd name="T37" fmla="*/ 22 h 238"/>
                  <a:gd name="T38" fmla="*/ 100 w 115"/>
                  <a:gd name="T39" fmla="*/ 12 h 238"/>
                  <a:gd name="T40" fmla="*/ 97 w 115"/>
                  <a:gd name="T41" fmla="*/ 9 h 238"/>
                  <a:gd name="T42" fmla="*/ 89 w 115"/>
                  <a:gd name="T43" fmla="*/ 14 h 238"/>
                  <a:gd name="T44" fmla="*/ 83 w 115"/>
                  <a:gd name="T45" fmla="*/ 18 h 238"/>
                  <a:gd name="T46" fmla="*/ 77 w 115"/>
                  <a:gd name="T47" fmla="*/ 16 h 238"/>
                  <a:gd name="T48" fmla="*/ 74 w 115"/>
                  <a:gd name="T49" fmla="*/ 4 h 238"/>
                  <a:gd name="T50" fmla="*/ 68 w 115"/>
                  <a:gd name="T51" fmla="*/ 2 h 238"/>
                  <a:gd name="T52" fmla="*/ 54 w 115"/>
                  <a:gd name="T53" fmla="*/ 2 h 238"/>
                  <a:gd name="T54" fmla="*/ 44 w 115"/>
                  <a:gd name="T55" fmla="*/ 5 h 238"/>
                  <a:gd name="T56" fmla="*/ 34 w 115"/>
                  <a:gd name="T57" fmla="*/ 13 h 238"/>
                  <a:gd name="T58" fmla="*/ 31 w 115"/>
                  <a:gd name="T59" fmla="*/ 19 h 238"/>
                  <a:gd name="T60" fmla="*/ 25 w 115"/>
                  <a:gd name="T61" fmla="*/ 25 h 238"/>
                  <a:gd name="T62" fmla="*/ 23 w 115"/>
                  <a:gd name="T63" fmla="*/ 27 h 238"/>
                  <a:gd name="T64" fmla="*/ 23 w 115"/>
                  <a:gd name="T65" fmla="*/ 31 h 238"/>
                  <a:gd name="T66" fmla="*/ 22 w 115"/>
                  <a:gd name="T67" fmla="*/ 48 h 238"/>
                  <a:gd name="T68" fmla="*/ 24 w 115"/>
                  <a:gd name="T69" fmla="*/ 69 h 238"/>
                  <a:gd name="T70" fmla="*/ 26 w 115"/>
                  <a:gd name="T71" fmla="*/ 75 h 238"/>
                  <a:gd name="T72" fmla="*/ 22 w 115"/>
                  <a:gd name="T73" fmla="*/ 84 h 238"/>
                  <a:gd name="T74" fmla="*/ 15 w 115"/>
                  <a:gd name="T75" fmla="*/ 97 h 238"/>
                  <a:gd name="T76" fmla="*/ 9 w 115"/>
                  <a:gd name="T77" fmla="*/ 104 h 238"/>
                  <a:gd name="T78" fmla="*/ 0 w 115"/>
                  <a:gd name="T79" fmla="*/ 116 h 238"/>
                  <a:gd name="T80" fmla="*/ 4 w 115"/>
                  <a:gd name="T81" fmla="*/ 125 h 238"/>
                  <a:gd name="T82" fmla="*/ 6 w 115"/>
                  <a:gd name="T83" fmla="*/ 130 h 238"/>
                  <a:gd name="T84" fmla="*/ 12 w 115"/>
                  <a:gd name="T85" fmla="*/ 140 h 238"/>
                  <a:gd name="T86" fmla="*/ 23 w 115"/>
                  <a:gd name="T87" fmla="*/ 155 h 238"/>
                  <a:gd name="T88" fmla="*/ 44 w 115"/>
                  <a:gd name="T89" fmla="*/ 175 h 238"/>
                  <a:gd name="T90" fmla="*/ 66 w 115"/>
                  <a:gd name="T91" fmla="*/ 233 h 238"/>
                  <a:gd name="T92" fmla="*/ 72 w 115"/>
                  <a:gd name="T93" fmla="*/ 225 h 238"/>
                  <a:gd name="T94" fmla="*/ 77 w 115"/>
                  <a:gd name="T95" fmla="*/ 205 h 238"/>
                  <a:gd name="T96" fmla="*/ 75 w 115"/>
                  <a:gd name="T97" fmla="*/ 196 h 238"/>
                  <a:gd name="T98" fmla="*/ 81 w 115"/>
                  <a:gd name="T99" fmla="*/ 188 h 238"/>
                  <a:gd name="T100" fmla="*/ 87 w 115"/>
                  <a:gd name="T101" fmla="*/ 183 h 238"/>
                  <a:gd name="T102" fmla="*/ 93 w 115"/>
                  <a:gd name="T103" fmla="*/ 177 h 238"/>
                  <a:gd name="T104" fmla="*/ 104 w 115"/>
                  <a:gd name="T105" fmla="*/ 169 h 238"/>
                  <a:gd name="T106" fmla="*/ 110 w 115"/>
                  <a:gd name="T107" fmla="*/ 167 h 238"/>
                  <a:gd name="T108" fmla="*/ 92 w 115"/>
                  <a:gd name="T109" fmla="*/ 125 h 238"/>
                  <a:gd name="T110" fmla="*/ 91 w 115"/>
                  <a:gd name="T111" fmla="*/ 12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8">
                    <a:moveTo>
                      <a:pt x="112" y="160"/>
                    </a:moveTo>
                    <a:cubicBezTo>
                      <a:pt x="112" y="160"/>
                      <a:pt x="112" y="159"/>
                      <a:pt x="112" y="159"/>
                    </a:cubicBezTo>
                    <a:cubicBezTo>
                      <a:pt x="111" y="158"/>
                      <a:pt x="111" y="158"/>
                      <a:pt x="111" y="156"/>
                    </a:cubicBezTo>
                    <a:cubicBezTo>
                      <a:pt x="111" y="151"/>
                      <a:pt x="111" y="145"/>
                      <a:pt x="112" y="139"/>
                    </a:cubicBezTo>
                    <a:cubicBezTo>
                      <a:pt x="112" y="136"/>
                      <a:pt x="112" y="136"/>
                      <a:pt x="112" y="136"/>
                    </a:cubicBezTo>
                    <a:cubicBezTo>
                      <a:pt x="110" y="136"/>
                      <a:pt x="110" y="136"/>
                      <a:pt x="110" y="136"/>
                    </a:cubicBezTo>
                    <a:cubicBezTo>
                      <a:pt x="110" y="136"/>
                      <a:pt x="110" y="136"/>
                      <a:pt x="110" y="136"/>
                    </a:cubicBezTo>
                    <a:cubicBezTo>
                      <a:pt x="109" y="136"/>
                      <a:pt x="109" y="136"/>
                      <a:pt x="109" y="136"/>
                    </a:cubicBezTo>
                    <a:cubicBezTo>
                      <a:pt x="108" y="135"/>
                      <a:pt x="108" y="134"/>
                      <a:pt x="107" y="134"/>
                    </a:cubicBezTo>
                    <a:cubicBezTo>
                      <a:pt x="106" y="133"/>
                      <a:pt x="105" y="133"/>
                      <a:pt x="105" y="133"/>
                    </a:cubicBezTo>
                    <a:cubicBezTo>
                      <a:pt x="104" y="133"/>
                      <a:pt x="104" y="133"/>
                      <a:pt x="104" y="132"/>
                    </a:cubicBezTo>
                    <a:cubicBezTo>
                      <a:pt x="103" y="132"/>
                      <a:pt x="102" y="130"/>
                      <a:pt x="102" y="128"/>
                    </a:cubicBezTo>
                    <a:cubicBezTo>
                      <a:pt x="102" y="128"/>
                      <a:pt x="102" y="127"/>
                      <a:pt x="102" y="127"/>
                    </a:cubicBezTo>
                    <a:cubicBezTo>
                      <a:pt x="102" y="126"/>
                      <a:pt x="102" y="125"/>
                      <a:pt x="100" y="123"/>
                    </a:cubicBezTo>
                    <a:cubicBezTo>
                      <a:pt x="100" y="123"/>
                      <a:pt x="98" y="122"/>
                      <a:pt x="98" y="122"/>
                    </a:cubicBezTo>
                    <a:cubicBezTo>
                      <a:pt x="98" y="122"/>
                      <a:pt x="98" y="122"/>
                      <a:pt x="98" y="122"/>
                    </a:cubicBezTo>
                    <a:cubicBezTo>
                      <a:pt x="98" y="122"/>
                      <a:pt x="99" y="121"/>
                      <a:pt x="99" y="121"/>
                    </a:cubicBezTo>
                    <a:cubicBezTo>
                      <a:pt x="102" y="121"/>
                      <a:pt x="102" y="121"/>
                      <a:pt x="102" y="121"/>
                    </a:cubicBezTo>
                    <a:cubicBezTo>
                      <a:pt x="101" y="119"/>
                      <a:pt x="101" y="119"/>
                      <a:pt x="101" y="119"/>
                    </a:cubicBezTo>
                    <a:cubicBezTo>
                      <a:pt x="101" y="117"/>
                      <a:pt x="100" y="116"/>
                      <a:pt x="98" y="114"/>
                    </a:cubicBezTo>
                    <a:cubicBezTo>
                      <a:pt x="96" y="114"/>
                      <a:pt x="95" y="114"/>
                      <a:pt x="94" y="114"/>
                    </a:cubicBezTo>
                    <a:cubicBezTo>
                      <a:pt x="93" y="114"/>
                      <a:pt x="93" y="114"/>
                      <a:pt x="92" y="113"/>
                    </a:cubicBezTo>
                    <a:cubicBezTo>
                      <a:pt x="92" y="113"/>
                      <a:pt x="92" y="113"/>
                      <a:pt x="92" y="113"/>
                    </a:cubicBezTo>
                    <a:cubicBezTo>
                      <a:pt x="91" y="113"/>
                      <a:pt x="91" y="113"/>
                      <a:pt x="90" y="113"/>
                    </a:cubicBezTo>
                    <a:cubicBezTo>
                      <a:pt x="90" y="113"/>
                      <a:pt x="88" y="113"/>
                      <a:pt x="87" y="115"/>
                    </a:cubicBezTo>
                    <a:cubicBezTo>
                      <a:pt x="87" y="117"/>
                      <a:pt x="87" y="118"/>
                      <a:pt x="88" y="119"/>
                    </a:cubicBezTo>
                    <a:cubicBezTo>
                      <a:pt x="87" y="120"/>
                      <a:pt x="86" y="120"/>
                      <a:pt x="85" y="120"/>
                    </a:cubicBezTo>
                    <a:cubicBezTo>
                      <a:pt x="84" y="121"/>
                      <a:pt x="84" y="121"/>
                      <a:pt x="83" y="121"/>
                    </a:cubicBezTo>
                    <a:cubicBezTo>
                      <a:pt x="82" y="121"/>
                      <a:pt x="82" y="121"/>
                      <a:pt x="81" y="120"/>
                    </a:cubicBezTo>
                    <a:cubicBezTo>
                      <a:pt x="81" y="120"/>
                      <a:pt x="80" y="119"/>
                      <a:pt x="79" y="119"/>
                    </a:cubicBezTo>
                    <a:cubicBezTo>
                      <a:pt x="78" y="118"/>
                      <a:pt x="76" y="117"/>
                      <a:pt x="75" y="115"/>
                    </a:cubicBezTo>
                    <a:cubicBezTo>
                      <a:pt x="74" y="113"/>
                      <a:pt x="72" y="110"/>
                      <a:pt x="72" y="107"/>
                    </a:cubicBezTo>
                    <a:cubicBezTo>
                      <a:pt x="71" y="105"/>
                      <a:pt x="72" y="104"/>
                      <a:pt x="75" y="103"/>
                    </a:cubicBezTo>
                    <a:cubicBezTo>
                      <a:pt x="76" y="102"/>
                      <a:pt x="76" y="102"/>
                      <a:pt x="76" y="102"/>
                    </a:cubicBezTo>
                    <a:cubicBezTo>
                      <a:pt x="79" y="100"/>
                      <a:pt x="82" y="97"/>
                      <a:pt x="85" y="95"/>
                    </a:cubicBezTo>
                    <a:cubicBezTo>
                      <a:pt x="86" y="94"/>
                      <a:pt x="87" y="93"/>
                      <a:pt x="88" y="92"/>
                    </a:cubicBezTo>
                    <a:cubicBezTo>
                      <a:pt x="89" y="91"/>
                      <a:pt x="91" y="89"/>
                      <a:pt x="92" y="88"/>
                    </a:cubicBezTo>
                    <a:cubicBezTo>
                      <a:pt x="92" y="88"/>
                      <a:pt x="92" y="88"/>
                      <a:pt x="93" y="88"/>
                    </a:cubicBezTo>
                    <a:cubicBezTo>
                      <a:pt x="93" y="88"/>
                      <a:pt x="94" y="87"/>
                      <a:pt x="95" y="86"/>
                    </a:cubicBezTo>
                    <a:cubicBezTo>
                      <a:pt x="95" y="86"/>
                      <a:pt x="95" y="85"/>
                      <a:pt x="95" y="84"/>
                    </a:cubicBezTo>
                    <a:cubicBezTo>
                      <a:pt x="96" y="84"/>
                      <a:pt x="96" y="84"/>
                      <a:pt x="96" y="84"/>
                    </a:cubicBezTo>
                    <a:cubicBezTo>
                      <a:pt x="97" y="83"/>
                      <a:pt x="98" y="82"/>
                      <a:pt x="98" y="81"/>
                    </a:cubicBezTo>
                    <a:cubicBezTo>
                      <a:pt x="98" y="80"/>
                      <a:pt x="99" y="79"/>
                      <a:pt x="99" y="78"/>
                    </a:cubicBezTo>
                    <a:cubicBezTo>
                      <a:pt x="99" y="77"/>
                      <a:pt x="100" y="77"/>
                      <a:pt x="100" y="76"/>
                    </a:cubicBezTo>
                    <a:cubicBezTo>
                      <a:pt x="101" y="74"/>
                      <a:pt x="101" y="72"/>
                      <a:pt x="101" y="71"/>
                    </a:cubicBezTo>
                    <a:cubicBezTo>
                      <a:pt x="101" y="70"/>
                      <a:pt x="101" y="70"/>
                      <a:pt x="101" y="70"/>
                    </a:cubicBezTo>
                    <a:cubicBezTo>
                      <a:pt x="101" y="67"/>
                      <a:pt x="101" y="63"/>
                      <a:pt x="99" y="59"/>
                    </a:cubicBezTo>
                    <a:cubicBezTo>
                      <a:pt x="98" y="56"/>
                      <a:pt x="96" y="54"/>
                      <a:pt x="93" y="53"/>
                    </a:cubicBezTo>
                    <a:cubicBezTo>
                      <a:pt x="91" y="51"/>
                      <a:pt x="91" y="51"/>
                      <a:pt x="91" y="51"/>
                    </a:cubicBezTo>
                    <a:cubicBezTo>
                      <a:pt x="90" y="50"/>
                      <a:pt x="88" y="49"/>
                      <a:pt x="87" y="48"/>
                    </a:cubicBezTo>
                    <a:cubicBezTo>
                      <a:pt x="85" y="46"/>
                      <a:pt x="85" y="44"/>
                      <a:pt x="85" y="41"/>
                    </a:cubicBezTo>
                    <a:cubicBezTo>
                      <a:pt x="85" y="40"/>
                      <a:pt x="85" y="40"/>
                      <a:pt x="85" y="40"/>
                    </a:cubicBezTo>
                    <a:cubicBezTo>
                      <a:pt x="85" y="36"/>
                      <a:pt x="85" y="36"/>
                      <a:pt x="88" y="34"/>
                    </a:cubicBezTo>
                    <a:cubicBezTo>
                      <a:pt x="88" y="33"/>
                      <a:pt x="89" y="33"/>
                      <a:pt x="89" y="33"/>
                    </a:cubicBezTo>
                    <a:cubicBezTo>
                      <a:pt x="90" y="33"/>
                      <a:pt x="91" y="32"/>
                      <a:pt x="92" y="32"/>
                    </a:cubicBezTo>
                    <a:cubicBezTo>
                      <a:pt x="94" y="30"/>
                      <a:pt x="95" y="28"/>
                      <a:pt x="96" y="25"/>
                    </a:cubicBezTo>
                    <a:cubicBezTo>
                      <a:pt x="97" y="24"/>
                      <a:pt x="97" y="23"/>
                      <a:pt x="98" y="22"/>
                    </a:cubicBezTo>
                    <a:cubicBezTo>
                      <a:pt x="98" y="22"/>
                      <a:pt x="98" y="22"/>
                      <a:pt x="99" y="21"/>
                    </a:cubicBezTo>
                    <a:cubicBezTo>
                      <a:pt x="100" y="20"/>
                      <a:pt x="101" y="19"/>
                      <a:pt x="101" y="18"/>
                    </a:cubicBezTo>
                    <a:cubicBezTo>
                      <a:pt x="102" y="16"/>
                      <a:pt x="101" y="13"/>
                      <a:pt x="100" y="12"/>
                    </a:cubicBezTo>
                    <a:cubicBezTo>
                      <a:pt x="100" y="11"/>
                      <a:pt x="100" y="10"/>
                      <a:pt x="99" y="10"/>
                    </a:cubicBezTo>
                    <a:cubicBezTo>
                      <a:pt x="99" y="8"/>
                      <a:pt x="99" y="8"/>
                      <a:pt x="99" y="8"/>
                    </a:cubicBezTo>
                    <a:cubicBezTo>
                      <a:pt x="97" y="9"/>
                      <a:pt x="97" y="9"/>
                      <a:pt x="97" y="9"/>
                    </a:cubicBezTo>
                    <a:cubicBezTo>
                      <a:pt x="96" y="9"/>
                      <a:pt x="95" y="9"/>
                      <a:pt x="94" y="10"/>
                    </a:cubicBezTo>
                    <a:cubicBezTo>
                      <a:pt x="93" y="11"/>
                      <a:pt x="92" y="11"/>
                      <a:pt x="92" y="12"/>
                    </a:cubicBezTo>
                    <a:cubicBezTo>
                      <a:pt x="91" y="12"/>
                      <a:pt x="90" y="13"/>
                      <a:pt x="89" y="14"/>
                    </a:cubicBezTo>
                    <a:cubicBezTo>
                      <a:pt x="89" y="14"/>
                      <a:pt x="88" y="15"/>
                      <a:pt x="87" y="15"/>
                    </a:cubicBezTo>
                    <a:cubicBezTo>
                      <a:pt x="86" y="16"/>
                      <a:pt x="85" y="16"/>
                      <a:pt x="84" y="17"/>
                    </a:cubicBezTo>
                    <a:cubicBezTo>
                      <a:pt x="83" y="18"/>
                      <a:pt x="83" y="18"/>
                      <a:pt x="83" y="18"/>
                    </a:cubicBezTo>
                    <a:cubicBezTo>
                      <a:pt x="83" y="19"/>
                      <a:pt x="81" y="20"/>
                      <a:pt x="80" y="21"/>
                    </a:cubicBezTo>
                    <a:cubicBezTo>
                      <a:pt x="80" y="21"/>
                      <a:pt x="79" y="20"/>
                      <a:pt x="79" y="19"/>
                    </a:cubicBezTo>
                    <a:cubicBezTo>
                      <a:pt x="78" y="18"/>
                      <a:pt x="78" y="17"/>
                      <a:pt x="77" y="16"/>
                    </a:cubicBezTo>
                    <a:cubicBezTo>
                      <a:pt x="76" y="13"/>
                      <a:pt x="75" y="11"/>
                      <a:pt x="77" y="10"/>
                    </a:cubicBezTo>
                    <a:cubicBezTo>
                      <a:pt x="77" y="9"/>
                      <a:pt x="78" y="7"/>
                      <a:pt x="78" y="6"/>
                    </a:cubicBezTo>
                    <a:cubicBezTo>
                      <a:pt x="77" y="5"/>
                      <a:pt x="76" y="4"/>
                      <a:pt x="74" y="4"/>
                    </a:cubicBezTo>
                    <a:cubicBezTo>
                      <a:pt x="73" y="3"/>
                      <a:pt x="72" y="3"/>
                      <a:pt x="71" y="3"/>
                    </a:cubicBezTo>
                    <a:cubicBezTo>
                      <a:pt x="70" y="3"/>
                      <a:pt x="69" y="3"/>
                      <a:pt x="69" y="3"/>
                    </a:cubicBezTo>
                    <a:cubicBezTo>
                      <a:pt x="68" y="3"/>
                      <a:pt x="68" y="2"/>
                      <a:pt x="68" y="2"/>
                    </a:cubicBezTo>
                    <a:cubicBezTo>
                      <a:pt x="67" y="0"/>
                      <a:pt x="65" y="0"/>
                      <a:pt x="63" y="0"/>
                    </a:cubicBezTo>
                    <a:cubicBezTo>
                      <a:pt x="61" y="0"/>
                      <a:pt x="57" y="1"/>
                      <a:pt x="56" y="1"/>
                    </a:cubicBezTo>
                    <a:cubicBezTo>
                      <a:pt x="56" y="1"/>
                      <a:pt x="55" y="1"/>
                      <a:pt x="54" y="2"/>
                    </a:cubicBezTo>
                    <a:cubicBezTo>
                      <a:pt x="53" y="2"/>
                      <a:pt x="52" y="3"/>
                      <a:pt x="50" y="3"/>
                    </a:cubicBezTo>
                    <a:cubicBezTo>
                      <a:pt x="50" y="4"/>
                      <a:pt x="49" y="4"/>
                      <a:pt x="48" y="4"/>
                    </a:cubicBezTo>
                    <a:cubicBezTo>
                      <a:pt x="47" y="4"/>
                      <a:pt x="46" y="4"/>
                      <a:pt x="44" y="5"/>
                    </a:cubicBezTo>
                    <a:cubicBezTo>
                      <a:pt x="43" y="6"/>
                      <a:pt x="42" y="7"/>
                      <a:pt x="41" y="8"/>
                    </a:cubicBezTo>
                    <a:cubicBezTo>
                      <a:pt x="39" y="10"/>
                      <a:pt x="37" y="12"/>
                      <a:pt x="35" y="12"/>
                    </a:cubicBezTo>
                    <a:cubicBezTo>
                      <a:pt x="34" y="13"/>
                      <a:pt x="34" y="13"/>
                      <a:pt x="34" y="13"/>
                    </a:cubicBezTo>
                    <a:cubicBezTo>
                      <a:pt x="33" y="13"/>
                      <a:pt x="33" y="13"/>
                      <a:pt x="33" y="13"/>
                    </a:cubicBezTo>
                    <a:cubicBezTo>
                      <a:pt x="32" y="15"/>
                      <a:pt x="32" y="15"/>
                      <a:pt x="32" y="15"/>
                    </a:cubicBezTo>
                    <a:cubicBezTo>
                      <a:pt x="32" y="16"/>
                      <a:pt x="32" y="18"/>
                      <a:pt x="31" y="19"/>
                    </a:cubicBezTo>
                    <a:cubicBezTo>
                      <a:pt x="30" y="20"/>
                      <a:pt x="29" y="20"/>
                      <a:pt x="28" y="21"/>
                    </a:cubicBezTo>
                    <a:cubicBezTo>
                      <a:pt x="28" y="22"/>
                      <a:pt x="27" y="23"/>
                      <a:pt x="26" y="23"/>
                    </a:cubicBezTo>
                    <a:cubicBezTo>
                      <a:pt x="26" y="24"/>
                      <a:pt x="25" y="24"/>
                      <a:pt x="25" y="25"/>
                    </a:cubicBezTo>
                    <a:cubicBezTo>
                      <a:pt x="25" y="25"/>
                      <a:pt x="25" y="26"/>
                      <a:pt x="25" y="26"/>
                    </a:cubicBezTo>
                    <a:cubicBezTo>
                      <a:pt x="24" y="26"/>
                      <a:pt x="24" y="27"/>
                      <a:pt x="23" y="27"/>
                    </a:cubicBezTo>
                    <a:cubicBezTo>
                      <a:pt x="23" y="27"/>
                      <a:pt x="23" y="27"/>
                      <a:pt x="23" y="27"/>
                    </a:cubicBezTo>
                    <a:cubicBezTo>
                      <a:pt x="22" y="29"/>
                      <a:pt x="22" y="29"/>
                      <a:pt x="22" y="29"/>
                    </a:cubicBezTo>
                    <a:cubicBezTo>
                      <a:pt x="23" y="30"/>
                      <a:pt x="23" y="30"/>
                      <a:pt x="23" y="30"/>
                    </a:cubicBezTo>
                    <a:cubicBezTo>
                      <a:pt x="23" y="30"/>
                      <a:pt x="23" y="30"/>
                      <a:pt x="23" y="31"/>
                    </a:cubicBezTo>
                    <a:cubicBezTo>
                      <a:pt x="24" y="32"/>
                      <a:pt x="24" y="33"/>
                      <a:pt x="24" y="34"/>
                    </a:cubicBezTo>
                    <a:cubicBezTo>
                      <a:pt x="25" y="37"/>
                      <a:pt x="24" y="40"/>
                      <a:pt x="23" y="42"/>
                    </a:cubicBezTo>
                    <a:cubicBezTo>
                      <a:pt x="23" y="44"/>
                      <a:pt x="22" y="46"/>
                      <a:pt x="22" y="48"/>
                    </a:cubicBezTo>
                    <a:cubicBezTo>
                      <a:pt x="22" y="50"/>
                      <a:pt x="22" y="53"/>
                      <a:pt x="23" y="55"/>
                    </a:cubicBezTo>
                    <a:cubicBezTo>
                      <a:pt x="23" y="57"/>
                      <a:pt x="24" y="59"/>
                      <a:pt x="23" y="62"/>
                    </a:cubicBezTo>
                    <a:cubicBezTo>
                      <a:pt x="23" y="64"/>
                      <a:pt x="23" y="67"/>
                      <a:pt x="24" y="69"/>
                    </a:cubicBezTo>
                    <a:cubicBezTo>
                      <a:pt x="25" y="69"/>
                      <a:pt x="25" y="69"/>
                      <a:pt x="25" y="70"/>
                    </a:cubicBezTo>
                    <a:cubicBezTo>
                      <a:pt x="26" y="70"/>
                      <a:pt x="26" y="70"/>
                      <a:pt x="26" y="71"/>
                    </a:cubicBezTo>
                    <a:cubicBezTo>
                      <a:pt x="27" y="72"/>
                      <a:pt x="26" y="74"/>
                      <a:pt x="26" y="75"/>
                    </a:cubicBezTo>
                    <a:cubicBezTo>
                      <a:pt x="25" y="75"/>
                      <a:pt x="25" y="76"/>
                      <a:pt x="24" y="77"/>
                    </a:cubicBezTo>
                    <a:cubicBezTo>
                      <a:pt x="24" y="78"/>
                      <a:pt x="23" y="79"/>
                      <a:pt x="22" y="81"/>
                    </a:cubicBezTo>
                    <a:cubicBezTo>
                      <a:pt x="22" y="82"/>
                      <a:pt x="22" y="83"/>
                      <a:pt x="22" y="84"/>
                    </a:cubicBezTo>
                    <a:cubicBezTo>
                      <a:pt x="22" y="86"/>
                      <a:pt x="22" y="87"/>
                      <a:pt x="22" y="88"/>
                    </a:cubicBezTo>
                    <a:cubicBezTo>
                      <a:pt x="22" y="90"/>
                      <a:pt x="19" y="94"/>
                      <a:pt x="18" y="95"/>
                    </a:cubicBezTo>
                    <a:cubicBezTo>
                      <a:pt x="17" y="96"/>
                      <a:pt x="16" y="96"/>
                      <a:pt x="15" y="97"/>
                    </a:cubicBezTo>
                    <a:cubicBezTo>
                      <a:pt x="14" y="97"/>
                      <a:pt x="13" y="98"/>
                      <a:pt x="12" y="98"/>
                    </a:cubicBezTo>
                    <a:cubicBezTo>
                      <a:pt x="11" y="99"/>
                      <a:pt x="11" y="100"/>
                      <a:pt x="10" y="101"/>
                    </a:cubicBezTo>
                    <a:cubicBezTo>
                      <a:pt x="10" y="102"/>
                      <a:pt x="9" y="103"/>
                      <a:pt x="9" y="104"/>
                    </a:cubicBezTo>
                    <a:cubicBezTo>
                      <a:pt x="8" y="105"/>
                      <a:pt x="7" y="106"/>
                      <a:pt x="5" y="107"/>
                    </a:cubicBezTo>
                    <a:cubicBezTo>
                      <a:pt x="5" y="107"/>
                      <a:pt x="4" y="108"/>
                      <a:pt x="3" y="108"/>
                    </a:cubicBezTo>
                    <a:cubicBezTo>
                      <a:pt x="0" y="111"/>
                      <a:pt x="0" y="112"/>
                      <a:pt x="0" y="116"/>
                    </a:cubicBezTo>
                    <a:cubicBezTo>
                      <a:pt x="0" y="118"/>
                      <a:pt x="1" y="119"/>
                      <a:pt x="2" y="121"/>
                    </a:cubicBezTo>
                    <a:cubicBezTo>
                      <a:pt x="2" y="122"/>
                      <a:pt x="3" y="122"/>
                      <a:pt x="3" y="123"/>
                    </a:cubicBezTo>
                    <a:cubicBezTo>
                      <a:pt x="3" y="124"/>
                      <a:pt x="3" y="124"/>
                      <a:pt x="4" y="125"/>
                    </a:cubicBezTo>
                    <a:cubicBezTo>
                      <a:pt x="4" y="126"/>
                      <a:pt x="4" y="127"/>
                      <a:pt x="4" y="127"/>
                    </a:cubicBezTo>
                    <a:cubicBezTo>
                      <a:pt x="5" y="128"/>
                      <a:pt x="5" y="128"/>
                      <a:pt x="5" y="128"/>
                    </a:cubicBezTo>
                    <a:cubicBezTo>
                      <a:pt x="6" y="129"/>
                      <a:pt x="6" y="129"/>
                      <a:pt x="6" y="130"/>
                    </a:cubicBezTo>
                    <a:cubicBezTo>
                      <a:pt x="7" y="131"/>
                      <a:pt x="7" y="132"/>
                      <a:pt x="7" y="134"/>
                    </a:cubicBezTo>
                    <a:cubicBezTo>
                      <a:pt x="7" y="135"/>
                      <a:pt x="7" y="137"/>
                      <a:pt x="8" y="138"/>
                    </a:cubicBezTo>
                    <a:cubicBezTo>
                      <a:pt x="8" y="139"/>
                      <a:pt x="10" y="139"/>
                      <a:pt x="12" y="140"/>
                    </a:cubicBezTo>
                    <a:cubicBezTo>
                      <a:pt x="13" y="140"/>
                      <a:pt x="14" y="140"/>
                      <a:pt x="15" y="141"/>
                    </a:cubicBezTo>
                    <a:cubicBezTo>
                      <a:pt x="18" y="143"/>
                      <a:pt x="19" y="145"/>
                      <a:pt x="21" y="147"/>
                    </a:cubicBezTo>
                    <a:cubicBezTo>
                      <a:pt x="23" y="150"/>
                      <a:pt x="23" y="152"/>
                      <a:pt x="23" y="155"/>
                    </a:cubicBezTo>
                    <a:cubicBezTo>
                      <a:pt x="23" y="158"/>
                      <a:pt x="24" y="161"/>
                      <a:pt x="27" y="163"/>
                    </a:cubicBezTo>
                    <a:cubicBezTo>
                      <a:pt x="29" y="165"/>
                      <a:pt x="31" y="166"/>
                      <a:pt x="33" y="167"/>
                    </a:cubicBezTo>
                    <a:cubicBezTo>
                      <a:pt x="37" y="169"/>
                      <a:pt x="41" y="171"/>
                      <a:pt x="44" y="175"/>
                    </a:cubicBezTo>
                    <a:cubicBezTo>
                      <a:pt x="57" y="238"/>
                      <a:pt x="57" y="238"/>
                      <a:pt x="57" y="238"/>
                    </a:cubicBezTo>
                    <a:cubicBezTo>
                      <a:pt x="60" y="236"/>
                      <a:pt x="60" y="236"/>
                      <a:pt x="60" y="236"/>
                    </a:cubicBezTo>
                    <a:cubicBezTo>
                      <a:pt x="62" y="235"/>
                      <a:pt x="64" y="234"/>
                      <a:pt x="66" y="233"/>
                    </a:cubicBezTo>
                    <a:cubicBezTo>
                      <a:pt x="67" y="232"/>
                      <a:pt x="68" y="231"/>
                      <a:pt x="68" y="230"/>
                    </a:cubicBezTo>
                    <a:cubicBezTo>
                      <a:pt x="69" y="229"/>
                      <a:pt x="69" y="228"/>
                      <a:pt x="70" y="227"/>
                    </a:cubicBezTo>
                    <a:cubicBezTo>
                      <a:pt x="71" y="226"/>
                      <a:pt x="72" y="225"/>
                      <a:pt x="72" y="225"/>
                    </a:cubicBezTo>
                    <a:cubicBezTo>
                      <a:pt x="74" y="223"/>
                      <a:pt x="75" y="222"/>
                      <a:pt x="76" y="221"/>
                    </a:cubicBezTo>
                    <a:cubicBezTo>
                      <a:pt x="78" y="217"/>
                      <a:pt x="79" y="210"/>
                      <a:pt x="77" y="206"/>
                    </a:cubicBezTo>
                    <a:cubicBezTo>
                      <a:pt x="77" y="205"/>
                      <a:pt x="77" y="205"/>
                      <a:pt x="77" y="205"/>
                    </a:cubicBezTo>
                    <a:cubicBezTo>
                      <a:pt x="76" y="204"/>
                      <a:pt x="76" y="203"/>
                      <a:pt x="75" y="201"/>
                    </a:cubicBezTo>
                    <a:cubicBezTo>
                      <a:pt x="75" y="200"/>
                      <a:pt x="75" y="199"/>
                      <a:pt x="75" y="198"/>
                    </a:cubicBezTo>
                    <a:cubicBezTo>
                      <a:pt x="75" y="197"/>
                      <a:pt x="75" y="196"/>
                      <a:pt x="75" y="196"/>
                    </a:cubicBezTo>
                    <a:cubicBezTo>
                      <a:pt x="74" y="194"/>
                      <a:pt x="75" y="193"/>
                      <a:pt x="76" y="192"/>
                    </a:cubicBezTo>
                    <a:cubicBezTo>
                      <a:pt x="76" y="192"/>
                      <a:pt x="76" y="191"/>
                      <a:pt x="76" y="191"/>
                    </a:cubicBezTo>
                    <a:cubicBezTo>
                      <a:pt x="78" y="189"/>
                      <a:pt x="79" y="188"/>
                      <a:pt x="81" y="188"/>
                    </a:cubicBezTo>
                    <a:cubicBezTo>
                      <a:pt x="82" y="188"/>
                      <a:pt x="83" y="188"/>
                      <a:pt x="84" y="187"/>
                    </a:cubicBezTo>
                    <a:cubicBezTo>
                      <a:pt x="86" y="186"/>
                      <a:pt x="86" y="186"/>
                      <a:pt x="86" y="184"/>
                    </a:cubicBezTo>
                    <a:cubicBezTo>
                      <a:pt x="87" y="184"/>
                      <a:pt x="87" y="183"/>
                      <a:pt x="87" y="183"/>
                    </a:cubicBezTo>
                    <a:cubicBezTo>
                      <a:pt x="87" y="181"/>
                      <a:pt x="88" y="181"/>
                      <a:pt x="89" y="181"/>
                    </a:cubicBezTo>
                    <a:cubicBezTo>
                      <a:pt x="89" y="180"/>
                      <a:pt x="89" y="180"/>
                      <a:pt x="90" y="180"/>
                    </a:cubicBezTo>
                    <a:cubicBezTo>
                      <a:pt x="91" y="179"/>
                      <a:pt x="92" y="178"/>
                      <a:pt x="93" y="177"/>
                    </a:cubicBezTo>
                    <a:cubicBezTo>
                      <a:pt x="94" y="176"/>
                      <a:pt x="95" y="175"/>
                      <a:pt x="96" y="174"/>
                    </a:cubicBezTo>
                    <a:cubicBezTo>
                      <a:pt x="98" y="173"/>
                      <a:pt x="99" y="172"/>
                      <a:pt x="101" y="171"/>
                    </a:cubicBezTo>
                    <a:cubicBezTo>
                      <a:pt x="102" y="171"/>
                      <a:pt x="103" y="170"/>
                      <a:pt x="104" y="169"/>
                    </a:cubicBezTo>
                    <a:cubicBezTo>
                      <a:pt x="105" y="169"/>
                      <a:pt x="106" y="169"/>
                      <a:pt x="107" y="168"/>
                    </a:cubicBezTo>
                    <a:cubicBezTo>
                      <a:pt x="107" y="168"/>
                      <a:pt x="108" y="168"/>
                      <a:pt x="108" y="167"/>
                    </a:cubicBezTo>
                    <a:cubicBezTo>
                      <a:pt x="109" y="167"/>
                      <a:pt x="109" y="167"/>
                      <a:pt x="110" y="167"/>
                    </a:cubicBezTo>
                    <a:cubicBezTo>
                      <a:pt x="112" y="166"/>
                      <a:pt x="112" y="165"/>
                      <a:pt x="113" y="165"/>
                    </a:cubicBezTo>
                    <a:cubicBezTo>
                      <a:pt x="115" y="163"/>
                      <a:pt x="113" y="161"/>
                      <a:pt x="112" y="160"/>
                    </a:cubicBezTo>
                    <a:close/>
                    <a:moveTo>
                      <a:pt x="92" y="125"/>
                    </a:moveTo>
                    <a:cubicBezTo>
                      <a:pt x="92" y="125"/>
                      <a:pt x="91" y="126"/>
                      <a:pt x="91" y="126"/>
                    </a:cubicBezTo>
                    <a:cubicBezTo>
                      <a:pt x="91" y="126"/>
                      <a:pt x="91" y="125"/>
                      <a:pt x="91" y="125"/>
                    </a:cubicBezTo>
                    <a:cubicBezTo>
                      <a:pt x="91" y="124"/>
                      <a:pt x="91" y="124"/>
                      <a:pt x="91" y="123"/>
                    </a:cubicBezTo>
                    <a:cubicBezTo>
                      <a:pt x="91" y="123"/>
                      <a:pt x="91" y="123"/>
                      <a:pt x="91" y="123"/>
                    </a:cubicBezTo>
                    <a:cubicBezTo>
                      <a:pt x="92" y="124"/>
                      <a:pt x="92" y="125"/>
                      <a:pt x="92" y="12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09" name="Freeform 42">
                <a:extLst>
                  <a:ext uri="{FF2B5EF4-FFF2-40B4-BE49-F238E27FC236}">
                    <a16:creationId xmlns:a16="http://schemas.microsoft.com/office/drawing/2014/main" id="{B5FA9ABA-DCCF-4E48-9B3B-23A3D4D9F20C}"/>
                  </a:ext>
                </a:extLst>
              </p:cNvPr>
              <p:cNvSpPr>
                <a:spLocks/>
              </p:cNvSpPr>
              <p:nvPr/>
            </p:nvSpPr>
            <p:spPr bwMode="auto">
              <a:xfrm>
                <a:off x="2674" y="249"/>
                <a:ext cx="814" cy="821"/>
              </a:xfrm>
              <a:custGeom>
                <a:avLst/>
                <a:gdLst>
                  <a:gd name="T0" fmla="*/ 430 w 449"/>
                  <a:gd name="T1" fmla="*/ 105 h 453"/>
                  <a:gd name="T2" fmla="*/ 434 w 449"/>
                  <a:gd name="T3" fmla="*/ 73 h 453"/>
                  <a:gd name="T4" fmla="*/ 440 w 449"/>
                  <a:gd name="T5" fmla="*/ 51 h 453"/>
                  <a:gd name="T6" fmla="*/ 438 w 449"/>
                  <a:gd name="T7" fmla="*/ 45 h 453"/>
                  <a:gd name="T8" fmla="*/ 431 w 449"/>
                  <a:gd name="T9" fmla="*/ 41 h 453"/>
                  <a:gd name="T10" fmla="*/ 422 w 449"/>
                  <a:gd name="T11" fmla="*/ 39 h 453"/>
                  <a:gd name="T12" fmla="*/ 411 w 449"/>
                  <a:gd name="T13" fmla="*/ 40 h 453"/>
                  <a:gd name="T14" fmla="*/ 405 w 449"/>
                  <a:gd name="T15" fmla="*/ 36 h 453"/>
                  <a:gd name="T16" fmla="*/ 397 w 449"/>
                  <a:gd name="T17" fmla="*/ 34 h 453"/>
                  <a:gd name="T18" fmla="*/ 388 w 449"/>
                  <a:gd name="T19" fmla="*/ 34 h 453"/>
                  <a:gd name="T20" fmla="*/ 383 w 449"/>
                  <a:gd name="T21" fmla="*/ 26 h 453"/>
                  <a:gd name="T22" fmla="*/ 369 w 449"/>
                  <a:gd name="T23" fmla="*/ 16 h 453"/>
                  <a:gd name="T24" fmla="*/ 336 w 449"/>
                  <a:gd name="T25" fmla="*/ 11 h 453"/>
                  <a:gd name="T26" fmla="*/ 322 w 449"/>
                  <a:gd name="T27" fmla="*/ 15 h 453"/>
                  <a:gd name="T28" fmla="*/ 296 w 449"/>
                  <a:gd name="T29" fmla="*/ 64 h 453"/>
                  <a:gd name="T30" fmla="*/ 273 w 449"/>
                  <a:gd name="T31" fmla="*/ 97 h 453"/>
                  <a:gd name="T32" fmla="*/ 260 w 449"/>
                  <a:gd name="T33" fmla="*/ 91 h 453"/>
                  <a:gd name="T34" fmla="*/ 251 w 449"/>
                  <a:gd name="T35" fmla="*/ 83 h 453"/>
                  <a:gd name="T36" fmla="*/ 234 w 449"/>
                  <a:gd name="T37" fmla="*/ 75 h 453"/>
                  <a:gd name="T38" fmla="*/ 210 w 449"/>
                  <a:gd name="T39" fmla="*/ 67 h 453"/>
                  <a:gd name="T40" fmla="*/ 189 w 449"/>
                  <a:gd name="T41" fmla="*/ 64 h 453"/>
                  <a:gd name="T42" fmla="*/ 173 w 449"/>
                  <a:gd name="T43" fmla="*/ 52 h 453"/>
                  <a:gd name="T44" fmla="*/ 154 w 449"/>
                  <a:gd name="T45" fmla="*/ 25 h 453"/>
                  <a:gd name="T46" fmla="*/ 130 w 449"/>
                  <a:gd name="T47" fmla="*/ 15 h 453"/>
                  <a:gd name="T48" fmla="*/ 107 w 449"/>
                  <a:gd name="T49" fmla="*/ 10 h 453"/>
                  <a:gd name="T50" fmla="*/ 95 w 449"/>
                  <a:gd name="T51" fmla="*/ 14 h 453"/>
                  <a:gd name="T52" fmla="*/ 74 w 449"/>
                  <a:gd name="T53" fmla="*/ 6 h 453"/>
                  <a:gd name="T54" fmla="*/ 61 w 449"/>
                  <a:gd name="T55" fmla="*/ 0 h 453"/>
                  <a:gd name="T56" fmla="*/ 61 w 449"/>
                  <a:gd name="T57" fmla="*/ 24 h 453"/>
                  <a:gd name="T58" fmla="*/ 55 w 449"/>
                  <a:gd name="T59" fmla="*/ 32 h 453"/>
                  <a:gd name="T60" fmla="*/ 42 w 449"/>
                  <a:gd name="T61" fmla="*/ 41 h 453"/>
                  <a:gd name="T62" fmla="*/ 35 w 449"/>
                  <a:gd name="T63" fmla="*/ 48 h 453"/>
                  <a:gd name="T64" fmla="*/ 24 w 449"/>
                  <a:gd name="T65" fmla="*/ 56 h 453"/>
                  <a:gd name="T66" fmla="*/ 25 w 449"/>
                  <a:gd name="T67" fmla="*/ 69 h 453"/>
                  <a:gd name="T68" fmla="*/ 19 w 449"/>
                  <a:gd name="T69" fmla="*/ 91 h 453"/>
                  <a:gd name="T70" fmla="*/ 2 w 449"/>
                  <a:gd name="T71" fmla="*/ 104 h 453"/>
                  <a:gd name="T72" fmla="*/ 9 w 449"/>
                  <a:gd name="T73" fmla="*/ 118 h 453"/>
                  <a:gd name="T74" fmla="*/ 13 w 449"/>
                  <a:gd name="T75" fmla="*/ 133 h 453"/>
                  <a:gd name="T76" fmla="*/ 14 w 449"/>
                  <a:gd name="T77" fmla="*/ 170 h 453"/>
                  <a:gd name="T78" fmla="*/ 16 w 449"/>
                  <a:gd name="T79" fmla="*/ 185 h 453"/>
                  <a:gd name="T80" fmla="*/ 17 w 449"/>
                  <a:gd name="T81" fmla="*/ 223 h 453"/>
                  <a:gd name="T82" fmla="*/ 5 w 449"/>
                  <a:gd name="T83" fmla="*/ 238 h 453"/>
                  <a:gd name="T84" fmla="*/ 20 w 449"/>
                  <a:gd name="T85" fmla="*/ 260 h 453"/>
                  <a:gd name="T86" fmla="*/ 22 w 449"/>
                  <a:gd name="T87" fmla="*/ 278 h 453"/>
                  <a:gd name="T88" fmla="*/ 27 w 449"/>
                  <a:gd name="T89" fmla="*/ 282 h 453"/>
                  <a:gd name="T90" fmla="*/ 30 w 449"/>
                  <a:gd name="T91" fmla="*/ 288 h 453"/>
                  <a:gd name="T92" fmla="*/ 37 w 449"/>
                  <a:gd name="T93" fmla="*/ 290 h 453"/>
                  <a:gd name="T94" fmla="*/ 75 w 449"/>
                  <a:gd name="T95" fmla="*/ 322 h 453"/>
                  <a:gd name="T96" fmla="*/ 190 w 449"/>
                  <a:gd name="T97" fmla="*/ 32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9" h="453">
                    <a:moveTo>
                      <a:pt x="420" y="438"/>
                    </a:moveTo>
                    <a:cubicBezTo>
                      <a:pt x="449" y="438"/>
                      <a:pt x="449" y="438"/>
                      <a:pt x="449" y="438"/>
                    </a:cubicBezTo>
                    <a:cubicBezTo>
                      <a:pt x="439" y="133"/>
                      <a:pt x="439" y="133"/>
                      <a:pt x="439" y="133"/>
                    </a:cubicBezTo>
                    <a:cubicBezTo>
                      <a:pt x="430" y="105"/>
                      <a:pt x="430" y="105"/>
                      <a:pt x="430" y="105"/>
                    </a:cubicBezTo>
                    <a:cubicBezTo>
                      <a:pt x="429" y="101"/>
                      <a:pt x="431" y="99"/>
                      <a:pt x="433" y="97"/>
                    </a:cubicBezTo>
                    <a:cubicBezTo>
                      <a:pt x="434" y="96"/>
                      <a:pt x="435" y="94"/>
                      <a:pt x="436" y="92"/>
                    </a:cubicBezTo>
                    <a:cubicBezTo>
                      <a:pt x="438" y="87"/>
                      <a:pt x="437" y="82"/>
                      <a:pt x="435" y="76"/>
                    </a:cubicBezTo>
                    <a:cubicBezTo>
                      <a:pt x="435" y="75"/>
                      <a:pt x="434" y="74"/>
                      <a:pt x="434" y="73"/>
                    </a:cubicBezTo>
                    <a:cubicBezTo>
                      <a:pt x="433" y="70"/>
                      <a:pt x="431" y="66"/>
                      <a:pt x="433" y="62"/>
                    </a:cubicBezTo>
                    <a:cubicBezTo>
                      <a:pt x="434" y="61"/>
                      <a:pt x="437" y="56"/>
                      <a:pt x="440" y="54"/>
                    </a:cubicBezTo>
                    <a:cubicBezTo>
                      <a:pt x="441" y="53"/>
                      <a:pt x="441" y="53"/>
                      <a:pt x="441" y="53"/>
                    </a:cubicBezTo>
                    <a:cubicBezTo>
                      <a:pt x="440" y="51"/>
                      <a:pt x="440" y="51"/>
                      <a:pt x="440" y="51"/>
                    </a:cubicBezTo>
                    <a:cubicBezTo>
                      <a:pt x="440" y="51"/>
                      <a:pt x="440" y="50"/>
                      <a:pt x="440" y="50"/>
                    </a:cubicBezTo>
                    <a:cubicBezTo>
                      <a:pt x="440" y="49"/>
                      <a:pt x="440" y="49"/>
                      <a:pt x="440" y="48"/>
                    </a:cubicBezTo>
                    <a:cubicBezTo>
                      <a:pt x="439" y="47"/>
                      <a:pt x="439" y="47"/>
                      <a:pt x="438" y="46"/>
                    </a:cubicBezTo>
                    <a:cubicBezTo>
                      <a:pt x="438" y="45"/>
                      <a:pt x="438" y="45"/>
                      <a:pt x="438" y="45"/>
                    </a:cubicBezTo>
                    <a:cubicBezTo>
                      <a:pt x="438" y="45"/>
                      <a:pt x="438" y="45"/>
                      <a:pt x="438" y="44"/>
                    </a:cubicBezTo>
                    <a:cubicBezTo>
                      <a:pt x="437" y="44"/>
                      <a:pt x="437" y="43"/>
                      <a:pt x="437" y="42"/>
                    </a:cubicBezTo>
                    <a:cubicBezTo>
                      <a:pt x="436" y="41"/>
                      <a:pt x="434" y="40"/>
                      <a:pt x="433" y="40"/>
                    </a:cubicBezTo>
                    <a:cubicBezTo>
                      <a:pt x="432" y="40"/>
                      <a:pt x="431" y="40"/>
                      <a:pt x="431" y="41"/>
                    </a:cubicBezTo>
                    <a:cubicBezTo>
                      <a:pt x="430" y="41"/>
                      <a:pt x="430" y="41"/>
                      <a:pt x="429" y="41"/>
                    </a:cubicBezTo>
                    <a:cubicBezTo>
                      <a:pt x="428" y="41"/>
                      <a:pt x="427" y="40"/>
                      <a:pt x="426" y="40"/>
                    </a:cubicBezTo>
                    <a:cubicBezTo>
                      <a:pt x="425" y="40"/>
                      <a:pt x="425" y="40"/>
                      <a:pt x="424" y="40"/>
                    </a:cubicBezTo>
                    <a:cubicBezTo>
                      <a:pt x="423" y="39"/>
                      <a:pt x="422" y="39"/>
                      <a:pt x="422" y="39"/>
                    </a:cubicBezTo>
                    <a:cubicBezTo>
                      <a:pt x="420" y="39"/>
                      <a:pt x="418" y="40"/>
                      <a:pt x="417" y="40"/>
                    </a:cubicBezTo>
                    <a:cubicBezTo>
                      <a:pt x="416" y="40"/>
                      <a:pt x="416" y="40"/>
                      <a:pt x="415" y="40"/>
                    </a:cubicBezTo>
                    <a:cubicBezTo>
                      <a:pt x="414" y="40"/>
                      <a:pt x="414" y="40"/>
                      <a:pt x="413" y="40"/>
                    </a:cubicBezTo>
                    <a:cubicBezTo>
                      <a:pt x="412" y="40"/>
                      <a:pt x="412" y="40"/>
                      <a:pt x="411" y="40"/>
                    </a:cubicBezTo>
                    <a:cubicBezTo>
                      <a:pt x="410" y="40"/>
                      <a:pt x="410" y="40"/>
                      <a:pt x="409" y="39"/>
                    </a:cubicBezTo>
                    <a:cubicBezTo>
                      <a:pt x="409" y="39"/>
                      <a:pt x="409" y="38"/>
                      <a:pt x="408" y="38"/>
                    </a:cubicBezTo>
                    <a:cubicBezTo>
                      <a:pt x="407" y="37"/>
                      <a:pt x="407" y="37"/>
                      <a:pt x="406" y="37"/>
                    </a:cubicBezTo>
                    <a:cubicBezTo>
                      <a:pt x="406" y="37"/>
                      <a:pt x="405" y="36"/>
                      <a:pt x="405" y="36"/>
                    </a:cubicBezTo>
                    <a:cubicBezTo>
                      <a:pt x="405" y="36"/>
                      <a:pt x="405" y="36"/>
                      <a:pt x="404" y="36"/>
                    </a:cubicBezTo>
                    <a:cubicBezTo>
                      <a:pt x="404" y="35"/>
                      <a:pt x="403" y="35"/>
                      <a:pt x="403" y="34"/>
                    </a:cubicBezTo>
                    <a:cubicBezTo>
                      <a:pt x="402" y="34"/>
                      <a:pt x="401" y="33"/>
                      <a:pt x="399" y="33"/>
                    </a:cubicBezTo>
                    <a:cubicBezTo>
                      <a:pt x="399" y="33"/>
                      <a:pt x="398" y="34"/>
                      <a:pt x="397" y="34"/>
                    </a:cubicBezTo>
                    <a:cubicBezTo>
                      <a:pt x="396" y="34"/>
                      <a:pt x="396" y="34"/>
                      <a:pt x="396" y="34"/>
                    </a:cubicBezTo>
                    <a:cubicBezTo>
                      <a:pt x="395" y="34"/>
                      <a:pt x="395" y="34"/>
                      <a:pt x="395" y="34"/>
                    </a:cubicBezTo>
                    <a:cubicBezTo>
                      <a:pt x="393" y="34"/>
                      <a:pt x="391" y="34"/>
                      <a:pt x="389" y="34"/>
                    </a:cubicBezTo>
                    <a:cubicBezTo>
                      <a:pt x="388" y="34"/>
                      <a:pt x="388" y="34"/>
                      <a:pt x="388" y="34"/>
                    </a:cubicBezTo>
                    <a:cubicBezTo>
                      <a:pt x="387" y="34"/>
                      <a:pt x="387" y="34"/>
                      <a:pt x="386" y="33"/>
                    </a:cubicBezTo>
                    <a:cubicBezTo>
                      <a:pt x="385" y="32"/>
                      <a:pt x="385" y="32"/>
                      <a:pt x="384" y="31"/>
                    </a:cubicBezTo>
                    <a:cubicBezTo>
                      <a:pt x="383" y="30"/>
                      <a:pt x="383" y="30"/>
                      <a:pt x="383" y="29"/>
                    </a:cubicBezTo>
                    <a:cubicBezTo>
                      <a:pt x="382" y="28"/>
                      <a:pt x="383" y="27"/>
                      <a:pt x="383" y="26"/>
                    </a:cubicBezTo>
                    <a:cubicBezTo>
                      <a:pt x="383" y="25"/>
                      <a:pt x="383" y="24"/>
                      <a:pt x="383" y="23"/>
                    </a:cubicBezTo>
                    <a:cubicBezTo>
                      <a:pt x="383" y="21"/>
                      <a:pt x="382" y="18"/>
                      <a:pt x="376" y="17"/>
                    </a:cubicBezTo>
                    <a:cubicBezTo>
                      <a:pt x="375" y="17"/>
                      <a:pt x="375" y="17"/>
                      <a:pt x="375" y="17"/>
                    </a:cubicBezTo>
                    <a:cubicBezTo>
                      <a:pt x="373" y="17"/>
                      <a:pt x="371" y="17"/>
                      <a:pt x="369" y="16"/>
                    </a:cubicBezTo>
                    <a:cubicBezTo>
                      <a:pt x="367" y="15"/>
                      <a:pt x="366" y="15"/>
                      <a:pt x="364" y="14"/>
                    </a:cubicBezTo>
                    <a:cubicBezTo>
                      <a:pt x="361" y="12"/>
                      <a:pt x="358" y="10"/>
                      <a:pt x="354" y="10"/>
                    </a:cubicBezTo>
                    <a:cubicBezTo>
                      <a:pt x="351" y="9"/>
                      <a:pt x="348" y="9"/>
                      <a:pt x="346" y="9"/>
                    </a:cubicBezTo>
                    <a:cubicBezTo>
                      <a:pt x="342" y="9"/>
                      <a:pt x="339" y="10"/>
                      <a:pt x="336" y="11"/>
                    </a:cubicBezTo>
                    <a:cubicBezTo>
                      <a:pt x="335" y="12"/>
                      <a:pt x="335" y="12"/>
                      <a:pt x="335" y="12"/>
                    </a:cubicBezTo>
                    <a:cubicBezTo>
                      <a:pt x="333" y="13"/>
                      <a:pt x="332" y="14"/>
                      <a:pt x="330" y="15"/>
                    </a:cubicBezTo>
                    <a:cubicBezTo>
                      <a:pt x="329" y="15"/>
                      <a:pt x="327" y="15"/>
                      <a:pt x="326" y="15"/>
                    </a:cubicBezTo>
                    <a:cubicBezTo>
                      <a:pt x="325" y="15"/>
                      <a:pt x="323" y="15"/>
                      <a:pt x="322" y="15"/>
                    </a:cubicBezTo>
                    <a:cubicBezTo>
                      <a:pt x="318" y="16"/>
                      <a:pt x="314" y="19"/>
                      <a:pt x="310" y="21"/>
                    </a:cubicBezTo>
                    <a:cubicBezTo>
                      <a:pt x="309" y="22"/>
                      <a:pt x="308" y="23"/>
                      <a:pt x="307" y="24"/>
                    </a:cubicBezTo>
                    <a:cubicBezTo>
                      <a:pt x="296" y="31"/>
                      <a:pt x="290" y="45"/>
                      <a:pt x="292" y="57"/>
                    </a:cubicBezTo>
                    <a:cubicBezTo>
                      <a:pt x="293" y="59"/>
                      <a:pt x="294" y="62"/>
                      <a:pt x="296" y="64"/>
                    </a:cubicBezTo>
                    <a:cubicBezTo>
                      <a:pt x="297" y="66"/>
                      <a:pt x="299" y="68"/>
                      <a:pt x="299" y="71"/>
                    </a:cubicBezTo>
                    <a:cubicBezTo>
                      <a:pt x="299" y="76"/>
                      <a:pt x="296" y="81"/>
                      <a:pt x="293" y="85"/>
                    </a:cubicBezTo>
                    <a:cubicBezTo>
                      <a:pt x="290" y="90"/>
                      <a:pt x="285" y="93"/>
                      <a:pt x="280" y="95"/>
                    </a:cubicBezTo>
                    <a:cubicBezTo>
                      <a:pt x="278" y="96"/>
                      <a:pt x="275" y="97"/>
                      <a:pt x="273" y="97"/>
                    </a:cubicBezTo>
                    <a:cubicBezTo>
                      <a:pt x="272" y="97"/>
                      <a:pt x="272" y="97"/>
                      <a:pt x="271" y="97"/>
                    </a:cubicBezTo>
                    <a:cubicBezTo>
                      <a:pt x="268" y="96"/>
                      <a:pt x="266" y="96"/>
                      <a:pt x="263" y="94"/>
                    </a:cubicBezTo>
                    <a:cubicBezTo>
                      <a:pt x="263" y="94"/>
                      <a:pt x="263" y="94"/>
                      <a:pt x="262" y="93"/>
                    </a:cubicBezTo>
                    <a:cubicBezTo>
                      <a:pt x="261" y="93"/>
                      <a:pt x="260" y="92"/>
                      <a:pt x="260" y="91"/>
                    </a:cubicBezTo>
                    <a:cubicBezTo>
                      <a:pt x="258" y="89"/>
                      <a:pt x="257" y="88"/>
                      <a:pt x="256" y="87"/>
                    </a:cubicBezTo>
                    <a:cubicBezTo>
                      <a:pt x="255" y="86"/>
                      <a:pt x="254" y="86"/>
                      <a:pt x="254" y="85"/>
                    </a:cubicBezTo>
                    <a:cubicBezTo>
                      <a:pt x="253" y="85"/>
                      <a:pt x="253" y="84"/>
                      <a:pt x="252" y="84"/>
                    </a:cubicBezTo>
                    <a:cubicBezTo>
                      <a:pt x="252" y="84"/>
                      <a:pt x="251" y="83"/>
                      <a:pt x="251" y="83"/>
                    </a:cubicBezTo>
                    <a:cubicBezTo>
                      <a:pt x="250" y="82"/>
                      <a:pt x="249" y="81"/>
                      <a:pt x="247" y="80"/>
                    </a:cubicBezTo>
                    <a:cubicBezTo>
                      <a:pt x="246" y="80"/>
                      <a:pt x="246" y="79"/>
                      <a:pt x="245" y="79"/>
                    </a:cubicBezTo>
                    <a:cubicBezTo>
                      <a:pt x="242" y="78"/>
                      <a:pt x="240" y="77"/>
                      <a:pt x="238" y="77"/>
                    </a:cubicBezTo>
                    <a:cubicBezTo>
                      <a:pt x="237" y="76"/>
                      <a:pt x="235" y="75"/>
                      <a:pt x="234" y="75"/>
                    </a:cubicBezTo>
                    <a:cubicBezTo>
                      <a:pt x="232" y="74"/>
                      <a:pt x="231" y="73"/>
                      <a:pt x="229" y="72"/>
                    </a:cubicBezTo>
                    <a:cubicBezTo>
                      <a:pt x="226" y="72"/>
                      <a:pt x="223" y="71"/>
                      <a:pt x="219" y="69"/>
                    </a:cubicBezTo>
                    <a:cubicBezTo>
                      <a:pt x="218" y="69"/>
                      <a:pt x="216" y="68"/>
                      <a:pt x="214" y="68"/>
                    </a:cubicBezTo>
                    <a:cubicBezTo>
                      <a:pt x="213" y="68"/>
                      <a:pt x="211" y="68"/>
                      <a:pt x="210" y="67"/>
                    </a:cubicBezTo>
                    <a:cubicBezTo>
                      <a:pt x="207" y="66"/>
                      <a:pt x="205" y="66"/>
                      <a:pt x="202" y="66"/>
                    </a:cubicBezTo>
                    <a:cubicBezTo>
                      <a:pt x="201" y="66"/>
                      <a:pt x="200" y="65"/>
                      <a:pt x="199" y="65"/>
                    </a:cubicBezTo>
                    <a:cubicBezTo>
                      <a:pt x="198" y="65"/>
                      <a:pt x="196" y="65"/>
                      <a:pt x="195" y="65"/>
                    </a:cubicBezTo>
                    <a:cubicBezTo>
                      <a:pt x="193" y="64"/>
                      <a:pt x="191" y="64"/>
                      <a:pt x="189" y="64"/>
                    </a:cubicBezTo>
                    <a:cubicBezTo>
                      <a:pt x="186" y="64"/>
                      <a:pt x="184" y="63"/>
                      <a:pt x="182" y="61"/>
                    </a:cubicBezTo>
                    <a:cubicBezTo>
                      <a:pt x="181" y="61"/>
                      <a:pt x="181" y="61"/>
                      <a:pt x="181" y="61"/>
                    </a:cubicBezTo>
                    <a:cubicBezTo>
                      <a:pt x="180" y="60"/>
                      <a:pt x="178" y="59"/>
                      <a:pt x="177" y="58"/>
                    </a:cubicBezTo>
                    <a:cubicBezTo>
                      <a:pt x="176" y="57"/>
                      <a:pt x="174" y="55"/>
                      <a:pt x="173" y="52"/>
                    </a:cubicBezTo>
                    <a:cubicBezTo>
                      <a:pt x="171" y="48"/>
                      <a:pt x="170" y="44"/>
                      <a:pt x="170" y="41"/>
                    </a:cubicBezTo>
                    <a:cubicBezTo>
                      <a:pt x="170" y="40"/>
                      <a:pt x="170" y="39"/>
                      <a:pt x="169" y="39"/>
                    </a:cubicBezTo>
                    <a:cubicBezTo>
                      <a:pt x="169" y="35"/>
                      <a:pt x="169" y="31"/>
                      <a:pt x="165" y="28"/>
                    </a:cubicBezTo>
                    <a:cubicBezTo>
                      <a:pt x="161" y="25"/>
                      <a:pt x="158" y="25"/>
                      <a:pt x="154" y="25"/>
                    </a:cubicBezTo>
                    <a:cubicBezTo>
                      <a:pt x="153" y="25"/>
                      <a:pt x="152" y="25"/>
                      <a:pt x="152" y="25"/>
                    </a:cubicBezTo>
                    <a:cubicBezTo>
                      <a:pt x="147" y="25"/>
                      <a:pt x="144" y="24"/>
                      <a:pt x="141" y="22"/>
                    </a:cubicBezTo>
                    <a:cubicBezTo>
                      <a:pt x="140" y="21"/>
                      <a:pt x="140" y="21"/>
                      <a:pt x="140" y="21"/>
                    </a:cubicBezTo>
                    <a:cubicBezTo>
                      <a:pt x="137" y="18"/>
                      <a:pt x="134" y="16"/>
                      <a:pt x="130" y="15"/>
                    </a:cubicBezTo>
                    <a:cubicBezTo>
                      <a:pt x="128" y="15"/>
                      <a:pt x="126" y="15"/>
                      <a:pt x="125" y="14"/>
                    </a:cubicBezTo>
                    <a:cubicBezTo>
                      <a:pt x="122" y="14"/>
                      <a:pt x="120" y="13"/>
                      <a:pt x="117" y="12"/>
                    </a:cubicBezTo>
                    <a:cubicBezTo>
                      <a:pt x="116" y="12"/>
                      <a:pt x="114" y="12"/>
                      <a:pt x="113" y="12"/>
                    </a:cubicBezTo>
                    <a:cubicBezTo>
                      <a:pt x="111" y="11"/>
                      <a:pt x="109" y="10"/>
                      <a:pt x="107" y="10"/>
                    </a:cubicBezTo>
                    <a:cubicBezTo>
                      <a:pt x="106" y="10"/>
                      <a:pt x="105" y="10"/>
                      <a:pt x="104" y="11"/>
                    </a:cubicBezTo>
                    <a:cubicBezTo>
                      <a:pt x="103" y="11"/>
                      <a:pt x="102" y="12"/>
                      <a:pt x="101" y="12"/>
                    </a:cubicBezTo>
                    <a:cubicBezTo>
                      <a:pt x="100" y="12"/>
                      <a:pt x="99" y="13"/>
                      <a:pt x="99" y="13"/>
                    </a:cubicBezTo>
                    <a:cubicBezTo>
                      <a:pt x="98" y="13"/>
                      <a:pt x="96" y="14"/>
                      <a:pt x="95" y="14"/>
                    </a:cubicBezTo>
                    <a:cubicBezTo>
                      <a:pt x="94" y="14"/>
                      <a:pt x="94" y="14"/>
                      <a:pt x="93" y="13"/>
                    </a:cubicBezTo>
                    <a:cubicBezTo>
                      <a:pt x="90" y="13"/>
                      <a:pt x="85" y="13"/>
                      <a:pt x="82" y="11"/>
                    </a:cubicBezTo>
                    <a:cubicBezTo>
                      <a:pt x="80" y="10"/>
                      <a:pt x="79" y="9"/>
                      <a:pt x="77" y="8"/>
                    </a:cubicBezTo>
                    <a:cubicBezTo>
                      <a:pt x="76" y="7"/>
                      <a:pt x="75" y="6"/>
                      <a:pt x="74" y="6"/>
                    </a:cubicBezTo>
                    <a:cubicBezTo>
                      <a:pt x="71" y="4"/>
                      <a:pt x="69" y="4"/>
                      <a:pt x="67" y="3"/>
                    </a:cubicBezTo>
                    <a:cubicBezTo>
                      <a:pt x="66" y="3"/>
                      <a:pt x="65" y="3"/>
                      <a:pt x="64" y="2"/>
                    </a:cubicBezTo>
                    <a:cubicBezTo>
                      <a:pt x="64" y="2"/>
                      <a:pt x="64" y="2"/>
                      <a:pt x="64" y="2"/>
                    </a:cubicBezTo>
                    <a:cubicBezTo>
                      <a:pt x="61" y="0"/>
                      <a:pt x="61" y="0"/>
                      <a:pt x="61" y="0"/>
                    </a:cubicBezTo>
                    <a:cubicBezTo>
                      <a:pt x="61" y="3"/>
                      <a:pt x="61" y="3"/>
                      <a:pt x="61" y="3"/>
                    </a:cubicBezTo>
                    <a:cubicBezTo>
                      <a:pt x="60" y="9"/>
                      <a:pt x="59" y="15"/>
                      <a:pt x="59" y="20"/>
                    </a:cubicBezTo>
                    <a:cubicBezTo>
                      <a:pt x="59" y="22"/>
                      <a:pt x="59" y="22"/>
                      <a:pt x="60" y="23"/>
                    </a:cubicBezTo>
                    <a:cubicBezTo>
                      <a:pt x="61" y="24"/>
                      <a:pt x="61" y="24"/>
                      <a:pt x="61" y="24"/>
                    </a:cubicBezTo>
                    <a:cubicBezTo>
                      <a:pt x="63" y="27"/>
                      <a:pt x="62" y="28"/>
                      <a:pt x="61" y="29"/>
                    </a:cubicBezTo>
                    <a:cubicBezTo>
                      <a:pt x="61" y="29"/>
                      <a:pt x="60" y="30"/>
                      <a:pt x="58" y="31"/>
                    </a:cubicBezTo>
                    <a:cubicBezTo>
                      <a:pt x="58" y="31"/>
                      <a:pt x="58" y="31"/>
                      <a:pt x="57" y="31"/>
                    </a:cubicBezTo>
                    <a:cubicBezTo>
                      <a:pt x="57" y="31"/>
                      <a:pt x="56" y="32"/>
                      <a:pt x="55" y="32"/>
                    </a:cubicBezTo>
                    <a:cubicBezTo>
                      <a:pt x="55" y="32"/>
                      <a:pt x="54" y="33"/>
                      <a:pt x="53" y="33"/>
                    </a:cubicBezTo>
                    <a:cubicBezTo>
                      <a:pt x="52" y="34"/>
                      <a:pt x="51" y="34"/>
                      <a:pt x="50" y="35"/>
                    </a:cubicBezTo>
                    <a:cubicBezTo>
                      <a:pt x="48" y="35"/>
                      <a:pt x="46" y="36"/>
                      <a:pt x="45" y="37"/>
                    </a:cubicBezTo>
                    <a:cubicBezTo>
                      <a:pt x="44" y="38"/>
                      <a:pt x="43" y="39"/>
                      <a:pt x="42" y="41"/>
                    </a:cubicBezTo>
                    <a:cubicBezTo>
                      <a:pt x="41" y="42"/>
                      <a:pt x="40" y="43"/>
                      <a:pt x="38" y="44"/>
                    </a:cubicBezTo>
                    <a:cubicBezTo>
                      <a:pt x="38" y="44"/>
                      <a:pt x="38" y="44"/>
                      <a:pt x="37" y="44"/>
                    </a:cubicBezTo>
                    <a:cubicBezTo>
                      <a:pt x="36" y="45"/>
                      <a:pt x="36" y="46"/>
                      <a:pt x="35" y="47"/>
                    </a:cubicBezTo>
                    <a:cubicBezTo>
                      <a:pt x="35" y="47"/>
                      <a:pt x="35" y="48"/>
                      <a:pt x="35" y="48"/>
                    </a:cubicBezTo>
                    <a:cubicBezTo>
                      <a:pt x="35" y="49"/>
                      <a:pt x="35" y="50"/>
                      <a:pt x="33" y="51"/>
                    </a:cubicBezTo>
                    <a:cubicBezTo>
                      <a:pt x="32" y="51"/>
                      <a:pt x="31" y="51"/>
                      <a:pt x="30" y="52"/>
                    </a:cubicBezTo>
                    <a:cubicBezTo>
                      <a:pt x="28" y="52"/>
                      <a:pt x="27" y="52"/>
                      <a:pt x="25" y="55"/>
                    </a:cubicBezTo>
                    <a:cubicBezTo>
                      <a:pt x="25" y="55"/>
                      <a:pt x="25" y="55"/>
                      <a:pt x="24" y="56"/>
                    </a:cubicBezTo>
                    <a:cubicBezTo>
                      <a:pt x="24" y="57"/>
                      <a:pt x="23" y="58"/>
                      <a:pt x="23" y="60"/>
                    </a:cubicBezTo>
                    <a:cubicBezTo>
                      <a:pt x="23" y="60"/>
                      <a:pt x="23" y="61"/>
                      <a:pt x="24" y="62"/>
                    </a:cubicBezTo>
                    <a:cubicBezTo>
                      <a:pt x="24" y="63"/>
                      <a:pt x="24" y="64"/>
                      <a:pt x="24" y="65"/>
                    </a:cubicBezTo>
                    <a:cubicBezTo>
                      <a:pt x="24" y="67"/>
                      <a:pt x="25" y="68"/>
                      <a:pt x="25" y="69"/>
                    </a:cubicBezTo>
                    <a:cubicBezTo>
                      <a:pt x="26" y="70"/>
                      <a:pt x="26" y="70"/>
                      <a:pt x="26" y="70"/>
                    </a:cubicBezTo>
                    <a:cubicBezTo>
                      <a:pt x="27" y="74"/>
                      <a:pt x="27" y="81"/>
                      <a:pt x="24" y="85"/>
                    </a:cubicBezTo>
                    <a:cubicBezTo>
                      <a:pt x="24" y="86"/>
                      <a:pt x="22" y="87"/>
                      <a:pt x="21" y="88"/>
                    </a:cubicBezTo>
                    <a:cubicBezTo>
                      <a:pt x="20" y="89"/>
                      <a:pt x="19" y="90"/>
                      <a:pt x="19" y="91"/>
                    </a:cubicBezTo>
                    <a:cubicBezTo>
                      <a:pt x="18" y="92"/>
                      <a:pt x="17" y="93"/>
                      <a:pt x="17" y="93"/>
                    </a:cubicBezTo>
                    <a:cubicBezTo>
                      <a:pt x="16" y="94"/>
                      <a:pt x="16" y="96"/>
                      <a:pt x="14" y="97"/>
                    </a:cubicBezTo>
                    <a:cubicBezTo>
                      <a:pt x="11" y="99"/>
                      <a:pt x="9" y="100"/>
                      <a:pt x="7" y="101"/>
                    </a:cubicBezTo>
                    <a:cubicBezTo>
                      <a:pt x="5" y="102"/>
                      <a:pt x="3" y="103"/>
                      <a:pt x="2" y="104"/>
                    </a:cubicBezTo>
                    <a:cubicBezTo>
                      <a:pt x="0" y="106"/>
                      <a:pt x="0" y="106"/>
                      <a:pt x="0" y="106"/>
                    </a:cubicBezTo>
                    <a:cubicBezTo>
                      <a:pt x="1" y="107"/>
                      <a:pt x="1" y="107"/>
                      <a:pt x="1" y="107"/>
                    </a:cubicBezTo>
                    <a:cubicBezTo>
                      <a:pt x="4" y="110"/>
                      <a:pt x="5" y="113"/>
                      <a:pt x="7" y="115"/>
                    </a:cubicBezTo>
                    <a:cubicBezTo>
                      <a:pt x="7" y="116"/>
                      <a:pt x="8" y="117"/>
                      <a:pt x="9" y="118"/>
                    </a:cubicBezTo>
                    <a:cubicBezTo>
                      <a:pt x="10" y="120"/>
                      <a:pt x="12" y="122"/>
                      <a:pt x="12" y="124"/>
                    </a:cubicBezTo>
                    <a:cubicBezTo>
                      <a:pt x="13" y="125"/>
                      <a:pt x="12" y="126"/>
                      <a:pt x="12" y="127"/>
                    </a:cubicBezTo>
                    <a:cubicBezTo>
                      <a:pt x="12" y="127"/>
                      <a:pt x="12" y="128"/>
                      <a:pt x="12" y="128"/>
                    </a:cubicBezTo>
                    <a:cubicBezTo>
                      <a:pt x="12" y="130"/>
                      <a:pt x="13" y="131"/>
                      <a:pt x="13" y="133"/>
                    </a:cubicBezTo>
                    <a:cubicBezTo>
                      <a:pt x="14" y="133"/>
                      <a:pt x="14" y="134"/>
                      <a:pt x="14" y="134"/>
                    </a:cubicBezTo>
                    <a:cubicBezTo>
                      <a:pt x="15" y="136"/>
                      <a:pt x="15" y="139"/>
                      <a:pt x="15" y="141"/>
                    </a:cubicBezTo>
                    <a:cubicBezTo>
                      <a:pt x="16" y="147"/>
                      <a:pt x="15" y="151"/>
                      <a:pt x="14" y="156"/>
                    </a:cubicBezTo>
                    <a:cubicBezTo>
                      <a:pt x="13" y="161"/>
                      <a:pt x="12" y="167"/>
                      <a:pt x="14" y="170"/>
                    </a:cubicBezTo>
                    <a:cubicBezTo>
                      <a:pt x="15" y="171"/>
                      <a:pt x="15" y="171"/>
                      <a:pt x="16" y="172"/>
                    </a:cubicBezTo>
                    <a:cubicBezTo>
                      <a:pt x="17" y="173"/>
                      <a:pt x="18" y="174"/>
                      <a:pt x="18" y="175"/>
                    </a:cubicBezTo>
                    <a:cubicBezTo>
                      <a:pt x="19" y="177"/>
                      <a:pt x="18" y="180"/>
                      <a:pt x="17" y="181"/>
                    </a:cubicBezTo>
                    <a:cubicBezTo>
                      <a:pt x="16" y="185"/>
                      <a:pt x="16" y="185"/>
                      <a:pt x="16" y="185"/>
                    </a:cubicBezTo>
                    <a:cubicBezTo>
                      <a:pt x="15" y="186"/>
                      <a:pt x="14" y="188"/>
                      <a:pt x="14" y="190"/>
                    </a:cubicBezTo>
                    <a:cubicBezTo>
                      <a:pt x="12" y="195"/>
                      <a:pt x="11" y="199"/>
                      <a:pt x="14" y="203"/>
                    </a:cubicBezTo>
                    <a:cubicBezTo>
                      <a:pt x="15" y="205"/>
                      <a:pt x="16" y="207"/>
                      <a:pt x="16" y="209"/>
                    </a:cubicBezTo>
                    <a:cubicBezTo>
                      <a:pt x="17" y="213"/>
                      <a:pt x="17" y="218"/>
                      <a:pt x="17" y="223"/>
                    </a:cubicBezTo>
                    <a:cubicBezTo>
                      <a:pt x="15" y="223"/>
                      <a:pt x="13" y="225"/>
                      <a:pt x="11" y="226"/>
                    </a:cubicBezTo>
                    <a:cubicBezTo>
                      <a:pt x="11" y="226"/>
                      <a:pt x="10" y="227"/>
                      <a:pt x="9" y="227"/>
                    </a:cubicBezTo>
                    <a:cubicBezTo>
                      <a:pt x="6" y="229"/>
                      <a:pt x="4" y="231"/>
                      <a:pt x="3" y="233"/>
                    </a:cubicBezTo>
                    <a:cubicBezTo>
                      <a:pt x="3" y="234"/>
                      <a:pt x="3" y="236"/>
                      <a:pt x="5" y="238"/>
                    </a:cubicBezTo>
                    <a:cubicBezTo>
                      <a:pt x="6" y="240"/>
                      <a:pt x="7" y="242"/>
                      <a:pt x="9" y="244"/>
                    </a:cubicBezTo>
                    <a:cubicBezTo>
                      <a:pt x="10" y="245"/>
                      <a:pt x="11" y="247"/>
                      <a:pt x="12" y="248"/>
                    </a:cubicBezTo>
                    <a:cubicBezTo>
                      <a:pt x="13" y="249"/>
                      <a:pt x="14" y="250"/>
                      <a:pt x="15" y="251"/>
                    </a:cubicBezTo>
                    <a:cubicBezTo>
                      <a:pt x="17" y="254"/>
                      <a:pt x="19" y="257"/>
                      <a:pt x="20" y="260"/>
                    </a:cubicBezTo>
                    <a:cubicBezTo>
                      <a:pt x="21" y="263"/>
                      <a:pt x="21" y="266"/>
                      <a:pt x="21" y="270"/>
                    </a:cubicBezTo>
                    <a:cubicBezTo>
                      <a:pt x="21" y="272"/>
                      <a:pt x="21" y="274"/>
                      <a:pt x="22" y="276"/>
                    </a:cubicBezTo>
                    <a:cubicBezTo>
                      <a:pt x="22" y="277"/>
                      <a:pt x="22" y="277"/>
                      <a:pt x="22" y="277"/>
                    </a:cubicBezTo>
                    <a:cubicBezTo>
                      <a:pt x="22" y="278"/>
                      <a:pt x="22" y="278"/>
                      <a:pt x="22" y="278"/>
                    </a:cubicBezTo>
                    <a:cubicBezTo>
                      <a:pt x="23" y="278"/>
                      <a:pt x="23" y="278"/>
                      <a:pt x="23" y="279"/>
                    </a:cubicBezTo>
                    <a:cubicBezTo>
                      <a:pt x="23" y="279"/>
                      <a:pt x="23" y="280"/>
                      <a:pt x="24" y="280"/>
                    </a:cubicBezTo>
                    <a:cubicBezTo>
                      <a:pt x="24" y="280"/>
                      <a:pt x="25" y="281"/>
                      <a:pt x="25" y="281"/>
                    </a:cubicBezTo>
                    <a:cubicBezTo>
                      <a:pt x="26" y="281"/>
                      <a:pt x="26" y="282"/>
                      <a:pt x="27" y="282"/>
                    </a:cubicBezTo>
                    <a:cubicBezTo>
                      <a:pt x="27" y="283"/>
                      <a:pt x="27" y="284"/>
                      <a:pt x="27" y="284"/>
                    </a:cubicBezTo>
                    <a:cubicBezTo>
                      <a:pt x="27" y="285"/>
                      <a:pt x="27" y="286"/>
                      <a:pt x="27" y="286"/>
                    </a:cubicBezTo>
                    <a:cubicBezTo>
                      <a:pt x="28" y="287"/>
                      <a:pt x="28" y="287"/>
                      <a:pt x="29" y="288"/>
                    </a:cubicBezTo>
                    <a:cubicBezTo>
                      <a:pt x="29" y="288"/>
                      <a:pt x="30" y="288"/>
                      <a:pt x="30" y="288"/>
                    </a:cubicBezTo>
                    <a:cubicBezTo>
                      <a:pt x="31" y="289"/>
                      <a:pt x="31" y="289"/>
                      <a:pt x="31" y="289"/>
                    </a:cubicBezTo>
                    <a:cubicBezTo>
                      <a:pt x="32" y="290"/>
                      <a:pt x="32" y="290"/>
                      <a:pt x="34" y="290"/>
                    </a:cubicBezTo>
                    <a:cubicBezTo>
                      <a:pt x="34" y="290"/>
                      <a:pt x="34" y="290"/>
                      <a:pt x="35" y="290"/>
                    </a:cubicBezTo>
                    <a:cubicBezTo>
                      <a:pt x="36" y="290"/>
                      <a:pt x="36" y="290"/>
                      <a:pt x="37" y="290"/>
                    </a:cubicBezTo>
                    <a:cubicBezTo>
                      <a:pt x="38" y="289"/>
                      <a:pt x="39" y="289"/>
                      <a:pt x="41" y="289"/>
                    </a:cubicBezTo>
                    <a:cubicBezTo>
                      <a:pt x="42" y="289"/>
                      <a:pt x="43" y="289"/>
                      <a:pt x="44" y="289"/>
                    </a:cubicBezTo>
                    <a:cubicBezTo>
                      <a:pt x="65" y="296"/>
                      <a:pt x="65" y="296"/>
                      <a:pt x="65" y="296"/>
                    </a:cubicBezTo>
                    <a:cubicBezTo>
                      <a:pt x="75" y="322"/>
                      <a:pt x="75" y="322"/>
                      <a:pt x="75" y="322"/>
                    </a:cubicBezTo>
                    <a:cubicBezTo>
                      <a:pt x="76" y="322"/>
                      <a:pt x="76" y="322"/>
                      <a:pt x="76" y="322"/>
                    </a:cubicBezTo>
                    <a:cubicBezTo>
                      <a:pt x="107" y="328"/>
                      <a:pt x="121" y="332"/>
                      <a:pt x="122" y="334"/>
                    </a:cubicBezTo>
                    <a:cubicBezTo>
                      <a:pt x="141" y="352"/>
                      <a:pt x="141" y="352"/>
                      <a:pt x="141" y="352"/>
                    </a:cubicBezTo>
                    <a:cubicBezTo>
                      <a:pt x="190" y="324"/>
                      <a:pt x="190" y="324"/>
                      <a:pt x="190" y="324"/>
                    </a:cubicBezTo>
                    <a:cubicBezTo>
                      <a:pt x="421" y="453"/>
                      <a:pt x="421" y="453"/>
                      <a:pt x="421" y="453"/>
                    </a:cubicBezTo>
                    <a:cubicBezTo>
                      <a:pt x="421" y="450"/>
                      <a:pt x="421" y="450"/>
                      <a:pt x="421" y="450"/>
                    </a:cubicBezTo>
                    <a:lnTo>
                      <a:pt x="420" y="438"/>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0" name="Freeform 43">
                <a:extLst>
                  <a:ext uri="{FF2B5EF4-FFF2-40B4-BE49-F238E27FC236}">
                    <a16:creationId xmlns:a16="http://schemas.microsoft.com/office/drawing/2014/main" id="{F5301324-ABAF-470D-BBA8-63B005A1DBAA}"/>
                  </a:ext>
                </a:extLst>
              </p:cNvPr>
              <p:cNvSpPr>
                <a:spLocks/>
              </p:cNvSpPr>
              <p:nvPr/>
            </p:nvSpPr>
            <p:spPr bwMode="auto">
              <a:xfrm>
                <a:off x="2821" y="2501"/>
                <a:ext cx="63" cy="78"/>
              </a:xfrm>
              <a:custGeom>
                <a:avLst/>
                <a:gdLst>
                  <a:gd name="T0" fmla="*/ 30 w 35"/>
                  <a:gd name="T1" fmla="*/ 5 h 43"/>
                  <a:gd name="T2" fmla="*/ 28 w 35"/>
                  <a:gd name="T3" fmla="*/ 0 h 43"/>
                  <a:gd name="T4" fmla="*/ 27 w 35"/>
                  <a:gd name="T5" fmla="*/ 0 h 43"/>
                  <a:gd name="T6" fmla="*/ 12 w 35"/>
                  <a:gd name="T7" fmla="*/ 8 h 43"/>
                  <a:gd name="T8" fmla="*/ 6 w 35"/>
                  <a:gd name="T9" fmla="*/ 12 h 43"/>
                  <a:gd name="T10" fmla="*/ 5 w 35"/>
                  <a:gd name="T11" fmla="*/ 12 h 43"/>
                  <a:gd name="T12" fmla="*/ 4 w 35"/>
                  <a:gd name="T13" fmla="*/ 13 h 43"/>
                  <a:gd name="T14" fmla="*/ 1 w 35"/>
                  <a:gd name="T15" fmla="*/ 20 h 43"/>
                  <a:gd name="T16" fmla="*/ 0 w 35"/>
                  <a:gd name="T17" fmla="*/ 21 h 43"/>
                  <a:gd name="T18" fmla="*/ 1 w 35"/>
                  <a:gd name="T19" fmla="*/ 22 h 43"/>
                  <a:gd name="T20" fmla="*/ 1 w 35"/>
                  <a:gd name="T21" fmla="*/ 23 h 43"/>
                  <a:gd name="T22" fmla="*/ 2 w 35"/>
                  <a:gd name="T23" fmla="*/ 26 h 43"/>
                  <a:gd name="T24" fmla="*/ 3 w 35"/>
                  <a:gd name="T25" fmla="*/ 27 h 43"/>
                  <a:gd name="T26" fmla="*/ 3 w 35"/>
                  <a:gd name="T27" fmla="*/ 28 h 43"/>
                  <a:gd name="T28" fmla="*/ 4 w 35"/>
                  <a:gd name="T29" fmla="*/ 36 h 43"/>
                  <a:gd name="T30" fmla="*/ 4 w 35"/>
                  <a:gd name="T31" fmla="*/ 42 h 43"/>
                  <a:gd name="T32" fmla="*/ 4 w 35"/>
                  <a:gd name="T33" fmla="*/ 43 h 43"/>
                  <a:gd name="T34" fmla="*/ 18 w 35"/>
                  <a:gd name="T35" fmla="*/ 43 h 43"/>
                  <a:gd name="T36" fmla="*/ 18 w 35"/>
                  <a:gd name="T37" fmla="*/ 41 h 43"/>
                  <a:gd name="T38" fmla="*/ 18 w 35"/>
                  <a:gd name="T39" fmla="*/ 36 h 43"/>
                  <a:gd name="T40" fmla="*/ 18 w 35"/>
                  <a:gd name="T41" fmla="*/ 25 h 43"/>
                  <a:gd name="T42" fmla="*/ 18 w 35"/>
                  <a:gd name="T43" fmla="*/ 23 h 43"/>
                  <a:gd name="T44" fmla="*/ 18 w 35"/>
                  <a:gd name="T45" fmla="*/ 21 h 43"/>
                  <a:gd name="T46" fmla="*/ 21 w 35"/>
                  <a:gd name="T47" fmla="*/ 17 h 43"/>
                  <a:gd name="T48" fmla="*/ 24 w 35"/>
                  <a:gd name="T49" fmla="*/ 14 h 43"/>
                  <a:gd name="T50" fmla="*/ 24 w 35"/>
                  <a:gd name="T51" fmla="*/ 12 h 43"/>
                  <a:gd name="T52" fmla="*/ 28 w 35"/>
                  <a:gd name="T53" fmla="*/ 9 h 43"/>
                  <a:gd name="T54" fmla="*/ 30 w 35"/>
                  <a:gd name="T55" fmla="*/ 8 h 43"/>
                  <a:gd name="T56" fmla="*/ 35 w 35"/>
                  <a:gd name="T57" fmla="*/ 8 h 43"/>
                  <a:gd name="T58" fmla="*/ 30 w 35"/>
                  <a:gd name="T5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43">
                    <a:moveTo>
                      <a:pt x="30" y="5"/>
                    </a:moveTo>
                    <a:cubicBezTo>
                      <a:pt x="30" y="3"/>
                      <a:pt x="30" y="1"/>
                      <a:pt x="28" y="0"/>
                    </a:cubicBezTo>
                    <a:cubicBezTo>
                      <a:pt x="28" y="0"/>
                      <a:pt x="27" y="0"/>
                      <a:pt x="27" y="0"/>
                    </a:cubicBezTo>
                    <a:cubicBezTo>
                      <a:pt x="23" y="0"/>
                      <a:pt x="18" y="4"/>
                      <a:pt x="12" y="8"/>
                    </a:cubicBezTo>
                    <a:cubicBezTo>
                      <a:pt x="9" y="10"/>
                      <a:pt x="7" y="11"/>
                      <a:pt x="6" y="12"/>
                    </a:cubicBezTo>
                    <a:cubicBezTo>
                      <a:pt x="5" y="12"/>
                      <a:pt x="5" y="12"/>
                      <a:pt x="5" y="12"/>
                    </a:cubicBezTo>
                    <a:cubicBezTo>
                      <a:pt x="4" y="13"/>
                      <a:pt x="4" y="13"/>
                      <a:pt x="4" y="13"/>
                    </a:cubicBezTo>
                    <a:cubicBezTo>
                      <a:pt x="4" y="15"/>
                      <a:pt x="2" y="18"/>
                      <a:pt x="1" y="20"/>
                    </a:cubicBezTo>
                    <a:cubicBezTo>
                      <a:pt x="0" y="21"/>
                      <a:pt x="0" y="21"/>
                      <a:pt x="0" y="21"/>
                    </a:cubicBezTo>
                    <a:cubicBezTo>
                      <a:pt x="1" y="22"/>
                      <a:pt x="1" y="22"/>
                      <a:pt x="1" y="22"/>
                    </a:cubicBezTo>
                    <a:cubicBezTo>
                      <a:pt x="1" y="22"/>
                      <a:pt x="1" y="23"/>
                      <a:pt x="1" y="23"/>
                    </a:cubicBezTo>
                    <a:cubicBezTo>
                      <a:pt x="1" y="24"/>
                      <a:pt x="2" y="25"/>
                      <a:pt x="2" y="26"/>
                    </a:cubicBezTo>
                    <a:cubicBezTo>
                      <a:pt x="3" y="27"/>
                      <a:pt x="3" y="27"/>
                      <a:pt x="3" y="27"/>
                    </a:cubicBezTo>
                    <a:cubicBezTo>
                      <a:pt x="3" y="28"/>
                      <a:pt x="3" y="28"/>
                      <a:pt x="3" y="28"/>
                    </a:cubicBezTo>
                    <a:cubicBezTo>
                      <a:pt x="5" y="31"/>
                      <a:pt x="5" y="33"/>
                      <a:pt x="4" y="36"/>
                    </a:cubicBezTo>
                    <a:cubicBezTo>
                      <a:pt x="4" y="38"/>
                      <a:pt x="4" y="40"/>
                      <a:pt x="4" y="42"/>
                    </a:cubicBezTo>
                    <a:cubicBezTo>
                      <a:pt x="4" y="43"/>
                      <a:pt x="4" y="43"/>
                      <a:pt x="4" y="43"/>
                    </a:cubicBezTo>
                    <a:cubicBezTo>
                      <a:pt x="18" y="43"/>
                      <a:pt x="18" y="43"/>
                      <a:pt x="18" y="43"/>
                    </a:cubicBezTo>
                    <a:cubicBezTo>
                      <a:pt x="18" y="41"/>
                      <a:pt x="18" y="41"/>
                      <a:pt x="18" y="41"/>
                    </a:cubicBezTo>
                    <a:cubicBezTo>
                      <a:pt x="18" y="40"/>
                      <a:pt x="18" y="38"/>
                      <a:pt x="18" y="36"/>
                    </a:cubicBezTo>
                    <a:cubicBezTo>
                      <a:pt x="18" y="33"/>
                      <a:pt x="17" y="29"/>
                      <a:pt x="18" y="25"/>
                    </a:cubicBezTo>
                    <a:cubicBezTo>
                      <a:pt x="18" y="24"/>
                      <a:pt x="18" y="24"/>
                      <a:pt x="18" y="23"/>
                    </a:cubicBezTo>
                    <a:cubicBezTo>
                      <a:pt x="18" y="22"/>
                      <a:pt x="17" y="21"/>
                      <a:pt x="18" y="21"/>
                    </a:cubicBezTo>
                    <a:cubicBezTo>
                      <a:pt x="18" y="19"/>
                      <a:pt x="20" y="18"/>
                      <a:pt x="21" y="17"/>
                    </a:cubicBezTo>
                    <a:cubicBezTo>
                      <a:pt x="22" y="16"/>
                      <a:pt x="23" y="15"/>
                      <a:pt x="24" y="14"/>
                    </a:cubicBezTo>
                    <a:cubicBezTo>
                      <a:pt x="24" y="13"/>
                      <a:pt x="24" y="13"/>
                      <a:pt x="24" y="12"/>
                    </a:cubicBezTo>
                    <a:cubicBezTo>
                      <a:pt x="25" y="11"/>
                      <a:pt x="26" y="10"/>
                      <a:pt x="28" y="9"/>
                    </a:cubicBezTo>
                    <a:cubicBezTo>
                      <a:pt x="28" y="9"/>
                      <a:pt x="29" y="8"/>
                      <a:pt x="30" y="8"/>
                    </a:cubicBezTo>
                    <a:cubicBezTo>
                      <a:pt x="35" y="8"/>
                      <a:pt x="35" y="8"/>
                      <a:pt x="35" y="8"/>
                    </a:cubicBezTo>
                    <a:lnTo>
                      <a:pt x="30" y="5"/>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1" name="Freeform 44">
                <a:extLst>
                  <a:ext uri="{FF2B5EF4-FFF2-40B4-BE49-F238E27FC236}">
                    <a16:creationId xmlns:a16="http://schemas.microsoft.com/office/drawing/2014/main" id="{C939F510-7636-406D-8760-996537CE254B}"/>
                  </a:ext>
                </a:extLst>
              </p:cNvPr>
              <p:cNvSpPr>
                <a:spLocks noEditPoints="1"/>
              </p:cNvSpPr>
              <p:nvPr/>
            </p:nvSpPr>
            <p:spPr bwMode="auto">
              <a:xfrm>
                <a:off x="3452" y="343"/>
                <a:ext cx="589" cy="598"/>
              </a:xfrm>
              <a:custGeom>
                <a:avLst/>
                <a:gdLst>
                  <a:gd name="T0" fmla="*/ 319 w 325"/>
                  <a:gd name="T1" fmla="*/ 258 h 330"/>
                  <a:gd name="T2" fmla="*/ 320 w 325"/>
                  <a:gd name="T3" fmla="*/ 253 h 330"/>
                  <a:gd name="T4" fmla="*/ 315 w 325"/>
                  <a:gd name="T5" fmla="*/ 248 h 330"/>
                  <a:gd name="T6" fmla="*/ 308 w 325"/>
                  <a:gd name="T7" fmla="*/ 240 h 330"/>
                  <a:gd name="T8" fmla="*/ 301 w 325"/>
                  <a:gd name="T9" fmla="*/ 228 h 330"/>
                  <a:gd name="T10" fmla="*/ 295 w 325"/>
                  <a:gd name="T11" fmla="*/ 217 h 330"/>
                  <a:gd name="T12" fmla="*/ 287 w 325"/>
                  <a:gd name="T13" fmla="*/ 204 h 330"/>
                  <a:gd name="T14" fmla="*/ 270 w 325"/>
                  <a:gd name="T15" fmla="*/ 170 h 330"/>
                  <a:gd name="T16" fmla="*/ 260 w 325"/>
                  <a:gd name="T17" fmla="*/ 142 h 330"/>
                  <a:gd name="T18" fmla="*/ 268 w 325"/>
                  <a:gd name="T19" fmla="*/ 142 h 330"/>
                  <a:gd name="T20" fmla="*/ 266 w 325"/>
                  <a:gd name="T21" fmla="*/ 135 h 330"/>
                  <a:gd name="T22" fmla="*/ 252 w 325"/>
                  <a:gd name="T23" fmla="*/ 124 h 330"/>
                  <a:gd name="T24" fmla="*/ 234 w 325"/>
                  <a:gd name="T25" fmla="*/ 102 h 330"/>
                  <a:gd name="T26" fmla="*/ 226 w 325"/>
                  <a:gd name="T27" fmla="*/ 90 h 330"/>
                  <a:gd name="T28" fmla="*/ 226 w 325"/>
                  <a:gd name="T29" fmla="*/ 82 h 330"/>
                  <a:gd name="T30" fmla="*/ 218 w 325"/>
                  <a:gd name="T31" fmla="*/ 65 h 330"/>
                  <a:gd name="T32" fmla="*/ 221 w 325"/>
                  <a:gd name="T33" fmla="*/ 66 h 330"/>
                  <a:gd name="T34" fmla="*/ 226 w 325"/>
                  <a:gd name="T35" fmla="*/ 76 h 330"/>
                  <a:gd name="T36" fmla="*/ 233 w 325"/>
                  <a:gd name="T37" fmla="*/ 87 h 330"/>
                  <a:gd name="T38" fmla="*/ 245 w 325"/>
                  <a:gd name="T39" fmla="*/ 110 h 330"/>
                  <a:gd name="T40" fmla="*/ 254 w 325"/>
                  <a:gd name="T41" fmla="*/ 120 h 330"/>
                  <a:gd name="T42" fmla="*/ 265 w 325"/>
                  <a:gd name="T43" fmla="*/ 130 h 330"/>
                  <a:gd name="T44" fmla="*/ 278 w 325"/>
                  <a:gd name="T45" fmla="*/ 125 h 330"/>
                  <a:gd name="T46" fmla="*/ 279 w 325"/>
                  <a:gd name="T47" fmla="*/ 105 h 330"/>
                  <a:gd name="T48" fmla="*/ 285 w 325"/>
                  <a:gd name="T49" fmla="*/ 77 h 330"/>
                  <a:gd name="T50" fmla="*/ 260 w 325"/>
                  <a:gd name="T51" fmla="*/ 11 h 330"/>
                  <a:gd name="T52" fmla="*/ 234 w 325"/>
                  <a:gd name="T53" fmla="*/ 16 h 330"/>
                  <a:gd name="T54" fmla="*/ 223 w 325"/>
                  <a:gd name="T55" fmla="*/ 18 h 330"/>
                  <a:gd name="T56" fmla="*/ 214 w 325"/>
                  <a:gd name="T57" fmla="*/ 15 h 330"/>
                  <a:gd name="T58" fmla="*/ 200 w 325"/>
                  <a:gd name="T59" fmla="*/ 13 h 330"/>
                  <a:gd name="T60" fmla="*/ 203 w 325"/>
                  <a:gd name="T61" fmla="*/ 8 h 330"/>
                  <a:gd name="T62" fmla="*/ 191 w 325"/>
                  <a:gd name="T63" fmla="*/ 6 h 330"/>
                  <a:gd name="T64" fmla="*/ 176 w 325"/>
                  <a:gd name="T65" fmla="*/ 0 h 330"/>
                  <a:gd name="T66" fmla="*/ 158 w 325"/>
                  <a:gd name="T67" fmla="*/ 6 h 330"/>
                  <a:gd name="T68" fmla="*/ 149 w 325"/>
                  <a:gd name="T69" fmla="*/ 12 h 330"/>
                  <a:gd name="T70" fmla="*/ 132 w 325"/>
                  <a:gd name="T71" fmla="*/ 22 h 330"/>
                  <a:gd name="T72" fmla="*/ 114 w 325"/>
                  <a:gd name="T73" fmla="*/ 23 h 330"/>
                  <a:gd name="T74" fmla="*/ 95 w 325"/>
                  <a:gd name="T75" fmla="*/ 18 h 330"/>
                  <a:gd name="T76" fmla="*/ 83 w 325"/>
                  <a:gd name="T77" fmla="*/ 13 h 330"/>
                  <a:gd name="T78" fmla="*/ 80 w 325"/>
                  <a:gd name="T79" fmla="*/ 16 h 330"/>
                  <a:gd name="T80" fmla="*/ 65 w 325"/>
                  <a:gd name="T81" fmla="*/ 7 h 330"/>
                  <a:gd name="T82" fmla="*/ 39 w 325"/>
                  <a:gd name="T83" fmla="*/ 2 h 330"/>
                  <a:gd name="T84" fmla="*/ 20 w 325"/>
                  <a:gd name="T85" fmla="*/ 4 h 330"/>
                  <a:gd name="T86" fmla="*/ 14 w 325"/>
                  <a:gd name="T87" fmla="*/ 4 h 330"/>
                  <a:gd name="T88" fmla="*/ 4 w 325"/>
                  <a:gd name="T89" fmla="*/ 10 h 330"/>
                  <a:gd name="T90" fmla="*/ 3 w 325"/>
                  <a:gd name="T91" fmla="*/ 45 h 330"/>
                  <a:gd name="T92" fmla="*/ 19 w 325"/>
                  <a:gd name="T93" fmla="*/ 321 h 330"/>
                  <a:gd name="T94" fmla="*/ 132 w 325"/>
                  <a:gd name="T95" fmla="*/ 321 h 330"/>
                  <a:gd name="T96" fmla="*/ 189 w 325"/>
                  <a:gd name="T97" fmla="*/ 321 h 330"/>
                  <a:gd name="T98" fmla="*/ 194 w 325"/>
                  <a:gd name="T99" fmla="*/ 322 h 330"/>
                  <a:gd name="T100" fmla="*/ 203 w 325"/>
                  <a:gd name="T101" fmla="*/ 314 h 330"/>
                  <a:gd name="T102" fmla="*/ 217 w 325"/>
                  <a:gd name="T103" fmla="*/ 322 h 330"/>
                  <a:gd name="T104" fmla="*/ 257 w 325"/>
                  <a:gd name="T105" fmla="*/ 325 h 330"/>
                  <a:gd name="T106" fmla="*/ 277 w 325"/>
                  <a:gd name="T107" fmla="*/ 321 h 330"/>
                  <a:gd name="T108" fmla="*/ 297 w 325"/>
                  <a:gd name="T109" fmla="*/ 303 h 330"/>
                  <a:gd name="T110" fmla="*/ 317 w 325"/>
                  <a:gd name="T111" fmla="*/ 286 h 330"/>
                  <a:gd name="T112" fmla="*/ 318 w 325"/>
                  <a:gd name="T113" fmla="*/ 278 h 330"/>
                  <a:gd name="T114" fmla="*/ 255 w 325"/>
                  <a:gd name="T115" fmla="*/ 136 h 330"/>
                  <a:gd name="T116" fmla="*/ 255 w 325"/>
                  <a:gd name="T117" fmla="*/ 13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5" h="330">
                    <a:moveTo>
                      <a:pt x="316" y="258"/>
                    </a:moveTo>
                    <a:cubicBezTo>
                      <a:pt x="316" y="258"/>
                      <a:pt x="316" y="258"/>
                      <a:pt x="316" y="258"/>
                    </a:cubicBezTo>
                    <a:cubicBezTo>
                      <a:pt x="316" y="258"/>
                      <a:pt x="317" y="258"/>
                      <a:pt x="317" y="258"/>
                    </a:cubicBezTo>
                    <a:cubicBezTo>
                      <a:pt x="318" y="258"/>
                      <a:pt x="319" y="258"/>
                      <a:pt x="319" y="258"/>
                    </a:cubicBezTo>
                    <a:cubicBezTo>
                      <a:pt x="320" y="258"/>
                      <a:pt x="321" y="258"/>
                      <a:pt x="322" y="258"/>
                    </a:cubicBezTo>
                    <a:cubicBezTo>
                      <a:pt x="325" y="258"/>
                      <a:pt x="325" y="258"/>
                      <a:pt x="325" y="258"/>
                    </a:cubicBezTo>
                    <a:cubicBezTo>
                      <a:pt x="323" y="255"/>
                      <a:pt x="323" y="255"/>
                      <a:pt x="323" y="255"/>
                    </a:cubicBezTo>
                    <a:cubicBezTo>
                      <a:pt x="322" y="254"/>
                      <a:pt x="321" y="253"/>
                      <a:pt x="320" y="253"/>
                    </a:cubicBezTo>
                    <a:cubicBezTo>
                      <a:pt x="320" y="253"/>
                      <a:pt x="320" y="253"/>
                      <a:pt x="320" y="253"/>
                    </a:cubicBezTo>
                    <a:cubicBezTo>
                      <a:pt x="319" y="252"/>
                      <a:pt x="318" y="251"/>
                      <a:pt x="317" y="251"/>
                    </a:cubicBezTo>
                    <a:cubicBezTo>
                      <a:pt x="317" y="250"/>
                      <a:pt x="317" y="250"/>
                      <a:pt x="317" y="250"/>
                    </a:cubicBezTo>
                    <a:cubicBezTo>
                      <a:pt x="316" y="249"/>
                      <a:pt x="315" y="249"/>
                      <a:pt x="315" y="248"/>
                    </a:cubicBezTo>
                    <a:cubicBezTo>
                      <a:pt x="314" y="247"/>
                      <a:pt x="313" y="246"/>
                      <a:pt x="313" y="246"/>
                    </a:cubicBezTo>
                    <a:cubicBezTo>
                      <a:pt x="312" y="245"/>
                      <a:pt x="312" y="245"/>
                      <a:pt x="311" y="244"/>
                    </a:cubicBezTo>
                    <a:cubicBezTo>
                      <a:pt x="310" y="243"/>
                      <a:pt x="309" y="242"/>
                      <a:pt x="308" y="241"/>
                    </a:cubicBezTo>
                    <a:cubicBezTo>
                      <a:pt x="308" y="241"/>
                      <a:pt x="308" y="240"/>
                      <a:pt x="308" y="240"/>
                    </a:cubicBezTo>
                    <a:cubicBezTo>
                      <a:pt x="307" y="239"/>
                      <a:pt x="307" y="239"/>
                      <a:pt x="307" y="238"/>
                    </a:cubicBezTo>
                    <a:cubicBezTo>
                      <a:pt x="306" y="237"/>
                      <a:pt x="306" y="236"/>
                      <a:pt x="305" y="236"/>
                    </a:cubicBezTo>
                    <a:cubicBezTo>
                      <a:pt x="305" y="236"/>
                      <a:pt x="304" y="235"/>
                      <a:pt x="304" y="235"/>
                    </a:cubicBezTo>
                    <a:cubicBezTo>
                      <a:pt x="303" y="233"/>
                      <a:pt x="302" y="230"/>
                      <a:pt x="301" y="228"/>
                    </a:cubicBezTo>
                    <a:cubicBezTo>
                      <a:pt x="301" y="227"/>
                      <a:pt x="300" y="227"/>
                      <a:pt x="300" y="226"/>
                    </a:cubicBezTo>
                    <a:cubicBezTo>
                      <a:pt x="299" y="224"/>
                      <a:pt x="298" y="222"/>
                      <a:pt x="297" y="220"/>
                    </a:cubicBezTo>
                    <a:cubicBezTo>
                      <a:pt x="296" y="219"/>
                      <a:pt x="296" y="219"/>
                      <a:pt x="295" y="218"/>
                    </a:cubicBezTo>
                    <a:cubicBezTo>
                      <a:pt x="295" y="217"/>
                      <a:pt x="295" y="217"/>
                      <a:pt x="295" y="217"/>
                    </a:cubicBezTo>
                    <a:cubicBezTo>
                      <a:pt x="294" y="215"/>
                      <a:pt x="292" y="213"/>
                      <a:pt x="291" y="211"/>
                    </a:cubicBezTo>
                    <a:cubicBezTo>
                      <a:pt x="291" y="211"/>
                      <a:pt x="291" y="210"/>
                      <a:pt x="290" y="209"/>
                    </a:cubicBezTo>
                    <a:cubicBezTo>
                      <a:pt x="290" y="208"/>
                      <a:pt x="290" y="208"/>
                      <a:pt x="289" y="207"/>
                    </a:cubicBezTo>
                    <a:cubicBezTo>
                      <a:pt x="289" y="206"/>
                      <a:pt x="288" y="205"/>
                      <a:pt x="287" y="204"/>
                    </a:cubicBezTo>
                    <a:cubicBezTo>
                      <a:pt x="287" y="203"/>
                      <a:pt x="287" y="203"/>
                      <a:pt x="286" y="202"/>
                    </a:cubicBezTo>
                    <a:cubicBezTo>
                      <a:pt x="285" y="200"/>
                      <a:pt x="285" y="199"/>
                      <a:pt x="284" y="196"/>
                    </a:cubicBezTo>
                    <a:cubicBezTo>
                      <a:pt x="283" y="195"/>
                      <a:pt x="283" y="194"/>
                      <a:pt x="282" y="193"/>
                    </a:cubicBezTo>
                    <a:cubicBezTo>
                      <a:pt x="279" y="185"/>
                      <a:pt x="275" y="177"/>
                      <a:pt x="270" y="170"/>
                    </a:cubicBezTo>
                    <a:cubicBezTo>
                      <a:pt x="268" y="167"/>
                      <a:pt x="266" y="163"/>
                      <a:pt x="266" y="158"/>
                    </a:cubicBezTo>
                    <a:cubicBezTo>
                      <a:pt x="266" y="157"/>
                      <a:pt x="265" y="156"/>
                      <a:pt x="265" y="155"/>
                    </a:cubicBezTo>
                    <a:cubicBezTo>
                      <a:pt x="265" y="152"/>
                      <a:pt x="264" y="147"/>
                      <a:pt x="262" y="144"/>
                    </a:cubicBezTo>
                    <a:cubicBezTo>
                      <a:pt x="261" y="143"/>
                      <a:pt x="261" y="143"/>
                      <a:pt x="260" y="142"/>
                    </a:cubicBezTo>
                    <a:cubicBezTo>
                      <a:pt x="260" y="142"/>
                      <a:pt x="260" y="141"/>
                      <a:pt x="259" y="141"/>
                    </a:cubicBezTo>
                    <a:cubicBezTo>
                      <a:pt x="260" y="141"/>
                      <a:pt x="261" y="141"/>
                      <a:pt x="261" y="140"/>
                    </a:cubicBezTo>
                    <a:cubicBezTo>
                      <a:pt x="263" y="141"/>
                      <a:pt x="266" y="142"/>
                      <a:pt x="266" y="142"/>
                    </a:cubicBezTo>
                    <a:cubicBezTo>
                      <a:pt x="268" y="142"/>
                      <a:pt x="268" y="142"/>
                      <a:pt x="268" y="142"/>
                    </a:cubicBezTo>
                    <a:cubicBezTo>
                      <a:pt x="268" y="141"/>
                      <a:pt x="268" y="141"/>
                      <a:pt x="268" y="141"/>
                    </a:cubicBezTo>
                    <a:cubicBezTo>
                      <a:pt x="269" y="140"/>
                      <a:pt x="269" y="139"/>
                      <a:pt x="269" y="138"/>
                    </a:cubicBezTo>
                    <a:cubicBezTo>
                      <a:pt x="269" y="137"/>
                      <a:pt x="267" y="136"/>
                      <a:pt x="266" y="135"/>
                    </a:cubicBezTo>
                    <a:cubicBezTo>
                      <a:pt x="266" y="135"/>
                      <a:pt x="266" y="135"/>
                      <a:pt x="266" y="135"/>
                    </a:cubicBezTo>
                    <a:cubicBezTo>
                      <a:pt x="264" y="134"/>
                      <a:pt x="262" y="132"/>
                      <a:pt x="260" y="131"/>
                    </a:cubicBezTo>
                    <a:cubicBezTo>
                      <a:pt x="259" y="130"/>
                      <a:pt x="258" y="129"/>
                      <a:pt x="257" y="128"/>
                    </a:cubicBezTo>
                    <a:cubicBezTo>
                      <a:pt x="256" y="127"/>
                      <a:pt x="256" y="126"/>
                      <a:pt x="255" y="125"/>
                    </a:cubicBezTo>
                    <a:cubicBezTo>
                      <a:pt x="254" y="125"/>
                      <a:pt x="253" y="124"/>
                      <a:pt x="252" y="124"/>
                    </a:cubicBezTo>
                    <a:cubicBezTo>
                      <a:pt x="251" y="123"/>
                      <a:pt x="251" y="122"/>
                      <a:pt x="250" y="121"/>
                    </a:cubicBezTo>
                    <a:cubicBezTo>
                      <a:pt x="245" y="116"/>
                      <a:pt x="242" y="112"/>
                      <a:pt x="239" y="108"/>
                    </a:cubicBezTo>
                    <a:cubicBezTo>
                      <a:pt x="238" y="107"/>
                      <a:pt x="238" y="107"/>
                      <a:pt x="238" y="107"/>
                    </a:cubicBezTo>
                    <a:cubicBezTo>
                      <a:pt x="237" y="105"/>
                      <a:pt x="235" y="104"/>
                      <a:pt x="234" y="102"/>
                    </a:cubicBezTo>
                    <a:cubicBezTo>
                      <a:pt x="234" y="101"/>
                      <a:pt x="233" y="100"/>
                      <a:pt x="233" y="99"/>
                    </a:cubicBezTo>
                    <a:cubicBezTo>
                      <a:pt x="232" y="98"/>
                      <a:pt x="232" y="96"/>
                      <a:pt x="231" y="95"/>
                    </a:cubicBezTo>
                    <a:cubicBezTo>
                      <a:pt x="230" y="94"/>
                      <a:pt x="229" y="93"/>
                      <a:pt x="228" y="92"/>
                    </a:cubicBezTo>
                    <a:cubicBezTo>
                      <a:pt x="227" y="91"/>
                      <a:pt x="226" y="90"/>
                      <a:pt x="226" y="90"/>
                    </a:cubicBezTo>
                    <a:cubicBezTo>
                      <a:pt x="226" y="89"/>
                      <a:pt x="226" y="89"/>
                      <a:pt x="226" y="88"/>
                    </a:cubicBezTo>
                    <a:cubicBezTo>
                      <a:pt x="226" y="87"/>
                      <a:pt x="226" y="87"/>
                      <a:pt x="226" y="86"/>
                    </a:cubicBezTo>
                    <a:cubicBezTo>
                      <a:pt x="226" y="86"/>
                      <a:pt x="226" y="85"/>
                      <a:pt x="226" y="84"/>
                    </a:cubicBezTo>
                    <a:cubicBezTo>
                      <a:pt x="226" y="84"/>
                      <a:pt x="226" y="83"/>
                      <a:pt x="226" y="82"/>
                    </a:cubicBezTo>
                    <a:cubicBezTo>
                      <a:pt x="226" y="79"/>
                      <a:pt x="224" y="77"/>
                      <a:pt x="222" y="74"/>
                    </a:cubicBezTo>
                    <a:cubicBezTo>
                      <a:pt x="221" y="73"/>
                      <a:pt x="220" y="73"/>
                      <a:pt x="219" y="72"/>
                    </a:cubicBezTo>
                    <a:cubicBezTo>
                      <a:pt x="218" y="71"/>
                      <a:pt x="217" y="71"/>
                      <a:pt x="217" y="70"/>
                    </a:cubicBezTo>
                    <a:cubicBezTo>
                      <a:pt x="216" y="69"/>
                      <a:pt x="217" y="66"/>
                      <a:pt x="218" y="65"/>
                    </a:cubicBezTo>
                    <a:cubicBezTo>
                      <a:pt x="219" y="64"/>
                      <a:pt x="219" y="63"/>
                      <a:pt x="220" y="62"/>
                    </a:cubicBezTo>
                    <a:cubicBezTo>
                      <a:pt x="220" y="62"/>
                      <a:pt x="220" y="62"/>
                      <a:pt x="220" y="62"/>
                    </a:cubicBezTo>
                    <a:cubicBezTo>
                      <a:pt x="220" y="63"/>
                      <a:pt x="220" y="64"/>
                      <a:pt x="221" y="65"/>
                    </a:cubicBezTo>
                    <a:cubicBezTo>
                      <a:pt x="221" y="65"/>
                      <a:pt x="221" y="66"/>
                      <a:pt x="221" y="66"/>
                    </a:cubicBezTo>
                    <a:cubicBezTo>
                      <a:pt x="222" y="67"/>
                      <a:pt x="222" y="67"/>
                      <a:pt x="222" y="68"/>
                    </a:cubicBezTo>
                    <a:cubicBezTo>
                      <a:pt x="222" y="68"/>
                      <a:pt x="222" y="69"/>
                      <a:pt x="223" y="69"/>
                    </a:cubicBezTo>
                    <a:cubicBezTo>
                      <a:pt x="223" y="70"/>
                      <a:pt x="223" y="72"/>
                      <a:pt x="224" y="73"/>
                    </a:cubicBezTo>
                    <a:cubicBezTo>
                      <a:pt x="225" y="74"/>
                      <a:pt x="225" y="75"/>
                      <a:pt x="226" y="76"/>
                    </a:cubicBezTo>
                    <a:cubicBezTo>
                      <a:pt x="226" y="77"/>
                      <a:pt x="227" y="78"/>
                      <a:pt x="228" y="80"/>
                    </a:cubicBezTo>
                    <a:cubicBezTo>
                      <a:pt x="228" y="80"/>
                      <a:pt x="228" y="80"/>
                      <a:pt x="228" y="80"/>
                    </a:cubicBezTo>
                    <a:cubicBezTo>
                      <a:pt x="229" y="83"/>
                      <a:pt x="231" y="85"/>
                      <a:pt x="233" y="86"/>
                    </a:cubicBezTo>
                    <a:cubicBezTo>
                      <a:pt x="233" y="87"/>
                      <a:pt x="233" y="87"/>
                      <a:pt x="233" y="87"/>
                    </a:cubicBezTo>
                    <a:cubicBezTo>
                      <a:pt x="235" y="89"/>
                      <a:pt x="237" y="90"/>
                      <a:pt x="237" y="91"/>
                    </a:cubicBezTo>
                    <a:cubicBezTo>
                      <a:pt x="237" y="93"/>
                      <a:pt x="237" y="94"/>
                      <a:pt x="237" y="96"/>
                    </a:cubicBezTo>
                    <a:cubicBezTo>
                      <a:pt x="238" y="97"/>
                      <a:pt x="238" y="98"/>
                      <a:pt x="238" y="99"/>
                    </a:cubicBezTo>
                    <a:cubicBezTo>
                      <a:pt x="238" y="104"/>
                      <a:pt x="242" y="107"/>
                      <a:pt x="245" y="110"/>
                    </a:cubicBezTo>
                    <a:cubicBezTo>
                      <a:pt x="246" y="111"/>
                      <a:pt x="247" y="112"/>
                      <a:pt x="247" y="112"/>
                    </a:cubicBezTo>
                    <a:cubicBezTo>
                      <a:pt x="248" y="113"/>
                      <a:pt x="249" y="114"/>
                      <a:pt x="249" y="114"/>
                    </a:cubicBezTo>
                    <a:cubicBezTo>
                      <a:pt x="250" y="115"/>
                      <a:pt x="251" y="117"/>
                      <a:pt x="252" y="118"/>
                    </a:cubicBezTo>
                    <a:cubicBezTo>
                      <a:pt x="253" y="118"/>
                      <a:pt x="253" y="119"/>
                      <a:pt x="254" y="120"/>
                    </a:cubicBezTo>
                    <a:cubicBezTo>
                      <a:pt x="255" y="122"/>
                      <a:pt x="256" y="123"/>
                      <a:pt x="258" y="125"/>
                    </a:cubicBezTo>
                    <a:cubicBezTo>
                      <a:pt x="259" y="125"/>
                      <a:pt x="260" y="126"/>
                      <a:pt x="261" y="127"/>
                    </a:cubicBezTo>
                    <a:cubicBezTo>
                      <a:pt x="262" y="127"/>
                      <a:pt x="263" y="128"/>
                      <a:pt x="264" y="129"/>
                    </a:cubicBezTo>
                    <a:cubicBezTo>
                      <a:pt x="264" y="129"/>
                      <a:pt x="265" y="129"/>
                      <a:pt x="265" y="130"/>
                    </a:cubicBezTo>
                    <a:cubicBezTo>
                      <a:pt x="266" y="131"/>
                      <a:pt x="268" y="133"/>
                      <a:pt x="270" y="133"/>
                    </a:cubicBezTo>
                    <a:cubicBezTo>
                      <a:pt x="271" y="133"/>
                      <a:pt x="272" y="132"/>
                      <a:pt x="273" y="132"/>
                    </a:cubicBezTo>
                    <a:cubicBezTo>
                      <a:pt x="274" y="130"/>
                      <a:pt x="275" y="129"/>
                      <a:pt x="276" y="127"/>
                    </a:cubicBezTo>
                    <a:cubicBezTo>
                      <a:pt x="277" y="126"/>
                      <a:pt x="277" y="125"/>
                      <a:pt x="278" y="125"/>
                    </a:cubicBezTo>
                    <a:cubicBezTo>
                      <a:pt x="280" y="122"/>
                      <a:pt x="280" y="120"/>
                      <a:pt x="279" y="116"/>
                    </a:cubicBezTo>
                    <a:cubicBezTo>
                      <a:pt x="279" y="116"/>
                      <a:pt x="278" y="116"/>
                      <a:pt x="278" y="115"/>
                    </a:cubicBezTo>
                    <a:cubicBezTo>
                      <a:pt x="277" y="113"/>
                      <a:pt x="277" y="112"/>
                      <a:pt x="277" y="110"/>
                    </a:cubicBezTo>
                    <a:cubicBezTo>
                      <a:pt x="278" y="109"/>
                      <a:pt x="278" y="107"/>
                      <a:pt x="279" y="105"/>
                    </a:cubicBezTo>
                    <a:cubicBezTo>
                      <a:pt x="280" y="104"/>
                      <a:pt x="280" y="103"/>
                      <a:pt x="280" y="102"/>
                    </a:cubicBezTo>
                    <a:cubicBezTo>
                      <a:pt x="282" y="98"/>
                      <a:pt x="282" y="93"/>
                      <a:pt x="283" y="88"/>
                    </a:cubicBezTo>
                    <a:cubicBezTo>
                      <a:pt x="283" y="86"/>
                      <a:pt x="283" y="84"/>
                      <a:pt x="283" y="82"/>
                    </a:cubicBezTo>
                    <a:cubicBezTo>
                      <a:pt x="284" y="81"/>
                      <a:pt x="284" y="78"/>
                      <a:pt x="285" y="77"/>
                    </a:cubicBezTo>
                    <a:cubicBezTo>
                      <a:pt x="285" y="77"/>
                      <a:pt x="285" y="77"/>
                      <a:pt x="285" y="77"/>
                    </a:cubicBezTo>
                    <a:cubicBezTo>
                      <a:pt x="285" y="67"/>
                      <a:pt x="285" y="67"/>
                      <a:pt x="285" y="67"/>
                    </a:cubicBezTo>
                    <a:cubicBezTo>
                      <a:pt x="262" y="10"/>
                      <a:pt x="262" y="10"/>
                      <a:pt x="262" y="10"/>
                    </a:cubicBezTo>
                    <a:cubicBezTo>
                      <a:pt x="260" y="11"/>
                      <a:pt x="260" y="11"/>
                      <a:pt x="260" y="11"/>
                    </a:cubicBezTo>
                    <a:cubicBezTo>
                      <a:pt x="256" y="14"/>
                      <a:pt x="250" y="15"/>
                      <a:pt x="245" y="16"/>
                    </a:cubicBezTo>
                    <a:cubicBezTo>
                      <a:pt x="243" y="16"/>
                      <a:pt x="243" y="16"/>
                      <a:pt x="243" y="16"/>
                    </a:cubicBezTo>
                    <a:cubicBezTo>
                      <a:pt x="241" y="16"/>
                      <a:pt x="239" y="16"/>
                      <a:pt x="237" y="16"/>
                    </a:cubicBezTo>
                    <a:cubicBezTo>
                      <a:pt x="236" y="16"/>
                      <a:pt x="235" y="16"/>
                      <a:pt x="234" y="16"/>
                    </a:cubicBezTo>
                    <a:cubicBezTo>
                      <a:pt x="233" y="16"/>
                      <a:pt x="233" y="16"/>
                      <a:pt x="233" y="16"/>
                    </a:cubicBezTo>
                    <a:cubicBezTo>
                      <a:pt x="232" y="16"/>
                      <a:pt x="231" y="16"/>
                      <a:pt x="230" y="16"/>
                    </a:cubicBezTo>
                    <a:cubicBezTo>
                      <a:pt x="229" y="16"/>
                      <a:pt x="228" y="16"/>
                      <a:pt x="227" y="16"/>
                    </a:cubicBezTo>
                    <a:cubicBezTo>
                      <a:pt x="226" y="16"/>
                      <a:pt x="224" y="17"/>
                      <a:pt x="223" y="18"/>
                    </a:cubicBezTo>
                    <a:cubicBezTo>
                      <a:pt x="223" y="18"/>
                      <a:pt x="222" y="19"/>
                      <a:pt x="222" y="19"/>
                    </a:cubicBezTo>
                    <a:cubicBezTo>
                      <a:pt x="221" y="19"/>
                      <a:pt x="221" y="19"/>
                      <a:pt x="221" y="19"/>
                    </a:cubicBezTo>
                    <a:cubicBezTo>
                      <a:pt x="220" y="19"/>
                      <a:pt x="218" y="18"/>
                      <a:pt x="217" y="17"/>
                    </a:cubicBezTo>
                    <a:cubicBezTo>
                      <a:pt x="216" y="16"/>
                      <a:pt x="215" y="15"/>
                      <a:pt x="214" y="15"/>
                    </a:cubicBezTo>
                    <a:cubicBezTo>
                      <a:pt x="213" y="14"/>
                      <a:pt x="212" y="14"/>
                      <a:pt x="211" y="14"/>
                    </a:cubicBezTo>
                    <a:cubicBezTo>
                      <a:pt x="209" y="14"/>
                      <a:pt x="207" y="15"/>
                      <a:pt x="205" y="17"/>
                    </a:cubicBezTo>
                    <a:cubicBezTo>
                      <a:pt x="204" y="15"/>
                      <a:pt x="204" y="14"/>
                      <a:pt x="202" y="13"/>
                    </a:cubicBezTo>
                    <a:cubicBezTo>
                      <a:pt x="201" y="13"/>
                      <a:pt x="200" y="13"/>
                      <a:pt x="200" y="13"/>
                    </a:cubicBezTo>
                    <a:cubicBezTo>
                      <a:pt x="199" y="13"/>
                      <a:pt x="199" y="13"/>
                      <a:pt x="199" y="13"/>
                    </a:cubicBezTo>
                    <a:cubicBezTo>
                      <a:pt x="199" y="12"/>
                      <a:pt x="199" y="12"/>
                      <a:pt x="199" y="12"/>
                    </a:cubicBezTo>
                    <a:cubicBezTo>
                      <a:pt x="200" y="12"/>
                      <a:pt x="201" y="12"/>
                      <a:pt x="202" y="11"/>
                    </a:cubicBezTo>
                    <a:cubicBezTo>
                      <a:pt x="203" y="10"/>
                      <a:pt x="203" y="9"/>
                      <a:pt x="203" y="8"/>
                    </a:cubicBezTo>
                    <a:cubicBezTo>
                      <a:pt x="202" y="6"/>
                      <a:pt x="199" y="5"/>
                      <a:pt x="199" y="5"/>
                    </a:cubicBezTo>
                    <a:cubicBezTo>
                      <a:pt x="198" y="4"/>
                      <a:pt x="197" y="4"/>
                      <a:pt x="196" y="4"/>
                    </a:cubicBezTo>
                    <a:cubicBezTo>
                      <a:pt x="195" y="4"/>
                      <a:pt x="194" y="4"/>
                      <a:pt x="193" y="5"/>
                    </a:cubicBezTo>
                    <a:cubicBezTo>
                      <a:pt x="192" y="5"/>
                      <a:pt x="192" y="5"/>
                      <a:pt x="191" y="6"/>
                    </a:cubicBezTo>
                    <a:cubicBezTo>
                      <a:pt x="191" y="6"/>
                      <a:pt x="190" y="7"/>
                      <a:pt x="190" y="7"/>
                    </a:cubicBezTo>
                    <a:cubicBezTo>
                      <a:pt x="189" y="7"/>
                      <a:pt x="188" y="6"/>
                      <a:pt x="188" y="6"/>
                    </a:cubicBezTo>
                    <a:cubicBezTo>
                      <a:pt x="187" y="5"/>
                      <a:pt x="186" y="5"/>
                      <a:pt x="185" y="4"/>
                    </a:cubicBezTo>
                    <a:cubicBezTo>
                      <a:pt x="182" y="2"/>
                      <a:pt x="179" y="0"/>
                      <a:pt x="176" y="0"/>
                    </a:cubicBezTo>
                    <a:cubicBezTo>
                      <a:pt x="175" y="0"/>
                      <a:pt x="175" y="0"/>
                      <a:pt x="174" y="0"/>
                    </a:cubicBezTo>
                    <a:cubicBezTo>
                      <a:pt x="173" y="0"/>
                      <a:pt x="163" y="3"/>
                      <a:pt x="162" y="6"/>
                    </a:cubicBezTo>
                    <a:cubicBezTo>
                      <a:pt x="162" y="6"/>
                      <a:pt x="161" y="6"/>
                      <a:pt x="161" y="6"/>
                    </a:cubicBezTo>
                    <a:cubicBezTo>
                      <a:pt x="160" y="6"/>
                      <a:pt x="159" y="6"/>
                      <a:pt x="158" y="6"/>
                    </a:cubicBezTo>
                    <a:cubicBezTo>
                      <a:pt x="158" y="6"/>
                      <a:pt x="158" y="6"/>
                      <a:pt x="158" y="6"/>
                    </a:cubicBezTo>
                    <a:cubicBezTo>
                      <a:pt x="155" y="6"/>
                      <a:pt x="154" y="8"/>
                      <a:pt x="153" y="10"/>
                    </a:cubicBezTo>
                    <a:cubicBezTo>
                      <a:pt x="153" y="11"/>
                      <a:pt x="152" y="11"/>
                      <a:pt x="152" y="12"/>
                    </a:cubicBezTo>
                    <a:cubicBezTo>
                      <a:pt x="151" y="12"/>
                      <a:pt x="151" y="12"/>
                      <a:pt x="149" y="12"/>
                    </a:cubicBezTo>
                    <a:cubicBezTo>
                      <a:pt x="148" y="12"/>
                      <a:pt x="148" y="12"/>
                      <a:pt x="148" y="12"/>
                    </a:cubicBezTo>
                    <a:cubicBezTo>
                      <a:pt x="147" y="12"/>
                      <a:pt x="147" y="13"/>
                      <a:pt x="146" y="13"/>
                    </a:cubicBezTo>
                    <a:cubicBezTo>
                      <a:pt x="142" y="13"/>
                      <a:pt x="139" y="16"/>
                      <a:pt x="136" y="19"/>
                    </a:cubicBezTo>
                    <a:cubicBezTo>
                      <a:pt x="134" y="20"/>
                      <a:pt x="133" y="22"/>
                      <a:pt x="132" y="22"/>
                    </a:cubicBezTo>
                    <a:cubicBezTo>
                      <a:pt x="128" y="25"/>
                      <a:pt x="125" y="26"/>
                      <a:pt x="122" y="26"/>
                    </a:cubicBezTo>
                    <a:cubicBezTo>
                      <a:pt x="121" y="26"/>
                      <a:pt x="120" y="26"/>
                      <a:pt x="119" y="26"/>
                    </a:cubicBezTo>
                    <a:cubicBezTo>
                      <a:pt x="118" y="25"/>
                      <a:pt x="117" y="25"/>
                      <a:pt x="116" y="24"/>
                    </a:cubicBezTo>
                    <a:cubicBezTo>
                      <a:pt x="115" y="23"/>
                      <a:pt x="115" y="23"/>
                      <a:pt x="114" y="23"/>
                    </a:cubicBezTo>
                    <a:cubicBezTo>
                      <a:pt x="113" y="22"/>
                      <a:pt x="111" y="21"/>
                      <a:pt x="110" y="21"/>
                    </a:cubicBezTo>
                    <a:cubicBezTo>
                      <a:pt x="109" y="20"/>
                      <a:pt x="108" y="20"/>
                      <a:pt x="107" y="20"/>
                    </a:cubicBezTo>
                    <a:cubicBezTo>
                      <a:pt x="104" y="18"/>
                      <a:pt x="102" y="18"/>
                      <a:pt x="99" y="18"/>
                    </a:cubicBezTo>
                    <a:cubicBezTo>
                      <a:pt x="98" y="18"/>
                      <a:pt x="96" y="18"/>
                      <a:pt x="95" y="18"/>
                    </a:cubicBezTo>
                    <a:cubicBezTo>
                      <a:pt x="94" y="18"/>
                      <a:pt x="93" y="18"/>
                      <a:pt x="91" y="17"/>
                    </a:cubicBezTo>
                    <a:cubicBezTo>
                      <a:pt x="90" y="17"/>
                      <a:pt x="90" y="17"/>
                      <a:pt x="89" y="16"/>
                    </a:cubicBezTo>
                    <a:cubicBezTo>
                      <a:pt x="89" y="16"/>
                      <a:pt x="88" y="15"/>
                      <a:pt x="88" y="15"/>
                    </a:cubicBezTo>
                    <a:cubicBezTo>
                      <a:pt x="86" y="14"/>
                      <a:pt x="84" y="13"/>
                      <a:pt x="83" y="13"/>
                    </a:cubicBezTo>
                    <a:cubicBezTo>
                      <a:pt x="82" y="13"/>
                      <a:pt x="82" y="13"/>
                      <a:pt x="81" y="13"/>
                    </a:cubicBezTo>
                    <a:cubicBezTo>
                      <a:pt x="81" y="14"/>
                      <a:pt x="80" y="14"/>
                      <a:pt x="80" y="14"/>
                    </a:cubicBezTo>
                    <a:cubicBezTo>
                      <a:pt x="80" y="16"/>
                      <a:pt x="80" y="16"/>
                      <a:pt x="80" y="16"/>
                    </a:cubicBezTo>
                    <a:cubicBezTo>
                      <a:pt x="80" y="16"/>
                      <a:pt x="80" y="16"/>
                      <a:pt x="80" y="16"/>
                    </a:cubicBezTo>
                    <a:cubicBezTo>
                      <a:pt x="80" y="14"/>
                      <a:pt x="80" y="14"/>
                      <a:pt x="80" y="14"/>
                    </a:cubicBezTo>
                    <a:cubicBezTo>
                      <a:pt x="77" y="13"/>
                      <a:pt x="76" y="13"/>
                      <a:pt x="75" y="12"/>
                    </a:cubicBezTo>
                    <a:cubicBezTo>
                      <a:pt x="72" y="10"/>
                      <a:pt x="71" y="9"/>
                      <a:pt x="68" y="8"/>
                    </a:cubicBezTo>
                    <a:cubicBezTo>
                      <a:pt x="67" y="8"/>
                      <a:pt x="66" y="8"/>
                      <a:pt x="65" y="7"/>
                    </a:cubicBezTo>
                    <a:cubicBezTo>
                      <a:pt x="64" y="7"/>
                      <a:pt x="63" y="6"/>
                      <a:pt x="62" y="6"/>
                    </a:cubicBezTo>
                    <a:cubicBezTo>
                      <a:pt x="60" y="6"/>
                      <a:pt x="60" y="6"/>
                      <a:pt x="60" y="6"/>
                    </a:cubicBezTo>
                    <a:cubicBezTo>
                      <a:pt x="58" y="6"/>
                      <a:pt x="56" y="5"/>
                      <a:pt x="54" y="5"/>
                    </a:cubicBezTo>
                    <a:cubicBezTo>
                      <a:pt x="47" y="5"/>
                      <a:pt x="42" y="4"/>
                      <a:pt x="39" y="2"/>
                    </a:cubicBezTo>
                    <a:cubicBezTo>
                      <a:pt x="37" y="1"/>
                      <a:pt x="34" y="1"/>
                      <a:pt x="32" y="1"/>
                    </a:cubicBezTo>
                    <a:cubicBezTo>
                      <a:pt x="29" y="1"/>
                      <a:pt x="27" y="1"/>
                      <a:pt x="25" y="2"/>
                    </a:cubicBezTo>
                    <a:cubicBezTo>
                      <a:pt x="24" y="2"/>
                      <a:pt x="24" y="3"/>
                      <a:pt x="23" y="3"/>
                    </a:cubicBezTo>
                    <a:cubicBezTo>
                      <a:pt x="22" y="3"/>
                      <a:pt x="21" y="3"/>
                      <a:pt x="20" y="4"/>
                    </a:cubicBezTo>
                    <a:cubicBezTo>
                      <a:pt x="19" y="4"/>
                      <a:pt x="19" y="4"/>
                      <a:pt x="18" y="4"/>
                    </a:cubicBezTo>
                    <a:cubicBezTo>
                      <a:pt x="18" y="4"/>
                      <a:pt x="17" y="4"/>
                      <a:pt x="17" y="4"/>
                    </a:cubicBezTo>
                    <a:cubicBezTo>
                      <a:pt x="16" y="4"/>
                      <a:pt x="16" y="4"/>
                      <a:pt x="15" y="4"/>
                    </a:cubicBezTo>
                    <a:cubicBezTo>
                      <a:pt x="15" y="4"/>
                      <a:pt x="14" y="4"/>
                      <a:pt x="14" y="4"/>
                    </a:cubicBezTo>
                    <a:cubicBezTo>
                      <a:pt x="14" y="4"/>
                      <a:pt x="13" y="4"/>
                      <a:pt x="13" y="4"/>
                    </a:cubicBezTo>
                    <a:cubicBezTo>
                      <a:pt x="13" y="4"/>
                      <a:pt x="12" y="0"/>
                      <a:pt x="12" y="0"/>
                    </a:cubicBezTo>
                    <a:cubicBezTo>
                      <a:pt x="9" y="3"/>
                      <a:pt x="9" y="3"/>
                      <a:pt x="9" y="3"/>
                    </a:cubicBezTo>
                    <a:cubicBezTo>
                      <a:pt x="7" y="5"/>
                      <a:pt x="5" y="8"/>
                      <a:pt x="4" y="10"/>
                    </a:cubicBezTo>
                    <a:cubicBezTo>
                      <a:pt x="2" y="14"/>
                      <a:pt x="3" y="18"/>
                      <a:pt x="5" y="21"/>
                    </a:cubicBezTo>
                    <a:cubicBezTo>
                      <a:pt x="5" y="22"/>
                      <a:pt x="5" y="23"/>
                      <a:pt x="6" y="24"/>
                    </a:cubicBezTo>
                    <a:cubicBezTo>
                      <a:pt x="7" y="29"/>
                      <a:pt x="8" y="35"/>
                      <a:pt x="6" y="40"/>
                    </a:cubicBezTo>
                    <a:cubicBezTo>
                      <a:pt x="6" y="42"/>
                      <a:pt x="5" y="43"/>
                      <a:pt x="3" y="45"/>
                    </a:cubicBezTo>
                    <a:cubicBezTo>
                      <a:pt x="1" y="47"/>
                      <a:pt x="0" y="49"/>
                      <a:pt x="0" y="53"/>
                    </a:cubicBezTo>
                    <a:cubicBezTo>
                      <a:pt x="10" y="81"/>
                      <a:pt x="10" y="81"/>
                      <a:pt x="10" y="81"/>
                    </a:cubicBezTo>
                    <a:cubicBezTo>
                      <a:pt x="17" y="321"/>
                      <a:pt x="17" y="321"/>
                      <a:pt x="17" y="321"/>
                    </a:cubicBezTo>
                    <a:cubicBezTo>
                      <a:pt x="19" y="321"/>
                      <a:pt x="19" y="321"/>
                      <a:pt x="19" y="321"/>
                    </a:cubicBezTo>
                    <a:cubicBezTo>
                      <a:pt x="28" y="321"/>
                      <a:pt x="37" y="321"/>
                      <a:pt x="46" y="321"/>
                    </a:cubicBezTo>
                    <a:cubicBezTo>
                      <a:pt x="56" y="321"/>
                      <a:pt x="66" y="321"/>
                      <a:pt x="77" y="321"/>
                    </a:cubicBezTo>
                    <a:cubicBezTo>
                      <a:pt x="93" y="321"/>
                      <a:pt x="93" y="321"/>
                      <a:pt x="93" y="321"/>
                    </a:cubicBezTo>
                    <a:cubicBezTo>
                      <a:pt x="106" y="321"/>
                      <a:pt x="119" y="321"/>
                      <a:pt x="132" y="321"/>
                    </a:cubicBezTo>
                    <a:cubicBezTo>
                      <a:pt x="147" y="321"/>
                      <a:pt x="161" y="321"/>
                      <a:pt x="173" y="321"/>
                    </a:cubicBezTo>
                    <a:cubicBezTo>
                      <a:pt x="178" y="321"/>
                      <a:pt x="178" y="321"/>
                      <a:pt x="178" y="321"/>
                    </a:cubicBezTo>
                    <a:cubicBezTo>
                      <a:pt x="180" y="321"/>
                      <a:pt x="183" y="321"/>
                      <a:pt x="186" y="321"/>
                    </a:cubicBezTo>
                    <a:cubicBezTo>
                      <a:pt x="187" y="321"/>
                      <a:pt x="188" y="321"/>
                      <a:pt x="189" y="321"/>
                    </a:cubicBezTo>
                    <a:cubicBezTo>
                      <a:pt x="190" y="321"/>
                      <a:pt x="191" y="321"/>
                      <a:pt x="191" y="321"/>
                    </a:cubicBezTo>
                    <a:cubicBezTo>
                      <a:pt x="192" y="322"/>
                      <a:pt x="193" y="322"/>
                      <a:pt x="193" y="322"/>
                    </a:cubicBezTo>
                    <a:cubicBezTo>
                      <a:pt x="194" y="322"/>
                      <a:pt x="194" y="322"/>
                      <a:pt x="194" y="322"/>
                    </a:cubicBezTo>
                    <a:cubicBezTo>
                      <a:pt x="194" y="322"/>
                      <a:pt x="194" y="322"/>
                      <a:pt x="194" y="322"/>
                    </a:cubicBezTo>
                    <a:cubicBezTo>
                      <a:pt x="196" y="321"/>
                      <a:pt x="197" y="319"/>
                      <a:pt x="198" y="317"/>
                    </a:cubicBezTo>
                    <a:cubicBezTo>
                      <a:pt x="199" y="316"/>
                      <a:pt x="200" y="314"/>
                      <a:pt x="201" y="314"/>
                    </a:cubicBezTo>
                    <a:cubicBezTo>
                      <a:pt x="201" y="314"/>
                      <a:pt x="201" y="314"/>
                      <a:pt x="202" y="314"/>
                    </a:cubicBezTo>
                    <a:cubicBezTo>
                      <a:pt x="202" y="314"/>
                      <a:pt x="202" y="314"/>
                      <a:pt x="203" y="314"/>
                    </a:cubicBezTo>
                    <a:cubicBezTo>
                      <a:pt x="204" y="315"/>
                      <a:pt x="204" y="317"/>
                      <a:pt x="204" y="319"/>
                    </a:cubicBezTo>
                    <a:cubicBezTo>
                      <a:pt x="203" y="321"/>
                      <a:pt x="203" y="321"/>
                      <a:pt x="203" y="321"/>
                    </a:cubicBezTo>
                    <a:cubicBezTo>
                      <a:pt x="205" y="321"/>
                      <a:pt x="205" y="321"/>
                      <a:pt x="205" y="321"/>
                    </a:cubicBezTo>
                    <a:cubicBezTo>
                      <a:pt x="209" y="322"/>
                      <a:pt x="213" y="322"/>
                      <a:pt x="217" y="322"/>
                    </a:cubicBezTo>
                    <a:cubicBezTo>
                      <a:pt x="223" y="322"/>
                      <a:pt x="229" y="322"/>
                      <a:pt x="234" y="321"/>
                    </a:cubicBezTo>
                    <a:cubicBezTo>
                      <a:pt x="237" y="321"/>
                      <a:pt x="237" y="321"/>
                      <a:pt x="237" y="321"/>
                    </a:cubicBezTo>
                    <a:cubicBezTo>
                      <a:pt x="239" y="321"/>
                      <a:pt x="241" y="321"/>
                      <a:pt x="243" y="321"/>
                    </a:cubicBezTo>
                    <a:cubicBezTo>
                      <a:pt x="248" y="321"/>
                      <a:pt x="253" y="321"/>
                      <a:pt x="257" y="325"/>
                    </a:cubicBezTo>
                    <a:cubicBezTo>
                      <a:pt x="259" y="328"/>
                      <a:pt x="264" y="330"/>
                      <a:pt x="268" y="330"/>
                    </a:cubicBezTo>
                    <a:cubicBezTo>
                      <a:pt x="268" y="330"/>
                      <a:pt x="269" y="330"/>
                      <a:pt x="269" y="330"/>
                    </a:cubicBezTo>
                    <a:cubicBezTo>
                      <a:pt x="272" y="329"/>
                      <a:pt x="274" y="328"/>
                      <a:pt x="275" y="325"/>
                    </a:cubicBezTo>
                    <a:cubicBezTo>
                      <a:pt x="276" y="324"/>
                      <a:pt x="276" y="323"/>
                      <a:pt x="277" y="321"/>
                    </a:cubicBezTo>
                    <a:cubicBezTo>
                      <a:pt x="277" y="319"/>
                      <a:pt x="278" y="317"/>
                      <a:pt x="280" y="315"/>
                    </a:cubicBezTo>
                    <a:cubicBezTo>
                      <a:pt x="282" y="314"/>
                      <a:pt x="284" y="314"/>
                      <a:pt x="286" y="313"/>
                    </a:cubicBezTo>
                    <a:cubicBezTo>
                      <a:pt x="287" y="313"/>
                      <a:pt x="289" y="313"/>
                      <a:pt x="290" y="313"/>
                    </a:cubicBezTo>
                    <a:cubicBezTo>
                      <a:pt x="294" y="311"/>
                      <a:pt x="296" y="307"/>
                      <a:pt x="297" y="303"/>
                    </a:cubicBezTo>
                    <a:cubicBezTo>
                      <a:pt x="298" y="300"/>
                      <a:pt x="299" y="297"/>
                      <a:pt x="301" y="295"/>
                    </a:cubicBezTo>
                    <a:cubicBezTo>
                      <a:pt x="303" y="294"/>
                      <a:pt x="304" y="294"/>
                      <a:pt x="306" y="293"/>
                    </a:cubicBezTo>
                    <a:cubicBezTo>
                      <a:pt x="308" y="293"/>
                      <a:pt x="309" y="293"/>
                      <a:pt x="311" y="292"/>
                    </a:cubicBezTo>
                    <a:cubicBezTo>
                      <a:pt x="314" y="291"/>
                      <a:pt x="315" y="288"/>
                      <a:pt x="317" y="286"/>
                    </a:cubicBezTo>
                    <a:cubicBezTo>
                      <a:pt x="318" y="285"/>
                      <a:pt x="318" y="285"/>
                      <a:pt x="318" y="284"/>
                    </a:cubicBezTo>
                    <a:cubicBezTo>
                      <a:pt x="320" y="283"/>
                      <a:pt x="320" y="283"/>
                      <a:pt x="320" y="283"/>
                    </a:cubicBezTo>
                    <a:cubicBezTo>
                      <a:pt x="320" y="283"/>
                      <a:pt x="319" y="281"/>
                      <a:pt x="319" y="281"/>
                    </a:cubicBezTo>
                    <a:cubicBezTo>
                      <a:pt x="319" y="280"/>
                      <a:pt x="318" y="279"/>
                      <a:pt x="318" y="278"/>
                    </a:cubicBezTo>
                    <a:cubicBezTo>
                      <a:pt x="317" y="275"/>
                      <a:pt x="316" y="272"/>
                      <a:pt x="316" y="269"/>
                    </a:cubicBezTo>
                    <a:cubicBezTo>
                      <a:pt x="316" y="266"/>
                      <a:pt x="316" y="263"/>
                      <a:pt x="316" y="260"/>
                    </a:cubicBezTo>
                    <a:cubicBezTo>
                      <a:pt x="316" y="259"/>
                      <a:pt x="316" y="259"/>
                      <a:pt x="316" y="258"/>
                    </a:cubicBezTo>
                    <a:close/>
                    <a:moveTo>
                      <a:pt x="255" y="136"/>
                    </a:moveTo>
                    <a:cubicBezTo>
                      <a:pt x="255" y="136"/>
                      <a:pt x="256" y="136"/>
                      <a:pt x="256" y="137"/>
                    </a:cubicBezTo>
                    <a:cubicBezTo>
                      <a:pt x="256" y="137"/>
                      <a:pt x="256" y="137"/>
                      <a:pt x="256" y="137"/>
                    </a:cubicBezTo>
                    <a:cubicBezTo>
                      <a:pt x="256" y="137"/>
                      <a:pt x="256" y="137"/>
                      <a:pt x="256" y="138"/>
                    </a:cubicBezTo>
                    <a:cubicBezTo>
                      <a:pt x="255" y="137"/>
                      <a:pt x="255" y="136"/>
                      <a:pt x="255" y="136"/>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2" name="Freeform 45">
                <a:extLst>
                  <a:ext uri="{FF2B5EF4-FFF2-40B4-BE49-F238E27FC236}">
                    <a16:creationId xmlns:a16="http://schemas.microsoft.com/office/drawing/2014/main" id="{DE15FA8B-A6EC-4C2E-ACA1-E8436F15EEF8}"/>
                  </a:ext>
                </a:extLst>
              </p:cNvPr>
              <p:cNvSpPr>
                <a:spLocks/>
              </p:cNvSpPr>
              <p:nvPr/>
            </p:nvSpPr>
            <p:spPr bwMode="auto">
              <a:xfrm>
                <a:off x="3713" y="2376"/>
                <a:ext cx="105" cy="131"/>
              </a:xfrm>
              <a:custGeom>
                <a:avLst/>
                <a:gdLst>
                  <a:gd name="T0" fmla="*/ 55 w 58"/>
                  <a:gd name="T1" fmla="*/ 24 h 72"/>
                  <a:gd name="T2" fmla="*/ 51 w 58"/>
                  <a:gd name="T3" fmla="*/ 21 h 72"/>
                  <a:gd name="T4" fmla="*/ 49 w 58"/>
                  <a:gd name="T5" fmla="*/ 20 h 72"/>
                  <a:gd name="T6" fmla="*/ 46 w 58"/>
                  <a:gd name="T7" fmla="*/ 19 h 72"/>
                  <a:gd name="T8" fmla="*/ 46 w 58"/>
                  <a:gd name="T9" fmla="*/ 12 h 72"/>
                  <a:gd name="T10" fmla="*/ 47 w 58"/>
                  <a:gd name="T11" fmla="*/ 9 h 72"/>
                  <a:gd name="T12" fmla="*/ 46 w 58"/>
                  <a:gd name="T13" fmla="*/ 7 h 72"/>
                  <a:gd name="T14" fmla="*/ 47 w 58"/>
                  <a:gd name="T15" fmla="*/ 4 h 72"/>
                  <a:gd name="T16" fmla="*/ 48 w 58"/>
                  <a:gd name="T17" fmla="*/ 2 h 72"/>
                  <a:gd name="T18" fmla="*/ 46 w 58"/>
                  <a:gd name="T19" fmla="*/ 1 h 72"/>
                  <a:gd name="T20" fmla="*/ 43 w 58"/>
                  <a:gd name="T21" fmla="*/ 0 h 72"/>
                  <a:gd name="T22" fmla="*/ 43 w 58"/>
                  <a:gd name="T23" fmla="*/ 0 h 72"/>
                  <a:gd name="T24" fmla="*/ 38 w 58"/>
                  <a:gd name="T25" fmla="*/ 1 h 72"/>
                  <a:gd name="T26" fmla="*/ 35 w 58"/>
                  <a:gd name="T27" fmla="*/ 3 h 72"/>
                  <a:gd name="T28" fmla="*/ 33 w 58"/>
                  <a:gd name="T29" fmla="*/ 3 h 72"/>
                  <a:gd name="T30" fmla="*/ 29 w 58"/>
                  <a:gd name="T31" fmla="*/ 6 h 72"/>
                  <a:gd name="T32" fmla="*/ 29 w 58"/>
                  <a:gd name="T33" fmla="*/ 9 h 72"/>
                  <a:gd name="T34" fmla="*/ 25 w 58"/>
                  <a:gd name="T35" fmla="*/ 14 h 72"/>
                  <a:gd name="T36" fmla="*/ 18 w 58"/>
                  <a:gd name="T37" fmla="*/ 16 h 72"/>
                  <a:gd name="T38" fmla="*/ 15 w 58"/>
                  <a:gd name="T39" fmla="*/ 15 h 72"/>
                  <a:gd name="T40" fmla="*/ 12 w 58"/>
                  <a:gd name="T41" fmla="*/ 12 h 72"/>
                  <a:gd name="T42" fmla="*/ 8 w 58"/>
                  <a:gd name="T43" fmla="*/ 8 h 72"/>
                  <a:gd name="T44" fmla="*/ 7 w 58"/>
                  <a:gd name="T45" fmla="*/ 8 h 72"/>
                  <a:gd name="T46" fmla="*/ 1 w 58"/>
                  <a:gd name="T47" fmla="*/ 13 h 72"/>
                  <a:gd name="T48" fmla="*/ 0 w 58"/>
                  <a:gd name="T49" fmla="*/ 14 h 72"/>
                  <a:gd name="T50" fmla="*/ 1 w 58"/>
                  <a:gd name="T51" fmla="*/ 15 h 72"/>
                  <a:gd name="T52" fmla="*/ 6 w 58"/>
                  <a:gd name="T53" fmla="*/ 23 h 72"/>
                  <a:gd name="T54" fmla="*/ 8 w 58"/>
                  <a:gd name="T55" fmla="*/ 30 h 72"/>
                  <a:gd name="T56" fmla="*/ 8 w 58"/>
                  <a:gd name="T57" fmla="*/ 32 h 72"/>
                  <a:gd name="T58" fmla="*/ 8 w 58"/>
                  <a:gd name="T59" fmla="*/ 36 h 72"/>
                  <a:gd name="T60" fmla="*/ 8 w 58"/>
                  <a:gd name="T61" fmla="*/ 49 h 72"/>
                  <a:gd name="T62" fmla="*/ 8 w 58"/>
                  <a:gd name="T63" fmla="*/ 51 h 72"/>
                  <a:gd name="T64" fmla="*/ 9 w 58"/>
                  <a:gd name="T65" fmla="*/ 51 h 72"/>
                  <a:gd name="T66" fmla="*/ 9 w 58"/>
                  <a:gd name="T67" fmla="*/ 51 h 72"/>
                  <a:gd name="T68" fmla="*/ 19 w 58"/>
                  <a:gd name="T69" fmla="*/ 68 h 72"/>
                  <a:gd name="T70" fmla="*/ 19 w 58"/>
                  <a:gd name="T71" fmla="*/ 70 h 72"/>
                  <a:gd name="T72" fmla="*/ 19 w 58"/>
                  <a:gd name="T73" fmla="*/ 72 h 72"/>
                  <a:gd name="T74" fmla="*/ 21 w 58"/>
                  <a:gd name="T75" fmla="*/ 72 h 72"/>
                  <a:gd name="T76" fmla="*/ 22 w 58"/>
                  <a:gd name="T77" fmla="*/ 72 h 72"/>
                  <a:gd name="T78" fmla="*/ 26 w 58"/>
                  <a:gd name="T79" fmla="*/ 70 h 72"/>
                  <a:gd name="T80" fmla="*/ 27 w 58"/>
                  <a:gd name="T81" fmla="*/ 69 h 72"/>
                  <a:gd name="T82" fmla="*/ 28 w 58"/>
                  <a:gd name="T83" fmla="*/ 68 h 72"/>
                  <a:gd name="T84" fmla="*/ 29 w 58"/>
                  <a:gd name="T85" fmla="*/ 68 h 72"/>
                  <a:gd name="T86" fmla="*/ 31 w 58"/>
                  <a:gd name="T87" fmla="*/ 67 h 72"/>
                  <a:gd name="T88" fmla="*/ 33 w 58"/>
                  <a:gd name="T89" fmla="*/ 65 h 72"/>
                  <a:gd name="T90" fmla="*/ 35 w 58"/>
                  <a:gd name="T91" fmla="*/ 63 h 72"/>
                  <a:gd name="T92" fmla="*/ 37 w 58"/>
                  <a:gd name="T93" fmla="*/ 59 h 72"/>
                  <a:gd name="T94" fmla="*/ 38 w 58"/>
                  <a:gd name="T95" fmla="*/ 57 h 72"/>
                  <a:gd name="T96" fmla="*/ 41 w 58"/>
                  <a:gd name="T97" fmla="*/ 51 h 72"/>
                  <a:gd name="T98" fmla="*/ 45 w 58"/>
                  <a:gd name="T99" fmla="*/ 41 h 72"/>
                  <a:gd name="T100" fmla="*/ 51 w 58"/>
                  <a:gd name="T101" fmla="*/ 35 h 72"/>
                  <a:gd name="T102" fmla="*/ 52 w 58"/>
                  <a:gd name="T103" fmla="*/ 34 h 72"/>
                  <a:gd name="T104" fmla="*/ 55 w 58"/>
                  <a:gd name="T10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72">
                    <a:moveTo>
                      <a:pt x="55" y="24"/>
                    </a:moveTo>
                    <a:cubicBezTo>
                      <a:pt x="54" y="23"/>
                      <a:pt x="52" y="22"/>
                      <a:pt x="51" y="21"/>
                    </a:cubicBezTo>
                    <a:cubicBezTo>
                      <a:pt x="51" y="21"/>
                      <a:pt x="50" y="21"/>
                      <a:pt x="49" y="20"/>
                    </a:cubicBezTo>
                    <a:cubicBezTo>
                      <a:pt x="48" y="20"/>
                      <a:pt x="47" y="20"/>
                      <a:pt x="46" y="19"/>
                    </a:cubicBezTo>
                    <a:cubicBezTo>
                      <a:pt x="45" y="18"/>
                      <a:pt x="45" y="15"/>
                      <a:pt x="46" y="12"/>
                    </a:cubicBezTo>
                    <a:cubicBezTo>
                      <a:pt x="46" y="11"/>
                      <a:pt x="46" y="10"/>
                      <a:pt x="47" y="9"/>
                    </a:cubicBezTo>
                    <a:cubicBezTo>
                      <a:pt x="47" y="9"/>
                      <a:pt x="47" y="8"/>
                      <a:pt x="46" y="7"/>
                    </a:cubicBezTo>
                    <a:cubicBezTo>
                      <a:pt x="46" y="6"/>
                      <a:pt x="46" y="5"/>
                      <a:pt x="47" y="4"/>
                    </a:cubicBezTo>
                    <a:cubicBezTo>
                      <a:pt x="48" y="2"/>
                      <a:pt x="48" y="2"/>
                      <a:pt x="48" y="2"/>
                    </a:cubicBezTo>
                    <a:cubicBezTo>
                      <a:pt x="46" y="1"/>
                      <a:pt x="46" y="1"/>
                      <a:pt x="46" y="1"/>
                    </a:cubicBezTo>
                    <a:cubicBezTo>
                      <a:pt x="46" y="1"/>
                      <a:pt x="45" y="0"/>
                      <a:pt x="43" y="0"/>
                    </a:cubicBezTo>
                    <a:cubicBezTo>
                      <a:pt x="43" y="0"/>
                      <a:pt x="43" y="0"/>
                      <a:pt x="43" y="0"/>
                    </a:cubicBezTo>
                    <a:cubicBezTo>
                      <a:pt x="41" y="0"/>
                      <a:pt x="40" y="1"/>
                      <a:pt x="38" y="1"/>
                    </a:cubicBezTo>
                    <a:cubicBezTo>
                      <a:pt x="37" y="2"/>
                      <a:pt x="36" y="2"/>
                      <a:pt x="35" y="3"/>
                    </a:cubicBezTo>
                    <a:cubicBezTo>
                      <a:pt x="34" y="3"/>
                      <a:pt x="34" y="3"/>
                      <a:pt x="33" y="3"/>
                    </a:cubicBezTo>
                    <a:cubicBezTo>
                      <a:pt x="31" y="3"/>
                      <a:pt x="30" y="3"/>
                      <a:pt x="29" y="6"/>
                    </a:cubicBezTo>
                    <a:cubicBezTo>
                      <a:pt x="29" y="7"/>
                      <a:pt x="29" y="8"/>
                      <a:pt x="29" y="9"/>
                    </a:cubicBezTo>
                    <a:cubicBezTo>
                      <a:pt x="28" y="12"/>
                      <a:pt x="28" y="13"/>
                      <a:pt x="25" y="14"/>
                    </a:cubicBezTo>
                    <a:cubicBezTo>
                      <a:pt x="23" y="15"/>
                      <a:pt x="21" y="16"/>
                      <a:pt x="18" y="16"/>
                    </a:cubicBezTo>
                    <a:cubicBezTo>
                      <a:pt x="17" y="16"/>
                      <a:pt x="16" y="15"/>
                      <a:pt x="15" y="15"/>
                    </a:cubicBezTo>
                    <a:cubicBezTo>
                      <a:pt x="14" y="14"/>
                      <a:pt x="13" y="13"/>
                      <a:pt x="12" y="12"/>
                    </a:cubicBezTo>
                    <a:cubicBezTo>
                      <a:pt x="11" y="10"/>
                      <a:pt x="10" y="9"/>
                      <a:pt x="8" y="8"/>
                    </a:cubicBezTo>
                    <a:cubicBezTo>
                      <a:pt x="7" y="8"/>
                      <a:pt x="7" y="8"/>
                      <a:pt x="7" y="8"/>
                    </a:cubicBezTo>
                    <a:cubicBezTo>
                      <a:pt x="4" y="8"/>
                      <a:pt x="1" y="12"/>
                      <a:pt x="1" y="13"/>
                    </a:cubicBezTo>
                    <a:cubicBezTo>
                      <a:pt x="0" y="14"/>
                      <a:pt x="0" y="14"/>
                      <a:pt x="0" y="14"/>
                    </a:cubicBezTo>
                    <a:cubicBezTo>
                      <a:pt x="1" y="15"/>
                      <a:pt x="1" y="15"/>
                      <a:pt x="1" y="15"/>
                    </a:cubicBezTo>
                    <a:cubicBezTo>
                      <a:pt x="2" y="18"/>
                      <a:pt x="3" y="20"/>
                      <a:pt x="6" y="23"/>
                    </a:cubicBezTo>
                    <a:cubicBezTo>
                      <a:pt x="8" y="25"/>
                      <a:pt x="8" y="27"/>
                      <a:pt x="8" y="30"/>
                    </a:cubicBezTo>
                    <a:cubicBezTo>
                      <a:pt x="8" y="30"/>
                      <a:pt x="8" y="31"/>
                      <a:pt x="8" y="32"/>
                    </a:cubicBezTo>
                    <a:cubicBezTo>
                      <a:pt x="8" y="36"/>
                      <a:pt x="8" y="36"/>
                      <a:pt x="8" y="36"/>
                    </a:cubicBezTo>
                    <a:cubicBezTo>
                      <a:pt x="8" y="40"/>
                      <a:pt x="8" y="45"/>
                      <a:pt x="8" y="49"/>
                    </a:cubicBezTo>
                    <a:cubicBezTo>
                      <a:pt x="8" y="51"/>
                      <a:pt x="8" y="51"/>
                      <a:pt x="8" y="51"/>
                    </a:cubicBezTo>
                    <a:cubicBezTo>
                      <a:pt x="9" y="51"/>
                      <a:pt x="9" y="51"/>
                      <a:pt x="9" y="51"/>
                    </a:cubicBezTo>
                    <a:cubicBezTo>
                      <a:pt x="9" y="51"/>
                      <a:pt x="9" y="51"/>
                      <a:pt x="9" y="51"/>
                    </a:cubicBezTo>
                    <a:cubicBezTo>
                      <a:pt x="12" y="54"/>
                      <a:pt x="18" y="64"/>
                      <a:pt x="19" y="68"/>
                    </a:cubicBezTo>
                    <a:cubicBezTo>
                      <a:pt x="19" y="68"/>
                      <a:pt x="19" y="69"/>
                      <a:pt x="19" y="70"/>
                    </a:cubicBezTo>
                    <a:cubicBezTo>
                      <a:pt x="19" y="72"/>
                      <a:pt x="19" y="72"/>
                      <a:pt x="19" y="72"/>
                    </a:cubicBezTo>
                    <a:cubicBezTo>
                      <a:pt x="21" y="72"/>
                      <a:pt x="21" y="72"/>
                      <a:pt x="21" y="72"/>
                    </a:cubicBezTo>
                    <a:cubicBezTo>
                      <a:pt x="21" y="72"/>
                      <a:pt x="22" y="72"/>
                      <a:pt x="22" y="72"/>
                    </a:cubicBezTo>
                    <a:cubicBezTo>
                      <a:pt x="24" y="72"/>
                      <a:pt x="25" y="71"/>
                      <a:pt x="26" y="70"/>
                    </a:cubicBezTo>
                    <a:cubicBezTo>
                      <a:pt x="26" y="70"/>
                      <a:pt x="26" y="70"/>
                      <a:pt x="27" y="69"/>
                    </a:cubicBezTo>
                    <a:cubicBezTo>
                      <a:pt x="27" y="69"/>
                      <a:pt x="27" y="68"/>
                      <a:pt x="28" y="68"/>
                    </a:cubicBezTo>
                    <a:cubicBezTo>
                      <a:pt x="28" y="68"/>
                      <a:pt x="29" y="68"/>
                      <a:pt x="29" y="68"/>
                    </a:cubicBezTo>
                    <a:cubicBezTo>
                      <a:pt x="30" y="68"/>
                      <a:pt x="30" y="68"/>
                      <a:pt x="31" y="67"/>
                    </a:cubicBezTo>
                    <a:cubicBezTo>
                      <a:pt x="31" y="66"/>
                      <a:pt x="32" y="66"/>
                      <a:pt x="33" y="65"/>
                    </a:cubicBezTo>
                    <a:cubicBezTo>
                      <a:pt x="34" y="64"/>
                      <a:pt x="34" y="64"/>
                      <a:pt x="35" y="63"/>
                    </a:cubicBezTo>
                    <a:cubicBezTo>
                      <a:pt x="36" y="62"/>
                      <a:pt x="37" y="60"/>
                      <a:pt x="37" y="59"/>
                    </a:cubicBezTo>
                    <a:cubicBezTo>
                      <a:pt x="37" y="58"/>
                      <a:pt x="37" y="57"/>
                      <a:pt x="38" y="57"/>
                    </a:cubicBezTo>
                    <a:cubicBezTo>
                      <a:pt x="39" y="55"/>
                      <a:pt x="40" y="53"/>
                      <a:pt x="41" y="51"/>
                    </a:cubicBezTo>
                    <a:cubicBezTo>
                      <a:pt x="43" y="48"/>
                      <a:pt x="44" y="44"/>
                      <a:pt x="45" y="41"/>
                    </a:cubicBezTo>
                    <a:cubicBezTo>
                      <a:pt x="46" y="38"/>
                      <a:pt x="48" y="37"/>
                      <a:pt x="51" y="35"/>
                    </a:cubicBezTo>
                    <a:cubicBezTo>
                      <a:pt x="52" y="34"/>
                      <a:pt x="52" y="34"/>
                      <a:pt x="52" y="34"/>
                    </a:cubicBezTo>
                    <a:cubicBezTo>
                      <a:pt x="55" y="31"/>
                      <a:pt x="58" y="28"/>
                      <a:pt x="55" y="24"/>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3" name="Freeform 46">
                <a:extLst>
                  <a:ext uri="{FF2B5EF4-FFF2-40B4-BE49-F238E27FC236}">
                    <a16:creationId xmlns:a16="http://schemas.microsoft.com/office/drawing/2014/main" id="{9A911328-6B16-4B51-8191-DFA8FABD5AC7}"/>
                  </a:ext>
                </a:extLst>
              </p:cNvPr>
              <p:cNvSpPr>
                <a:spLocks/>
              </p:cNvSpPr>
              <p:nvPr/>
            </p:nvSpPr>
            <p:spPr bwMode="auto">
              <a:xfrm>
                <a:off x="3334" y="856"/>
                <a:ext cx="865" cy="1172"/>
              </a:xfrm>
              <a:custGeom>
                <a:avLst/>
                <a:gdLst>
                  <a:gd name="T0" fmla="*/ 465 w 477"/>
                  <a:gd name="T1" fmla="*/ 159 h 646"/>
                  <a:gd name="T2" fmla="*/ 455 w 477"/>
                  <a:gd name="T3" fmla="*/ 149 h 646"/>
                  <a:gd name="T4" fmla="*/ 443 w 477"/>
                  <a:gd name="T5" fmla="*/ 140 h 646"/>
                  <a:gd name="T6" fmla="*/ 436 w 477"/>
                  <a:gd name="T7" fmla="*/ 112 h 646"/>
                  <a:gd name="T8" fmla="*/ 431 w 477"/>
                  <a:gd name="T9" fmla="*/ 71 h 646"/>
                  <a:gd name="T10" fmla="*/ 419 w 477"/>
                  <a:gd name="T11" fmla="*/ 32 h 646"/>
                  <a:gd name="T12" fmla="*/ 393 w 477"/>
                  <a:gd name="T13" fmla="*/ 11 h 646"/>
                  <a:gd name="T14" fmla="*/ 371 w 477"/>
                  <a:gd name="T15" fmla="*/ 10 h 646"/>
                  <a:gd name="T16" fmla="*/ 341 w 477"/>
                  <a:gd name="T17" fmla="*/ 38 h 646"/>
                  <a:gd name="T18" fmla="*/ 302 w 477"/>
                  <a:gd name="T19" fmla="*/ 38 h 646"/>
                  <a:gd name="T20" fmla="*/ 267 w 477"/>
                  <a:gd name="T21" fmla="*/ 29 h 646"/>
                  <a:gd name="T22" fmla="*/ 256 w 477"/>
                  <a:gd name="T23" fmla="*/ 38 h 646"/>
                  <a:gd name="T24" fmla="*/ 158 w 477"/>
                  <a:gd name="T25" fmla="*/ 38 h 646"/>
                  <a:gd name="T26" fmla="*/ 56 w 477"/>
                  <a:gd name="T27" fmla="*/ 103 h 646"/>
                  <a:gd name="T28" fmla="*/ 59 w 477"/>
                  <a:gd name="T29" fmla="*/ 236 h 646"/>
                  <a:gd name="T30" fmla="*/ 52 w 477"/>
                  <a:gd name="T31" fmla="*/ 242 h 646"/>
                  <a:gd name="T32" fmla="*/ 36 w 477"/>
                  <a:gd name="T33" fmla="*/ 245 h 646"/>
                  <a:gd name="T34" fmla="*/ 22 w 477"/>
                  <a:gd name="T35" fmla="*/ 275 h 646"/>
                  <a:gd name="T36" fmla="*/ 16 w 477"/>
                  <a:gd name="T37" fmla="*/ 298 h 646"/>
                  <a:gd name="T38" fmla="*/ 9 w 477"/>
                  <a:gd name="T39" fmla="*/ 325 h 646"/>
                  <a:gd name="T40" fmla="*/ 9 w 477"/>
                  <a:gd name="T41" fmla="*/ 342 h 646"/>
                  <a:gd name="T42" fmla="*/ 21 w 477"/>
                  <a:gd name="T43" fmla="*/ 372 h 646"/>
                  <a:gd name="T44" fmla="*/ 31 w 477"/>
                  <a:gd name="T45" fmla="*/ 401 h 646"/>
                  <a:gd name="T46" fmla="*/ 53 w 477"/>
                  <a:gd name="T47" fmla="*/ 445 h 646"/>
                  <a:gd name="T48" fmla="*/ 47 w 477"/>
                  <a:gd name="T49" fmla="*/ 465 h 646"/>
                  <a:gd name="T50" fmla="*/ 60 w 477"/>
                  <a:gd name="T51" fmla="*/ 475 h 646"/>
                  <a:gd name="T52" fmla="*/ 77 w 477"/>
                  <a:gd name="T53" fmla="*/ 490 h 646"/>
                  <a:gd name="T54" fmla="*/ 101 w 477"/>
                  <a:gd name="T55" fmla="*/ 504 h 646"/>
                  <a:gd name="T56" fmla="*/ 116 w 477"/>
                  <a:gd name="T57" fmla="*/ 527 h 646"/>
                  <a:gd name="T58" fmla="*/ 133 w 477"/>
                  <a:gd name="T59" fmla="*/ 546 h 646"/>
                  <a:gd name="T60" fmla="*/ 144 w 477"/>
                  <a:gd name="T61" fmla="*/ 565 h 646"/>
                  <a:gd name="T62" fmla="*/ 159 w 477"/>
                  <a:gd name="T63" fmla="*/ 579 h 646"/>
                  <a:gd name="T64" fmla="*/ 175 w 477"/>
                  <a:gd name="T65" fmla="*/ 611 h 646"/>
                  <a:gd name="T66" fmla="*/ 198 w 477"/>
                  <a:gd name="T67" fmla="*/ 616 h 646"/>
                  <a:gd name="T68" fmla="*/ 216 w 477"/>
                  <a:gd name="T69" fmla="*/ 619 h 646"/>
                  <a:gd name="T70" fmla="*/ 232 w 477"/>
                  <a:gd name="T71" fmla="*/ 613 h 646"/>
                  <a:gd name="T72" fmla="*/ 255 w 477"/>
                  <a:gd name="T73" fmla="*/ 639 h 646"/>
                  <a:gd name="T74" fmla="*/ 284 w 477"/>
                  <a:gd name="T75" fmla="*/ 641 h 646"/>
                  <a:gd name="T76" fmla="*/ 297 w 477"/>
                  <a:gd name="T77" fmla="*/ 643 h 646"/>
                  <a:gd name="T78" fmla="*/ 304 w 477"/>
                  <a:gd name="T79" fmla="*/ 645 h 646"/>
                  <a:gd name="T80" fmla="*/ 327 w 477"/>
                  <a:gd name="T81" fmla="*/ 635 h 646"/>
                  <a:gd name="T82" fmla="*/ 367 w 477"/>
                  <a:gd name="T83" fmla="*/ 610 h 646"/>
                  <a:gd name="T84" fmla="*/ 400 w 477"/>
                  <a:gd name="T85" fmla="*/ 585 h 646"/>
                  <a:gd name="T86" fmla="*/ 387 w 477"/>
                  <a:gd name="T87" fmla="*/ 575 h 646"/>
                  <a:gd name="T88" fmla="*/ 369 w 477"/>
                  <a:gd name="T89" fmla="*/ 538 h 646"/>
                  <a:gd name="T90" fmla="*/ 343 w 477"/>
                  <a:gd name="T91" fmla="*/ 509 h 646"/>
                  <a:gd name="T92" fmla="*/ 328 w 477"/>
                  <a:gd name="T93" fmla="*/ 498 h 646"/>
                  <a:gd name="T94" fmla="*/ 344 w 477"/>
                  <a:gd name="T95" fmla="*/ 487 h 646"/>
                  <a:gd name="T96" fmla="*/ 356 w 477"/>
                  <a:gd name="T97" fmla="*/ 439 h 646"/>
                  <a:gd name="T98" fmla="*/ 373 w 477"/>
                  <a:gd name="T99" fmla="*/ 406 h 646"/>
                  <a:gd name="T100" fmla="*/ 379 w 477"/>
                  <a:gd name="T101" fmla="*/ 397 h 646"/>
                  <a:gd name="T102" fmla="*/ 395 w 477"/>
                  <a:gd name="T103" fmla="*/ 356 h 646"/>
                  <a:gd name="T104" fmla="*/ 413 w 477"/>
                  <a:gd name="T105" fmla="*/ 334 h 646"/>
                  <a:gd name="T106" fmla="*/ 420 w 477"/>
                  <a:gd name="T107" fmla="*/ 272 h 646"/>
                  <a:gd name="T108" fmla="*/ 430 w 477"/>
                  <a:gd name="T109" fmla="*/ 221 h 646"/>
                  <a:gd name="T110" fmla="*/ 436 w 477"/>
                  <a:gd name="T111" fmla="*/ 202 h 646"/>
                  <a:gd name="T112" fmla="*/ 456 w 477"/>
                  <a:gd name="T113" fmla="*/ 186 h 646"/>
                  <a:gd name="T114" fmla="*/ 477 w 477"/>
                  <a:gd name="T115" fmla="*/ 168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7" h="646">
                    <a:moveTo>
                      <a:pt x="476" y="166"/>
                    </a:moveTo>
                    <a:cubicBezTo>
                      <a:pt x="476" y="166"/>
                      <a:pt x="476" y="166"/>
                      <a:pt x="476" y="166"/>
                    </a:cubicBezTo>
                    <a:cubicBezTo>
                      <a:pt x="475" y="165"/>
                      <a:pt x="474" y="164"/>
                      <a:pt x="473" y="164"/>
                    </a:cubicBezTo>
                    <a:cubicBezTo>
                      <a:pt x="472" y="163"/>
                      <a:pt x="471" y="163"/>
                      <a:pt x="471" y="163"/>
                    </a:cubicBezTo>
                    <a:cubicBezTo>
                      <a:pt x="471" y="162"/>
                      <a:pt x="470" y="162"/>
                      <a:pt x="470" y="162"/>
                    </a:cubicBezTo>
                    <a:cubicBezTo>
                      <a:pt x="469" y="161"/>
                      <a:pt x="468" y="160"/>
                      <a:pt x="465" y="159"/>
                    </a:cubicBezTo>
                    <a:cubicBezTo>
                      <a:pt x="465" y="159"/>
                      <a:pt x="464" y="159"/>
                      <a:pt x="464" y="159"/>
                    </a:cubicBezTo>
                    <a:cubicBezTo>
                      <a:pt x="464" y="159"/>
                      <a:pt x="464" y="158"/>
                      <a:pt x="464" y="158"/>
                    </a:cubicBezTo>
                    <a:cubicBezTo>
                      <a:pt x="464" y="158"/>
                      <a:pt x="464" y="157"/>
                      <a:pt x="463" y="157"/>
                    </a:cubicBezTo>
                    <a:cubicBezTo>
                      <a:pt x="463" y="155"/>
                      <a:pt x="461" y="154"/>
                      <a:pt x="460" y="153"/>
                    </a:cubicBezTo>
                    <a:cubicBezTo>
                      <a:pt x="459" y="153"/>
                      <a:pt x="459" y="153"/>
                      <a:pt x="459" y="152"/>
                    </a:cubicBezTo>
                    <a:cubicBezTo>
                      <a:pt x="457" y="151"/>
                      <a:pt x="456" y="150"/>
                      <a:pt x="455" y="149"/>
                    </a:cubicBezTo>
                    <a:cubicBezTo>
                      <a:pt x="454" y="148"/>
                      <a:pt x="454" y="148"/>
                      <a:pt x="454" y="147"/>
                    </a:cubicBezTo>
                    <a:cubicBezTo>
                      <a:pt x="453" y="146"/>
                      <a:pt x="452" y="145"/>
                      <a:pt x="449" y="144"/>
                    </a:cubicBezTo>
                    <a:cubicBezTo>
                      <a:pt x="449" y="144"/>
                      <a:pt x="448" y="144"/>
                      <a:pt x="448" y="144"/>
                    </a:cubicBezTo>
                    <a:cubicBezTo>
                      <a:pt x="448" y="144"/>
                      <a:pt x="447" y="144"/>
                      <a:pt x="446" y="144"/>
                    </a:cubicBezTo>
                    <a:cubicBezTo>
                      <a:pt x="446" y="144"/>
                      <a:pt x="445" y="144"/>
                      <a:pt x="445" y="144"/>
                    </a:cubicBezTo>
                    <a:cubicBezTo>
                      <a:pt x="444" y="143"/>
                      <a:pt x="443" y="141"/>
                      <a:pt x="443" y="140"/>
                    </a:cubicBezTo>
                    <a:cubicBezTo>
                      <a:pt x="443" y="139"/>
                      <a:pt x="443" y="139"/>
                      <a:pt x="443" y="139"/>
                    </a:cubicBezTo>
                    <a:cubicBezTo>
                      <a:pt x="441" y="135"/>
                      <a:pt x="440" y="131"/>
                      <a:pt x="439" y="127"/>
                    </a:cubicBezTo>
                    <a:cubicBezTo>
                      <a:pt x="438" y="126"/>
                      <a:pt x="438" y="124"/>
                      <a:pt x="438" y="123"/>
                    </a:cubicBezTo>
                    <a:cubicBezTo>
                      <a:pt x="438" y="122"/>
                      <a:pt x="438" y="121"/>
                      <a:pt x="438" y="119"/>
                    </a:cubicBezTo>
                    <a:cubicBezTo>
                      <a:pt x="438" y="118"/>
                      <a:pt x="437" y="117"/>
                      <a:pt x="437" y="115"/>
                    </a:cubicBezTo>
                    <a:cubicBezTo>
                      <a:pt x="436" y="114"/>
                      <a:pt x="436" y="113"/>
                      <a:pt x="436" y="112"/>
                    </a:cubicBezTo>
                    <a:cubicBezTo>
                      <a:pt x="436" y="111"/>
                      <a:pt x="435" y="109"/>
                      <a:pt x="435" y="108"/>
                    </a:cubicBezTo>
                    <a:cubicBezTo>
                      <a:pt x="434" y="106"/>
                      <a:pt x="434" y="105"/>
                      <a:pt x="434" y="103"/>
                    </a:cubicBezTo>
                    <a:cubicBezTo>
                      <a:pt x="433" y="99"/>
                      <a:pt x="433" y="93"/>
                      <a:pt x="434" y="87"/>
                    </a:cubicBezTo>
                    <a:cubicBezTo>
                      <a:pt x="434" y="85"/>
                      <a:pt x="433" y="83"/>
                      <a:pt x="433" y="81"/>
                    </a:cubicBezTo>
                    <a:cubicBezTo>
                      <a:pt x="433" y="80"/>
                      <a:pt x="432" y="79"/>
                      <a:pt x="432" y="78"/>
                    </a:cubicBezTo>
                    <a:cubicBezTo>
                      <a:pt x="432" y="76"/>
                      <a:pt x="432" y="73"/>
                      <a:pt x="431" y="71"/>
                    </a:cubicBezTo>
                    <a:cubicBezTo>
                      <a:pt x="431" y="70"/>
                      <a:pt x="431" y="69"/>
                      <a:pt x="432" y="68"/>
                    </a:cubicBezTo>
                    <a:cubicBezTo>
                      <a:pt x="432" y="66"/>
                      <a:pt x="432" y="64"/>
                      <a:pt x="431" y="63"/>
                    </a:cubicBezTo>
                    <a:cubicBezTo>
                      <a:pt x="430" y="61"/>
                      <a:pt x="429" y="59"/>
                      <a:pt x="428" y="57"/>
                    </a:cubicBezTo>
                    <a:cubicBezTo>
                      <a:pt x="427" y="54"/>
                      <a:pt x="425" y="51"/>
                      <a:pt x="424" y="48"/>
                    </a:cubicBezTo>
                    <a:cubicBezTo>
                      <a:pt x="423" y="46"/>
                      <a:pt x="423" y="44"/>
                      <a:pt x="423" y="41"/>
                    </a:cubicBezTo>
                    <a:cubicBezTo>
                      <a:pt x="422" y="37"/>
                      <a:pt x="422" y="35"/>
                      <a:pt x="419" y="32"/>
                    </a:cubicBezTo>
                    <a:cubicBezTo>
                      <a:pt x="418" y="31"/>
                      <a:pt x="416" y="30"/>
                      <a:pt x="415" y="29"/>
                    </a:cubicBezTo>
                    <a:cubicBezTo>
                      <a:pt x="412" y="27"/>
                      <a:pt x="410" y="25"/>
                      <a:pt x="408" y="23"/>
                    </a:cubicBezTo>
                    <a:cubicBezTo>
                      <a:pt x="407" y="22"/>
                      <a:pt x="406" y="21"/>
                      <a:pt x="406" y="20"/>
                    </a:cubicBezTo>
                    <a:cubicBezTo>
                      <a:pt x="404" y="17"/>
                      <a:pt x="402" y="13"/>
                      <a:pt x="397" y="12"/>
                    </a:cubicBezTo>
                    <a:cubicBezTo>
                      <a:pt x="397" y="12"/>
                      <a:pt x="396" y="12"/>
                      <a:pt x="395" y="12"/>
                    </a:cubicBezTo>
                    <a:cubicBezTo>
                      <a:pt x="394" y="12"/>
                      <a:pt x="393" y="12"/>
                      <a:pt x="393" y="11"/>
                    </a:cubicBezTo>
                    <a:cubicBezTo>
                      <a:pt x="391" y="10"/>
                      <a:pt x="390" y="9"/>
                      <a:pt x="389" y="8"/>
                    </a:cubicBezTo>
                    <a:cubicBezTo>
                      <a:pt x="388" y="6"/>
                      <a:pt x="387" y="4"/>
                      <a:pt x="386" y="3"/>
                    </a:cubicBezTo>
                    <a:cubicBezTo>
                      <a:pt x="384" y="0"/>
                      <a:pt x="384" y="0"/>
                      <a:pt x="384" y="0"/>
                    </a:cubicBezTo>
                    <a:cubicBezTo>
                      <a:pt x="382" y="3"/>
                      <a:pt x="382" y="3"/>
                      <a:pt x="382" y="3"/>
                    </a:cubicBezTo>
                    <a:cubicBezTo>
                      <a:pt x="380" y="5"/>
                      <a:pt x="378" y="8"/>
                      <a:pt x="376" y="9"/>
                    </a:cubicBezTo>
                    <a:cubicBezTo>
                      <a:pt x="374" y="10"/>
                      <a:pt x="373" y="10"/>
                      <a:pt x="371" y="10"/>
                    </a:cubicBezTo>
                    <a:cubicBezTo>
                      <a:pt x="369" y="10"/>
                      <a:pt x="368" y="10"/>
                      <a:pt x="366" y="12"/>
                    </a:cubicBezTo>
                    <a:cubicBezTo>
                      <a:pt x="363" y="14"/>
                      <a:pt x="362" y="17"/>
                      <a:pt x="362" y="20"/>
                    </a:cubicBezTo>
                    <a:cubicBezTo>
                      <a:pt x="360" y="24"/>
                      <a:pt x="359" y="28"/>
                      <a:pt x="355" y="29"/>
                    </a:cubicBezTo>
                    <a:cubicBezTo>
                      <a:pt x="354" y="30"/>
                      <a:pt x="352" y="30"/>
                      <a:pt x="351" y="30"/>
                    </a:cubicBezTo>
                    <a:cubicBezTo>
                      <a:pt x="349" y="30"/>
                      <a:pt x="347" y="30"/>
                      <a:pt x="345" y="32"/>
                    </a:cubicBezTo>
                    <a:cubicBezTo>
                      <a:pt x="343" y="34"/>
                      <a:pt x="342" y="36"/>
                      <a:pt x="341" y="38"/>
                    </a:cubicBezTo>
                    <a:cubicBezTo>
                      <a:pt x="341" y="40"/>
                      <a:pt x="341" y="41"/>
                      <a:pt x="340" y="42"/>
                    </a:cubicBezTo>
                    <a:cubicBezTo>
                      <a:pt x="339" y="45"/>
                      <a:pt x="337" y="46"/>
                      <a:pt x="334" y="47"/>
                    </a:cubicBezTo>
                    <a:cubicBezTo>
                      <a:pt x="334" y="47"/>
                      <a:pt x="333" y="47"/>
                      <a:pt x="333" y="47"/>
                    </a:cubicBezTo>
                    <a:cubicBezTo>
                      <a:pt x="329" y="47"/>
                      <a:pt x="324" y="44"/>
                      <a:pt x="322" y="42"/>
                    </a:cubicBezTo>
                    <a:cubicBezTo>
                      <a:pt x="318" y="38"/>
                      <a:pt x="312" y="38"/>
                      <a:pt x="308" y="38"/>
                    </a:cubicBezTo>
                    <a:cubicBezTo>
                      <a:pt x="306" y="38"/>
                      <a:pt x="304" y="38"/>
                      <a:pt x="302" y="38"/>
                    </a:cubicBezTo>
                    <a:cubicBezTo>
                      <a:pt x="299" y="38"/>
                      <a:pt x="299" y="38"/>
                      <a:pt x="299" y="38"/>
                    </a:cubicBezTo>
                    <a:cubicBezTo>
                      <a:pt x="294" y="38"/>
                      <a:pt x="288" y="38"/>
                      <a:pt x="282" y="38"/>
                    </a:cubicBezTo>
                    <a:cubicBezTo>
                      <a:pt x="277" y="38"/>
                      <a:pt x="273" y="38"/>
                      <a:pt x="269" y="38"/>
                    </a:cubicBezTo>
                    <a:cubicBezTo>
                      <a:pt x="269" y="37"/>
                      <a:pt x="269" y="37"/>
                      <a:pt x="269" y="36"/>
                    </a:cubicBezTo>
                    <a:cubicBezTo>
                      <a:pt x="269" y="33"/>
                      <a:pt x="269" y="32"/>
                      <a:pt x="268" y="31"/>
                    </a:cubicBezTo>
                    <a:cubicBezTo>
                      <a:pt x="267" y="29"/>
                      <a:pt x="267" y="29"/>
                      <a:pt x="267" y="29"/>
                    </a:cubicBezTo>
                    <a:cubicBezTo>
                      <a:pt x="266" y="30"/>
                      <a:pt x="266" y="30"/>
                      <a:pt x="266" y="30"/>
                    </a:cubicBezTo>
                    <a:cubicBezTo>
                      <a:pt x="266" y="30"/>
                      <a:pt x="266" y="30"/>
                      <a:pt x="266" y="30"/>
                    </a:cubicBezTo>
                    <a:cubicBezTo>
                      <a:pt x="265" y="31"/>
                      <a:pt x="264" y="32"/>
                      <a:pt x="263" y="34"/>
                    </a:cubicBezTo>
                    <a:cubicBezTo>
                      <a:pt x="262" y="36"/>
                      <a:pt x="261" y="38"/>
                      <a:pt x="259" y="38"/>
                    </a:cubicBezTo>
                    <a:cubicBezTo>
                      <a:pt x="259" y="38"/>
                      <a:pt x="259" y="38"/>
                      <a:pt x="258" y="38"/>
                    </a:cubicBezTo>
                    <a:cubicBezTo>
                      <a:pt x="258" y="38"/>
                      <a:pt x="257" y="38"/>
                      <a:pt x="256" y="38"/>
                    </a:cubicBezTo>
                    <a:cubicBezTo>
                      <a:pt x="256" y="38"/>
                      <a:pt x="255" y="38"/>
                      <a:pt x="254" y="38"/>
                    </a:cubicBezTo>
                    <a:cubicBezTo>
                      <a:pt x="253" y="38"/>
                      <a:pt x="252" y="38"/>
                      <a:pt x="251" y="38"/>
                    </a:cubicBezTo>
                    <a:cubicBezTo>
                      <a:pt x="248" y="38"/>
                      <a:pt x="245" y="38"/>
                      <a:pt x="243" y="38"/>
                    </a:cubicBezTo>
                    <a:cubicBezTo>
                      <a:pt x="238" y="38"/>
                      <a:pt x="238" y="38"/>
                      <a:pt x="238" y="38"/>
                    </a:cubicBezTo>
                    <a:cubicBezTo>
                      <a:pt x="226" y="38"/>
                      <a:pt x="212" y="38"/>
                      <a:pt x="197" y="38"/>
                    </a:cubicBezTo>
                    <a:cubicBezTo>
                      <a:pt x="184" y="38"/>
                      <a:pt x="171" y="38"/>
                      <a:pt x="158" y="38"/>
                    </a:cubicBezTo>
                    <a:cubicBezTo>
                      <a:pt x="142" y="38"/>
                      <a:pt x="142" y="38"/>
                      <a:pt x="142" y="38"/>
                    </a:cubicBezTo>
                    <a:cubicBezTo>
                      <a:pt x="131" y="38"/>
                      <a:pt x="121" y="38"/>
                      <a:pt x="111" y="38"/>
                    </a:cubicBezTo>
                    <a:cubicBezTo>
                      <a:pt x="102" y="38"/>
                      <a:pt x="93" y="38"/>
                      <a:pt x="84" y="38"/>
                    </a:cubicBezTo>
                    <a:cubicBezTo>
                      <a:pt x="82" y="38"/>
                      <a:pt x="82" y="38"/>
                      <a:pt x="82" y="38"/>
                    </a:cubicBezTo>
                    <a:cubicBezTo>
                      <a:pt x="84" y="103"/>
                      <a:pt x="84" y="103"/>
                      <a:pt x="84" y="103"/>
                    </a:cubicBezTo>
                    <a:cubicBezTo>
                      <a:pt x="56" y="103"/>
                      <a:pt x="56" y="103"/>
                      <a:pt x="56" y="103"/>
                    </a:cubicBezTo>
                    <a:cubicBezTo>
                      <a:pt x="56" y="118"/>
                      <a:pt x="56" y="118"/>
                      <a:pt x="56" y="118"/>
                    </a:cubicBezTo>
                    <a:cubicBezTo>
                      <a:pt x="57" y="128"/>
                      <a:pt x="57" y="137"/>
                      <a:pt x="57" y="147"/>
                    </a:cubicBezTo>
                    <a:cubicBezTo>
                      <a:pt x="57" y="156"/>
                      <a:pt x="57" y="156"/>
                      <a:pt x="57" y="156"/>
                    </a:cubicBezTo>
                    <a:cubicBezTo>
                      <a:pt x="58" y="176"/>
                      <a:pt x="58" y="199"/>
                      <a:pt x="59" y="221"/>
                    </a:cubicBezTo>
                    <a:cubicBezTo>
                      <a:pt x="59" y="226"/>
                      <a:pt x="59" y="226"/>
                      <a:pt x="59" y="226"/>
                    </a:cubicBezTo>
                    <a:cubicBezTo>
                      <a:pt x="59" y="226"/>
                      <a:pt x="59" y="233"/>
                      <a:pt x="59" y="236"/>
                    </a:cubicBezTo>
                    <a:cubicBezTo>
                      <a:pt x="59" y="236"/>
                      <a:pt x="59" y="237"/>
                      <a:pt x="59" y="237"/>
                    </a:cubicBezTo>
                    <a:cubicBezTo>
                      <a:pt x="60" y="238"/>
                      <a:pt x="60" y="240"/>
                      <a:pt x="60" y="241"/>
                    </a:cubicBezTo>
                    <a:cubicBezTo>
                      <a:pt x="59" y="242"/>
                      <a:pt x="59" y="243"/>
                      <a:pt x="58" y="243"/>
                    </a:cubicBezTo>
                    <a:cubicBezTo>
                      <a:pt x="58" y="243"/>
                      <a:pt x="58" y="243"/>
                      <a:pt x="57" y="243"/>
                    </a:cubicBezTo>
                    <a:cubicBezTo>
                      <a:pt x="56" y="243"/>
                      <a:pt x="55" y="243"/>
                      <a:pt x="54" y="243"/>
                    </a:cubicBezTo>
                    <a:cubicBezTo>
                      <a:pt x="54" y="243"/>
                      <a:pt x="53" y="242"/>
                      <a:pt x="52" y="242"/>
                    </a:cubicBezTo>
                    <a:cubicBezTo>
                      <a:pt x="52" y="242"/>
                      <a:pt x="52" y="242"/>
                      <a:pt x="51" y="242"/>
                    </a:cubicBezTo>
                    <a:cubicBezTo>
                      <a:pt x="49" y="242"/>
                      <a:pt x="48" y="243"/>
                      <a:pt x="46" y="244"/>
                    </a:cubicBezTo>
                    <a:cubicBezTo>
                      <a:pt x="45" y="245"/>
                      <a:pt x="44" y="246"/>
                      <a:pt x="42" y="246"/>
                    </a:cubicBezTo>
                    <a:cubicBezTo>
                      <a:pt x="42" y="246"/>
                      <a:pt x="42" y="246"/>
                      <a:pt x="42" y="246"/>
                    </a:cubicBezTo>
                    <a:cubicBezTo>
                      <a:pt x="41" y="246"/>
                      <a:pt x="40" y="246"/>
                      <a:pt x="39" y="246"/>
                    </a:cubicBezTo>
                    <a:cubicBezTo>
                      <a:pt x="38" y="246"/>
                      <a:pt x="37" y="245"/>
                      <a:pt x="36" y="245"/>
                    </a:cubicBezTo>
                    <a:cubicBezTo>
                      <a:pt x="34" y="245"/>
                      <a:pt x="32" y="246"/>
                      <a:pt x="31" y="248"/>
                    </a:cubicBezTo>
                    <a:cubicBezTo>
                      <a:pt x="29" y="251"/>
                      <a:pt x="30" y="253"/>
                      <a:pt x="31" y="256"/>
                    </a:cubicBezTo>
                    <a:cubicBezTo>
                      <a:pt x="31" y="258"/>
                      <a:pt x="32" y="260"/>
                      <a:pt x="30" y="262"/>
                    </a:cubicBezTo>
                    <a:cubicBezTo>
                      <a:pt x="30" y="264"/>
                      <a:pt x="28" y="265"/>
                      <a:pt x="27" y="267"/>
                    </a:cubicBezTo>
                    <a:cubicBezTo>
                      <a:pt x="25" y="268"/>
                      <a:pt x="23" y="270"/>
                      <a:pt x="23" y="272"/>
                    </a:cubicBezTo>
                    <a:cubicBezTo>
                      <a:pt x="22" y="273"/>
                      <a:pt x="22" y="274"/>
                      <a:pt x="22" y="275"/>
                    </a:cubicBezTo>
                    <a:cubicBezTo>
                      <a:pt x="22" y="277"/>
                      <a:pt x="22" y="278"/>
                      <a:pt x="22" y="279"/>
                    </a:cubicBezTo>
                    <a:cubicBezTo>
                      <a:pt x="21" y="280"/>
                      <a:pt x="20" y="280"/>
                      <a:pt x="18" y="281"/>
                    </a:cubicBezTo>
                    <a:cubicBezTo>
                      <a:pt x="17" y="281"/>
                      <a:pt x="16" y="281"/>
                      <a:pt x="15" y="282"/>
                    </a:cubicBezTo>
                    <a:cubicBezTo>
                      <a:pt x="13" y="285"/>
                      <a:pt x="15" y="287"/>
                      <a:pt x="17" y="289"/>
                    </a:cubicBezTo>
                    <a:cubicBezTo>
                      <a:pt x="19" y="291"/>
                      <a:pt x="21" y="293"/>
                      <a:pt x="20" y="295"/>
                    </a:cubicBezTo>
                    <a:cubicBezTo>
                      <a:pt x="19" y="297"/>
                      <a:pt x="17" y="297"/>
                      <a:pt x="16" y="298"/>
                    </a:cubicBezTo>
                    <a:cubicBezTo>
                      <a:pt x="15" y="298"/>
                      <a:pt x="14" y="299"/>
                      <a:pt x="14" y="299"/>
                    </a:cubicBezTo>
                    <a:cubicBezTo>
                      <a:pt x="12" y="300"/>
                      <a:pt x="10" y="302"/>
                      <a:pt x="9" y="304"/>
                    </a:cubicBezTo>
                    <a:cubicBezTo>
                      <a:pt x="5" y="308"/>
                      <a:pt x="6" y="311"/>
                      <a:pt x="9" y="316"/>
                    </a:cubicBezTo>
                    <a:cubicBezTo>
                      <a:pt x="9" y="316"/>
                      <a:pt x="9" y="317"/>
                      <a:pt x="10" y="317"/>
                    </a:cubicBezTo>
                    <a:cubicBezTo>
                      <a:pt x="11" y="319"/>
                      <a:pt x="12" y="320"/>
                      <a:pt x="12" y="322"/>
                    </a:cubicBezTo>
                    <a:cubicBezTo>
                      <a:pt x="11" y="324"/>
                      <a:pt x="10" y="324"/>
                      <a:pt x="9" y="325"/>
                    </a:cubicBezTo>
                    <a:cubicBezTo>
                      <a:pt x="8" y="325"/>
                      <a:pt x="8" y="325"/>
                      <a:pt x="7" y="326"/>
                    </a:cubicBezTo>
                    <a:cubicBezTo>
                      <a:pt x="3" y="328"/>
                      <a:pt x="0" y="334"/>
                      <a:pt x="0" y="339"/>
                    </a:cubicBezTo>
                    <a:cubicBezTo>
                      <a:pt x="0" y="341"/>
                      <a:pt x="0" y="344"/>
                      <a:pt x="3" y="345"/>
                    </a:cubicBezTo>
                    <a:cubicBezTo>
                      <a:pt x="4" y="346"/>
                      <a:pt x="4" y="346"/>
                      <a:pt x="5" y="346"/>
                    </a:cubicBezTo>
                    <a:cubicBezTo>
                      <a:pt x="6" y="346"/>
                      <a:pt x="6" y="346"/>
                      <a:pt x="7" y="345"/>
                    </a:cubicBezTo>
                    <a:cubicBezTo>
                      <a:pt x="8" y="345"/>
                      <a:pt x="9" y="344"/>
                      <a:pt x="9" y="342"/>
                    </a:cubicBezTo>
                    <a:cubicBezTo>
                      <a:pt x="9" y="342"/>
                      <a:pt x="10" y="342"/>
                      <a:pt x="10" y="342"/>
                    </a:cubicBezTo>
                    <a:cubicBezTo>
                      <a:pt x="12" y="342"/>
                      <a:pt x="14" y="343"/>
                      <a:pt x="15" y="344"/>
                    </a:cubicBezTo>
                    <a:cubicBezTo>
                      <a:pt x="16" y="346"/>
                      <a:pt x="16" y="349"/>
                      <a:pt x="15" y="352"/>
                    </a:cubicBezTo>
                    <a:cubicBezTo>
                      <a:pt x="14" y="355"/>
                      <a:pt x="16" y="358"/>
                      <a:pt x="18" y="360"/>
                    </a:cubicBezTo>
                    <a:cubicBezTo>
                      <a:pt x="19" y="361"/>
                      <a:pt x="20" y="363"/>
                      <a:pt x="21" y="364"/>
                    </a:cubicBezTo>
                    <a:cubicBezTo>
                      <a:pt x="22" y="367"/>
                      <a:pt x="22" y="369"/>
                      <a:pt x="21" y="372"/>
                    </a:cubicBezTo>
                    <a:cubicBezTo>
                      <a:pt x="20" y="375"/>
                      <a:pt x="20" y="378"/>
                      <a:pt x="22" y="380"/>
                    </a:cubicBezTo>
                    <a:cubicBezTo>
                      <a:pt x="24" y="382"/>
                      <a:pt x="25" y="383"/>
                      <a:pt x="27" y="383"/>
                    </a:cubicBezTo>
                    <a:cubicBezTo>
                      <a:pt x="28" y="383"/>
                      <a:pt x="29" y="384"/>
                      <a:pt x="30" y="384"/>
                    </a:cubicBezTo>
                    <a:cubicBezTo>
                      <a:pt x="32" y="386"/>
                      <a:pt x="33" y="388"/>
                      <a:pt x="33" y="391"/>
                    </a:cubicBezTo>
                    <a:cubicBezTo>
                      <a:pt x="33" y="395"/>
                      <a:pt x="32" y="397"/>
                      <a:pt x="31" y="400"/>
                    </a:cubicBezTo>
                    <a:cubicBezTo>
                      <a:pt x="31" y="401"/>
                      <a:pt x="31" y="401"/>
                      <a:pt x="31" y="401"/>
                    </a:cubicBezTo>
                    <a:cubicBezTo>
                      <a:pt x="29" y="405"/>
                      <a:pt x="32" y="408"/>
                      <a:pt x="35" y="410"/>
                    </a:cubicBezTo>
                    <a:cubicBezTo>
                      <a:pt x="36" y="411"/>
                      <a:pt x="36" y="411"/>
                      <a:pt x="37" y="412"/>
                    </a:cubicBezTo>
                    <a:cubicBezTo>
                      <a:pt x="39" y="415"/>
                      <a:pt x="41" y="418"/>
                      <a:pt x="43" y="421"/>
                    </a:cubicBezTo>
                    <a:cubicBezTo>
                      <a:pt x="44" y="423"/>
                      <a:pt x="45" y="425"/>
                      <a:pt x="46" y="426"/>
                    </a:cubicBezTo>
                    <a:cubicBezTo>
                      <a:pt x="47" y="428"/>
                      <a:pt x="48" y="429"/>
                      <a:pt x="49" y="431"/>
                    </a:cubicBezTo>
                    <a:cubicBezTo>
                      <a:pt x="52" y="435"/>
                      <a:pt x="55" y="439"/>
                      <a:pt x="53" y="445"/>
                    </a:cubicBezTo>
                    <a:cubicBezTo>
                      <a:pt x="53" y="446"/>
                      <a:pt x="53" y="446"/>
                      <a:pt x="53" y="446"/>
                    </a:cubicBezTo>
                    <a:cubicBezTo>
                      <a:pt x="52" y="448"/>
                      <a:pt x="52" y="449"/>
                      <a:pt x="52" y="450"/>
                    </a:cubicBezTo>
                    <a:cubicBezTo>
                      <a:pt x="52" y="451"/>
                      <a:pt x="52" y="452"/>
                      <a:pt x="53" y="452"/>
                    </a:cubicBezTo>
                    <a:cubicBezTo>
                      <a:pt x="53" y="454"/>
                      <a:pt x="53" y="454"/>
                      <a:pt x="53" y="456"/>
                    </a:cubicBezTo>
                    <a:cubicBezTo>
                      <a:pt x="52" y="457"/>
                      <a:pt x="51" y="458"/>
                      <a:pt x="50" y="459"/>
                    </a:cubicBezTo>
                    <a:cubicBezTo>
                      <a:pt x="48" y="460"/>
                      <a:pt x="46" y="462"/>
                      <a:pt x="47" y="465"/>
                    </a:cubicBezTo>
                    <a:cubicBezTo>
                      <a:pt x="48" y="466"/>
                      <a:pt x="48" y="466"/>
                      <a:pt x="49" y="467"/>
                    </a:cubicBezTo>
                    <a:cubicBezTo>
                      <a:pt x="50" y="467"/>
                      <a:pt x="50" y="468"/>
                      <a:pt x="51" y="468"/>
                    </a:cubicBezTo>
                    <a:cubicBezTo>
                      <a:pt x="51" y="469"/>
                      <a:pt x="51" y="470"/>
                      <a:pt x="51" y="471"/>
                    </a:cubicBezTo>
                    <a:cubicBezTo>
                      <a:pt x="50" y="472"/>
                      <a:pt x="50" y="473"/>
                      <a:pt x="51" y="474"/>
                    </a:cubicBezTo>
                    <a:cubicBezTo>
                      <a:pt x="51" y="475"/>
                      <a:pt x="53" y="476"/>
                      <a:pt x="54" y="476"/>
                    </a:cubicBezTo>
                    <a:cubicBezTo>
                      <a:pt x="56" y="476"/>
                      <a:pt x="57" y="476"/>
                      <a:pt x="60" y="475"/>
                    </a:cubicBezTo>
                    <a:cubicBezTo>
                      <a:pt x="62" y="474"/>
                      <a:pt x="64" y="474"/>
                      <a:pt x="66" y="474"/>
                    </a:cubicBezTo>
                    <a:cubicBezTo>
                      <a:pt x="68" y="474"/>
                      <a:pt x="70" y="475"/>
                      <a:pt x="71" y="477"/>
                    </a:cubicBezTo>
                    <a:cubicBezTo>
                      <a:pt x="72" y="478"/>
                      <a:pt x="71" y="480"/>
                      <a:pt x="70" y="482"/>
                    </a:cubicBezTo>
                    <a:cubicBezTo>
                      <a:pt x="69" y="485"/>
                      <a:pt x="68" y="488"/>
                      <a:pt x="71" y="489"/>
                    </a:cubicBezTo>
                    <a:cubicBezTo>
                      <a:pt x="72" y="489"/>
                      <a:pt x="73" y="490"/>
                      <a:pt x="76" y="490"/>
                    </a:cubicBezTo>
                    <a:cubicBezTo>
                      <a:pt x="77" y="490"/>
                      <a:pt x="77" y="490"/>
                      <a:pt x="77" y="490"/>
                    </a:cubicBezTo>
                    <a:cubicBezTo>
                      <a:pt x="78" y="490"/>
                      <a:pt x="79" y="490"/>
                      <a:pt x="80" y="490"/>
                    </a:cubicBezTo>
                    <a:cubicBezTo>
                      <a:pt x="84" y="491"/>
                      <a:pt x="88" y="492"/>
                      <a:pt x="90" y="494"/>
                    </a:cubicBezTo>
                    <a:cubicBezTo>
                      <a:pt x="91" y="495"/>
                      <a:pt x="91" y="496"/>
                      <a:pt x="92" y="497"/>
                    </a:cubicBezTo>
                    <a:cubicBezTo>
                      <a:pt x="92" y="499"/>
                      <a:pt x="93" y="500"/>
                      <a:pt x="94" y="501"/>
                    </a:cubicBezTo>
                    <a:cubicBezTo>
                      <a:pt x="95" y="502"/>
                      <a:pt x="97" y="502"/>
                      <a:pt x="98" y="502"/>
                    </a:cubicBezTo>
                    <a:cubicBezTo>
                      <a:pt x="99" y="503"/>
                      <a:pt x="101" y="503"/>
                      <a:pt x="101" y="504"/>
                    </a:cubicBezTo>
                    <a:cubicBezTo>
                      <a:pt x="102" y="506"/>
                      <a:pt x="102" y="507"/>
                      <a:pt x="101" y="509"/>
                    </a:cubicBezTo>
                    <a:cubicBezTo>
                      <a:pt x="100" y="510"/>
                      <a:pt x="99" y="511"/>
                      <a:pt x="100" y="513"/>
                    </a:cubicBezTo>
                    <a:cubicBezTo>
                      <a:pt x="100" y="514"/>
                      <a:pt x="101" y="515"/>
                      <a:pt x="104" y="518"/>
                    </a:cubicBezTo>
                    <a:cubicBezTo>
                      <a:pt x="105" y="519"/>
                      <a:pt x="105" y="519"/>
                      <a:pt x="105" y="519"/>
                    </a:cubicBezTo>
                    <a:cubicBezTo>
                      <a:pt x="107" y="521"/>
                      <a:pt x="109" y="523"/>
                      <a:pt x="112" y="525"/>
                    </a:cubicBezTo>
                    <a:cubicBezTo>
                      <a:pt x="113" y="526"/>
                      <a:pt x="115" y="527"/>
                      <a:pt x="116" y="527"/>
                    </a:cubicBezTo>
                    <a:cubicBezTo>
                      <a:pt x="118" y="527"/>
                      <a:pt x="119" y="527"/>
                      <a:pt x="121" y="528"/>
                    </a:cubicBezTo>
                    <a:cubicBezTo>
                      <a:pt x="122" y="529"/>
                      <a:pt x="122" y="530"/>
                      <a:pt x="123" y="532"/>
                    </a:cubicBezTo>
                    <a:cubicBezTo>
                      <a:pt x="124" y="533"/>
                      <a:pt x="124" y="535"/>
                      <a:pt x="125" y="536"/>
                    </a:cubicBezTo>
                    <a:cubicBezTo>
                      <a:pt x="127" y="537"/>
                      <a:pt x="128" y="538"/>
                      <a:pt x="129" y="539"/>
                    </a:cubicBezTo>
                    <a:cubicBezTo>
                      <a:pt x="130" y="540"/>
                      <a:pt x="131" y="540"/>
                      <a:pt x="131" y="541"/>
                    </a:cubicBezTo>
                    <a:cubicBezTo>
                      <a:pt x="134" y="544"/>
                      <a:pt x="134" y="545"/>
                      <a:pt x="133" y="546"/>
                    </a:cubicBezTo>
                    <a:cubicBezTo>
                      <a:pt x="132" y="547"/>
                      <a:pt x="131" y="548"/>
                      <a:pt x="131" y="549"/>
                    </a:cubicBezTo>
                    <a:cubicBezTo>
                      <a:pt x="130" y="552"/>
                      <a:pt x="132" y="553"/>
                      <a:pt x="134" y="553"/>
                    </a:cubicBezTo>
                    <a:cubicBezTo>
                      <a:pt x="135" y="554"/>
                      <a:pt x="136" y="554"/>
                      <a:pt x="136" y="555"/>
                    </a:cubicBezTo>
                    <a:cubicBezTo>
                      <a:pt x="137" y="556"/>
                      <a:pt x="137" y="557"/>
                      <a:pt x="138" y="559"/>
                    </a:cubicBezTo>
                    <a:cubicBezTo>
                      <a:pt x="138" y="561"/>
                      <a:pt x="138" y="562"/>
                      <a:pt x="140" y="564"/>
                    </a:cubicBezTo>
                    <a:cubicBezTo>
                      <a:pt x="141" y="565"/>
                      <a:pt x="143" y="565"/>
                      <a:pt x="144" y="565"/>
                    </a:cubicBezTo>
                    <a:cubicBezTo>
                      <a:pt x="146" y="565"/>
                      <a:pt x="147" y="565"/>
                      <a:pt x="149" y="567"/>
                    </a:cubicBezTo>
                    <a:cubicBezTo>
                      <a:pt x="149" y="567"/>
                      <a:pt x="149" y="567"/>
                      <a:pt x="150" y="568"/>
                    </a:cubicBezTo>
                    <a:cubicBezTo>
                      <a:pt x="150" y="568"/>
                      <a:pt x="150" y="569"/>
                      <a:pt x="151" y="569"/>
                    </a:cubicBezTo>
                    <a:cubicBezTo>
                      <a:pt x="152" y="569"/>
                      <a:pt x="152" y="570"/>
                      <a:pt x="153" y="570"/>
                    </a:cubicBezTo>
                    <a:cubicBezTo>
                      <a:pt x="154" y="570"/>
                      <a:pt x="154" y="570"/>
                      <a:pt x="155" y="571"/>
                    </a:cubicBezTo>
                    <a:cubicBezTo>
                      <a:pt x="157" y="573"/>
                      <a:pt x="158" y="575"/>
                      <a:pt x="159" y="579"/>
                    </a:cubicBezTo>
                    <a:cubicBezTo>
                      <a:pt x="159" y="580"/>
                      <a:pt x="159" y="580"/>
                      <a:pt x="159" y="580"/>
                    </a:cubicBezTo>
                    <a:cubicBezTo>
                      <a:pt x="160" y="587"/>
                      <a:pt x="161" y="591"/>
                      <a:pt x="165" y="596"/>
                    </a:cubicBezTo>
                    <a:cubicBezTo>
                      <a:pt x="166" y="597"/>
                      <a:pt x="168" y="598"/>
                      <a:pt x="169" y="600"/>
                    </a:cubicBezTo>
                    <a:cubicBezTo>
                      <a:pt x="170" y="600"/>
                      <a:pt x="171" y="601"/>
                      <a:pt x="172" y="602"/>
                    </a:cubicBezTo>
                    <a:cubicBezTo>
                      <a:pt x="173" y="604"/>
                      <a:pt x="173" y="605"/>
                      <a:pt x="174" y="607"/>
                    </a:cubicBezTo>
                    <a:cubicBezTo>
                      <a:pt x="174" y="608"/>
                      <a:pt x="174" y="609"/>
                      <a:pt x="175" y="611"/>
                    </a:cubicBezTo>
                    <a:cubicBezTo>
                      <a:pt x="176" y="613"/>
                      <a:pt x="180" y="615"/>
                      <a:pt x="183" y="617"/>
                    </a:cubicBezTo>
                    <a:cubicBezTo>
                      <a:pt x="185" y="617"/>
                      <a:pt x="187" y="618"/>
                      <a:pt x="188" y="619"/>
                    </a:cubicBezTo>
                    <a:cubicBezTo>
                      <a:pt x="189" y="620"/>
                      <a:pt x="191" y="620"/>
                      <a:pt x="192" y="620"/>
                    </a:cubicBezTo>
                    <a:cubicBezTo>
                      <a:pt x="193" y="620"/>
                      <a:pt x="194" y="620"/>
                      <a:pt x="196" y="618"/>
                    </a:cubicBezTo>
                    <a:cubicBezTo>
                      <a:pt x="197" y="618"/>
                      <a:pt x="197" y="618"/>
                      <a:pt x="197" y="618"/>
                    </a:cubicBezTo>
                    <a:cubicBezTo>
                      <a:pt x="198" y="616"/>
                      <a:pt x="198" y="616"/>
                      <a:pt x="198" y="616"/>
                    </a:cubicBezTo>
                    <a:cubicBezTo>
                      <a:pt x="200" y="615"/>
                      <a:pt x="202" y="614"/>
                      <a:pt x="204" y="614"/>
                    </a:cubicBezTo>
                    <a:cubicBezTo>
                      <a:pt x="205" y="614"/>
                      <a:pt x="205" y="614"/>
                      <a:pt x="207" y="614"/>
                    </a:cubicBezTo>
                    <a:cubicBezTo>
                      <a:pt x="208" y="614"/>
                      <a:pt x="208" y="614"/>
                      <a:pt x="208" y="614"/>
                    </a:cubicBezTo>
                    <a:cubicBezTo>
                      <a:pt x="209" y="615"/>
                      <a:pt x="211" y="615"/>
                      <a:pt x="212" y="616"/>
                    </a:cubicBezTo>
                    <a:cubicBezTo>
                      <a:pt x="213" y="616"/>
                      <a:pt x="213" y="617"/>
                      <a:pt x="214" y="617"/>
                    </a:cubicBezTo>
                    <a:cubicBezTo>
                      <a:pt x="215" y="618"/>
                      <a:pt x="215" y="619"/>
                      <a:pt x="216" y="619"/>
                    </a:cubicBezTo>
                    <a:cubicBezTo>
                      <a:pt x="217" y="619"/>
                      <a:pt x="217" y="619"/>
                      <a:pt x="217" y="619"/>
                    </a:cubicBezTo>
                    <a:cubicBezTo>
                      <a:pt x="220" y="619"/>
                      <a:pt x="221" y="616"/>
                      <a:pt x="222" y="614"/>
                    </a:cubicBezTo>
                    <a:cubicBezTo>
                      <a:pt x="223" y="613"/>
                      <a:pt x="223" y="612"/>
                      <a:pt x="224" y="611"/>
                    </a:cubicBezTo>
                    <a:cubicBezTo>
                      <a:pt x="225" y="610"/>
                      <a:pt x="226" y="609"/>
                      <a:pt x="228" y="609"/>
                    </a:cubicBezTo>
                    <a:cubicBezTo>
                      <a:pt x="228" y="609"/>
                      <a:pt x="228" y="609"/>
                      <a:pt x="228" y="609"/>
                    </a:cubicBezTo>
                    <a:cubicBezTo>
                      <a:pt x="230" y="610"/>
                      <a:pt x="232" y="611"/>
                      <a:pt x="232" y="613"/>
                    </a:cubicBezTo>
                    <a:cubicBezTo>
                      <a:pt x="235" y="619"/>
                      <a:pt x="239" y="623"/>
                      <a:pt x="244" y="628"/>
                    </a:cubicBezTo>
                    <a:cubicBezTo>
                      <a:pt x="245" y="629"/>
                      <a:pt x="246" y="630"/>
                      <a:pt x="247" y="631"/>
                    </a:cubicBezTo>
                    <a:cubicBezTo>
                      <a:pt x="249" y="633"/>
                      <a:pt x="250" y="633"/>
                      <a:pt x="251" y="634"/>
                    </a:cubicBezTo>
                    <a:cubicBezTo>
                      <a:pt x="252" y="634"/>
                      <a:pt x="252" y="634"/>
                      <a:pt x="253" y="634"/>
                    </a:cubicBezTo>
                    <a:cubicBezTo>
                      <a:pt x="255" y="635"/>
                      <a:pt x="255" y="636"/>
                      <a:pt x="255" y="638"/>
                    </a:cubicBezTo>
                    <a:cubicBezTo>
                      <a:pt x="255" y="638"/>
                      <a:pt x="255" y="639"/>
                      <a:pt x="255" y="639"/>
                    </a:cubicBezTo>
                    <a:cubicBezTo>
                      <a:pt x="257" y="643"/>
                      <a:pt x="259" y="643"/>
                      <a:pt x="263" y="643"/>
                    </a:cubicBezTo>
                    <a:cubicBezTo>
                      <a:pt x="266" y="643"/>
                      <a:pt x="267" y="642"/>
                      <a:pt x="269" y="641"/>
                    </a:cubicBezTo>
                    <a:cubicBezTo>
                      <a:pt x="269" y="640"/>
                      <a:pt x="270" y="639"/>
                      <a:pt x="272" y="638"/>
                    </a:cubicBezTo>
                    <a:cubicBezTo>
                      <a:pt x="273" y="638"/>
                      <a:pt x="274" y="637"/>
                      <a:pt x="275" y="637"/>
                    </a:cubicBezTo>
                    <a:cubicBezTo>
                      <a:pt x="277" y="637"/>
                      <a:pt x="278" y="638"/>
                      <a:pt x="280" y="639"/>
                    </a:cubicBezTo>
                    <a:cubicBezTo>
                      <a:pt x="281" y="640"/>
                      <a:pt x="283" y="641"/>
                      <a:pt x="284" y="641"/>
                    </a:cubicBezTo>
                    <a:cubicBezTo>
                      <a:pt x="286" y="641"/>
                      <a:pt x="287" y="641"/>
                      <a:pt x="288" y="640"/>
                    </a:cubicBezTo>
                    <a:cubicBezTo>
                      <a:pt x="289" y="639"/>
                      <a:pt x="291" y="638"/>
                      <a:pt x="292" y="638"/>
                    </a:cubicBezTo>
                    <a:cubicBezTo>
                      <a:pt x="293" y="638"/>
                      <a:pt x="294" y="638"/>
                      <a:pt x="294" y="639"/>
                    </a:cubicBezTo>
                    <a:cubicBezTo>
                      <a:pt x="295" y="639"/>
                      <a:pt x="295" y="640"/>
                      <a:pt x="296" y="641"/>
                    </a:cubicBezTo>
                    <a:cubicBezTo>
                      <a:pt x="296" y="642"/>
                      <a:pt x="296" y="642"/>
                      <a:pt x="296" y="642"/>
                    </a:cubicBezTo>
                    <a:cubicBezTo>
                      <a:pt x="297" y="643"/>
                      <a:pt x="297" y="643"/>
                      <a:pt x="297" y="643"/>
                    </a:cubicBezTo>
                    <a:cubicBezTo>
                      <a:pt x="297" y="643"/>
                      <a:pt x="297" y="644"/>
                      <a:pt x="297" y="644"/>
                    </a:cubicBezTo>
                    <a:cubicBezTo>
                      <a:pt x="299" y="646"/>
                      <a:pt x="299" y="646"/>
                      <a:pt x="299" y="646"/>
                    </a:cubicBezTo>
                    <a:cubicBezTo>
                      <a:pt x="300" y="645"/>
                      <a:pt x="300" y="645"/>
                      <a:pt x="300" y="645"/>
                    </a:cubicBezTo>
                    <a:cubicBezTo>
                      <a:pt x="301" y="645"/>
                      <a:pt x="301" y="645"/>
                      <a:pt x="301" y="645"/>
                    </a:cubicBezTo>
                    <a:cubicBezTo>
                      <a:pt x="301" y="645"/>
                      <a:pt x="301" y="645"/>
                      <a:pt x="302" y="645"/>
                    </a:cubicBezTo>
                    <a:cubicBezTo>
                      <a:pt x="304" y="645"/>
                      <a:pt x="304" y="645"/>
                      <a:pt x="304" y="645"/>
                    </a:cubicBezTo>
                    <a:cubicBezTo>
                      <a:pt x="304" y="644"/>
                      <a:pt x="304" y="644"/>
                      <a:pt x="304" y="644"/>
                    </a:cubicBezTo>
                    <a:cubicBezTo>
                      <a:pt x="304" y="643"/>
                      <a:pt x="305" y="643"/>
                      <a:pt x="305" y="642"/>
                    </a:cubicBezTo>
                    <a:cubicBezTo>
                      <a:pt x="305" y="642"/>
                      <a:pt x="306" y="641"/>
                      <a:pt x="306" y="641"/>
                    </a:cubicBezTo>
                    <a:cubicBezTo>
                      <a:pt x="308" y="639"/>
                      <a:pt x="311" y="639"/>
                      <a:pt x="314" y="639"/>
                    </a:cubicBezTo>
                    <a:cubicBezTo>
                      <a:pt x="318" y="639"/>
                      <a:pt x="320" y="638"/>
                      <a:pt x="323" y="636"/>
                    </a:cubicBezTo>
                    <a:cubicBezTo>
                      <a:pt x="325" y="635"/>
                      <a:pt x="326" y="635"/>
                      <a:pt x="327" y="635"/>
                    </a:cubicBezTo>
                    <a:cubicBezTo>
                      <a:pt x="328" y="635"/>
                      <a:pt x="329" y="636"/>
                      <a:pt x="330" y="637"/>
                    </a:cubicBezTo>
                    <a:cubicBezTo>
                      <a:pt x="331" y="637"/>
                      <a:pt x="331" y="637"/>
                      <a:pt x="331" y="637"/>
                    </a:cubicBezTo>
                    <a:cubicBezTo>
                      <a:pt x="333" y="638"/>
                      <a:pt x="335" y="638"/>
                      <a:pt x="337" y="638"/>
                    </a:cubicBezTo>
                    <a:cubicBezTo>
                      <a:pt x="339" y="638"/>
                      <a:pt x="340" y="638"/>
                      <a:pt x="342" y="638"/>
                    </a:cubicBezTo>
                    <a:cubicBezTo>
                      <a:pt x="342" y="638"/>
                      <a:pt x="342" y="638"/>
                      <a:pt x="342" y="638"/>
                    </a:cubicBezTo>
                    <a:cubicBezTo>
                      <a:pt x="367" y="610"/>
                      <a:pt x="367" y="610"/>
                      <a:pt x="367" y="610"/>
                    </a:cubicBezTo>
                    <a:cubicBezTo>
                      <a:pt x="408" y="610"/>
                      <a:pt x="408" y="610"/>
                      <a:pt x="408" y="610"/>
                    </a:cubicBezTo>
                    <a:cubicBezTo>
                      <a:pt x="407" y="607"/>
                      <a:pt x="407" y="607"/>
                      <a:pt x="407" y="607"/>
                    </a:cubicBezTo>
                    <a:cubicBezTo>
                      <a:pt x="407" y="605"/>
                      <a:pt x="407" y="602"/>
                      <a:pt x="407" y="599"/>
                    </a:cubicBezTo>
                    <a:cubicBezTo>
                      <a:pt x="407" y="598"/>
                      <a:pt x="407" y="597"/>
                      <a:pt x="408" y="596"/>
                    </a:cubicBezTo>
                    <a:cubicBezTo>
                      <a:pt x="408" y="592"/>
                      <a:pt x="407" y="588"/>
                      <a:pt x="403" y="586"/>
                    </a:cubicBezTo>
                    <a:cubicBezTo>
                      <a:pt x="402" y="586"/>
                      <a:pt x="401" y="585"/>
                      <a:pt x="400" y="585"/>
                    </a:cubicBezTo>
                    <a:cubicBezTo>
                      <a:pt x="400" y="585"/>
                      <a:pt x="399" y="586"/>
                      <a:pt x="398" y="586"/>
                    </a:cubicBezTo>
                    <a:cubicBezTo>
                      <a:pt x="398" y="586"/>
                      <a:pt x="397" y="586"/>
                      <a:pt x="396" y="586"/>
                    </a:cubicBezTo>
                    <a:cubicBezTo>
                      <a:pt x="395" y="586"/>
                      <a:pt x="394" y="586"/>
                      <a:pt x="394" y="586"/>
                    </a:cubicBezTo>
                    <a:cubicBezTo>
                      <a:pt x="393" y="584"/>
                      <a:pt x="392" y="583"/>
                      <a:pt x="391" y="582"/>
                    </a:cubicBezTo>
                    <a:cubicBezTo>
                      <a:pt x="390" y="581"/>
                      <a:pt x="390" y="580"/>
                      <a:pt x="389" y="579"/>
                    </a:cubicBezTo>
                    <a:cubicBezTo>
                      <a:pt x="388" y="578"/>
                      <a:pt x="388" y="576"/>
                      <a:pt x="387" y="575"/>
                    </a:cubicBezTo>
                    <a:cubicBezTo>
                      <a:pt x="387" y="573"/>
                      <a:pt x="387" y="572"/>
                      <a:pt x="386" y="571"/>
                    </a:cubicBezTo>
                    <a:cubicBezTo>
                      <a:pt x="385" y="566"/>
                      <a:pt x="382" y="560"/>
                      <a:pt x="380" y="554"/>
                    </a:cubicBezTo>
                    <a:cubicBezTo>
                      <a:pt x="380" y="553"/>
                      <a:pt x="380" y="553"/>
                      <a:pt x="380" y="553"/>
                    </a:cubicBezTo>
                    <a:cubicBezTo>
                      <a:pt x="379" y="549"/>
                      <a:pt x="378" y="545"/>
                      <a:pt x="374" y="543"/>
                    </a:cubicBezTo>
                    <a:cubicBezTo>
                      <a:pt x="371" y="541"/>
                      <a:pt x="371" y="541"/>
                      <a:pt x="370" y="539"/>
                    </a:cubicBezTo>
                    <a:cubicBezTo>
                      <a:pt x="369" y="538"/>
                      <a:pt x="369" y="538"/>
                      <a:pt x="369" y="538"/>
                    </a:cubicBezTo>
                    <a:cubicBezTo>
                      <a:pt x="368" y="537"/>
                      <a:pt x="367" y="536"/>
                      <a:pt x="366" y="535"/>
                    </a:cubicBezTo>
                    <a:cubicBezTo>
                      <a:pt x="365" y="535"/>
                      <a:pt x="365" y="534"/>
                      <a:pt x="364" y="534"/>
                    </a:cubicBezTo>
                    <a:cubicBezTo>
                      <a:pt x="361" y="531"/>
                      <a:pt x="359" y="527"/>
                      <a:pt x="356" y="524"/>
                    </a:cubicBezTo>
                    <a:cubicBezTo>
                      <a:pt x="354" y="520"/>
                      <a:pt x="352" y="516"/>
                      <a:pt x="348" y="513"/>
                    </a:cubicBezTo>
                    <a:cubicBezTo>
                      <a:pt x="347" y="512"/>
                      <a:pt x="347" y="512"/>
                      <a:pt x="347" y="512"/>
                    </a:cubicBezTo>
                    <a:cubicBezTo>
                      <a:pt x="346" y="511"/>
                      <a:pt x="345" y="509"/>
                      <a:pt x="343" y="509"/>
                    </a:cubicBezTo>
                    <a:cubicBezTo>
                      <a:pt x="342" y="509"/>
                      <a:pt x="342" y="509"/>
                      <a:pt x="341" y="509"/>
                    </a:cubicBezTo>
                    <a:cubicBezTo>
                      <a:pt x="340" y="509"/>
                      <a:pt x="339" y="509"/>
                      <a:pt x="339" y="509"/>
                    </a:cubicBezTo>
                    <a:cubicBezTo>
                      <a:pt x="338" y="509"/>
                      <a:pt x="337" y="509"/>
                      <a:pt x="336" y="509"/>
                    </a:cubicBezTo>
                    <a:cubicBezTo>
                      <a:pt x="336" y="509"/>
                      <a:pt x="335" y="509"/>
                      <a:pt x="335" y="509"/>
                    </a:cubicBezTo>
                    <a:cubicBezTo>
                      <a:pt x="330" y="508"/>
                      <a:pt x="325" y="504"/>
                      <a:pt x="326" y="501"/>
                    </a:cubicBezTo>
                    <a:cubicBezTo>
                      <a:pt x="326" y="500"/>
                      <a:pt x="327" y="499"/>
                      <a:pt x="328" y="498"/>
                    </a:cubicBezTo>
                    <a:cubicBezTo>
                      <a:pt x="328" y="497"/>
                      <a:pt x="329" y="496"/>
                      <a:pt x="329" y="495"/>
                    </a:cubicBezTo>
                    <a:cubicBezTo>
                      <a:pt x="330" y="494"/>
                      <a:pt x="330" y="492"/>
                      <a:pt x="330" y="491"/>
                    </a:cubicBezTo>
                    <a:cubicBezTo>
                      <a:pt x="330" y="490"/>
                      <a:pt x="330" y="488"/>
                      <a:pt x="331" y="487"/>
                    </a:cubicBezTo>
                    <a:cubicBezTo>
                      <a:pt x="332" y="484"/>
                      <a:pt x="334" y="483"/>
                      <a:pt x="335" y="483"/>
                    </a:cubicBezTo>
                    <a:cubicBezTo>
                      <a:pt x="337" y="483"/>
                      <a:pt x="339" y="485"/>
                      <a:pt x="341" y="486"/>
                    </a:cubicBezTo>
                    <a:cubicBezTo>
                      <a:pt x="342" y="486"/>
                      <a:pt x="343" y="487"/>
                      <a:pt x="344" y="487"/>
                    </a:cubicBezTo>
                    <a:cubicBezTo>
                      <a:pt x="345" y="487"/>
                      <a:pt x="345" y="488"/>
                      <a:pt x="346" y="488"/>
                    </a:cubicBezTo>
                    <a:cubicBezTo>
                      <a:pt x="350" y="488"/>
                      <a:pt x="352" y="484"/>
                      <a:pt x="354" y="481"/>
                    </a:cubicBezTo>
                    <a:cubicBezTo>
                      <a:pt x="357" y="477"/>
                      <a:pt x="356" y="471"/>
                      <a:pt x="356" y="466"/>
                    </a:cubicBezTo>
                    <a:cubicBezTo>
                      <a:pt x="355" y="464"/>
                      <a:pt x="355" y="461"/>
                      <a:pt x="355" y="459"/>
                    </a:cubicBezTo>
                    <a:cubicBezTo>
                      <a:pt x="355" y="458"/>
                      <a:pt x="355" y="456"/>
                      <a:pt x="355" y="454"/>
                    </a:cubicBezTo>
                    <a:cubicBezTo>
                      <a:pt x="355" y="449"/>
                      <a:pt x="355" y="444"/>
                      <a:pt x="356" y="439"/>
                    </a:cubicBezTo>
                    <a:cubicBezTo>
                      <a:pt x="357" y="437"/>
                      <a:pt x="357" y="437"/>
                      <a:pt x="357" y="437"/>
                    </a:cubicBezTo>
                    <a:cubicBezTo>
                      <a:pt x="358" y="431"/>
                      <a:pt x="360" y="426"/>
                      <a:pt x="360" y="420"/>
                    </a:cubicBezTo>
                    <a:cubicBezTo>
                      <a:pt x="361" y="419"/>
                      <a:pt x="361" y="419"/>
                      <a:pt x="361" y="419"/>
                    </a:cubicBezTo>
                    <a:cubicBezTo>
                      <a:pt x="361" y="414"/>
                      <a:pt x="362" y="406"/>
                      <a:pt x="367" y="405"/>
                    </a:cubicBezTo>
                    <a:cubicBezTo>
                      <a:pt x="368" y="405"/>
                      <a:pt x="368" y="405"/>
                      <a:pt x="368" y="405"/>
                    </a:cubicBezTo>
                    <a:cubicBezTo>
                      <a:pt x="370" y="405"/>
                      <a:pt x="371" y="406"/>
                      <a:pt x="373" y="406"/>
                    </a:cubicBezTo>
                    <a:cubicBezTo>
                      <a:pt x="375" y="408"/>
                      <a:pt x="376" y="408"/>
                      <a:pt x="377" y="408"/>
                    </a:cubicBezTo>
                    <a:cubicBezTo>
                      <a:pt x="378" y="408"/>
                      <a:pt x="379" y="407"/>
                      <a:pt x="379" y="407"/>
                    </a:cubicBezTo>
                    <a:cubicBezTo>
                      <a:pt x="379" y="407"/>
                      <a:pt x="379" y="407"/>
                      <a:pt x="379" y="407"/>
                    </a:cubicBezTo>
                    <a:cubicBezTo>
                      <a:pt x="379" y="406"/>
                      <a:pt x="379" y="406"/>
                      <a:pt x="379" y="406"/>
                    </a:cubicBezTo>
                    <a:cubicBezTo>
                      <a:pt x="379" y="406"/>
                      <a:pt x="379" y="405"/>
                      <a:pt x="379" y="400"/>
                    </a:cubicBezTo>
                    <a:cubicBezTo>
                      <a:pt x="379" y="399"/>
                      <a:pt x="379" y="398"/>
                      <a:pt x="379" y="397"/>
                    </a:cubicBezTo>
                    <a:cubicBezTo>
                      <a:pt x="379" y="394"/>
                      <a:pt x="380" y="390"/>
                      <a:pt x="381" y="386"/>
                    </a:cubicBezTo>
                    <a:cubicBezTo>
                      <a:pt x="381" y="384"/>
                      <a:pt x="381" y="383"/>
                      <a:pt x="381" y="381"/>
                    </a:cubicBezTo>
                    <a:cubicBezTo>
                      <a:pt x="381" y="380"/>
                      <a:pt x="381" y="378"/>
                      <a:pt x="382" y="376"/>
                    </a:cubicBezTo>
                    <a:cubicBezTo>
                      <a:pt x="382" y="374"/>
                      <a:pt x="383" y="373"/>
                      <a:pt x="384" y="373"/>
                    </a:cubicBezTo>
                    <a:cubicBezTo>
                      <a:pt x="385" y="372"/>
                      <a:pt x="386" y="372"/>
                      <a:pt x="387" y="371"/>
                    </a:cubicBezTo>
                    <a:cubicBezTo>
                      <a:pt x="390" y="367"/>
                      <a:pt x="393" y="361"/>
                      <a:pt x="395" y="356"/>
                    </a:cubicBezTo>
                    <a:cubicBezTo>
                      <a:pt x="396" y="353"/>
                      <a:pt x="396" y="353"/>
                      <a:pt x="396" y="353"/>
                    </a:cubicBezTo>
                    <a:cubicBezTo>
                      <a:pt x="396" y="353"/>
                      <a:pt x="397" y="352"/>
                      <a:pt x="397" y="352"/>
                    </a:cubicBezTo>
                    <a:cubicBezTo>
                      <a:pt x="398" y="349"/>
                      <a:pt x="399" y="347"/>
                      <a:pt x="401" y="346"/>
                    </a:cubicBezTo>
                    <a:cubicBezTo>
                      <a:pt x="403" y="345"/>
                      <a:pt x="405" y="345"/>
                      <a:pt x="406" y="345"/>
                    </a:cubicBezTo>
                    <a:cubicBezTo>
                      <a:pt x="409" y="345"/>
                      <a:pt x="411" y="345"/>
                      <a:pt x="412" y="340"/>
                    </a:cubicBezTo>
                    <a:cubicBezTo>
                      <a:pt x="413" y="338"/>
                      <a:pt x="413" y="336"/>
                      <a:pt x="413" y="334"/>
                    </a:cubicBezTo>
                    <a:cubicBezTo>
                      <a:pt x="413" y="330"/>
                      <a:pt x="413" y="328"/>
                      <a:pt x="414" y="325"/>
                    </a:cubicBezTo>
                    <a:cubicBezTo>
                      <a:pt x="417" y="318"/>
                      <a:pt x="418" y="313"/>
                      <a:pt x="420" y="306"/>
                    </a:cubicBezTo>
                    <a:cubicBezTo>
                      <a:pt x="422" y="302"/>
                      <a:pt x="421" y="298"/>
                      <a:pt x="421" y="293"/>
                    </a:cubicBezTo>
                    <a:cubicBezTo>
                      <a:pt x="421" y="292"/>
                      <a:pt x="420" y="291"/>
                      <a:pt x="420" y="289"/>
                    </a:cubicBezTo>
                    <a:cubicBezTo>
                      <a:pt x="420" y="287"/>
                      <a:pt x="420" y="284"/>
                      <a:pt x="420" y="281"/>
                    </a:cubicBezTo>
                    <a:cubicBezTo>
                      <a:pt x="420" y="278"/>
                      <a:pt x="420" y="275"/>
                      <a:pt x="420" y="272"/>
                    </a:cubicBezTo>
                    <a:cubicBezTo>
                      <a:pt x="419" y="265"/>
                      <a:pt x="419" y="263"/>
                      <a:pt x="422" y="258"/>
                    </a:cubicBezTo>
                    <a:cubicBezTo>
                      <a:pt x="424" y="254"/>
                      <a:pt x="424" y="251"/>
                      <a:pt x="425" y="248"/>
                    </a:cubicBezTo>
                    <a:cubicBezTo>
                      <a:pt x="425" y="246"/>
                      <a:pt x="425" y="245"/>
                      <a:pt x="426" y="243"/>
                    </a:cubicBezTo>
                    <a:cubicBezTo>
                      <a:pt x="426" y="241"/>
                      <a:pt x="427" y="239"/>
                      <a:pt x="428" y="237"/>
                    </a:cubicBezTo>
                    <a:cubicBezTo>
                      <a:pt x="429" y="234"/>
                      <a:pt x="431" y="231"/>
                      <a:pt x="431" y="228"/>
                    </a:cubicBezTo>
                    <a:cubicBezTo>
                      <a:pt x="431" y="225"/>
                      <a:pt x="431" y="223"/>
                      <a:pt x="430" y="221"/>
                    </a:cubicBezTo>
                    <a:cubicBezTo>
                      <a:pt x="429" y="219"/>
                      <a:pt x="429" y="217"/>
                      <a:pt x="430" y="213"/>
                    </a:cubicBezTo>
                    <a:cubicBezTo>
                      <a:pt x="430" y="213"/>
                      <a:pt x="431" y="212"/>
                      <a:pt x="431" y="212"/>
                    </a:cubicBezTo>
                    <a:cubicBezTo>
                      <a:pt x="431" y="211"/>
                      <a:pt x="432" y="211"/>
                      <a:pt x="432" y="210"/>
                    </a:cubicBezTo>
                    <a:cubicBezTo>
                      <a:pt x="432" y="209"/>
                      <a:pt x="432" y="208"/>
                      <a:pt x="432" y="207"/>
                    </a:cubicBezTo>
                    <a:cubicBezTo>
                      <a:pt x="432" y="207"/>
                      <a:pt x="432" y="206"/>
                      <a:pt x="432" y="205"/>
                    </a:cubicBezTo>
                    <a:cubicBezTo>
                      <a:pt x="433" y="202"/>
                      <a:pt x="434" y="202"/>
                      <a:pt x="436" y="202"/>
                    </a:cubicBezTo>
                    <a:cubicBezTo>
                      <a:pt x="437" y="202"/>
                      <a:pt x="437" y="202"/>
                      <a:pt x="438" y="202"/>
                    </a:cubicBezTo>
                    <a:cubicBezTo>
                      <a:pt x="443" y="202"/>
                      <a:pt x="445" y="201"/>
                      <a:pt x="445" y="197"/>
                    </a:cubicBezTo>
                    <a:cubicBezTo>
                      <a:pt x="445" y="195"/>
                      <a:pt x="446" y="193"/>
                      <a:pt x="446" y="191"/>
                    </a:cubicBezTo>
                    <a:cubicBezTo>
                      <a:pt x="447" y="191"/>
                      <a:pt x="447" y="192"/>
                      <a:pt x="447" y="192"/>
                    </a:cubicBezTo>
                    <a:cubicBezTo>
                      <a:pt x="449" y="192"/>
                      <a:pt x="451" y="190"/>
                      <a:pt x="453" y="189"/>
                    </a:cubicBezTo>
                    <a:cubicBezTo>
                      <a:pt x="454" y="188"/>
                      <a:pt x="455" y="187"/>
                      <a:pt x="456" y="186"/>
                    </a:cubicBezTo>
                    <a:cubicBezTo>
                      <a:pt x="458" y="186"/>
                      <a:pt x="459" y="186"/>
                      <a:pt x="461" y="186"/>
                    </a:cubicBezTo>
                    <a:cubicBezTo>
                      <a:pt x="463" y="185"/>
                      <a:pt x="466" y="185"/>
                      <a:pt x="468" y="184"/>
                    </a:cubicBezTo>
                    <a:cubicBezTo>
                      <a:pt x="470" y="182"/>
                      <a:pt x="470" y="180"/>
                      <a:pt x="470" y="178"/>
                    </a:cubicBezTo>
                    <a:cubicBezTo>
                      <a:pt x="471" y="176"/>
                      <a:pt x="471" y="175"/>
                      <a:pt x="472" y="173"/>
                    </a:cubicBezTo>
                    <a:cubicBezTo>
                      <a:pt x="472" y="173"/>
                      <a:pt x="474" y="171"/>
                      <a:pt x="476" y="169"/>
                    </a:cubicBezTo>
                    <a:cubicBezTo>
                      <a:pt x="477" y="168"/>
                      <a:pt x="477" y="168"/>
                      <a:pt x="477" y="168"/>
                    </a:cubicBezTo>
                    <a:lnTo>
                      <a:pt x="476" y="166"/>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4" name="Freeform 47">
                <a:extLst>
                  <a:ext uri="{FF2B5EF4-FFF2-40B4-BE49-F238E27FC236}">
                    <a16:creationId xmlns:a16="http://schemas.microsoft.com/office/drawing/2014/main" id="{609A2E14-111B-48CE-8228-FA5B350D9B70}"/>
                  </a:ext>
                </a:extLst>
              </p:cNvPr>
              <p:cNvSpPr>
                <a:spLocks/>
              </p:cNvSpPr>
              <p:nvPr/>
            </p:nvSpPr>
            <p:spPr bwMode="auto">
              <a:xfrm>
                <a:off x="3749" y="1982"/>
                <a:ext cx="287" cy="343"/>
              </a:xfrm>
              <a:custGeom>
                <a:avLst/>
                <a:gdLst>
                  <a:gd name="T0" fmla="*/ 154 w 158"/>
                  <a:gd name="T1" fmla="*/ 72 h 189"/>
                  <a:gd name="T2" fmla="*/ 153 w 158"/>
                  <a:gd name="T3" fmla="*/ 55 h 189"/>
                  <a:gd name="T4" fmla="*/ 147 w 158"/>
                  <a:gd name="T5" fmla="*/ 47 h 189"/>
                  <a:gd name="T6" fmla="*/ 144 w 158"/>
                  <a:gd name="T7" fmla="*/ 38 h 189"/>
                  <a:gd name="T8" fmla="*/ 141 w 158"/>
                  <a:gd name="T9" fmla="*/ 37 h 189"/>
                  <a:gd name="T10" fmla="*/ 140 w 158"/>
                  <a:gd name="T11" fmla="*/ 29 h 189"/>
                  <a:gd name="T12" fmla="*/ 141 w 158"/>
                  <a:gd name="T13" fmla="*/ 23 h 189"/>
                  <a:gd name="T14" fmla="*/ 134 w 158"/>
                  <a:gd name="T15" fmla="*/ 18 h 189"/>
                  <a:gd name="T16" fmla="*/ 130 w 158"/>
                  <a:gd name="T17" fmla="*/ 8 h 189"/>
                  <a:gd name="T18" fmla="*/ 113 w 158"/>
                  <a:gd name="T19" fmla="*/ 16 h 189"/>
                  <a:gd name="T20" fmla="*/ 102 w 158"/>
                  <a:gd name="T21" fmla="*/ 15 h 189"/>
                  <a:gd name="T22" fmla="*/ 85 w 158"/>
                  <a:gd name="T23" fmla="*/ 17 h 189"/>
                  <a:gd name="T24" fmla="*/ 74 w 158"/>
                  <a:gd name="T25" fmla="*/ 23 h 189"/>
                  <a:gd name="T26" fmla="*/ 70 w 158"/>
                  <a:gd name="T27" fmla="*/ 23 h 189"/>
                  <a:gd name="T28" fmla="*/ 67 w 158"/>
                  <a:gd name="T29" fmla="*/ 20 h 189"/>
                  <a:gd name="T30" fmla="*/ 59 w 158"/>
                  <a:gd name="T31" fmla="*/ 18 h 189"/>
                  <a:gd name="T32" fmla="*/ 46 w 158"/>
                  <a:gd name="T33" fmla="*/ 16 h 189"/>
                  <a:gd name="T34" fmla="*/ 38 w 158"/>
                  <a:gd name="T35" fmla="*/ 21 h 189"/>
                  <a:gd name="T36" fmla="*/ 35 w 158"/>
                  <a:gd name="T37" fmla="*/ 34 h 189"/>
                  <a:gd name="T38" fmla="*/ 36 w 158"/>
                  <a:gd name="T39" fmla="*/ 45 h 189"/>
                  <a:gd name="T40" fmla="*/ 34 w 158"/>
                  <a:gd name="T41" fmla="*/ 52 h 189"/>
                  <a:gd name="T42" fmla="*/ 33 w 158"/>
                  <a:gd name="T43" fmla="*/ 61 h 189"/>
                  <a:gd name="T44" fmla="*/ 48 w 158"/>
                  <a:gd name="T45" fmla="*/ 70 h 189"/>
                  <a:gd name="T46" fmla="*/ 27 w 158"/>
                  <a:gd name="T47" fmla="*/ 99 h 189"/>
                  <a:gd name="T48" fmla="*/ 18 w 158"/>
                  <a:gd name="T49" fmla="*/ 106 h 189"/>
                  <a:gd name="T50" fmla="*/ 9 w 158"/>
                  <a:gd name="T51" fmla="*/ 117 h 189"/>
                  <a:gd name="T52" fmla="*/ 3 w 158"/>
                  <a:gd name="T53" fmla="*/ 149 h 189"/>
                  <a:gd name="T54" fmla="*/ 0 w 158"/>
                  <a:gd name="T55" fmla="*/ 182 h 189"/>
                  <a:gd name="T56" fmla="*/ 5 w 158"/>
                  <a:gd name="T57" fmla="*/ 184 h 189"/>
                  <a:gd name="T58" fmla="*/ 10 w 158"/>
                  <a:gd name="T59" fmla="*/ 189 h 189"/>
                  <a:gd name="T60" fmla="*/ 19 w 158"/>
                  <a:gd name="T61" fmla="*/ 182 h 189"/>
                  <a:gd name="T62" fmla="*/ 26 w 158"/>
                  <a:gd name="T63" fmla="*/ 178 h 189"/>
                  <a:gd name="T64" fmla="*/ 32 w 158"/>
                  <a:gd name="T65" fmla="*/ 176 h 189"/>
                  <a:gd name="T66" fmla="*/ 46 w 158"/>
                  <a:gd name="T67" fmla="*/ 174 h 189"/>
                  <a:gd name="T68" fmla="*/ 51 w 158"/>
                  <a:gd name="T69" fmla="*/ 174 h 189"/>
                  <a:gd name="T70" fmla="*/ 62 w 158"/>
                  <a:gd name="T71" fmla="*/ 174 h 189"/>
                  <a:gd name="T72" fmla="*/ 65 w 158"/>
                  <a:gd name="T73" fmla="*/ 171 h 189"/>
                  <a:gd name="T74" fmla="*/ 64 w 158"/>
                  <a:gd name="T75" fmla="*/ 164 h 189"/>
                  <a:gd name="T76" fmla="*/ 67 w 158"/>
                  <a:gd name="T77" fmla="*/ 156 h 189"/>
                  <a:gd name="T78" fmla="*/ 72 w 158"/>
                  <a:gd name="T79" fmla="*/ 147 h 189"/>
                  <a:gd name="T80" fmla="*/ 84 w 158"/>
                  <a:gd name="T81" fmla="*/ 141 h 189"/>
                  <a:gd name="T82" fmla="*/ 91 w 158"/>
                  <a:gd name="T83" fmla="*/ 138 h 189"/>
                  <a:gd name="T84" fmla="*/ 102 w 158"/>
                  <a:gd name="T85" fmla="*/ 135 h 189"/>
                  <a:gd name="T86" fmla="*/ 111 w 158"/>
                  <a:gd name="T87" fmla="*/ 135 h 189"/>
                  <a:gd name="T88" fmla="*/ 117 w 158"/>
                  <a:gd name="T89" fmla="*/ 134 h 189"/>
                  <a:gd name="T90" fmla="*/ 123 w 158"/>
                  <a:gd name="T91" fmla="*/ 139 h 189"/>
                  <a:gd name="T92" fmla="*/ 128 w 158"/>
                  <a:gd name="T93" fmla="*/ 133 h 189"/>
                  <a:gd name="T94" fmla="*/ 134 w 158"/>
                  <a:gd name="T95" fmla="*/ 121 h 189"/>
                  <a:gd name="T96" fmla="*/ 137 w 158"/>
                  <a:gd name="T97" fmla="*/ 117 h 189"/>
                  <a:gd name="T98" fmla="*/ 141 w 158"/>
                  <a:gd name="T99" fmla="*/ 110 h 189"/>
                  <a:gd name="T100" fmla="*/ 150 w 158"/>
                  <a:gd name="T101" fmla="*/ 101 h 189"/>
                  <a:gd name="T102" fmla="*/ 154 w 158"/>
                  <a:gd name="T103" fmla="*/ 9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8" h="189">
                    <a:moveTo>
                      <a:pt x="157" y="81"/>
                    </a:moveTo>
                    <a:cubicBezTo>
                      <a:pt x="157" y="80"/>
                      <a:pt x="156" y="78"/>
                      <a:pt x="155" y="77"/>
                    </a:cubicBezTo>
                    <a:cubicBezTo>
                      <a:pt x="155" y="75"/>
                      <a:pt x="154" y="73"/>
                      <a:pt x="154" y="72"/>
                    </a:cubicBezTo>
                    <a:cubicBezTo>
                      <a:pt x="153" y="70"/>
                      <a:pt x="154" y="67"/>
                      <a:pt x="154" y="65"/>
                    </a:cubicBezTo>
                    <a:cubicBezTo>
                      <a:pt x="155" y="62"/>
                      <a:pt x="155" y="59"/>
                      <a:pt x="154" y="57"/>
                    </a:cubicBezTo>
                    <a:cubicBezTo>
                      <a:pt x="154" y="56"/>
                      <a:pt x="153" y="55"/>
                      <a:pt x="153" y="55"/>
                    </a:cubicBezTo>
                    <a:cubicBezTo>
                      <a:pt x="152" y="54"/>
                      <a:pt x="152" y="54"/>
                      <a:pt x="151" y="53"/>
                    </a:cubicBezTo>
                    <a:cubicBezTo>
                      <a:pt x="150" y="52"/>
                      <a:pt x="150" y="52"/>
                      <a:pt x="150" y="52"/>
                    </a:cubicBezTo>
                    <a:cubicBezTo>
                      <a:pt x="150" y="50"/>
                      <a:pt x="149" y="49"/>
                      <a:pt x="147" y="47"/>
                    </a:cubicBezTo>
                    <a:cubicBezTo>
                      <a:pt x="145" y="45"/>
                      <a:pt x="145" y="45"/>
                      <a:pt x="145" y="42"/>
                    </a:cubicBezTo>
                    <a:cubicBezTo>
                      <a:pt x="145" y="41"/>
                      <a:pt x="145" y="41"/>
                      <a:pt x="145" y="41"/>
                    </a:cubicBezTo>
                    <a:cubicBezTo>
                      <a:pt x="145" y="40"/>
                      <a:pt x="145" y="39"/>
                      <a:pt x="144" y="38"/>
                    </a:cubicBezTo>
                    <a:cubicBezTo>
                      <a:pt x="144" y="37"/>
                      <a:pt x="144" y="37"/>
                      <a:pt x="144" y="37"/>
                    </a:cubicBezTo>
                    <a:cubicBezTo>
                      <a:pt x="143" y="37"/>
                      <a:pt x="143" y="37"/>
                      <a:pt x="143" y="37"/>
                    </a:cubicBezTo>
                    <a:cubicBezTo>
                      <a:pt x="142" y="37"/>
                      <a:pt x="142" y="37"/>
                      <a:pt x="141" y="37"/>
                    </a:cubicBezTo>
                    <a:cubicBezTo>
                      <a:pt x="140" y="36"/>
                      <a:pt x="140" y="34"/>
                      <a:pt x="140" y="32"/>
                    </a:cubicBezTo>
                    <a:cubicBezTo>
                      <a:pt x="140" y="30"/>
                      <a:pt x="140" y="30"/>
                      <a:pt x="140" y="30"/>
                    </a:cubicBezTo>
                    <a:cubicBezTo>
                      <a:pt x="140" y="30"/>
                      <a:pt x="140" y="30"/>
                      <a:pt x="140" y="29"/>
                    </a:cubicBezTo>
                    <a:cubicBezTo>
                      <a:pt x="140" y="28"/>
                      <a:pt x="140" y="28"/>
                      <a:pt x="140" y="27"/>
                    </a:cubicBezTo>
                    <a:cubicBezTo>
                      <a:pt x="140" y="26"/>
                      <a:pt x="140" y="26"/>
                      <a:pt x="140" y="25"/>
                    </a:cubicBezTo>
                    <a:cubicBezTo>
                      <a:pt x="141" y="25"/>
                      <a:pt x="141" y="24"/>
                      <a:pt x="141" y="23"/>
                    </a:cubicBezTo>
                    <a:cubicBezTo>
                      <a:pt x="141" y="20"/>
                      <a:pt x="140" y="19"/>
                      <a:pt x="137" y="19"/>
                    </a:cubicBezTo>
                    <a:cubicBezTo>
                      <a:pt x="137" y="18"/>
                      <a:pt x="136" y="18"/>
                      <a:pt x="136" y="18"/>
                    </a:cubicBezTo>
                    <a:cubicBezTo>
                      <a:pt x="135" y="18"/>
                      <a:pt x="135" y="18"/>
                      <a:pt x="134" y="18"/>
                    </a:cubicBezTo>
                    <a:cubicBezTo>
                      <a:pt x="134" y="17"/>
                      <a:pt x="133" y="17"/>
                      <a:pt x="132" y="16"/>
                    </a:cubicBezTo>
                    <a:cubicBezTo>
                      <a:pt x="132" y="15"/>
                      <a:pt x="132" y="15"/>
                      <a:pt x="132" y="15"/>
                    </a:cubicBezTo>
                    <a:cubicBezTo>
                      <a:pt x="130" y="13"/>
                      <a:pt x="130" y="10"/>
                      <a:pt x="130" y="8"/>
                    </a:cubicBezTo>
                    <a:cubicBezTo>
                      <a:pt x="130" y="6"/>
                      <a:pt x="129" y="5"/>
                      <a:pt x="129" y="3"/>
                    </a:cubicBezTo>
                    <a:cubicBezTo>
                      <a:pt x="128" y="0"/>
                      <a:pt x="128" y="0"/>
                      <a:pt x="128" y="0"/>
                    </a:cubicBezTo>
                    <a:cubicBezTo>
                      <a:pt x="113" y="16"/>
                      <a:pt x="113" y="16"/>
                      <a:pt x="113" y="16"/>
                    </a:cubicBezTo>
                    <a:cubicBezTo>
                      <a:pt x="112" y="16"/>
                      <a:pt x="110" y="17"/>
                      <a:pt x="108" y="17"/>
                    </a:cubicBezTo>
                    <a:cubicBezTo>
                      <a:pt x="106" y="17"/>
                      <a:pt x="104" y="16"/>
                      <a:pt x="103" y="16"/>
                    </a:cubicBezTo>
                    <a:cubicBezTo>
                      <a:pt x="102" y="15"/>
                      <a:pt x="102" y="15"/>
                      <a:pt x="102" y="15"/>
                    </a:cubicBezTo>
                    <a:cubicBezTo>
                      <a:pt x="100" y="14"/>
                      <a:pt x="99" y="14"/>
                      <a:pt x="98" y="14"/>
                    </a:cubicBezTo>
                    <a:cubicBezTo>
                      <a:pt x="96" y="14"/>
                      <a:pt x="95" y="14"/>
                      <a:pt x="94" y="15"/>
                    </a:cubicBezTo>
                    <a:cubicBezTo>
                      <a:pt x="91" y="16"/>
                      <a:pt x="89" y="17"/>
                      <a:pt x="85" y="17"/>
                    </a:cubicBezTo>
                    <a:cubicBezTo>
                      <a:pt x="82" y="18"/>
                      <a:pt x="79" y="18"/>
                      <a:pt x="77" y="20"/>
                    </a:cubicBezTo>
                    <a:cubicBezTo>
                      <a:pt x="76" y="20"/>
                      <a:pt x="76" y="21"/>
                      <a:pt x="76" y="21"/>
                    </a:cubicBezTo>
                    <a:cubicBezTo>
                      <a:pt x="75" y="22"/>
                      <a:pt x="75" y="22"/>
                      <a:pt x="74" y="23"/>
                    </a:cubicBezTo>
                    <a:cubicBezTo>
                      <a:pt x="73" y="23"/>
                      <a:pt x="73" y="23"/>
                      <a:pt x="73" y="23"/>
                    </a:cubicBezTo>
                    <a:cubicBezTo>
                      <a:pt x="72" y="23"/>
                      <a:pt x="72" y="23"/>
                      <a:pt x="71" y="23"/>
                    </a:cubicBezTo>
                    <a:cubicBezTo>
                      <a:pt x="70" y="23"/>
                      <a:pt x="70" y="23"/>
                      <a:pt x="70" y="23"/>
                    </a:cubicBezTo>
                    <a:cubicBezTo>
                      <a:pt x="69" y="23"/>
                      <a:pt x="69" y="23"/>
                      <a:pt x="68" y="22"/>
                    </a:cubicBezTo>
                    <a:cubicBezTo>
                      <a:pt x="68" y="21"/>
                      <a:pt x="68" y="21"/>
                      <a:pt x="68" y="21"/>
                    </a:cubicBezTo>
                    <a:cubicBezTo>
                      <a:pt x="67" y="21"/>
                      <a:pt x="67" y="20"/>
                      <a:pt x="67" y="20"/>
                    </a:cubicBezTo>
                    <a:cubicBezTo>
                      <a:pt x="67" y="19"/>
                      <a:pt x="66" y="18"/>
                      <a:pt x="66" y="17"/>
                    </a:cubicBezTo>
                    <a:cubicBezTo>
                      <a:pt x="66" y="17"/>
                      <a:pt x="65" y="16"/>
                      <a:pt x="63" y="16"/>
                    </a:cubicBezTo>
                    <a:cubicBezTo>
                      <a:pt x="62" y="16"/>
                      <a:pt x="61" y="17"/>
                      <a:pt x="59" y="18"/>
                    </a:cubicBezTo>
                    <a:cubicBezTo>
                      <a:pt x="57" y="19"/>
                      <a:pt x="56" y="20"/>
                      <a:pt x="55" y="20"/>
                    </a:cubicBezTo>
                    <a:cubicBezTo>
                      <a:pt x="54" y="20"/>
                      <a:pt x="53" y="19"/>
                      <a:pt x="51" y="18"/>
                    </a:cubicBezTo>
                    <a:cubicBezTo>
                      <a:pt x="50" y="17"/>
                      <a:pt x="48" y="16"/>
                      <a:pt x="46" y="16"/>
                    </a:cubicBezTo>
                    <a:cubicBezTo>
                      <a:pt x="45" y="16"/>
                      <a:pt x="44" y="16"/>
                      <a:pt x="43" y="17"/>
                    </a:cubicBezTo>
                    <a:cubicBezTo>
                      <a:pt x="41" y="18"/>
                      <a:pt x="40" y="19"/>
                      <a:pt x="39" y="20"/>
                    </a:cubicBezTo>
                    <a:cubicBezTo>
                      <a:pt x="39" y="20"/>
                      <a:pt x="39" y="20"/>
                      <a:pt x="38" y="21"/>
                    </a:cubicBezTo>
                    <a:cubicBezTo>
                      <a:pt x="37" y="22"/>
                      <a:pt x="37" y="22"/>
                      <a:pt x="37" y="22"/>
                    </a:cubicBezTo>
                    <a:cubicBezTo>
                      <a:pt x="38" y="23"/>
                      <a:pt x="38" y="23"/>
                      <a:pt x="38" y="23"/>
                    </a:cubicBezTo>
                    <a:cubicBezTo>
                      <a:pt x="39" y="26"/>
                      <a:pt x="37" y="30"/>
                      <a:pt x="35" y="34"/>
                    </a:cubicBezTo>
                    <a:cubicBezTo>
                      <a:pt x="33" y="38"/>
                      <a:pt x="32" y="40"/>
                      <a:pt x="33" y="42"/>
                    </a:cubicBezTo>
                    <a:cubicBezTo>
                      <a:pt x="33" y="42"/>
                      <a:pt x="34" y="43"/>
                      <a:pt x="34" y="43"/>
                    </a:cubicBezTo>
                    <a:cubicBezTo>
                      <a:pt x="35" y="44"/>
                      <a:pt x="35" y="44"/>
                      <a:pt x="36" y="45"/>
                    </a:cubicBezTo>
                    <a:cubicBezTo>
                      <a:pt x="36" y="47"/>
                      <a:pt x="36" y="48"/>
                      <a:pt x="35" y="49"/>
                    </a:cubicBezTo>
                    <a:cubicBezTo>
                      <a:pt x="35" y="50"/>
                      <a:pt x="35" y="50"/>
                      <a:pt x="35" y="50"/>
                    </a:cubicBezTo>
                    <a:cubicBezTo>
                      <a:pt x="35" y="50"/>
                      <a:pt x="34" y="51"/>
                      <a:pt x="34" y="52"/>
                    </a:cubicBezTo>
                    <a:cubicBezTo>
                      <a:pt x="33" y="54"/>
                      <a:pt x="32" y="57"/>
                      <a:pt x="32" y="59"/>
                    </a:cubicBezTo>
                    <a:cubicBezTo>
                      <a:pt x="32" y="60"/>
                      <a:pt x="32" y="60"/>
                      <a:pt x="32" y="60"/>
                    </a:cubicBezTo>
                    <a:cubicBezTo>
                      <a:pt x="33" y="61"/>
                      <a:pt x="33" y="61"/>
                      <a:pt x="33" y="61"/>
                    </a:cubicBezTo>
                    <a:cubicBezTo>
                      <a:pt x="34" y="61"/>
                      <a:pt x="35" y="62"/>
                      <a:pt x="37" y="62"/>
                    </a:cubicBezTo>
                    <a:cubicBezTo>
                      <a:pt x="37" y="62"/>
                      <a:pt x="37" y="62"/>
                      <a:pt x="37" y="62"/>
                    </a:cubicBezTo>
                    <a:cubicBezTo>
                      <a:pt x="42" y="64"/>
                      <a:pt x="47" y="66"/>
                      <a:pt x="48" y="70"/>
                    </a:cubicBezTo>
                    <a:cubicBezTo>
                      <a:pt x="48" y="72"/>
                      <a:pt x="47" y="74"/>
                      <a:pt x="45" y="76"/>
                    </a:cubicBezTo>
                    <a:cubicBezTo>
                      <a:pt x="41" y="80"/>
                      <a:pt x="38" y="84"/>
                      <a:pt x="35" y="89"/>
                    </a:cubicBezTo>
                    <a:cubicBezTo>
                      <a:pt x="32" y="92"/>
                      <a:pt x="30" y="96"/>
                      <a:pt x="27" y="99"/>
                    </a:cubicBezTo>
                    <a:cubicBezTo>
                      <a:pt x="25" y="101"/>
                      <a:pt x="24" y="101"/>
                      <a:pt x="23" y="101"/>
                    </a:cubicBezTo>
                    <a:cubicBezTo>
                      <a:pt x="22" y="102"/>
                      <a:pt x="21" y="102"/>
                      <a:pt x="20" y="102"/>
                    </a:cubicBezTo>
                    <a:cubicBezTo>
                      <a:pt x="18" y="103"/>
                      <a:pt x="18" y="104"/>
                      <a:pt x="18" y="106"/>
                    </a:cubicBezTo>
                    <a:cubicBezTo>
                      <a:pt x="18" y="107"/>
                      <a:pt x="18" y="107"/>
                      <a:pt x="18" y="108"/>
                    </a:cubicBezTo>
                    <a:cubicBezTo>
                      <a:pt x="17" y="111"/>
                      <a:pt x="15" y="111"/>
                      <a:pt x="13" y="112"/>
                    </a:cubicBezTo>
                    <a:cubicBezTo>
                      <a:pt x="11" y="113"/>
                      <a:pt x="9" y="114"/>
                      <a:pt x="9" y="117"/>
                    </a:cubicBezTo>
                    <a:cubicBezTo>
                      <a:pt x="9" y="119"/>
                      <a:pt x="9" y="121"/>
                      <a:pt x="9" y="123"/>
                    </a:cubicBezTo>
                    <a:cubicBezTo>
                      <a:pt x="9" y="126"/>
                      <a:pt x="9" y="129"/>
                      <a:pt x="7" y="132"/>
                    </a:cubicBezTo>
                    <a:cubicBezTo>
                      <a:pt x="5" y="138"/>
                      <a:pt x="4" y="143"/>
                      <a:pt x="3" y="149"/>
                    </a:cubicBezTo>
                    <a:cubicBezTo>
                      <a:pt x="1" y="155"/>
                      <a:pt x="1" y="162"/>
                      <a:pt x="0" y="171"/>
                    </a:cubicBezTo>
                    <a:cubicBezTo>
                      <a:pt x="0" y="174"/>
                      <a:pt x="0" y="174"/>
                      <a:pt x="0" y="174"/>
                    </a:cubicBezTo>
                    <a:cubicBezTo>
                      <a:pt x="0" y="176"/>
                      <a:pt x="0" y="179"/>
                      <a:pt x="0" y="182"/>
                    </a:cubicBezTo>
                    <a:cubicBezTo>
                      <a:pt x="0" y="186"/>
                      <a:pt x="0" y="186"/>
                      <a:pt x="0" y="186"/>
                    </a:cubicBezTo>
                    <a:cubicBezTo>
                      <a:pt x="3" y="185"/>
                      <a:pt x="3" y="185"/>
                      <a:pt x="3" y="185"/>
                    </a:cubicBezTo>
                    <a:cubicBezTo>
                      <a:pt x="4" y="185"/>
                      <a:pt x="5" y="185"/>
                      <a:pt x="5" y="184"/>
                    </a:cubicBezTo>
                    <a:cubicBezTo>
                      <a:pt x="7" y="184"/>
                      <a:pt x="7" y="185"/>
                      <a:pt x="7" y="186"/>
                    </a:cubicBezTo>
                    <a:cubicBezTo>
                      <a:pt x="7" y="187"/>
                      <a:pt x="8" y="187"/>
                      <a:pt x="8" y="188"/>
                    </a:cubicBezTo>
                    <a:cubicBezTo>
                      <a:pt x="9" y="189"/>
                      <a:pt x="10" y="189"/>
                      <a:pt x="10" y="189"/>
                    </a:cubicBezTo>
                    <a:cubicBezTo>
                      <a:pt x="11" y="189"/>
                      <a:pt x="11" y="189"/>
                      <a:pt x="11" y="189"/>
                    </a:cubicBezTo>
                    <a:cubicBezTo>
                      <a:pt x="13" y="189"/>
                      <a:pt x="15" y="188"/>
                      <a:pt x="17" y="185"/>
                    </a:cubicBezTo>
                    <a:cubicBezTo>
                      <a:pt x="18" y="184"/>
                      <a:pt x="18" y="183"/>
                      <a:pt x="19" y="182"/>
                    </a:cubicBezTo>
                    <a:cubicBezTo>
                      <a:pt x="20" y="180"/>
                      <a:pt x="21" y="179"/>
                      <a:pt x="23" y="178"/>
                    </a:cubicBezTo>
                    <a:cubicBezTo>
                      <a:pt x="24" y="178"/>
                      <a:pt x="24" y="178"/>
                      <a:pt x="25" y="178"/>
                    </a:cubicBezTo>
                    <a:cubicBezTo>
                      <a:pt x="25" y="178"/>
                      <a:pt x="26" y="178"/>
                      <a:pt x="26" y="178"/>
                    </a:cubicBezTo>
                    <a:cubicBezTo>
                      <a:pt x="26" y="178"/>
                      <a:pt x="27" y="178"/>
                      <a:pt x="27" y="178"/>
                    </a:cubicBezTo>
                    <a:cubicBezTo>
                      <a:pt x="27" y="178"/>
                      <a:pt x="28" y="178"/>
                      <a:pt x="29" y="177"/>
                    </a:cubicBezTo>
                    <a:cubicBezTo>
                      <a:pt x="30" y="177"/>
                      <a:pt x="31" y="176"/>
                      <a:pt x="32" y="176"/>
                    </a:cubicBezTo>
                    <a:cubicBezTo>
                      <a:pt x="33" y="175"/>
                      <a:pt x="34" y="175"/>
                      <a:pt x="36" y="175"/>
                    </a:cubicBezTo>
                    <a:cubicBezTo>
                      <a:pt x="36" y="175"/>
                      <a:pt x="37" y="175"/>
                      <a:pt x="37" y="175"/>
                    </a:cubicBezTo>
                    <a:cubicBezTo>
                      <a:pt x="40" y="175"/>
                      <a:pt x="43" y="175"/>
                      <a:pt x="46" y="174"/>
                    </a:cubicBezTo>
                    <a:cubicBezTo>
                      <a:pt x="46" y="174"/>
                      <a:pt x="46" y="174"/>
                      <a:pt x="46" y="174"/>
                    </a:cubicBezTo>
                    <a:cubicBezTo>
                      <a:pt x="47" y="174"/>
                      <a:pt x="49" y="174"/>
                      <a:pt x="50" y="174"/>
                    </a:cubicBezTo>
                    <a:cubicBezTo>
                      <a:pt x="51" y="174"/>
                      <a:pt x="51" y="174"/>
                      <a:pt x="51" y="174"/>
                    </a:cubicBezTo>
                    <a:cubicBezTo>
                      <a:pt x="53" y="174"/>
                      <a:pt x="55" y="174"/>
                      <a:pt x="57" y="174"/>
                    </a:cubicBezTo>
                    <a:cubicBezTo>
                      <a:pt x="58" y="174"/>
                      <a:pt x="59" y="174"/>
                      <a:pt x="60" y="174"/>
                    </a:cubicBezTo>
                    <a:cubicBezTo>
                      <a:pt x="61" y="174"/>
                      <a:pt x="61" y="174"/>
                      <a:pt x="62" y="174"/>
                    </a:cubicBezTo>
                    <a:cubicBezTo>
                      <a:pt x="62" y="174"/>
                      <a:pt x="63" y="174"/>
                      <a:pt x="63" y="174"/>
                    </a:cubicBezTo>
                    <a:cubicBezTo>
                      <a:pt x="67" y="175"/>
                      <a:pt x="67" y="175"/>
                      <a:pt x="67" y="175"/>
                    </a:cubicBezTo>
                    <a:cubicBezTo>
                      <a:pt x="65" y="171"/>
                      <a:pt x="65" y="171"/>
                      <a:pt x="65" y="171"/>
                    </a:cubicBezTo>
                    <a:cubicBezTo>
                      <a:pt x="64" y="170"/>
                      <a:pt x="64" y="170"/>
                      <a:pt x="64" y="170"/>
                    </a:cubicBezTo>
                    <a:cubicBezTo>
                      <a:pt x="64" y="169"/>
                      <a:pt x="64" y="168"/>
                      <a:pt x="64" y="166"/>
                    </a:cubicBezTo>
                    <a:cubicBezTo>
                      <a:pt x="64" y="164"/>
                      <a:pt x="64" y="164"/>
                      <a:pt x="64" y="164"/>
                    </a:cubicBezTo>
                    <a:cubicBezTo>
                      <a:pt x="64" y="162"/>
                      <a:pt x="64" y="162"/>
                      <a:pt x="65" y="160"/>
                    </a:cubicBezTo>
                    <a:cubicBezTo>
                      <a:pt x="65" y="160"/>
                      <a:pt x="65" y="159"/>
                      <a:pt x="66" y="159"/>
                    </a:cubicBezTo>
                    <a:cubicBezTo>
                      <a:pt x="66" y="158"/>
                      <a:pt x="67" y="157"/>
                      <a:pt x="67" y="156"/>
                    </a:cubicBezTo>
                    <a:cubicBezTo>
                      <a:pt x="67" y="156"/>
                      <a:pt x="68" y="156"/>
                      <a:pt x="68" y="156"/>
                    </a:cubicBezTo>
                    <a:cubicBezTo>
                      <a:pt x="69" y="155"/>
                      <a:pt x="70" y="155"/>
                      <a:pt x="71" y="153"/>
                    </a:cubicBezTo>
                    <a:cubicBezTo>
                      <a:pt x="73" y="151"/>
                      <a:pt x="72" y="149"/>
                      <a:pt x="72" y="147"/>
                    </a:cubicBezTo>
                    <a:cubicBezTo>
                      <a:pt x="72" y="145"/>
                      <a:pt x="72" y="144"/>
                      <a:pt x="73" y="144"/>
                    </a:cubicBezTo>
                    <a:cubicBezTo>
                      <a:pt x="74" y="143"/>
                      <a:pt x="75" y="143"/>
                      <a:pt x="77" y="143"/>
                    </a:cubicBezTo>
                    <a:cubicBezTo>
                      <a:pt x="79" y="142"/>
                      <a:pt x="82" y="142"/>
                      <a:pt x="84" y="141"/>
                    </a:cubicBezTo>
                    <a:cubicBezTo>
                      <a:pt x="85" y="140"/>
                      <a:pt x="85" y="140"/>
                      <a:pt x="86" y="139"/>
                    </a:cubicBezTo>
                    <a:cubicBezTo>
                      <a:pt x="87" y="138"/>
                      <a:pt x="88" y="138"/>
                      <a:pt x="89" y="138"/>
                    </a:cubicBezTo>
                    <a:cubicBezTo>
                      <a:pt x="89" y="138"/>
                      <a:pt x="90" y="138"/>
                      <a:pt x="91" y="138"/>
                    </a:cubicBezTo>
                    <a:cubicBezTo>
                      <a:pt x="91" y="138"/>
                      <a:pt x="92" y="138"/>
                      <a:pt x="92" y="138"/>
                    </a:cubicBezTo>
                    <a:cubicBezTo>
                      <a:pt x="94" y="139"/>
                      <a:pt x="95" y="139"/>
                      <a:pt x="96" y="139"/>
                    </a:cubicBezTo>
                    <a:cubicBezTo>
                      <a:pt x="98" y="139"/>
                      <a:pt x="100" y="138"/>
                      <a:pt x="102" y="135"/>
                    </a:cubicBezTo>
                    <a:cubicBezTo>
                      <a:pt x="102" y="135"/>
                      <a:pt x="102" y="135"/>
                      <a:pt x="102" y="135"/>
                    </a:cubicBezTo>
                    <a:cubicBezTo>
                      <a:pt x="103" y="133"/>
                      <a:pt x="105" y="131"/>
                      <a:pt x="106" y="130"/>
                    </a:cubicBezTo>
                    <a:cubicBezTo>
                      <a:pt x="108" y="132"/>
                      <a:pt x="110" y="134"/>
                      <a:pt x="111" y="135"/>
                    </a:cubicBezTo>
                    <a:cubicBezTo>
                      <a:pt x="112" y="135"/>
                      <a:pt x="113" y="136"/>
                      <a:pt x="114" y="136"/>
                    </a:cubicBezTo>
                    <a:cubicBezTo>
                      <a:pt x="115" y="136"/>
                      <a:pt x="116" y="135"/>
                      <a:pt x="117" y="134"/>
                    </a:cubicBezTo>
                    <a:cubicBezTo>
                      <a:pt x="117" y="134"/>
                      <a:pt x="117" y="134"/>
                      <a:pt x="117" y="134"/>
                    </a:cubicBezTo>
                    <a:cubicBezTo>
                      <a:pt x="118" y="135"/>
                      <a:pt x="119" y="136"/>
                      <a:pt x="120" y="136"/>
                    </a:cubicBezTo>
                    <a:cubicBezTo>
                      <a:pt x="120" y="136"/>
                      <a:pt x="120" y="137"/>
                      <a:pt x="121" y="137"/>
                    </a:cubicBezTo>
                    <a:cubicBezTo>
                      <a:pt x="121" y="138"/>
                      <a:pt x="122" y="138"/>
                      <a:pt x="123" y="139"/>
                    </a:cubicBezTo>
                    <a:cubicBezTo>
                      <a:pt x="125" y="142"/>
                      <a:pt x="125" y="142"/>
                      <a:pt x="125" y="142"/>
                    </a:cubicBezTo>
                    <a:cubicBezTo>
                      <a:pt x="126" y="139"/>
                      <a:pt x="126" y="139"/>
                      <a:pt x="126" y="139"/>
                    </a:cubicBezTo>
                    <a:cubicBezTo>
                      <a:pt x="127" y="138"/>
                      <a:pt x="128" y="135"/>
                      <a:pt x="128" y="133"/>
                    </a:cubicBezTo>
                    <a:cubicBezTo>
                      <a:pt x="132" y="131"/>
                      <a:pt x="132" y="127"/>
                      <a:pt x="132" y="123"/>
                    </a:cubicBezTo>
                    <a:cubicBezTo>
                      <a:pt x="132" y="122"/>
                      <a:pt x="132" y="122"/>
                      <a:pt x="132" y="121"/>
                    </a:cubicBezTo>
                    <a:cubicBezTo>
                      <a:pt x="133" y="121"/>
                      <a:pt x="134" y="121"/>
                      <a:pt x="134" y="121"/>
                    </a:cubicBezTo>
                    <a:cubicBezTo>
                      <a:pt x="135" y="121"/>
                      <a:pt x="136" y="121"/>
                      <a:pt x="136" y="120"/>
                    </a:cubicBezTo>
                    <a:cubicBezTo>
                      <a:pt x="142" y="118"/>
                      <a:pt x="142" y="118"/>
                      <a:pt x="142" y="118"/>
                    </a:cubicBezTo>
                    <a:cubicBezTo>
                      <a:pt x="137" y="117"/>
                      <a:pt x="137" y="117"/>
                      <a:pt x="137" y="117"/>
                    </a:cubicBezTo>
                    <a:cubicBezTo>
                      <a:pt x="137" y="117"/>
                      <a:pt x="137" y="116"/>
                      <a:pt x="138" y="116"/>
                    </a:cubicBezTo>
                    <a:cubicBezTo>
                      <a:pt x="138" y="115"/>
                      <a:pt x="139" y="114"/>
                      <a:pt x="139" y="114"/>
                    </a:cubicBezTo>
                    <a:cubicBezTo>
                      <a:pt x="140" y="113"/>
                      <a:pt x="141" y="112"/>
                      <a:pt x="141" y="110"/>
                    </a:cubicBezTo>
                    <a:cubicBezTo>
                      <a:pt x="142" y="107"/>
                      <a:pt x="142" y="107"/>
                      <a:pt x="145" y="105"/>
                    </a:cubicBezTo>
                    <a:cubicBezTo>
                      <a:pt x="145" y="104"/>
                      <a:pt x="146" y="104"/>
                      <a:pt x="146" y="104"/>
                    </a:cubicBezTo>
                    <a:cubicBezTo>
                      <a:pt x="147" y="102"/>
                      <a:pt x="148" y="101"/>
                      <a:pt x="150" y="101"/>
                    </a:cubicBezTo>
                    <a:cubicBezTo>
                      <a:pt x="151" y="100"/>
                      <a:pt x="151" y="100"/>
                      <a:pt x="151" y="100"/>
                    </a:cubicBezTo>
                    <a:cubicBezTo>
                      <a:pt x="151" y="98"/>
                      <a:pt x="151" y="98"/>
                      <a:pt x="151" y="98"/>
                    </a:cubicBezTo>
                    <a:cubicBezTo>
                      <a:pt x="152" y="96"/>
                      <a:pt x="152" y="94"/>
                      <a:pt x="154" y="91"/>
                    </a:cubicBezTo>
                    <a:cubicBezTo>
                      <a:pt x="155" y="89"/>
                      <a:pt x="158" y="85"/>
                      <a:pt x="157" y="81"/>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5" name="Freeform 48">
                <a:extLst>
                  <a:ext uri="{FF2B5EF4-FFF2-40B4-BE49-F238E27FC236}">
                    <a16:creationId xmlns:a16="http://schemas.microsoft.com/office/drawing/2014/main" id="{EA467E65-21F7-4AB1-9A14-7DE96D091D18}"/>
                  </a:ext>
                </a:extLst>
              </p:cNvPr>
              <p:cNvSpPr>
                <a:spLocks/>
              </p:cNvSpPr>
              <p:nvPr/>
            </p:nvSpPr>
            <p:spPr bwMode="auto">
              <a:xfrm>
                <a:off x="4092" y="1159"/>
                <a:ext cx="355" cy="343"/>
              </a:xfrm>
              <a:custGeom>
                <a:avLst/>
                <a:gdLst>
                  <a:gd name="T0" fmla="*/ 191 w 196"/>
                  <a:gd name="T1" fmla="*/ 171 h 189"/>
                  <a:gd name="T2" fmla="*/ 188 w 196"/>
                  <a:gd name="T3" fmla="*/ 171 h 189"/>
                  <a:gd name="T4" fmla="*/ 175 w 196"/>
                  <a:gd name="T5" fmla="*/ 157 h 189"/>
                  <a:gd name="T6" fmla="*/ 168 w 196"/>
                  <a:gd name="T7" fmla="*/ 145 h 189"/>
                  <a:gd name="T8" fmla="*/ 158 w 196"/>
                  <a:gd name="T9" fmla="*/ 136 h 189"/>
                  <a:gd name="T10" fmla="*/ 152 w 196"/>
                  <a:gd name="T11" fmla="*/ 131 h 189"/>
                  <a:gd name="T12" fmla="*/ 144 w 196"/>
                  <a:gd name="T13" fmla="*/ 121 h 189"/>
                  <a:gd name="T14" fmla="*/ 142 w 196"/>
                  <a:gd name="T15" fmla="*/ 116 h 189"/>
                  <a:gd name="T16" fmla="*/ 135 w 196"/>
                  <a:gd name="T17" fmla="*/ 111 h 189"/>
                  <a:gd name="T18" fmla="*/ 124 w 196"/>
                  <a:gd name="T19" fmla="*/ 105 h 189"/>
                  <a:gd name="T20" fmla="*/ 114 w 196"/>
                  <a:gd name="T21" fmla="*/ 100 h 189"/>
                  <a:gd name="T22" fmla="*/ 109 w 196"/>
                  <a:gd name="T23" fmla="*/ 100 h 189"/>
                  <a:gd name="T24" fmla="*/ 106 w 196"/>
                  <a:gd name="T25" fmla="*/ 92 h 189"/>
                  <a:gd name="T26" fmla="*/ 96 w 196"/>
                  <a:gd name="T27" fmla="*/ 83 h 189"/>
                  <a:gd name="T28" fmla="*/ 91 w 196"/>
                  <a:gd name="T29" fmla="*/ 81 h 189"/>
                  <a:gd name="T30" fmla="*/ 87 w 196"/>
                  <a:gd name="T31" fmla="*/ 72 h 189"/>
                  <a:gd name="T32" fmla="*/ 83 w 196"/>
                  <a:gd name="T33" fmla="*/ 71 h 189"/>
                  <a:gd name="T34" fmla="*/ 80 w 196"/>
                  <a:gd name="T35" fmla="*/ 61 h 189"/>
                  <a:gd name="T36" fmla="*/ 78 w 196"/>
                  <a:gd name="T37" fmla="*/ 50 h 189"/>
                  <a:gd name="T38" fmla="*/ 75 w 196"/>
                  <a:gd name="T39" fmla="*/ 37 h 189"/>
                  <a:gd name="T40" fmla="*/ 71 w 196"/>
                  <a:gd name="T41" fmla="*/ 26 h 189"/>
                  <a:gd name="T42" fmla="*/ 62 w 196"/>
                  <a:gd name="T43" fmla="*/ 6 h 189"/>
                  <a:gd name="T44" fmla="*/ 58 w 196"/>
                  <a:gd name="T45" fmla="*/ 2 h 189"/>
                  <a:gd name="T46" fmla="*/ 49 w 196"/>
                  <a:gd name="T47" fmla="*/ 16 h 189"/>
                  <a:gd name="T48" fmla="*/ 34 w 196"/>
                  <a:gd name="T49" fmla="*/ 21 h 189"/>
                  <a:gd name="T50" fmla="*/ 28 w 196"/>
                  <a:gd name="T51" fmla="*/ 25 h 189"/>
                  <a:gd name="T52" fmla="*/ 18 w 196"/>
                  <a:gd name="T53" fmla="*/ 35 h 189"/>
                  <a:gd name="T54" fmla="*/ 14 w 196"/>
                  <a:gd name="T55" fmla="*/ 40 h 189"/>
                  <a:gd name="T56" fmla="*/ 12 w 196"/>
                  <a:gd name="T57" fmla="*/ 46 h 189"/>
                  <a:gd name="T58" fmla="*/ 10 w 196"/>
                  <a:gd name="T59" fmla="*/ 70 h 189"/>
                  <a:gd name="T60" fmla="*/ 3 w 196"/>
                  <a:gd name="T61" fmla="*/ 90 h 189"/>
                  <a:gd name="T62" fmla="*/ 2 w 196"/>
                  <a:gd name="T63" fmla="*/ 123 h 189"/>
                  <a:gd name="T64" fmla="*/ 8 w 196"/>
                  <a:gd name="T65" fmla="*/ 125 h 189"/>
                  <a:gd name="T66" fmla="*/ 19 w 196"/>
                  <a:gd name="T67" fmla="*/ 125 h 189"/>
                  <a:gd name="T68" fmla="*/ 25 w 196"/>
                  <a:gd name="T69" fmla="*/ 119 h 189"/>
                  <a:gd name="T70" fmla="*/ 32 w 196"/>
                  <a:gd name="T71" fmla="*/ 129 h 189"/>
                  <a:gd name="T72" fmla="*/ 38 w 196"/>
                  <a:gd name="T73" fmla="*/ 118 h 189"/>
                  <a:gd name="T74" fmla="*/ 41 w 196"/>
                  <a:gd name="T75" fmla="*/ 108 h 189"/>
                  <a:gd name="T76" fmla="*/ 44 w 196"/>
                  <a:gd name="T77" fmla="*/ 108 h 189"/>
                  <a:gd name="T78" fmla="*/ 51 w 196"/>
                  <a:gd name="T79" fmla="*/ 113 h 189"/>
                  <a:gd name="T80" fmla="*/ 61 w 196"/>
                  <a:gd name="T81" fmla="*/ 120 h 189"/>
                  <a:gd name="T82" fmla="*/ 77 w 196"/>
                  <a:gd name="T83" fmla="*/ 114 h 189"/>
                  <a:gd name="T84" fmla="*/ 81 w 196"/>
                  <a:gd name="T85" fmla="*/ 118 h 189"/>
                  <a:gd name="T86" fmla="*/ 90 w 196"/>
                  <a:gd name="T87" fmla="*/ 117 h 189"/>
                  <a:gd name="T88" fmla="*/ 98 w 196"/>
                  <a:gd name="T89" fmla="*/ 120 h 189"/>
                  <a:gd name="T90" fmla="*/ 114 w 196"/>
                  <a:gd name="T91" fmla="*/ 124 h 189"/>
                  <a:gd name="T92" fmla="*/ 136 w 196"/>
                  <a:gd name="T93" fmla="*/ 139 h 189"/>
                  <a:gd name="T94" fmla="*/ 162 w 196"/>
                  <a:gd name="T95" fmla="*/ 170 h 189"/>
                  <a:gd name="T96" fmla="*/ 168 w 196"/>
                  <a:gd name="T97" fmla="*/ 176 h 189"/>
                  <a:gd name="T98" fmla="*/ 175 w 196"/>
                  <a:gd name="T99" fmla="*/ 186 h 189"/>
                  <a:gd name="T100" fmla="*/ 180 w 196"/>
                  <a:gd name="T101" fmla="*/ 186 h 189"/>
                  <a:gd name="T102" fmla="*/ 188 w 196"/>
                  <a:gd name="T103" fmla="*/ 186 h 189"/>
                  <a:gd name="T104" fmla="*/ 192 w 196"/>
                  <a:gd name="T105" fmla="*/ 178 h 189"/>
                  <a:gd name="T106" fmla="*/ 195 w 196"/>
                  <a:gd name="T107" fmla="*/ 17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6" h="189">
                    <a:moveTo>
                      <a:pt x="195" y="173"/>
                    </a:moveTo>
                    <a:cubicBezTo>
                      <a:pt x="195" y="173"/>
                      <a:pt x="194" y="171"/>
                      <a:pt x="191" y="171"/>
                    </a:cubicBezTo>
                    <a:cubicBezTo>
                      <a:pt x="191" y="171"/>
                      <a:pt x="191" y="171"/>
                      <a:pt x="191" y="171"/>
                    </a:cubicBezTo>
                    <a:cubicBezTo>
                      <a:pt x="190" y="171"/>
                      <a:pt x="189" y="171"/>
                      <a:pt x="189" y="171"/>
                    </a:cubicBezTo>
                    <a:cubicBezTo>
                      <a:pt x="189" y="171"/>
                      <a:pt x="189" y="171"/>
                      <a:pt x="189" y="171"/>
                    </a:cubicBezTo>
                    <a:cubicBezTo>
                      <a:pt x="189" y="171"/>
                      <a:pt x="189" y="171"/>
                      <a:pt x="188" y="171"/>
                    </a:cubicBezTo>
                    <a:cubicBezTo>
                      <a:pt x="188" y="170"/>
                      <a:pt x="187" y="169"/>
                      <a:pt x="187" y="168"/>
                    </a:cubicBezTo>
                    <a:cubicBezTo>
                      <a:pt x="185" y="165"/>
                      <a:pt x="183" y="162"/>
                      <a:pt x="179" y="161"/>
                    </a:cubicBezTo>
                    <a:cubicBezTo>
                      <a:pt x="177" y="160"/>
                      <a:pt x="176" y="159"/>
                      <a:pt x="175" y="157"/>
                    </a:cubicBezTo>
                    <a:cubicBezTo>
                      <a:pt x="175" y="156"/>
                      <a:pt x="175" y="156"/>
                      <a:pt x="175" y="155"/>
                    </a:cubicBezTo>
                    <a:cubicBezTo>
                      <a:pt x="174" y="152"/>
                      <a:pt x="173" y="148"/>
                      <a:pt x="169" y="146"/>
                    </a:cubicBezTo>
                    <a:cubicBezTo>
                      <a:pt x="168" y="145"/>
                      <a:pt x="168" y="145"/>
                      <a:pt x="168" y="145"/>
                    </a:cubicBezTo>
                    <a:cubicBezTo>
                      <a:pt x="166" y="144"/>
                      <a:pt x="166" y="144"/>
                      <a:pt x="165" y="142"/>
                    </a:cubicBezTo>
                    <a:cubicBezTo>
                      <a:pt x="164" y="141"/>
                      <a:pt x="163" y="139"/>
                      <a:pt x="160" y="137"/>
                    </a:cubicBezTo>
                    <a:cubicBezTo>
                      <a:pt x="159" y="137"/>
                      <a:pt x="159" y="136"/>
                      <a:pt x="158" y="136"/>
                    </a:cubicBezTo>
                    <a:cubicBezTo>
                      <a:pt x="157" y="136"/>
                      <a:pt x="156" y="135"/>
                      <a:pt x="155" y="135"/>
                    </a:cubicBezTo>
                    <a:cubicBezTo>
                      <a:pt x="154" y="134"/>
                      <a:pt x="153" y="133"/>
                      <a:pt x="153" y="132"/>
                    </a:cubicBezTo>
                    <a:cubicBezTo>
                      <a:pt x="152" y="132"/>
                      <a:pt x="152" y="131"/>
                      <a:pt x="152" y="131"/>
                    </a:cubicBezTo>
                    <a:cubicBezTo>
                      <a:pt x="151" y="129"/>
                      <a:pt x="150" y="128"/>
                      <a:pt x="149" y="127"/>
                    </a:cubicBezTo>
                    <a:cubicBezTo>
                      <a:pt x="146" y="124"/>
                      <a:pt x="146" y="124"/>
                      <a:pt x="146" y="124"/>
                    </a:cubicBezTo>
                    <a:cubicBezTo>
                      <a:pt x="145" y="123"/>
                      <a:pt x="144" y="122"/>
                      <a:pt x="144" y="121"/>
                    </a:cubicBezTo>
                    <a:cubicBezTo>
                      <a:pt x="144" y="120"/>
                      <a:pt x="144" y="120"/>
                      <a:pt x="144" y="120"/>
                    </a:cubicBezTo>
                    <a:cubicBezTo>
                      <a:pt x="143" y="119"/>
                      <a:pt x="143" y="119"/>
                      <a:pt x="143" y="118"/>
                    </a:cubicBezTo>
                    <a:cubicBezTo>
                      <a:pt x="143" y="118"/>
                      <a:pt x="142" y="117"/>
                      <a:pt x="142" y="116"/>
                    </a:cubicBezTo>
                    <a:cubicBezTo>
                      <a:pt x="141" y="116"/>
                      <a:pt x="141" y="116"/>
                      <a:pt x="141" y="115"/>
                    </a:cubicBezTo>
                    <a:cubicBezTo>
                      <a:pt x="140" y="115"/>
                      <a:pt x="140" y="115"/>
                      <a:pt x="140" y="115"/>
                    </a:cubicBezTo>
                    <a:cubicBezTo>
                      <a:pt x="139" y="113"/>
                      <a:pt x="138" y="111"/>
                      <a:pt x="135" y="111"/>
                    </a:cubicBezTo>
                    <a:cubicBezTo>
                      <a:pt x="135" y="111"/>
                      <a:pt x="134" y="110"/>
                      <a:pt x="133" y="110"/>
                    </a:cubicBezTo>
                    <a:cubicBezTo>
                      <a:pt x="131" y="110"/>
                      <a:pt x="130" y="110"/>
                      <a:pt x="129" y="110"/>
                    </a:cubicBezTo>
                    <a:cubicBezTo>
                      <a:pt x="127" y="109"/>
                      <a:pt x="126" y="107"/>
                      <a:pt x="124" y="105"/>
                    </a:cubicBezTo>
                    <a:cubicBezTo>
                      <a:pt x="123" y="104"/>
                      <a:pt x="122" y="103"/>
                      <a:pt x="122" y="102"/>
                    </a:cubicBezTo>
                    <a:cubicBezTo>
                      <a:pt x="121" y="101"/>
                      <a:pt x="118" y="99"/>
                      <a:pt x="115" y="99"/>
                    </a:cubicBezTo>
                    <a:cubicBezTo>
                      <a:pt x="115" y="99"/>
                      <a:pt x="114" y="99"/>
                      <a:pt x="114" y="100"/>
                    </a:cubicBezTo>
                    <a:cubicBezTo>
                      <a:pt x="113" y="100"/>
                      <a:pt x="113" y="100"/>
                      <a:pt x="112" y="100"/>
                    </a:cubicBezTo>
                    <a:cubicBezTo>
                      <a:pt x="111" y="100"/>
                      <a:pt x="111" y="101"/>
                      <a:pt x="110" y="101"/>
                    </a:cubicBezTo>
                    <a:cubicBezTo>
                      <a:pt x="110" y="101"/>
                      <a:pt x="110" y="101"/>
                      <a:pt x="109" y="100"/>
                    </a:cubicBezTo>
                    <a:cubicBezTo>
                      <a:pt x="109" y="100"/>
                      <a:pt x="109" y="100"/>
                      <a:pt x="108" y="99"/>
                    </a:cubicBezTo>
                    <a:cubicBezTo>
                      <a:pt x="108" y="98"/>
                      <a:pt x="108" y="97"/>
                      <a:pt x="107" y="97"/>
                    </a:cubicBezTo>
                    <a:cubicBezTo>
                      <a:pt x="106" y="95"/>
                      <a:pt x="106" y="94"/>
                      <a:pt x="106" y="92"/>
                    </a:cubicBezTo>
                    <a:cubicBezTo>
                      <a:pt x="106" y="90"/>
                      <a:pt x="105" y="88"/>
                      <a:pt x="103" y="85"/>
                    </a:cubicBezTo>
                    <a:cubicBezTo>
                      <a:pt x="102" y="84"/>
                      <a:pt x="100" y="83"/>
                      <a:pt x="98" y="83"/>
                    </a:cubicBezTo>
                    <a:cubicBezTo>
                      <a:pt x="97" y="83"/>
                      <a:pt x="96" y="83"/>
                      <a:pt x="96" y="83"/>
                    </a:cubicBezTo>
                    <a:cubicBezTo>
                      <a:pt x="95" y="84"/>
                      <a:pt x="94" y="85"/>
                      <a:pt x="94" y="86"/>
                    </a:cubicBezTo>
                    <a:cubicBezTo>
                      <a:pt x="94" y="85"/>
                      <a:pt x="94" y="85"/>
                      <a:pt x="94" y="85"/>
                    </a:cubicBezTo>
                    <a:cubicBezTo>
                      <a:pt x="93" y="83"/>
                      <a:pt x="92" y="82"/>
                      <a:pt x="91" y="81"/>
                    </a:cubicBezTo>
                    <a:cubicBezTo>
                      <a:pt x="91" y="80"/>
                      <a:pt x="91" y="80"/>
                      <a:pt x="90" y="79"/>
                    </a:cubicBezTo>
                    <a:cubicBezTo>
                      <a:pt x="90" y="79"/>
                      <a:pt x="90" y="78"/>
                      <a:pt x="90" y="77"/>
                    </a:cubicBezTo>
                    <a:cubicBezTo>
                      <a:pt x="89" y="75"/>
                      <a:pt x="89" y="74"/>
                      <a:pt x="87" y="72"/>
                    </a:cubicBezTo>
                    <a:cubicBezTo>
                      <a:pt x="86" y="71"/>
                      <a:pt x="85" y="71"/>
                      <a:pt x="84" y="71"/>
                    </a:cubicBezTo>
                    <a:cubicBezTo>
                      <a:pt x="84" y="71"/>
                      <a:pt x="84" y="71"/>
                      <a:pt x="84" y="71"/>
                    </a:cubicBezTo>
                    <a:cubicBezTo>
                      <a:pt x="83" y="71"/>
                      <a:pt x="83" y="71"/>
                      <a:pt x="83" y="71"/>
                    </a:cubicBezTo>
                    <a:cubicBezTo>
                      <a:pt x="83" y="71"/>
                      <a:pt x="82" y="69"/>
                      <a:pt x="82" y="68"/>
                    </a:cubicBezTo>
                    <a:cubicBezTo>
                      <a:pt x="82" y="67"/>
                      <a:pt x="82" y="66"/>
                      <a:pt x="81" y="65"/>
                    </a:cubicBezTo>
                    <a:cubicBezTo>
                      <a:pt x="81" y="64"/>
                      <a:pt x="81" y="62"/>
                      <a:pt x="80" y="61"/>
                    </a:cubicBezTo>
                    <a:cubicBezTo>
                      <a:pt x="80" y="60"/>
                      <a:pt x="80" y="59"/>
                      <a:pt x="80" y="59"/>
                    </a:cubicBezTo>
                    <a:cubicBezTo>
                      <a:pt x="80" y="57"/>
                      <a:pt x="80" y="56"/>
                      <a:pt x="79" y="55"/>
                    </a:cubicBezTo>
                    <a:cubicBezTo>
                      <a:pt x="79" y="53"/>
                      <a:pt x="79" y="52"/>
                      <a:pt x="78" y="50"/>
                    </a:cubicBezTo>
                    <a:cubicBezTo>
                      <a:pt x="78" y="49"/>
                      <a:pt x="78" y="49"/>
                      <a:pt x="78" y="49"/>
                    </a:cubicBezTo>
                    <a:cubicBezTo>
                      <a:pt x="78" y="45"/>
                      <a:pt x="77" y="42"/>
                      <a:pt x="76" y="38"/>
                    </a:cubicBezTo>
                    <a:cubicBezTo>
                      <a:pt x="76" y="38"/>
                      <a:pt x="76" y="37"/>
                      <a:pt x="75" y="37"/>
                    </a:cubicBezTo>
                    <a:cubicBezTo>
                      <a:pt x="75" y="36"/>
                      <a:pt x="75" y="35"/>
                      <a:pt x="74" y="34"/>
                    </a:cubicBezTo>
                    <a:cubicBezTo>
                      <a:pt x="74" y="32"/>
                      <a:pt x="73" y="30"/>
                      <a:pt x="73" y="29"/>
                    </a:cubicBezTo>
                    <a:cubicBezTo>
                      <a:pt x="72" y="28"/>
                      <a:pt x="72" y="27"/>
                      <a:pt x="71" y="26"/>
                    </a:cubicBezTo>
                    <a:cubicBezTo>
                      <a:pt x="71" y="25"/>
                      <a:pt x="70" y="24"/>
                      <a:pt x="70" y="22"/>
                    </a:cubicBezTo>
                    <a:cubicBezTo>
                      <a:pt x="68" y="18"/>
                      <a:pt x="67" y="13"/>
                      <a:pt x="64" y="9"/>
                    </a:cubicBezTo>
                    <a:cubicBezTo>
                      <a:pt x="64" y="8"/>
                      <a:pt x="63" y="7"/>
                      <a:pt x="62" y="6"/>
                    </a:cubicBezTo>
                    <a:cubicBezTo>
                      <a:pt x="62" y="5"/>
                      <a:pt x="61" y="4"/>
                      <a:pt x="61" y="2"/>
                    </a:cubicBezTo>
                    <a:cubicBezTo>
                      <a:pt x="59" y="0"/>
                      <a:pt x="59" y="0"/>
                      <a:pt x="59" y="0"/>
                    </a:cubicBezTo>
                    <a:cubicBezTo>
                      <a:pt x="58" y="2"/>
                      <a:pt x="58" y="2"/>
                      <a:pt x="58" y="2"/>
                    </a:cubicBezTo>
                    <a:cubicBezTo>
                      <a:pt x="56" y="3"/>
                      <a:pt x="55" y="5"/>
                      <a:pt x="54" y="6"/>
                    </a:cubicBezTo>
                    <a:cubicBezTo>
                      <a:pt x="53" y="8"/>
                      <a:pt x="52" y="9"/>
                      <a:pt x="52" y="11"/>
                    </a:cubicBezTo>
                    <a:cubicBezTo>
                      <a:pt x="52" y="13"/>
                      <a:pt x="51" y="15"/>
                      <a:pt x="49" y="16"/>
                    </a:cubicBezTo>
                    <a:cubicBezTo>
                      <a:pt x="47" y="18"/>
                      <a:pt x="45" y="18"/>
                      <a:pt x="43" y="18"/>
                    </a:cubicBezTo>
                    <a:cubicBezTo>
                      <a:pt x="41" y="18"/>
                      <a:pt x="40" y="18"/>
                      <a:pt x="38" y="19"/>
                    </a:cubicBezTo>
                    <a:cubicBezTo>
                      <a:pt x="37" y="19"/>
                      <a:pt x="36" y="20"/>
                      <a:pt x="34" y="21"/>
                    </a:cubicBezTo>
                    <a:cubicBezTo>
                      <a:pt x="33" y="23"/>
                      <a:pt x="31" y="24"/>
                      <a:pt x="29" y="24"/>
                    </a:cubicBezTo>
                    <a:cubicBezTo>
                      <a:pt x="28" y="24"/>
                      <a:pt x="28" y="24"/>
                      <a:pt x="28" y="24"/>
                    </a:cubicBezTo>
                    <a:cubicBezTo>
                      <a:pt x="28" y="25"/>
                      <a:pt x="28" y="25"/>
                      <a:pt x="28" y="25"/>
                    </a:cubicBezTo>
                    <a:cubicBezTo>
                      <a:pt x="27" y="27"/>
                      <a:pt x="27" y="28"/>
                      <a:pt x="27" y="30"/>
                    </a:cubicBezTo>
                    <a:cubicBezTo>
                      <a:pt x="26" y="33"/>
                      <a:pt x="26" y="34"/>
                      <a:pt x="20" y="35"/>
                    </a:cubicBezTo>
                    <a:cubicBezTo>
                      <a:pt x="19" y="35"/>
                      <a:pt x="19" y="35"/>
                      <a:pt x="18" y="35"/>
                    </a:cubicBezTo>
                    <a:cubicBezTo>
                      <a:pt x="18" y="35"/>
                      <a:pt x="18" y="35"/>
                      <a:pt x="18" y="35"/>
                    </a:cubicBezTo>
                    <a:cubicBezTo>
                      <a:pt x="15" y="35"/>
                      <a:pt x="14" y="35"/>
                      <a:pt x="14" y="38"/>
                    </a:cubicBezTo>
                    <a:cubicBezTo>
                      <a:pt x="13" y="39"/>
                      <a:pt x="13" y="39"/>
                      <a:pt x="14" y="40"/>
                    </a:cubicBezTo>
                    <a:cubicBezTo>
                      <a:pt x="14" y="41"/>
                      <a:pt x="14" y="42"/>
                      <a:pt x="14" y="42"/>
                    </a:cubicBezTo>
                    <a:cubicBezTo>
                      <a:pt x="13" y="43"/>
                      <a:pt x="13" y="44"/>
                      <a:pt x="13" y="45"/>
                    </a:cubicBezTo>
                    <a:cubicBezTo>
                      <a:pt x="12" y="45"/>
                      <a:pt x="12" y="45"/>
                      <a:pt x="12" y="46"/>
                    </a:cubicBezTo>
                    <a:cubicBezTo>
                      <a:pt x="10" y="50"/>
                      <a:pt x="11" y="52"/>
                      <a:pt x="12" y="55"/>
                    </a:cubicBezTo>
                    <a:cubicBezTo>
                      <a:pt x="12" y="56"/>
                      <a:pt x="13" y="58"/>
                      <a:pt x="13" y="61"/>
                    </a:cubicBezTo>
                    <a:cubicBezTo>
                      <a:pt x="12" y="64"/>
                      <a:pt x="11" y="67"/>
                      <a:pt x="10" y="70"/>
                    </a:cubicBezTo>
                    <a:cubicBezTo>
                      <a:pt x="9" y="72"/>
                      <a:pt x="8" y="74"/>
                      <a:pt x="7" y="76"/>
                    </a:cubicBezTo>
                    <a:cubicBezTo>
                      <a:pt x="7" y="78"/>
                      <a:pt x="6" y="79"/>
                      <a:pt x="6" y="81"/>
                    </a:cubicBezTo>
                    <a:cubicBezTo>
                      <a:pt x="6" y="84"/>
                      <a:pt x="5" y="87"/>
                      <a:pt x="3" y="90"/>
                    </a:cubicBezTo>
                    <a:cubicBezTo>
                      <a:pt x="0" y="96"/>
                      <a:pt x="0" y="98"/>
                      <a:pt x="1" y="105"/>
                    </a:cubicBezTo>
                    <a:cubicBezTo>
                      <a:pt x="2" y="108"/>
                      <a:pt x="2" y="111"/>
                      <a:pt x="2" y="114"/>
                    </a:cubicBezTo>
                    <a:cubicBezTo>
                      <a:pt x="1" y="117"/>
                      <a:pt x="1" y="120"/>
                      <a:pt x="2" y="123"/>
                    </a:cubicBezTo>
                    <a:cubicBezTo>
                      <a:pt x="2" y="124"/>
                      <a:pt x="2" y="124"/>
                      <a:pt x="2" y="124"/>
                    </a:cubicBezTo>
                    <a:cubicBezTo>
                      <a:pt x="4" y="124"/>
                      <a:pt x="4" y="124"/>
                      <a:pt x="4" y="124"/>
                    </a:cubicBezTo>
                    <a:cubicBezTo>
                      <a:pt x="5" y="125"/>
                      <a:pt x="7" y="125"/>
                      <a:pt x="8" y="125"/>
                    </a:cubicBezTo>
                    <a:cubicBezTo>
                      <a:pt x="10" y="126"/>
                      <a:pt x="12" y="126"/>
                      <a:pt x="14" y="126"/>
                    </a:cubicBezTo>
                    <a:cubicBezTo>
                      <a:pt x="15" y="126"/>
                      <a:pt x="16" y="126"/>
                      <a:pt x="17" y="126"/>
                    </a:cubicBezTo>
                    <a:cubicBezTo>
                      <a:pt x="19" y="125"/>
                      <a:pt x="19" y="125"/>
                      <a:pt x="19" y="125"/>
                    </a:cubicBezTo>
                    <a:cubicBezTo>
                      <a:pt x="19" y="124"/>
                      <a:pt x="19" y="124"/>
                      <a:pt x="19" y="124"/>
                    </a:cubicBezTo>
                    <a:cubicBezTo>
                      <a:pt x="19" y="123"/>
                      <a:pt x="19" y="122"/>
                      <a:pt x="20" y="121"/>
                    </a:cubicBezTo>
                    <a:cubicBezTo>
                      <a:pt x="21" y="120"/>
                      <a:pt x="23" y="119"/>
                      <a:pt x="25" y="119"/>
                    </a:cubicBezTo>
                    <a:cubicBezTo>
                      <a:pt x="26" y="119"/>
                      <a:pt x="26" y="119"/>
                      <a:pt x="26" y="119"/>
                    </a:cubicBezTo>
                    <a:cubicBezTo>
                      <a:pt x="27" y="119"/>
                      <a:pt x="27" y="119"/>
                      <a:pt x="27" y="119"/>
                    </a:cubicBezTo>
                    <a:cubicBezTo>
                      <a:pt x="29" y="123"/>
                      <a:pt x="31" y="127"/>
                      <a:pt x="32" y="129"/>
                    </a:cubicBezTo>
                    <a:cubicBezTo>
                      <a:pt x="35" y="133"/>
                      <a:pt x="35" y="133"/>
                      <a:pt x="35" y="133"/>
                    </a:cubicBezTo>
                    <a:cubicBezTo>
                      <a:pt x="36" y="128"/>
                      <a:pt x="36" y="128"/>
                      <a:pt x="36" y="128"/>
                    </a:cubicBezTo>
                    <a:cubicBezTo>
                      <a:pt x="36" y="125"/>
                      <a:pt x="37" y="121"/>
                      <a:pt x="38" y="118"/>
                    </a:cubicBezTo>
                    <a:cubicBezTo>
                      <a:pt x="39" y="115"/>
                      <a:pt x="39" y="115"/>
                      <a:pt x="39" y="115"/>
                    </a:cubicBezTo>
                    <a:cubicBezTo>
                      <a:pt x="39" y="114"/>
                      <a:pt x="39" y="114"/>
                      <a:pt x="39" y="113"/>
                    </a:cubicBezTo>
                    <a:cubicBezTo>
                      <a:pt x="40" y="111"/>
                      <a:pt x="40" y="108"/>
                      <a:pt x="41" y="108"/>
                    </a:cubicBezTo>
                    <a:cubicBezTo>
                      <a:pt x="41" y="107"/>
                      <a:pt x="42" y="107"/>
                      <a:pt x="42" y="107"/>
                    </a:cubicBezTo>
                    <a:cubicBezTo>
                      <a:pt x="42" y="107"/>
                      <a:pt x="42" y="107"/>
                      <a:pt x="42" y="107"/>
                    </a:cubicBezTo>
                    <a:cubicBezTo>
                      <a:pt x="43" y="107"/>
                      <a:pt x="43" y="107"/>
                      <a:pt x="44" y="108"/>
                    </a:cubicBezTo>
                    <a:cubicBezTo>
                      <a:pt x="44" y="109"/>
                      <a:pt x="44" y="109"/>
                      <a:pt x="45" y="110"/>
                    </a:cubicBezTo>
                    <a:cubicBezTo>
                      <a:pt x="47" y="112"/>
                      <a:pt x="48" y="112"/>
                      <a:pt x="49" y="113"/>
                    </a:cubicBezTo>
                    <a:cubicBezTo>
                      <a:pt x="50" y="113"/>
                      <a:pt x="51" y="113"/>
                      <a:pt x="51" y="113"/>
                    </a:cubicBezTo>
                    <a:cubicBezTo>
                      <a:pt x="54" y="114"/>
                      <a:pt x="54" y="115"/>
                      <a:pt x="56" y="116"/>
                    </a:cubicBezTo>
                    <a:cubicBezTo>
                      <a:pt x="56" y="117"/>
                      <a:pt x="56" y="117"/>
                      <a:pt x="56" y="117"/>
                    </a:cubicBezTo>
                    <a:cubicBezTo>
                      <a:pt x="58" y="119"/>
                      <a:pt x="59" y="120"/>
                      <a:pt x="61" y="120"/>
                    </a:cubicBezTo>
                    <a:cubicBezTo>
                      <a:pt x="62" y="120"/>
                      <a:pt x="64" y="119"/>
                      <a:pt x="66" y="118"/>
                    </a:cubicBezTo>
                    <a:cubicBezTo>
                      <a:pt x="66" y="118"/>
                      <a:pt x="67" y="117"/>
                      <a:pt x="68" y="117"/>
                    </a:cubicBezTo>
                    <a:cubicBezTo>
                      <a:pt x="71" y="115"/>
                      <a:pt x="74" y="114"/>
                      <a:pt x="77" y="114"/>
                    </a:cubicBezTo>
                    <a:cubicBezTo>
                      <a:pt x="78" y="114"/>
                      <a:pt x="78" y="114"/>
                      <a:pt x="79" y="114"/>
                    </a:cubicBezTo>
                    <a:cubicBezTo>
                      <a:pt x="80" y="115"/>
                      <a:pt x="80" y="115"/>
                      <a:pt x="81" y="117"/>
                    </a:cubicBezTo>
                    <a:cubicBezTo>
                      <a:pt x="81" y="118"/>
                      <a:pt x="81" y="118"/>
                      <a:pt x="81" y="118"/>
                    </a:cubicBezTo>
                    <a:cubicBezTo>
                      <a:pt x="83" y="118"/>
                      <a:pt x="83" y="118"/>
                      <a:pt x="83" y="118"/>
                    </a:cubicBezTo>
                    <a:cubicBezTo>
                      <a:pt x="84" y="118"/>
                      <a:pt x="85" y="118"/>
                      <a:pt x="86" y="118"/>
                    </a:cubicBezTo>
                    <a:cubicBezTo>
                      <a:pt x="88" y="117"/>
                      <a:pt x="89" y="117"/>
                      <a:pt x="90" y="117"/>
                    </a:cubicBezTo>
                    <a:cubicBezTo>
                      <a:pt x="91" y="117"/>
                      <a:pt x="92" y="117"/>
                      <a:pt x="93" y="118"/>
                    </a:cubicBezTo>
                    <a:cubicBezTo>
                      <a:pt x="93" y="118"/>
                      <a:pt x="94" y="118"/>
                      <a:pt x="95" y="119"/>
                    </a:cubicBezTo>
                    <a:cubicBezTo>
                      <a:pt x="96" y="119"/>
                      <a:pt x="97" y="120"/>
                      <a:pt x="98" y="120"/>
                    </a:cubicBezTo>
                    <a:cubicBezTo>
                      <a:pt x="100" y="120"/>
                      <a:pt x="102" y="120"/>
                      <a:pt x="104" y="121"/>
                    </a:cubicBezTo>
                    <a:cubicBezTo>
                      <a:pt x="107" y="121"/>
                      <a:pt x="110" y="121"/>
                      <a:pt x="113" y="123"/>
                    </a:cubicBezTo>
                    <a:cubicBezTo>
                      <a:pt x="114" y="124"/>
                      <a:pt x="114" y="124"/>
                      <a:pt x="114" y="124"/>
                    </a:cubicBezTo>
                    <a:cubicBezTo>
                      <a:pt x="116" y="126"/>
                      <a:pt x="118" y="128"/>
                      <a:pt x="121" y="129"/>
                    </a:cubicBezTo>
                    <a:cubicBezTo>
                      <a:pt x="123" y="130"/>
                      <a:pt x="124" y="131"/>
                      <a:pt x="126" y="131"/>
                    </a:cubicBezTo>
                    <a:cubicBezTo>
                      <a:pt x="130" y="133"/>
                      <a:pt x="133" y="135"/>
                      <a:pt x="136" y="139"/>
                    </a:cubicBezTo>
                    <a:cubicBezTo>
                      <a:pt x="139" y="145"/>
                      <a:pt x="144" y="150"/>
                      <a:pt x="149" y="155"/>
                    </a:cubicBezTo>
                    <a:cubicBezTo>
                      <a:pt x="153" y="159"/>
                      <a:pt x="157" y="163"/>
                      <a:pt x="161" y="168"/>
                    </a:cubicBezTo>
                    <a:cubicBezTo>
                      <a:pt x="161" y="169"/>
                      <a:pt x="162" y="169"/>
                      <a:pt x="162" y="170"/>
                    </a:cubicBezTo>
                    <a:cubicBezTo>
                      <a:pt x="162" y="171"/>
                      <a:pt x="163" y="172"/>
                      <a:pt x="164" y="173"/>
                    </a:cubicBezTo>
                    <a:cubicBezTo>
                      <a:pt x="164" y="174"/>
                      <a:pt x="165" y="174"/>
                      <a:pt x="166" y="174"/>
                    </a:cubicBezTo>
                    <a:cubicBezTo>
                      <a:pt x="167" y="175"/>
                      <a:pt x="168" y="175"/>
                      <a:pt x="168" y="176"/>
                    </a:cubicBezTo>
                    <a:cubicBezTo>
                      <a:pt x="169" y="177"/>
                      <a:pt x="170" y="179"/>
                      <a:pt x="171" y="180"/>
                    </a:cubicBezTo>
                    <a:cubicBezTo>
                      <a:pt x="171" y="182"/>
                      <a:pt x="172" y="184"/>
                      <a:pt x="173" y="185"/>
                    </a:cubicBezTo>
                    <a:cubicBezTo>
                      <a:pt x="175" y="186"/>
                      <a:pt x="175" y="186"/>
                      <a:pt x="175" y="186"/>
                    </a:cubicBezTo>
                    <a:cubicBezTo>
                      <a:pt x="176" y="185"/>
                      <a:pt x="176" y="185"/>
                      <a:pt x="176" y="185"/>
                    </a:cubicBezTo>
                    <a:cubicBezTo>
                      <a:pt x="176" y="184"/>
                      <a:pt x="177" y="184"/>
                      <a:pt x="177" y="183"/>
                    </a:cubicBezTo>
                    <a:cubicBezTo>
                      <a:pt x="178" y="184"/>
                      <a:pt x="179" y="185"/>
                      <a:pt x="180" y="186"/>
                    </a:cubicBezTo>
                    <a:cubicBezTo>
                      <a:pt x="182" y="188"/>
                      <a:pt x="183" y="189"/>
                      <a:pt x="184" y="189"/>
                    </a:cubicBezTo>
                    <a:cubicBezTo>
                      <a:pt x="185" y="189"/>
                      <a:pt x="185" y="189"/>
                      <a:pt x="185" y="189"/>
                    </a:cubicBezTo>
                    <a:cubicBezTo>
                      <a:pt x="186" y="189"/>
                      <a:pt x="187" y="188"/>
                      <a:pt x="188" y="186"/>
                    </a:cubicBezTo>
                    <a:cubicBezTo>
                      <a:pt x="188" y="185"/>
                      <a:pt x="188" y="184"/>
                      <a:pt x="188" y="183"/>
                    </a:cubicBezTo>
                    <a:cubicBezTo>
                      <a:pt x="188" y="182"/>
                      <a:pt x="189" y="181"/>
                      <a:pt x="190" y="180"/>
                    </a:cubicBezTo>
                    <a:cubicBezTo>
                      <a:pt x="190" y="179"/>
                      <a:pt x="191" y="178"/>
                      <a:pt x="192" y="178"/>
                    </a:cubicBezTo>
                    <a:cubicBezTo>
                      <a:pt x="193" y="177"/>
                      <a:pt x="194" y="177"/>
                      <a:pt x="195" y="176"/>
                    </a:cubicBezTo>
                    <a:cubicBezTo>
                      <a:pt x="196" y="174"/>
                      <a:pt x="196" y="174"/>
                      <a:pt x="196" y="174"/>
                    </a:cubicBezTo>
                    <a:lnTo>
                      <a:pt x="195" y="173"/>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6" name="Freeform 49">
                <a:extLst>
                  <a:ext uri="{FF2B5EF4-FFF2-40B4-BE49-F238E27FC236}">
                    <a16:creationId xmlns:a16="http://schemas.microsoft.com/office/drawing/2014/main" id="{A656746F-A4B3-4ADD-A228-A5D95B005A33}"/>
                  </a:ext>
                </a:extLst>
              </p:cNvPr>
              <p:cNvSpPr>
                <a:spLocks/>
              </p:cNvSpPr>
              <p:nvPr/>
            </p:nvSpPr>
            <p:spPr bwMode="auto">
              <a:xfrm>
                <a:off x="3921" y="1351"/>
                <a:ext cx="795" cy="684"/>
              </a:xfrm>
              <a:custGeom>
                <a:avLst/>
                <a:gdLst>
                  <a:gd name="T0" fmla="*/ 316 w 438"/>
                  <a:gd name="T1" fmla="*/ 189 h 377"/>
                  <a:gd name="T2" fmla="*/ 301 w 438"/>
                  <a:gd name="T3" fmla="*/ 174 h 377"/>
                  <a:gd name="T4" fmla="*/ 296 w 438"/>
                  <a:gd name="T5" fmla="*/ 165 h 377"/>
                  <a:gd name="T6" fmla="*/ 292 w 438"/>
                  <a:gd name="T7" fmla="*/ 163 h 377"/>
                  <a:gd name="T8" fmla="*/ 288 w 438"/>
                  <a:gd name="T9" fmla="*/ 157 h 377"/>
                  <a:gd name="T10" fmla="*/ 283 w 438"/>
                  <a:gd name="T11" fmla="*/ 146 h 377"/>
                  <a:gd name="T12" fmla="*/ 285 w 438"/>
                  <a:gd name="T13" fmla="*/ 128 h 377"/>
                  <a:gd name="T14" fmla="*/ 279 w 438"/>
                  <a:gd name="T15" fmla="*/ 124 h 377"/>
                  <a:gd name="T16" fmla="*/ 269 w 438"/>
                  <a:gd name="T17" fmla="*/ 127 h 377"/>
                  <a:gd name="T18" fmla="*/ 253 w 438"/>
                  <a:gd name="T19" fmla="*/ 129 h 377"/>
                  <a:gd name="T20" fmla="*/ 252 w 438"/>
                  <a:gd name="T21" fmla="*/ 116 h 377"/>
                  <a:gd name="T22" fmla="*/ 263 w 438"/>
                  <a:gd name="T23" fmla="*/ 92 h 377"/>
                  <a:gd name="T24" fmla="*/ 269 w 438"/>
                  <a:gd name="T25" fmla="*/ 80 h 377"/>
                  <a:gd name="T26" fmla="*/ 263 w 438"/>
                  <a:gd name="T27" fmla="*/ 69 h 377"/>
                  <a:gd name="T28" fmla="*/ 256 w 438"/>
                  <a:gd name="T29" fmla="*/ 64 h 377"/>
                  <a:gd name="T30" fmla="*/ 230 w 438"/>
                  <a:gd name="T31" fmla="*/ 33 h 377"/>
                  <a:gd name="T32" fmla="*/ 208 w 438"/>
                  <a:gd name="T33" fmla="*/ 18 h 377"/>
                  <a:gd name="T34" fmla="*/ 192 w 438"/>
                  <a:gd name="T35" fmla="*/ 14 h 377"/>
                  <a:gd name="T36" fmla="*/ 184 w 438"/>
                  <a:gd name="T37" fmla="*/ 11 h 377"/>
                  <a:gd name="T38" fmla="*/ 176 w 438"/>
                  <a:gd name="T39" fmla="*/ 12 h 377"/>
                  <a:gd name="T40" fmla="*/ 171 w 438"/>
                  <a:gd name="T41" fmla="*/ 7 h 377"/>
                  <a:gd name="T42" fmla="*/ 155 w 438"/>
                  <a:gd name="T43" fmla="*/ 14 h 377"/>
                  <a:gd name="T44" fmla="*/ 145 w 438"/>
                  <a:gd name="T45" fmla="*/ 7 h 377"/>
                  <a:gd name="T46" fmla="*/ 138 w 438"/>
                  <a:gd name="T47" fmla="*/ 2 h 377"/>
                  <a:gd name="T48" fmla="*/ 134 w 438"/>
                  <a:gd name="T49" fmla="*/ 2 h 377"/>
                  <a:gd name="T50" fmla="*/ 133 w 438"/>
                  <a:gd name="T51" fmla="*/ 9 h 377"/>
                  <a:gd name="T52" fmla="*/ 122 w 438"/>
                  <a:gd name="T53" fmla="*/ 14 h 377"/>
                  <a:gd name="T54" fmla="*/ 114 w 438"/>
                  <a:gd name="T55" fmla="*/ 15 h 377"/>
                  <a:gd name="T56" fmla="*/ 102 w 438"/>
                  <a:gd name="T57" fmla="*/ 19 h 377"/>
                  <a:gd name="T58" fmla="*/ 96 w 438"/>
                  <a:gd name="T59" fmla="*/ 21 h 377"/>
                  <a:gd name="T60" fmla="*/ 88 w 438"/>
                  <a:gd name="T61" fmla="*/ 61 h 377"/>
                  <a:gd name="T62" fmla="*/ 77 w 438"/>
                  <a:gd name="T63" fmla="*/ 72 h 377"/>
                  <a:gd name="T64" fmla="*/ 63 w 438"/>
                  <a:gd name="T65" fmla="*/ 97 h 377"/>
                  <a:gd name="T66" fmla="*/ 57 w 438"/>
                  <a:gd name="T67" fmla="*/ 108 h 377"/>
                  <a:gd name="T68" fmla="*/ 55 w 438"/>
                  <a:gd name="T69" fmla="*/ 127 h 377"/>
                  <a:gd name="T70" fmla="*/ 49 w 438"/>
                  <a:gd name="T71" fmla="*/ 133 h 377"/>
                  <a:gd name="T72" fmla="*/ 36 w 438"/>
                  <a:gd name="T73" fmla="*/ 146 h 377"/>
                  <a:gd name="T74" fmla="*/ 31 w 438"/>
                  <a:gd name="T75" fmla="*/ 166 h 377"/>
                  <a:gd name="T76" fmla="*/ 31 w 438"/>
                  <a:gd name="T77" fmla="*/ 193 h 377"/>
                  <a:gd name="T78" fmla="*/ 20 w 438"/>
                  <a:gd name="T79" fmla="*/ 214 h 377"/>
                  <a:gd name="T80" fmla="*/ 6 w 438"/>
                  <a:gd name="T81" fmla="*/ 214 h 377"/>
                  <a:gd name="T82" fmla="*/ 3 w 438"/>
                  <a:gd name="T83" fmla="*/ 224 h 377"/>
                  <a:gd name="T84" fmla="*/ 12 w 438"/>
                  <a:gd name="T85" fmla="*/ 237 h 377"/>
                  <a:gd name="T86" fmla="*/ 19 w 438"/>
                  <a:gd name="T87" fmla="*/ 236 h 377"/>
                  <a:gd name="T88" fmla="*/ 32 w 438"/>
                  <a:gd name="T89" fmla="*/ 251 h 377"/>
                  <a:gd name="T90" fmla="*/ 44 w 438"/>
                  <a:gd name="T91" fmla="*/ 265 h 377"/>
                  <a:gd name="T92" fmla="*/ 56 w 438"/>
                  <a:gd name="T93" fmla="*/ 280 h 377"/>
                  <a:gd name="T94" fmla="*/ 63 w 438"/>
                  <a:gd name="T95" fmla="*/ 302 h 377"/>
                  <a:gd name="T96" fmla="*/ 69 w 438"/>
                  <a:gd name="T97" fmla="*/ 312 h 377"/>
                  <a:gd name="T98" fmla="*/ 72 w 438"/>
                  <a:gd name="T99" fmla="*/ 313 h 377"/>
                  <a:gd name="T100" fmla="*/ 79 w 438"/>
                  <a:gd name="T101" fmla="*/ 313 h 377"/>
                  <a:gd name="T102" fmla="*/ 83 w 438"/>
                  <a:gd name="T103" fmla="*/ 335 h 377"/>
                  <a:gd name="T104" fmla="*/ 89 w 438"/>
                  <a:gd name="T105" fmla="*/ 344 h 377"/>
                  <a:gd name="T106" fmla="*/ 193 w 438"/>
                  <a:gd name="T107" fmla="*/ 377 h 377"/>
                  <a:gd name="T108" fmla="*/ 241 w 438"/>
                  <a:gd name="T109" fmla="*/ 359 h 377"/>
                  <a:gd name="T110" fmla="*/ 252 w 438"/>
                  <a:gd name="T111" fmla="*/ 359 h 377"/>
                  <a:gd name="T112" fmla="*/ 270 w 438"/>
                  <a:gd name="T113" fmla="*/ 353 h 377"/>
                  <a:gd name="T114" fmla="*/ 292 w 438"/>
                  <a:gd name="T115" fmla="*/ 344 h 377"/>
                  <a:gd name="T116" fmla="*/ 308 w 438"/>
                  <a:gd name="T117" fmla="*/ 332 h 377"/>
                  <a:gd name="T118" fmla="*/ 320 w 438"/>
                  <a:gd name="T119" fmla="*/ 328 h 377"/>
                  <a:gd name="T120" fmla="*/ 410 w 438"/>
                  <a:gd name="T121" fmla="*/ 226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8" h="377">
                    <a:moveTo>
                      <a:pt x="410" y="226"/>
                    </a:moveTo>
                    <a:cubicBezTo>
                      <a:pt x="320" y="192"/>
                      <a:pt x="320" y="192"/>
                      <a:pt x="320" y="192"/>
                    </a:cubicBezTo>
                    <a:cubicBezTo>
                      <a:pt x="319" y="191"/>
                      <a:pt x="316" y="189"/>
                      <a:pt x="316" y="189"/>
                    </a:cubicBezTo>
                    <a:cubicBezTo>
                      <a:pt x="315" y="187"/>
                      <a:pt x="313" y="185"/>
                      <a:pt x="311" y="184"/>
                    </a:cubicBezTo>
                    <a:cubicBezTo>
                      <a:pt x="310" y="183"/>
                      <a:pt x="308" y="182"/>
                      <a:pt x="307" y="181"/>
                    </a:cubicBezTo>
                    <a:cubicBezTo>
                      <a:pt x="305" y="179"/>
                      <a:pt x="302" y="178"/>
                      <a:pt x="301" y="174"/>
                    </a:cubicBezTo>
                    <a:cubicBezTo>
                      <a:pt x="301" y="174"/>
                      <a:pt x="301" y="174"/>
                      <a:pt x="301" y="174"/>
                    </a:cubicBezTo>
                    <a:cubicBezTo>
                      <a:pt x="300" y="173"/>
                      <a:pt x="300" y="173"/>
                      <a:pt x="300" y="173"/>
                    </a:cubicBezTo>
                    <a:cubicBezTo>
                      <a:pt x="298" y="172"/>
                      <a:pt x="297" y="168"/>
                      <a:pt x="296" y="165"/>
                    </a:cubicBezTo>
                    <a:cubicBezTo>
                      <a:pt x="296" y="163"/>
                      <a:pt x="296" y="163"/>
                      <a:pt x="296" y="163"/>
                    </a:cubicBezTo>
                    <a:cubicBezTo>
                      <a:pt x="294" y="163"/>
                      <a:pt x="294" y="163"/>
                      <a:pt x="294" y="163"/>
                    </a:cubicBezTo>
                    <a:cubicBezTo>
                      <a:pt x="293" y="163"/>
                      <a:pt x="292" y="163"/>
                      <a:pt x="292" y="163"/>
                    </a:cubicBezTo>
                    <a:cubicBezTo>
                      <a:pt x="291" y="162"/>
                      <a:pt x="291" y="161"/>
                      <a:pt x="291" y="161"/>
                    </a:cubicBezTo>
                    <a:cubicBezTo>
                      <a:pt x="291" y="160"/>
                      <a:pt x="291" y="160"/>
                      <a:pt x="290" y="159"/>
                    </a:cubicBezTo>
                    <a:cubicBezTo>
                      <a:pt x="290" y="158"/>
                      <a:pt x="289" y="157"/>
                      <a:pt x="288" y="157"/>
                    </a:cubicBezTo>
                    <a:cubicBezTo>
                      <a:pt x="287" y="156"/>
                      <a:pt x="287" y="155"/>
                      <a:pt x="286" y="154"/>
                    </a:cubicBezTo>
                    <a:cubicBezTo>
                      <a:pt x="285" y="153"/>
                      <a:pt x="285" y="151"/>
                      <a:pt x="284" y="149"/>
                    </a:cubicBezTo>
                    <a:cubicBezTo>
                      <a:pt x="284" y="148"/>
                      <a:pt x="283" y="147"/>
                      <a:pt x="283" y="146"/>
                    </a:cubicBezTo>
                    <a:cubicBezTo>
                      <a:pt x="279" y="139"/>
                      <a:pt x="281" y="136"/>
                      <a:pt x="285" y="131"/>
                    </a:cubicBezTo>
                    <a:cubicBezTo>
                      <a:pt x="286" y="129"/>
                      <a:pt x="286" y="129"/>
                      <a:pt x="286" y="129"/>
                    </a:cubicBezTo>
                    <a:cubicBezTo>
                      <a:pt x="285" y="128"/>
                      <a:pt x="285" y="128"/>
                      <a:pt x="285" y="128"/>
                    </a:cubicBezTo>
                    <a:cubicBezTo>
                      <a:pt x="284" y="128"/>
                      <a:pt x="284" y="127"/>
                      <a:pt x="284" y="127"/>
                    </a:cubicBezTo>
                    <a:cubicBezTo>
                      <a:pt x="282" y="125"/>
                      <a:pt x="282" y="125"/>
                      <a:pt x="281" y="124"/>
                    </a:cubicBezTo>
                    <a:cubicBezTo>
                      <a:pt x="280" y="124"/>
                      <a:pt x="280" y="124"/>
                      <a:pt x="279" y="124"/>
                    </a:cubicBezTo>
                    <a:cubicBezTo>
                      <a:pt x="278" y="124"/>
                      <a:pt x="277" y="124"/>
                      <a:pt x="276" y="125"/>
                    </a:cubicBezTo>
                    <a:cubicBezTo>
                      <a:pt x="275" y="125"/>
                      <a:pt x="274" y="126"/>
                      <a:pt x="274" y="126"/>
                    </a:cubicBezTo>
                    <a:cubicBezTo>
                      <a:pt x="272" y="126"/>
                      <a:pt x="270" y="127"/>
                      <a:pt x="269" y="127"/>
                    </a:cubicBezTo>
                    <a:cubicBezTo>
                      <a:pt x="266" y="127"/>
                      <a:pt x="263" y="127"/>
                      <a:pt x="260" y="131"/>
                    </a:cubicBezTo>
                    <a:cubicBezTo>
                      <a:pt x="259" y="130"/>
                      <a:pt x="258" y="130"/>
                      <a:pt x="257" y="130"/>
                    </a:cubicBezTo>
                    <a:cubicBezTo>
                      <a:pt x="255" y="130"/>
                      <a:pt x="253" y="130"/>
                      <a:pt x="253" y="129"/>
                    </a:cubicBezTo>
                    <a:cubicBezTo>
                      <a:pt x="251" y="127"/>
                      <a:pt x="252" y="124"/>
                      <a:pt x="252" y="122"/>
                    </a:cubicBezTo>
                    <a:cubicBezTo>
                      <a:pt x="252" y="121"/>
                      <a:pt x="252" y="120"/>
                      <a:pt x="252" y="120"/>
                    </a:cubicBezTo>
                    <a:cubicBezTo>
                      <a:pt x="252" y="119"/>
                      <a:pt x="252" y="118"/>
                      <a:pt x="252" y="116"/>
                    </a:cubicBezTo>
                    <a:cubicBezTo>
                      <a:pt x="252" y="112"/>
                      <a:pt x="252" y="108"/>
                      <a:pt x="255" y="104"/>
                    </a:cubicBezTo>
                    <a:cubicBezTo>
                      <a:pt x="256" y="102"/>
                      <a:pt x="256" y="102"/>
                      <a:pt x="256" y="102"/>
                    </a:cubicBezTo>
                    <a:cubicBezTo>
                      <a:pt x="259" y="98"/>
                      <a:pt x="261" y="95"/>
                      <a:pt x="263" y="92"/>
                    </a:cubicBezTo>
                    <a:cubicBezTo>
                      <a:pt x="263" y="91"/>
                      <a:pt x="264" y="89"/>
                      <a:pt x="264" y="88"/>
                    </a:cubicBezTo>
                    <a:cubicBezTo>
                      <a:pt x="265" y="86"/>
                      <a:pt x="267" y="84"/>
                      <a:pt x="268" y="81"/>
                    </a:cubicBezTo>
                    <a:cubicBezTo>
                      <a:pt x="269" y="80"/>
                      <a:pt x="269" y="80"/>
                      <a:pt x="269" y="80"/>
                    </a:cubicBezTo>
                    <a:cubicBezTo>
                      <a:pt x="267" y="79"/>
                      <a:pt x="267" y="79"/>
                      <a:pt x="267" y="79"/>
                    </a:cubicBezTo>
                    <a:cubicBezTo>
                      <a:pt x="266" y="78"/>
                      <a:pt x="265" y="76"/>
                      <a:pt x="265" y="74"/>
                    </a:cubicBezTo>
                    <a:cubicBezTo>
                      <a:pt x="264" y="72"/>
                      <a:pt x="264" y="71"/>
                      <a:pt x="263" y="69"/>
                    </a:cubicBezTo>
                    <a:cubicBezTo>
                      <a:pt x="262" y="69"/>
                      <a:pt x="261" y="68"/>
                      <a:pt x="260" y="68"/>
                    </a:cubicBezTo>
                    <a:cubicBezTo>
                      <a:pt x="259" y="68"/>
                      <a:pt x="259" y="67"/>
                      <a:pt x="258" y="66"/>
                    </a:cubicBezTo>
                    <a:cubicBezTo>
                      <a:pt x="257" y="66"/>
                      <a:pt x="257" y="65"/>
                      <a:pt x="256" y="64"/>
                    </a:cubicBezTo>
                    <a:cubicBezTo>
                      <a:pt x="256" y="63"/>
                      <a:pt x="256" y="62"/>
                      <a:pt x="255" y="62"/>
                    </a:cubicBezTo>
                    <a:cubicBezTo>
                      <a:pt x="252" y="57"/>
                      <a:pt x="247" y="52"/>
                      <a:pt x="243" y="48"/>
                    </a:cubicBezTo>
                    <a:cubicBezTo>
                      <a:pt x="238" y="44"/>
                      <a:pt x="234" y="39"/>
                      <a:pt x="230" y="33"/>
                    </a:cubicBezTo>
                    <a:cubicBezTo>
                      <a:pt x="227" y="28"/>
                      <a:pt x="224" y="27"/>
                      <a:pt x="220" y="25"/>
                    </a:cubicBezTo>
                    <a:cubicBezTo>
                      <a:pt x="218" y="24"/>
                      <a:pt x="217" y="24"/>
                      <a:pt x="215" y="23"/>
                    </a:cubicBezTo>
                    <a:cubicBezTo>
                      <a:pt x="213" y="21"/>
                      <a:pt x="210" y="19"/>
                      <a:pt x="208" y="18"/>
                    </a:cubicBezTo>
                    <a:cubicBezTo>
                      <a:pt x="208" y="17"/>
                      <a:pt x="208" y="17"/>
                      <a:pt x="208" y="17"/>
                    </a:cubicBezTo>
                    <a:cubicBezTo>
                      <a:pt x="204" y="14"/>
                      <a:pt x="201" y="14"/>
                      <a:pt x="198" y="14"/>
                    </a:cubicBezTo>
                    <a:cubicBezTo>
                      <a:pt x="196" y="14"/>
                      <a:pt x="194" y="14"/>
                      <a:pt x="192" y="14"/>
                    </a:cubicBezTo>
                    <a:cubicBezTo>
                      <a:pt x="191" y="13"/>
                      <a:pt x="190" y="13"/>
                      <a:pt x="189" y="12"/>
                    </a:cubicBezTo>
                    <a:cubicBezTo>
                      <a:pt x="188" y="12"/>
                      <a:pt x="188" y="11"/>
                      <a:pt x="187" y="11"/>
                    </a:cubicBezTo>
                    <a:cubicBezTo>
                      <a:pt x="186" y="11"/>
                      <a:pt x="185" y="11"/>
                      <a:pt x="184" y="11"/>
                    </a:cubicBezTo>
                    <a:cubicBezTo>
                      <a:pt x="183" y="11"/>
                      <a:pt x="182" y="11"/>
                      <a:pt x="180" y="11"/>
                    </a:cubicBezTo>
                    <a:cubicBezTo>
                      <a:pt x="179" y="12"/>
                      <a:pt x="178" y="12"/>
                      <a:pt x="176" y="12"/>
                    </a:cubicBezTo>
                    <a:cubicBezTo>
                      <a:pt x="176" y="12"/>
                      <a:pt x="176" y="12"/>
                      <a:pt x="176" y="12"/>
                    </a:cubicBezTo>
                    <a:cubicBezTo>
                      <a:pt x="176" y="12"/>
                      <a:pt x="175" y="12"/>
                      <a:pt x="175" y="12"/>
                    </a:cubicBezTo>
                    <a:cubicBezTo>
                      <a:pt x="175" y="11"/>
                      <a:pt x="175" y="9"/>
                      <a:pt x="173" y="8"/>
                    </a:cubicBezTo>
                    <a:cubicBezTo>
                      <a:pt x="173" y="7"/>
                      <a:pt x="172" y="7"/>
                      <a:pt x="171" y="7"/>
                    </a:cubicBezTo>
                    <a:cubicBezTo>
                      <a:pt x="169" y="7"/>
                      <a:pt x="166" y="8"/>
                      <a:pt x="162" y="11"/>
                    </a:cubicBezTo>
                    <a:cubicBezTo>
                      <a:pt x="161" y="11"/>
                      <a:pt x="160" y="12"/>
                      <a:pt x="159" y="12"/>
                    </a:cubicBezTo>
                    <a:cubicBezTo>
                      <a:pt x="158" y="13"/>
                      <a:pt x="156" y="14"/>
                      <a:pt x="155" y="14"/>
                    </a:cubicBezTo>
                    <a:cubicBezTo>
                      <a:pt x="154" y="14"/>
                      <a:pt x="152" y="13"/>
                      <a:pt x="151" y="11"/>
                    </a:cubicBezTo>
                    <a:cubicBezTo>
                      <a:pt x="150" y="11"/>
                      <a:pt x="150" y="10"/>
                      <a:pt x="150" y="10"/>
                    </a:cubicBezTo>
                    <a:cubicBezTo>
                      <a:pt x="148" y="8"/>
                      <a:pt x="148" y="8"/>
                      <a:pt x="145" y="7"/>
                    </a:cubicBezTo>
                    <a:cubicBezTo>
                      <a:pt x="145" y="7"/>
                      <a:pt x="144" y="6"/>
                      <a:pt x="144" y="6"/>
                    </a:cubicBezTo>
                    <a:cubicBezTo>
                      <a:pt x="142" y="6"/>
                      <a:pt x="141" y="5"/>
                      <a:pt x="139" y="4"/>
                    </a:cubicBezTo>
                    <a:cubicBezTo>
                      <a:pt x="139" y="3"/>
                      <a:pt x="138" y="3"/>
                      <a:pt x="138" y="2"/>
                    </a:cubicBezTo>
                    <a:cubicBezTo>
                      <a:pt x="137" y="0"/>
                      <a:pt x="137" y="0"/>
                      <a:pt x="137" y="0"/>
                    </a:cubicBezTo>
                    <a:cubicBezTo>
                      <a:pt x="135" y="1"/>
                      <a:pt x="135" y="1"/>
                      <a:pt x="135" y="1"/>
                    </a:cubicBezTo>
                    <a:cubicBezTo>
                      <a:pt x="134" y="2"/>
                      <a:pt x="134" y="2"/>
                      <a:pt x="134" y="2"/>
                    </a:cubicBezTo>
                    <a:cubicBezTo>
                      <a:pt x="134" y="2"/>
                      <a:pt x="134" y="2"/>
                      <a:pt x="134" y="2"/>
                    </a:cubicBezTo>
                    <a:cubicBezTo>
                      <a:pt x="134" y="2"/>
                      <a:pt x="133" y="3"/>
                      <a:pt x="133" y="7"/>
                    </a:cubicBezTo>
                    <a:cubicBezTo>
                      <a:pt x="133" y="8"/>
                      <a:pt x="133" y="8"/>
                      <a:pt x="133" y="9"/>
                    </a:cubicBezTo>
                    <a:cubicBezTo>
                      <a:pt x="132" y="12"/>
                      <a:pt x="132" y="12"/>
                      <a:pt x="132" y="12"/>
                    </a:cubicBezTo>
                    <a:cubicBezTo>
                      <a:pt x="131" y="16"/>
                      <a:pt x="130" y="21"/>
                      <a:pt x="129" y="25"/>
                    </a:cubicBezTo>
                    <a:cubicBezTo>
                      <a:pt x="127" y="24"/>
                      <a:pt x="124" y="20"/>
                      <a:pt x="122" y="14"/>
                    </a:cubicBezTo>
                    <a:cubicBezTo>
                      <a:pt x="122" y="13"/>
                      <a:pt x="122" y="13"/>
                      <a:pt x="122" y="13"/>
                    </a:cubicBezTo>
                    <a:cubicBezTo>
                      <a:pt x="120" y="13"/>
                      <a:pt x="120" y="13"/>
                      <a:pt x="120" y="13"/>
                    </a:cubicBezTo>
                    <a:cubicBezTo>
                      <a:pt x="118" y="13"/>
                      <a:pt x="115" y="13"/>
                      <a:pt x="114" y="15"/>
                    </a:cubicBezTo>
                    <a:cubicBezTo>
                      <a:pt x="113" y="16"/>
                      <a:pt x="112" y="17"/>
                      <a:pt x="112" y="19"/>
                    </a:cubicBezTo>
                    <a:cubicBezTo>
                      <a:pt x="111" y="20"/>
                      <a:pt x="110" y="20"/>
                      <a:pt x="108" y="20"/>
                    </a:cubicBezTo>
                    <a:cubicBezTo>
                      <a:pt x="106" y="20"/>
                      <a:pt x="104" y="19"/>
                      <a:pt x="102" y="19"/>
                    </a:cubicBezTo>
                    <a:cubicBezTo>
                      <a:pt x="101" y="19"/>
                      <a:pt x="100" y="18"/>
                      <a:pt x="99" y="18"/>
                    </a:cubicBezTo>
                    <a:cubicBezTo>
                      <a:pt x="96" y="18"/>
                      <a:pt x="96" y="18"/>
                      <a:pt x="96" y="18"/>
                    </a:cubicBezTo>
                    <a:cubicBezTo>
                      <a:pt x="96" y="21"/>
                      <a:pt x="96" y="21"/>
                      <a:pt x="96" y="21"/>
                    </a:cubicBezTo>
                    <a:cubicBezTo>
                      <a:pt x="97" y="25"/>
                      <a:pt x="98" y="29"/>
                      <a:pt x="96" y="33"/>
                    </a:cubicBezTo>
                    <a:cubicBezTo>
                      <a:pt x="94" y="40"/>
                      <a:pt x="92" y="45"/>
                      <a:pt x="90" y="51"/>
                    </a:cubicBezTo>
                    <a:cubicBezTo>
                      <a:pt x="88" y="55"/>
                      <a:pt x="88" y="58"/>
                      <a:pt x="88" y="61"/>
                    </a:cubicBezTo>
                    <a:cubicBezTo>
                      <a:pt x="88" y="63"/>
                      <a:pt x="89" y="65"/>
                      <a:pt x="88" y="67"/>
                    </a:cubicBezTo>
                    <a:cubicBezTo>
                      <a:pt x="87" y="71"/>
                      <a:pt x="85" y="71"/>
                      <a:pt x="82" y="71"/>
                    </a:cubicBezTo>
                    <a:cubicBezTo>
                      <a:pt x="81" y="71"/>
                      <a:pt x="79" y="71"/>
                      <a:pt x="77" y="72"/>
                    </a:cubicBezTo>
                    <a:cubicBezTo>
                      <a:pt x="74" y="74"/>
                      <a:pt x="73" y="76"/>
                      <a:pt x="72" y="78"/>
                    </a:cubicBezTo>
                    <a:cubicBezTo>
                      <a:pt x="72" y="79"/>
                      <a:pt x="70" y="83"/>
                      <a:pt x="70" y="83"/>
                    </a:cubicBezTo>
                    <a:cubicBezTo>
                      <a:pt x="68" y="88"/>
                      <a:pt x="66" y="94"/>
                      <a:pt x="63" y="97"/>
                    </a:cubicBezTo>
                    <a:cubicBezTo>
                      <a:pt x="62" y="99"/>
                      <a:pt x="61" y="99"/>
                      <a:pt x="60" y="99"/>
                    </a:cubicBezTo>
                    <a:cubicBezTo>
                      <a:pt x="59" y="100"/>
                      <a:pt x="58" y="101"/>
                      <a:pt x="57" y="103"/>
                    </a:cubicBezTo>
                    <a:cubicBezTo>
                      <a:pt x="57" y="105"/>
                      <a:pt x="57" y="107"/>
                      <a:pt x="57" y="108"/>
                    </a:cubicBezTo>
                    <a:cubicBezTo>
                      <a:pt x="57" y="110"/>
                      <a:pt x="56" y="111"/>
                      <a:pt x="56" y="113"/>
                    </a:cubicBezTo>
                    <a:cubicBezTo>
                      <a:pt x="55" y="117"/>
                      <a:pt x="55" y="120"/>
                      <a:pt x="55" y="124"/>
                    </a:cubicBezTo>
                    <a:cubicBezTo>
                      <a:pt x="55" y="125"/>
                      <a:pt x="55" y="126"/>
                      <a:pt x="55" y="127"/>
                    </a:cubicBezTo>
                    <a:cubicBezTo>
                      <a:pt x="55" y="130"/>
                      <a:pt x="55" y="133"/>
                      <a:pt x="55" y="134"/>
                    </a:cubicBezTo>
                    <a:cubicBezTo>
                      <a:pt x="54" y="135"/>
                      <a:pt x="53" y="135"/>
                      <a:pt x="53" y="135"/>
                    </a:cubicBezTo>
                    <a:cubicBezTo>
                      <a:pt x="51" y="135"/>
                      <a:pt x="50" y="134"/>
                      <a:pt x="49" y="133"/>
                    </a:cubicBezTo>
                    <a:cubicBezTo>
                      <a:pt x="47" y="132"/>
                      <a:pt x="46" y="131"/>
                      <a:pt x="44" y="131"/>
                    </a:cubicBezTo>
                    <a:cubicBezTo>
                      <a:pt x="44" y="131"/>
                      <a:pt x="43" y="131"/>
                      <a:pt x="43" y="131"/>
                    </a:cubicBezTo>
                    <a:cubicBezTo>
                      <a:pt x="38" y="133"/>
                      <a:pt x="37" y="141"/>
                      <a:pt x="36" y="146"/>
                    </a:cubicBezTo>
                    <a:cubicBezTo>
                      <a:pt x="36" y="147"/>
                      <a:pt x="36" y="147"/>
                      <a:pt x="36" y="147"/>
                    </a:cubicBezTo>
                    <a:cubicBezTo>
                      <a:pt x="35" y="153"/>
                      <a:pt x="34" y="158"/>
                      <a:pt x="32" y="163"/>
                    </a:cubicBezTo>
                    <a:cubicBezTo>
                      <a:pt x="31" y="166"/>
                      <a:pt x="31" y="166"/>
                      <a:pt x="31" y="166"/>
                    </a:cubicBezTo>
                    <a:cubicBezTo>
                      <a:pt x="30" y="171"/>
                      <a:pt x="30" y="176"/>
                      <a:pt x="30" y="181"/>
                    </a:cubicBezTo>
                    <a:cubicBezTo>
                      <a:pt x="30" y="183"/>
                      <a:pt x="31" y="185"/>
                      <a:pt x="31" y="186"/>
                    </a:cubicBezTo>
                    <a:cubicBezTo>
                      <a:pt x="31" y="188"/>
                      <a:pt x="31" y="191"/>
                      <a:pt x="31" y="193"/>
                    </a:cubicBezTo>
                    <a:cubicBezTo>
                      <a:pt x="32" y="198"/>
                      <a:pt x="33" y="204"/>
                      <a:pt x="30" y="208"/>
                    </a:cubicBezTo>
                    <a:cubicBezTo>
                      <a:pt x="29" y="210"/>
                      <a:pt x="26" y="214"/>
                      <a:pt x="22" y="214"/>
                    </a:cubicBezTo>
                    <a:cubicBezTo>
                      <a:pt x="21" y="214"/>
                      <a:pt x="21" y="214"/>
                      <a:pt x="20" y="214"/>
                    </a:cubicBezTo>
                    <a:cubicBezTo>
                      <a:pt x="19" y="213"/>
                      <a:pt x="18" y="213"/>
                      <a:pt x="17" y="212"/>
                    </a:cubicBezTo>
                    <a:cubicBezTo>
                      <a:pt x="15" y="211"/>
                      <a:pt x="13" y="210"/>
                      <a:pt x="11" y="210"/>
                    </a:cubicBezTo>
                    <a:cubicBezTo>
                      <a:pt x="9" y="210"/>
                      <a:pt x="7" y="212"/>
                      <a:pt x="6" y="214"/>
                    </a:cubicBezTo>
                    <a:cubicBezTo>
                      <a:pt x="5" y="215"/>
                      <a:pt x="5" y="217"/>
                      <a:pt x="5" y="218"/>
                    </a:cubicBezTo>
                    <a:cubicBezTo>
                      <a:pt x="5" y="219"/>
                      <a:pt x="5" y="221"/>
                      <a:pt x="5" y="222"/>
                    </a:cubicBezTo>
                    <a:cubicBezTo>
                      <a:pt x="5" y="223"/>
                      <a:pt x="4" y="224"/>
                      <a:pt x="3" y="224"/>
                    </a:cubicBezTo>
                    <a:cubicBezTo>
                      <a:pt x="3" y="225"/>
                      <a:pt x="2" y="226"/>
                      <a:pt x="1" y="227"/>
                    </a:cubicBezTo>
                    <a:cubicBezTo>
                      <a:pt x="0" y="232"/>
                      <a:pt x="6" y="235"/>
                      <a:pt x="10" y="236"/>
                    </a:cubicBezTo>
                    <a:cubicBezTo>
                      <a:pt x="11" y="237"/>
                      <a:pt x="12" y="237"/>
                      <a:pt x="12" y="237"/>
                    </a:cubicBezTo>
                    <a:cubicBezTo>
                      <a:pt x="13" y="237"/>
                      <a:pt x="14" y="237"/>
                      <a:pt x="15" y="236"/>
                    </a:cubicBezTo>
                    <a:cubicBezTo>
                      <a:pt x="15" y="236"/>
                      <a:pt x="16" y="236"/>
                      <a:pt x="17" y="236"/>
                    </a:cubicBezTo>
                    <a:cubicBezTo>
                      <a:pt x="18" y="236"/>
                      <a:pt x="18" y="236"/>
                      <a:pt x="19" y="236"/>
                    </a:cubicBezTo>
                    <a:cubicBezTo>
                      <a:pt x="20" y="237"/>
                      <a:pt x="22" y="238"/>
                      <a:pt x="23" y="240"/>
                    </a:cubicBezTo>
                    <a:cubicBezTo>
                      <a:pt x="24" y="241"/>
                      <a:pt x="24" y="241"/>
                      <a:pt x="24" y="241"/>
                    </a:cubicBezTo>
                    <a:cubicBezTo>
                      <a:pt x="27" y="243"/>
                      <a:pt x="30" y="247"/>
                      <a:pt x="32" y="251"/>
                    </a:cubicBezTo>
                    <a:cubicBezTo>
                      <a:pt x="34" y="255"/>
                      <a:pt x="37" y="258"/>
                      <a:pt x="40" y="261"/>
                    </a:cubicBezTo>
                    <a:cubicBezTo>
                      <a:pt x="40" y="261"/>
                      <a:pt x="41" y="262"/>
                      <a:pt x="41" y="262"/>
                    </a:cubicBezTo>
                    <a:cubicBezTo>
                      <a:pt x="42" y="263"/>
                      <a:pt x="43" y="264"/>
                      <a:pt x="44" y="265"/>
                    </a:cubicBezTo>
                    <a:cubicBezTo>
                      <a:pt x="45" y="267"/>
                      <a:pt x="45" y="267"/>
                      <a:pt x="45" y="267"/>
                    </a:cubicBezTo>
                    <a:cubicBezTo>
                      <a:pt x="46" y="269"/>
                      <a:pt x="47" y="269"/>
                      <a:pt x="49" y="270"/>
                    </a:cubicBezTo>
                    <a:cubicBezTo>
                      <a:pt x="53" y="273"/>
                      <a:pt x="54" y="276"/>
                      <a:pt x="56" y="280"/>
                    </a:cubicBezTo>
                    <a:cubicBezTo>
                      <a:pt x="56" y="281"/>
                      <a:pt x="56" y="281"/>
                      <a:pt x="56" y="281"/>
                    </a:cubicBezTo>
                    <a:cubicBezTo>
                      <a:pt x="58" y="287"/>
                      <a:pt x="60" y="293"/>
                      <a:pt x="62" y="298"/>
                    </a:cubicBezTo>
                    <a:cubicBezTo>
                      <a:pt x="62" y="299"/>
                      <a:pt x="63" y="301"/>
                      <a:pt x="63" y="302"/>
                    </a:cubicBezTo>
                    <a:cubicBezTo>
                      <a:pt x="63" y="303"/>
                      <a:pt x="64" y="305"/>
                      <a:pt x="65" y="306"/>
                    </a:cubicBezTo>
                    <a:cubicBezTo>
                      <a:pt x="65" y="308"/>
                      <a:pt x="66" y="308"/>
                      <a:pt x="67" y="309"/>
                    </a:cubicBezTo>
                    <a:cubicBezTo>
                      <a:pt x="68" y="310"/>
                      <a:pt x="69" y="311"/>
                      <a:pt x="69" y="312"/>
                    </a:cubicBezTo>
                    <a:cubicBezTo>
                      <a:pt x="70" y="313"/>
                      <a:pt x="70" y="313"/>
                      <a:pt x="70" y="313"/>
                    </a:cubicBezTo>
                    <a:cubicBezTo>
                      <a:pt x="70" y="313"/>
                      <a:pt x="70" y="313"/>
                      <a:pt x="70" y="313"/>
                    </a:cubicBezTo>
                    <a:cubicBezTo>
                      <a:pt x="71" y="313"/>
                      <a:pt x="71" y="313"/>
                      <a:pt x="72" y="313"/>
                    </a:cubicBezTo>
                    <a:cubicBezTo>
                      <a:pt x="73" y="313"/>
                      <a:pt x="73" y="313"/>
                      <a:pt x="74" y="313"/>
                    </a:cubicBezTo>
                    <a:cubicBezTo>
                      <a:pt x="75" y="313"/>
                      <a:pt x="76" y="313"/>
                      <a:pt x="76" y="313"/>
                    </a:cubicBezTo>
                    <a:cubicBezTo>
                      <a:pt x="77" y="313"/>
                      <a:pt x="78" y="313"/>
                      <a:pt x="79" y="313"/>
                    </a:cubicBezTo>
                    <a:cubicBezTo>
                      <a:pt x="83" y="315"/>
                      <a:pt x="83" y="318"/>
                      <a:pt x="83" y="323"/>
                    </a:cubicBezTo>
                    <a:cubicBezTo>
                      <a:pt x="83" y="324"/>
                      <a:pt x="83" y="325"/>
                      <a:pt x="83" y="326"/>
                    </a:cubicBezTo>
                    <a:cubicBezTo>
                      <a:pt x="82" y="329"/>
                      <a:pt x="82" y="332"/>
                      <a:pt x="83" y="335"/>
                    </a:cubicBezTo>
                    <a:cubicBezTo>
                      <a:pt x="84" y="337"/>
                      <a:pt x="85" y="339"/>
                      <a:pt x="87" y="340"/>
                    </a:cubicBezTo>
                    <a:cubicBezTo>
                      <a:pt x="87" y="341"/>
                      <a:pt x="88" y="342"/>
                      <a:pt x="89" y="343"/>
                    </a:cubicBezTo>
                    <a:cubicBezTo>
                      <a:pt x="89" y="344"/>
                      <a:pt x="89" y="344"/>
                      <a:pt x="89" y="344"/>
                    </a:cubicBezTo>
                    <a:cubicBezTo>
                      <a:pt x="118" y="344"/>
                      <a:pt x="118" y="344"/>
                      <a:pt x="118" y="344"/>
                    </a:cubicBezTo>
                    <a:cubicBezTo>
                      <a:pt x="153" y="371"/>
                      <a:pt x="153" y="371"/>
                      <a:pt x="153" y="371"/>
                    </a:cubicBezTo>
                    <a:cubicBezTo>
                      <a:pt x="193" y="377"/>
                      <a:pt x="193" y="377"/>
                      <a:pt x="193" y="377"/>
                    </a:cubicBezTo>
                    <a:cubicBezTo>
                      <a:pt x="205" y="359"/>
                      <a:pt x="205" y="359"/>
                      <a:pt x="205" y="359"/>
                    </a:cubicBezTo>
                    <a:cubicBezTo>
                      <a:pt x="229" y="349"/>
                      <a:pt x="229" y="349"/>
                      <a:pt x="229" y="349"/>
                    </a:cubicBezTo>
                    <a:cubicBezTo>
                      <a:pt x="241" y="359"/>
                      <a:pt x="241" y="359"/>
                      <a:pt x="241" y="359"/>
                    </a:cubicBezTo>
                    <a:cubicBezTo>
                      <a:pt x="242" y="359"/>
                      <a:pt x="242" y="359"/>
                      <a:pt x="242" y="359"/>
                    </a:cubicBezTo>
                    <a:cubicBezTo>
                      <a:pt x="243" y="359"/>
                      <a:pt x="245" y="359"/>
                      <a:pt x="246" y="359"/>
                    </a:cubicBezTo>
                    <a:cubicBezTo>
                      <a:pt x="248" y="359"/>
                      <a:pt x="250" y="359"/>
                      <a:pt x="252" y="359"/>
                    </a:cubicBezTo>
                    <a:cubicBezTo>
                      <a:pt x="253" y="359"/>
                      <a:pt x="255" y="359"/>
                      <a:pt x="257" y="359"/>
                    </a:cubicBezTo>
                    <a:cubicBezTo>
                      <a:pt x="260" y="359"/>
                      <a:pt x="262" y="357"/>
                      <a:pt x="264" y="356"/>
                    </a:cubicBezTo>
                    <a:cubicBezTo>
                      <a:pt x="266" y="354"/>
                      <a:pt x="268" y="353"/>
                      <a:pt x="270" y="353"/>
                    </a:cubicBezTo>
                    <a:cubicBezTo>
                      <a:pt x="272" y="352"/>
                      <a:pt x="274" y="352"/>
                      <a:pt x="277" y="352"/>
                    </a:cubicBezTo>
                    <a:cubicBezTo>
                      <a:pt x="280" y="351"/>
                      <a:pt x="284" y="351"/>
                      <a:pt x="287" y="349"/>
                    </a:cubicBezTo>
                    <a:cubicBezTo>
                      <a:pt x="289" y="348"/>
                      <a:pt x="291" y="346"/>
                      <a:pt x="292" y="344"/>
                    </a:cubicBezTo>
                    <a:cubicBezTo>
                      <a:pt x="293" y="342"/>
                      <a:pt x="293" y="341"/>
                      <a:pt x="295" y="340"/>
                    </a:cubicBezTo>
                    <a:cubicBezTo>
                      <a:pt x="297" y="337"/>
                      <a:pt x="302" y="335"/>
                      <a:pt x="306" y="333"/>
                    </a:cubicBezTo>
                    <a:cubicBezTo>
                      <a:pt x="306" y="333"/>
                      <a:pt x="307" y="332"/>
                      <a:pt x="308" y="332"/>
                    </a:cubicBezTo>
                    <a:cubicBezTo>
                      <a:pt x="312" y="330"/>
                      <a:pt x="316" y="328"/>
                      <a:pt x="319" y="328"/>
                    </a:cubicBezTo>
                    <a:cubicBezTo>
                      <a:pt x="319" y="328"/>
                      <a:pt x="320" y="328"/>
                      <a:pt x="320" y="328"/>
                    </a:cubicBezTo>
                    <a:cubicBezTo>
                      <a:pt x="320" y="328"/>
                      <a:pt x="320" y="328"/>
                      <a:pt x="320" y="328"/>
                    </a:cubicBezTo>
                    <a:cubicBezTo>
                      <a:pt x="352" y="328"/>
                      <a:pt x="352" y="328"/>
                      <a:pt x="352" y="328"/>
                    </a:cubicBezTo>
                    <a:cubicBezTo>
                      <a:pt x="438" y="225"/>
                      <a:pt x="438" y="225"/>
                      <a:pt x="438" y="225"/>
                    </a:cubicBezTo>
                    <a:lnTo>
                      <a:pt x="410" y="226"/>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7" name="Freeform 50">
                <a:extLst>
                  <a:ext uri="{FF2B5EF4-FFF2-40B4-BE49-F238E27FC236}">
                    <a16:creationId xmlns:a16="http://schemas.microsoft.com/office/drawing/2014/main" id="{E7169371-C05A-499C-AF42-D180356AA249}"/>
                  </a:ext>
                </a:extLst>
              </p:cNvPr>
              <p:cNvSpPr>
                <a:spLocks/>
              </p:cNvSpPr>
              <p:nvPr/>
            </p:nvSpPr>
            <p:spPr bwMode="auto">
              <a:xfrm>
                <a:off x="4268" y="2695"/>
                <a:ext cx="27" cy="27"/>
              </a:xfrm>
              <a:custGeom>
                <a:avLst/>
                <a:gdLst>
                  <a:gd name="T0" fmla="*/ 12 w 15"/>
                  <a:gd name="T1" fmla="*/ 0 h 15"/>
                  <a:gd name="T2" fmla="*/ 11 w 15"/>
                  <a:gd name="T3" fmla="*/ 0 h 15"/>
                  <a:gd name="T4" fmla="*/ 11 w 15"/>
                  <a:gd name="T5" fmla="*/ 0 h 15"/>
                  <a:gd name="T6" fmla="*/ 7 w 15"/>
                  <a:gd name="T7" fmla="*/ 2 h 15"/>
                  <a:gd name="T8" fmla="*/ 5 w 15"/>
                  <a:gd name="T9" fmla="*/ 3 h 15"/>
                  <a:gd name="T10" fmla="*/ 0 w 15"/>
                  <a:gd name="T11" fmla="*/ 10 h 15"/>
                  <a:gd name="T12" fmla="*/ 5 w 15"/>
                  <a:gd name="T13" fmla="*/ 15 h 15"/>
                  <a:gd name="T14" fmla="*/ 7 w 15"/>
                  <a:gd name="T15" fmla="*/ 15 h 15"/>
                  <a:gd name="T16" fmla="*/ 8 w 15"/>
                  <a:gd name="T17" fmla="*/ 13 h 15"/>
                  <a:gd name="T18" fmla="*/ 9 w 15"/>
                  <a:gd name="T19" fmla="*/ 13 h 15"/>
                  <a:gd name="T20" fmla="*/ 10 w 15"/>
                  <a:gd name="T21" fmla="*/ 12 h 15"/>
                  <a:gd name="T22" fmla="*/ 12 w 15"/>
                  <a:gd name="T23" fmla="*/ 10 h 15"/>
                  <a:gd name="T24" fmla="*/ 14 w 15"/>
                  <a:gd name="T25" fmla="*/ 5 h 15"/>
                  <a:gd name="T26" fmla="*/ 12 w 15"/>
                  <a:gd name="T2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5">
                    <a:moveTo>
                      <a:pt x="12" y="0"/>
                    </a:moveTo>
                    <a:cubicBezTo>
                      <a:pt x="11" y="0"/>
                      <a:pt x="11" y="0"/>
                      <a:pt x="11" y="0"/>
                    </a:cubicBezTo>
                    <a:cubicBezTo>
                      <a:pt x="11" y="0"/>
                      <a:pt x="11" y="0"/>
                      <a:pt x="11" y="0"/>
                    </a:cubicBezTo>
                    <a:cubicBezTo>
                      <a:pt x="10" y="0"/>
                      <a:pt x="9" y="0"/>
                      <a:pt x="7" y="2"/>
                    </a:cubicBezTo>
                    <a:cubicBezTo>
                      <a:pt x="7" y="2"/>
                      <a:pt x="6" y="3"/>
                      <a:pt x="5" y="3"/>
                    </a:cubicBezTo>
                    <a:cubicBezTo>
                      <a:pt x="3" y="5"/>
                      <a:pt x="0" y="7"/>
                      <a:pt x="0" y="10"/>
                    </a:cubicBezTo>
                    <a:cubicBezTo>
                      <a:pt x="0" y="13"/>
                      <a:pt x="2" y="15"/>
                      <a:pt x="5" y="15"/>
                    </a:cubicBezTo>
                    <a:cubicBezTo>
                      <a:pt x="6" y="15"/>
                      <a:pt x="6" y="15"/>
                      <a:pt x="7" y="15"/>
                    </a:cubicBezTo>
                    <a:cubicBezTo>
                      <a:pt x="8" y="14"/>
                      <a:pt x="8" y="14"/>
                      <a:pt x="8" y="13"/>
                    </a:cubicBezTo>
                    <a:cubicBezTo>
                      <a:pt x="9" y="13"/>
                      <a:pt x="9" y="13"/>
                      <a:pt x="9" y="13"/>
                    </a:cubicBezTo>
                    <a:cubicBezTo>
                      <a:pt x="9" y="12"/>
                      <a:pt x="9" y="12"/>
                      <a:pt x="10" y="12"/>
                    </a:cubicBezTo>
                    <a:cubicBezTo>
                      <a:pt x="10" y="12"/>
                      <a:pt x="11" y="11"/>
                      <a:pt x="12" y="10"/>
                    </a:cubicBezTo>
                    <a:cubicBezTo>
                      <a:pt x="13" y="9"/>
                      <a:pt x="14" y="7"/>
                      <a:pt x="14" y="5"/>
                    </a:cubicBezTo>
                    <a:cubicBezTo>
                      <a:pt x="15" y="1"/>
                      <a:pt x="13" y="0"/>
                      <a:pt x="12"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8" name="Freeform 51">
                <a:extLst>
                  <a:ext uri="{FF2B5EF4-FFF2-40B4-BE49-F238E27FC236}">
                    <a16:creationId xmlns:a16="http://schemas.microsoft.com/office/drawing/2014/main" id="{0138D151-771A-4AE9-BF14-1AE8B3AAE87A}"/>
                  </a:ext>
                </a:extLst>
              </p:cNvPr>
              <p:cNvSpPr>
                <a:spLocks/>
              </p:cNvSpPr>
              <p:nvPr/>
            </p:nvSpPr>
            <p:spPr bwMode="auto">
              <a:xfrm>
                <a:off x="4248" y="2577"/>
                <a:ext cx="29" cy="53"/>
              </a:xfrm>
              <a:custGeom>
                <a:avLst/>
                <a:gdLst>
                  <a:gd name="T0" fmla="*/ 3 w 16"/>
                  <a:gd name="T1" fmla="*/ 4 h 29"/>
                  <a:gd name="T2" fmla="*/ 3 w 16"/>
                  <a:gd name="T3" fmla="*/ 5 h 29"/>
                  <a:gd name="T4" fmla="*/ 2 w 16"/>
                  <a:gd name="T5" fmla="*/ 5 h 29"/>
                  <a:gd name="T6" fmla="*/ 0 w 16"/>
                  <a:gd name="T7" fmla="*/ 11 h 29"/>
                  <a:gd name="T8" fmla="*/ 0 w 16"/>
                  <a:gd name="T9" fmla="*/ 12 h 29"/>
                  <a:gd name="T10" fmla="*/ 0 w 16"/>
                  <a:gd name="T11" fmla="*/ 13 h 29"/>
                  <a:gd name="T12" fmla="*/ 4 w 16"/>
                  <a:gd name="T13" fmla="*/ 22 h 29"/>
                  <a:gd name="T14" fmla="*/ 5 w 16"/>
                  <a:gd name="T15" fmla="*/ 22 h 29"/>
                  <a:gd name="T16" fmla="*/ 5 w 16"/>
                  <a:gd name="T17" fmla="*/ 23 h 29"/>
                  <a:gd name="T18" fmla="*/ 5 w 16"/>
                  <a:gd name="T19" fmla="*/ 23 h 29"/>
                  <a:gd name="T20" fmla="*/ 7 w 16"/>
                  <a:gd name="T21" fmla="*/ 25 h 29"/>
                  <a:gd name="T22" fmla="*/ 12 w 16"/>
                  <a:gd name="T23" fmla="*/ 29 h 29"/>
                  <a:gd name="T24" fmla="*/ 14 w 16"/>
                  <a:gd name="T25" fmla="*/ 27 h 29"/>
                  <a:gd name="T26" fmla="*/ 15 w 16"/>
                  <a:gd name="T27" fmla="*/ 22 h 29"/>
                  <a:gd name="T28" fmla="*/ 15 w 16"/>
                  <a:gd name="T29" fmla="*/ 20 h 29"/>
                  <a:gd name="T30" fmla="*/ 14 w 16"/>
                  <a:gd name="T31" fmla="*/ 19 h 29"/>
                  <a:gd name="T32" fmla="*/ 13 w 16"/>
                  <a:gd name="T33" fmla="*/ 15 h 29"/>
                  <a:gd name="T34" fmla="*/ 11 w 16"/>
                  <a:gd name="T35" fmla="*/ 14 h 29"/>
                  <a:gd name="T36" fmla="*/ 11 w 16"/>
                  <a:gd name="T37" fmla="*/ 13 h 29"/>
                  <a:gd name="T38" fmla="*/ 11 w 16"/>
                  <a:gd name="T39" fmla="*/ 11 h 29"/>
                  <a:gd name="T40" fmla="*/ 11 w 16"/>
                  <a:gd name="T41" fmla="*/ 10 h 29"/>
                  <a:gd name="T42" fmla="*/ 10 w 16"/>
                  <a:gd name="T43" fmla="*/ 8 h 29"/>
                  <a:gd name="T44" fmla="*/ 10 w 16"/>
                  <a:gd name="T45" fmla="*/ 7 h 29"/>
                  <a:gd name="T46" fmla="*/ 9 w 16"/>
                  <a:gd name="T47" fmla="*/ 1 h 29"/>
                  <a:gd name="T48" fmla="*/ 6 w 16"/>
                  <a:gd name="T49" fmla="*/ 0 h 29"/>
                  <a:gd name="T50" fmla="*/ 3 w 16"/>
                  <a:gd name="T51"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9">
                    <a:moveTo>
                      <a:pt x="3" y="4"/>
                    </a:moveTo>
                    <a:cubicBezTo>
                      <a:pt x="3" y="4"/>
                      <a:pt x="3" y="4"/>
                      <a:pt x="3" y="5"/>
                    </a:cubicBezTo>
                    <a:cubicBezTo>
                      <a:pt x="3" y="5"/>
                      <a:pt x="2" y="5"/>
                      <a:pt x="2" y="5"/>
                    </a:cubicBezTo>
                    <a:cubicBezTo>
                      <a:pt x="0" y="7"/>
                      <a:pt x="0" y="9"/>
                      <a:pt x="0" y="11"/>
                    </a:cubicBezTo>
                    <a:cubicBezTo>
                      <a:pt x="0" y="12"/>
                      <a:pt x="0" y="12"/>
                      <a:pt x="0" y="12"/>
                    </a:cubicBezTo>
                    <a:cubicBezTo>
                      <a:pt x="0" y="12"/>
                      <a:pt x="0" y="13"/>
                      <a:pt x="0" y="13"/>
                    </a:cubicBezTo>
                    <a:cubicBezTo>
                      <a:pt x="0" y="16"/>
                      <a:pt x="0" y="20"/>
                      <a:pt x="4" y="22"/>
                    </a:cubicBezTo>
                    <a:cubicBezTo>
                      <a:pt x="5" y="22"/>
                      <a:pt x="5" y="22"/>
                      <a:pt x="5" y="22"/>
                    </a:cubicBezTo>
                    <a:cubicBezTo>
                      <a:pt x="5" y="22"/>
                      <a:pt x="5" y="23"/>
                      <a:pt x="5" y="23"/>
                    </a:cubicBezTo>
                    <a:cubicBezTo>
                      <a:pt x="5" y="23"/>
                      <a:pt x="5" y="23"/>
                      <a:pt x="5" y="23"/>
                    </a:cubicBezTo>
                    <a:cubicBezTo>
                      <a:pt x="6" y="24"/>
                      <a:pt x="6" y="24"/>
                      <a:pt x="7" y="25"/>
                    </a:cubicBezTo>
                    <a:cubicBezTo>
                      <a:pt x="8" y="26"/>
                      <a:pt x="9" y="29"/>
                      <a:pt x="12" y="29"/>
                    </a:cubicBezTo>
                    <a:cubicBezTo>
                      <a:pt x="12" y="29"/>
                      <a:pt x="13" y="28"/>
                      <a:pt x="14" y="27"/>
                    </a:cubicBezTo>
                    <a:cubicBezTo>
                      <a:pt x="16" y="26"/>
                      <a:pt x="16" y="24"/>
                      <a:pt x="15" y="22"/>
                    </a:cubicBezTo>
                    <a:cubicBezTo>
                      <a:pt x="15" y="22"/>
                      <a:pt x="15" y="21"/>
                      <a:pt x="15" y="20"/>
                    </a:cubicBezTo>
                    <a:cubicBezTo>
                      <a:pt x="14" y="19"/>
                      <a:pt x="14" y="19"/>
                      <a:pt x="14" y="19"/>
                    </a:cubicBezTo>
                    <a:cubicBezTo>
                      <a:pt x="14" y="18"/>
                      <a:pt x="14" y="16"/>
                      <a:pt x="13" y="15"/>
                    </a:cubicBezTo>
                    <a:cubicBezTo>
                      <a:pt x="12" y="14"/>
                      <a:pt x="12" y="14"/>
                      <a:pt x="11" y="14"/>
                    </a:cubicBezTo>
                    <a:cubicBezTo>
                      <a:pt x="11" y="14"/>
                      <a:pt x="11" y="13"/>
                      <a:pt x="11" y="13"/>
                    </a:cubicBezTo>
                    <a:cubicBezTo>
                      <a:pt x="11" y="12"/>
                      <a:pt x="11" y="12"/>
                      <a:pt x="11" y="11"/>
                    </a:cubicBezTo>
                    <a:cubicBezTo>
                      <a:pt x="11" y="11"/>
                      <a:pt x="11" y="10"/>
                      <a:pt x="11" y="10"/>
                    </a:cubicBezTo>
                    <a:cubicBezTo>
                      <a:pt x="10" y="9"/>
                      <a:pt x="10" y="9"/>
                      <a:pt x="10" y="8"/>
                    </a:cubicBezTo>
                    <a:cubicBezTo>
                      <a:pt x="10" y="8"/>
                      <a:pt x="10" y="8"/>
                      <a:pt x="10" y="7"/>
                    </a:cubicBezTo>
                    <a:cubicBezTo>
                      <a:pt x="11" y="5"/>
                      <a:pt x="11" y="3"/>
                      <a:pt x="9" y="1"/>
                    </a:cubicBezTo>
                    <a:cubicBezTo>
                      <a:pt x="8" y="1"/>
                      <a:pt x="7" y="0"/>
                      <a:pt x="6" y="0"/>
                    </a:cubicBezTo>
                    <a:cubicBezTo>
                      <a:pt x="4" y="0"/>
                      <a:pt x="3" y="3"/>
                      <a:pt x="3" y="4"/>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19" name="Freeform 52">
                <a:extLst>
                  <a:ext uri="{FF2B5EF4-FFF2-40B4-BE49-F238E27FC236}">
                    <a16:creationId xmlns:a16="http://schemas.microsoft.com/office/drawing/2014/main" id="{121E6E1F-6110-4DE6-9578-39D9D833584F}"/>
                  </a:ext>
                </a:extLst>
              </p:cNvPr>
              <p:cNvSpPr>
                <a:spLocks/>
              </p:cNvSpPr>
              <p:nvPr/>
            </p:nvSpPr>
            <p:spPr bwMode="auto">
              <a:xfrm>
                <a:off x="4271" y="2526"/>
                <a:ext cx="22" cy="42"/>
              </a:xfrm>
              <a:custGeom>
                <a:avLst/>
                <a:gdLst>
                  <a:gd name="T0" fmla="*/ 3 w 12"/>
                  <a:gd name="T1" fmla="*/ 13 h 23"/>
                  <a:gd name="T2" fmla="*/ 2 w 12"/>
                  <a:gd name="T3" fmla="*/ 14 h 23"/>
                  <a:gd name="T4" fmla="*/ 2 w 12"/>
                  <a:gd name="T5" fmla="*/ 21 h 23"/>
                  <a:gd name="T6" fmla="*/ 5 w 12"/>
                  <a:gd name="T7" fmla="*/ 23 h 23"/>
                  <a:gd name="T8" fmla="*/ 6 w 12"/>
                  <a:gd name="T9" fmla="*/ 23 h 23"/>
                  <a:gd name="T10" fmla="*/ 8 w 12"/>
                  <a:gd name="T11" fmla="*/ 22 h 23"/>
                  <a:gd name="T12" fmla="*/ 10 w 12"/>
                  <a:gd name="T13" fmla="*/ 16 h 23"/>
                  <a:gd name="T14" fmla="*/ 11 w 12"/>
                  <a:gd name="T15" fmla="*/ 16 h 23"/>
                  <a:gd name="T16" fmla="*/ 11 w 12"/>
                  <a:gd name="T17" fmla="*/ 14 h 23"/>
                  <a:gd name="T18" fmla="*/ 11 w 12"/>
                  <a:gd name="T19" fmla="*/ 11 h 23"/>
                  <a:gd name="T20" fmla="*/ 10 w 12"/>
                  <a:gd name="T21" fmla="*/ 9 h 23"/>
                  <a:gd name="T22" fmla="*/ 11 w 12"/>
                  <a:gd name="T23" fmla="*/ 8 h 23"/>
                  <a:gd name="T24" fmla="*/ 12 w 12"/>
                  <a:gd name="T25" fmla="*/ 4 h 23"/>
                  <a:gd name="T26" fmla="*/ 9 w 12"/>
                  <a:gd name="T27" fmla="*/ 1 h 23"/>
                  <a:gd name="T28" fmla="*/ 7 w 12"/>
                  <a:gd name="T29" fmla="*/ 2 h 23"/>
                  <a:gd name="T30" fmla="*/ 7 w 12"/>
                  <a:gd name="T31" fmla="*/ 2 h 23"/>
                  <a:gd name="T32" fmla="*/ 7 w 12"/>
                  <a:gd name="T33" fmla="*/ 2 h 23"/>
                  <a:gd name="T34" fmla="*/ 4 w 12"/>
                  <a:gd name="T35" fmla="*/ 0 h 23"/>
                  <a:gd name="T36" fmla="*/ 4 w 12"/>
                  <a:gd name="T37" fmla="*/ 0 h 23"/>
                  <a:gd name="T38" fmla="*/ 2 w 12"/>
                  <a:gd name="T39" fmla="*/ 1 h 23"/>
                  <a:gd name="T40" fmla="*/ 1 w 12"/>
                  <a:gd name="T41" fmla="*/ 5 h 23"/>
                  <a:gd name="T42" fmla="*/ 2 w 12"/>
                  <a:gd name="T43" fmla="*/ 8 h 23"/>
                  <a:gd name="T44" fmla="*/ 3 w 12"/>
                  <a:gd name="T45" fmla="*/ 10 h 23"/>
                  <a:gd name="T46" fmla="*/ 3 w 12"/>
                  <a:gd name="T47" fmla="*/ 11 h 23"/>
                  <a:gd name="T48" fmla="*/ 3 w 12"/>
                  <a:gd name="T49"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23">
                    <a:moveTo>
                      <a:pt x="3" y="13"/>
                    </a:moveTo>
                    <a:cubicBezTo>
                      <a:pt x="3" y="13"/>
                      <a:pt x="2" y="13"/>
                      <a:pt x="2" y="14"/>
                    </a:cubicBezTo>
                    <a:cubicBezTo>
                      <a:pt x="0" y="16"/>
                      <a:pt x="0" y="19"/>
                      <a:pt x="2" y="21"/>
                    </a:cubicBezTo>
                    <a:cubicBezTo>
                      <a:pt x="3" y="22"/>
                      <a:pt x="5" y="23"/>
                      <a:pt x="5" y="23"/>
                    </a:cubicBezTo>
                    <a:cubicBezTo>
                      <a:pt x="6" y="23"/>
                      <a:pt x="6" y="23"/>
                      <a:pt x="6" y="23"/>
                    </a:cubicBezTo>
                    <a:cubicBezTo>
                      <a:pt x="7" y="23"/>
                      <a:pt x="7" y="22"/>
                      <a:pt x="8" y="22"/>
                    </a:cubicBezTo>
                    <a:cubicBezTo>
                      <a:pt x="10" y="21"/>
                      <a:pt x="10" y="18"/>
                      <a:pt x="10" y="16"/>
                    </a:cubicBezTo>
                    <a:cubicBezTo>
                      <a:pt x="11" y="16"/>
                      <a:pt x="11" y="16"/>
                      <a:pt x="11" y="16"/>
                    </a:cubicBezTo>
                    <a:cubicBezTo>
                      <a:pt x="11" y="14"/>
                      <a:pt x="11" y="14"/>
                      <a:pt x="11" y="14"/>
                    </a:cubicBezTo>
                    <a:cubicBezTo>
                      <a:pt x="11" y="13"/>
                      <a:pt x="11" y="12"/>
                      <a:pt x="11" y="11"/>
                    </a:cubicBezTo>
                    <a:cubicBezTo>
                      <a:pt x="11" y="10"/>
                      <a:pt x="10" y="9"/>
                      <a:pt x="10" y="9"/>
                    </a:cubicBezTo>
                    <a:cubicBezTo>
                      <a:pt x="10" y="9"/>
                      <a:pt x="11" y="8"/>
                      <a:pt x="11" y="8"/>
                    </a:cubicBezTo>
                    <a:cubicBezTo>
                      <a:pt x="11" y="7"/>
                      <a:pt x="12" y="6"/>
                      <a:pt x="12" y="4"/>
                    </a:cubicBezTo>
                    <a:cubicBezTo>
                      <a:pt x="11" y="2"/>
                      <a:pt x="10" y="1"/>
                      <a:pt x="9" y="1"/>
                    </a:cubicBezTo>
                    <a:cubicBezTo>
                      <a:pt x="8" y="1"/>
                      <a:pt x="8" y="2"/>
                      <a:pt x="7" y="2"/>
                    </a:cubicBezTo>
                    <a:cubicBezTo>
                      <a:pt x="7" y="2"/>
                      <a:pt x="7" y="2"/>
                      <a:pt x="7" y="2"/>
                    </a:cubicBezTo>
                    <a:cubicBezTo>
                      <a:pt x="7" y="2"/>
                      <a:pt x="7" y="2"/>
                      <a:pt x="7" y="2"/>
                    </a:cubicBezTo>
                    <a:cubicBezTo>
                      <a:pt x="6" y="1"/>
                      <a:pt x="6" y="0"/>
                      <a:pt x="4" y="0"/>
                    </a:cubicBezTo>
                    <a:cubicBezTo>
                      <a:pt x="4" y="0"/>
                      <a:pt x="4" y="0"/>
                      <a:pt x="4" y="0"/>
                    </a:cubicBezTo>
                    <a:cubicBezTo>
                      <a:pt x="3" y="0"/>
                      <a:pt x="2" y="0"/>
                      <a:pt x="2" y="1"/>
                    </a:cubicBezTo>
                    <a:cubicBezTo>
                      <a:pt x="1" y="2"/>
                      <a:pt x="1" y="3"/>
                      <a:pt x="1" y="5"/>
                    </a:cubicBezTo>
                    <a:cubicBezTo>
                      <a:pt x="1" y="6"/>
                      <a:pt x="2" y="7"/>
                      <a:pt x="2" y="8"/>
                    </a:cubicBezTo>
                    <a:cubicBezTo>
                      <a:pt x="3" y="8"/>
                      <a:pt x="3" y="9"/>
                      <a:pt x="3" y="10"/>
                    </a:cubicBezTo>
                    <a:cubicBezTo>
                      <a:pt x="3" y="10"/>
                      <a:pt x="3" y="11"/>
                      <a:pt x="3" y="11"/>
                    </a:cubicBezTo>
                    <a:cubicBezTo>
                      <a:pt x="3" y="12"/>
                      <a:pt x="3" y="12"/>
                      <a:pt x="3" y="13"/>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0" name="Freeform 53">
                <a:extLst>
                  <a:ext uri="{FF2B5EF4-FFF2-40B4-BE49-F238E27FC236}">
                    <a16:creationId xmlns:a16="http://schemas.microsoft.com/office/drawing/2014/main" id="{519AC08A-B1B9-4DEA-B80C-B5719DD1F71E}"/>
                  </a:ext>
                </a:extLst>
              </p:cNvPr>
              <p:cNvSpPr>
                <a:spLocks/>
              </p:cNvSpPr>
              <p:nvPr/>
            </p:nvSpPr>
            <p:spPr bwMode="auto">
              <a:xfrm>
                <a:off x="3747" y="2296"/>
                <a:ext cx="575" cy="644"/>
              </a:xfrm>
              <a:custGeom>
                <a:avLst/>
                <a:gdLst>
                  <a:gd name="T0" fmla="*/ 291 w 317"/>
                  <a:gd name="T1" fmla="*/ 275 h 355"/>
                  <a:gd name="T2" fmla="*/ 285 w 317"/>
                  <a:gd name="T3" fmla="*/ 252 h 355"/>
                  <a:gd name="T4" fmla="*/ 287 w 317"/>
                  <a:gd name="T5" fmla="*/ 232 h 355"/>
                  <a:gd name="T6" fmla="*/ 282 w 317"/>
                  <a:gd name="T7" fmla="*/ 219 h 355"/>
                  <a:gd name="T8" fmla="*/ 282 w 317"/>
                  <a:gd name="T9" fmla="*/ 189 h 355"/>
                  <a:gd name="T10" fmla="*/ 270 w 317"/>
                  <a:gd name="T11" fmla="*/ 176 h 355"/>
                  <a:gd name="T12" fmla="*/ 275 w 317"/>
                  <a:gd name="T13" fmla="*/ 147 h 355"/>
                  <a:gd name="T14" fmla="*/ 280 w 317"/>
                  <a:gd name="T15" fmla="*/ 130 h 355"/>
                  <a:gd name="T16" fmla="*/ 240 w 317"/>
                  <a:gd name="T17" fmla="*/ 92 h 355"/>
                  <a:gd name="T18" fmla="*/ 235 w 317"/>
                  <a:gd name="T19" fmla="*/ 79 h 355"/>
                  <a:gd name="T20" fmla="*/ 181 w 317"/>
                  <a:gd name="T21" fmla="*/ 34 h 355"/>
                  <a:gd name="T22" fmla="*/ 127 w 317"/>
                  <a:gd name="T23" fmla="*/ 1 h 355"/>
                  <a:gd name="T24" fmla="*/ 122 w 317"/>
                  <a:gd name="T25" fmla="*/ 12 h 355"/>
                  <a:gd name="T26" fmla="*/ 116 w 317"/>
                  <a:gd name="T27" fmla="*/ 21 h 355"/>
                  <a:gd name="T28" fmla="*/ 113 w 317"/>
                  <a:gd name="T29" fmla="*/ 25 h 355"/>
                  <a:gd name="T30" fmla="*/ 109 w 317"/>
                  <a:gd name="T31" fmla="*/ 32 h 355"/>
                  <a:gd name="T32" fmla="*/ 114 w 317"/>
                  <a:gd name="T33" fmla="*/ 42 h 355"/>
                  <a:gd name="T34" fmla="*/ 114 w 317"/>
                  <a:gd name="T35" fmla="*/ 46 h 355"/>
                  <a:gd name="T36" fmla="*/ 107 w 317"/>
                  <a:gd name="T37" fmla="*/ 49 h 355"/>
                  <a:gd name="T38" fmla="*/ 93 w 317"/>
                  <a:gd name="T39" fmla="*/ 49 h 355"/>
                  <a:gd name="T40" fmla="*/ 85 w 317"/>
                  <a:gd name="T41" fmla="*/ 47 h 355"/>
                  <a:gd name="T42" fmla="*/ 73 w 317"/>
                  <a:gd name="T43" fmla="*/ 46 h 355"/>
                  <a:gd name="T44" fmla="*/ 67 w 317"/>
                  <a:gd name="T45" fmla="*/ 51 h 355"/>
                  <a:gd name="T46" fmla="*/ 62 w 317"/>
                  <a:gd name="T47" fmla="*/ 43 h 355"/>
                  <a:gd name="T48" fmla="*/ 62 w 317"/>
                  <a:gd name="T49" fmla="*/ 33 h 355"/>
                  <a:gd name="T50" fmla="*/ 66 w 317"/>
                  <a:gd name="T51" fmla="*/ 18 h 355"/>
                  <a:gd name="T52" fmla="*/ 66 w 317"/>
                  <a:gd name="T53" fmla="*/ 1 h 355"/>
                  <a:gd name="T54" fmla="*/ 52 w 317"/>
                  <a:gd name="T55" fmla="*/ 0 h 355"/>
                  <a:gd name="T56" fmla="*/ 32 w 317"/>
                  <a:gd name="T57" fmla="*/ 3 h 355"/>
                  <a:gd name="T58" fmla="*/ 27 w 317"/>
                  <a:gd name="T59" fmla="*/ 7 h 355"/>
                  <a:gd name="T60" fmla="*/ 37 w 317"/>
                  <a:gd name="T61" fmla="*/ 27 h 355"/>
                  <a:gd name="T62" fmla="*/ 29 w 317"/>
                  <a:gd name="T63" fmla="*/ 46 h 355"/>
                  <a:gd name="T64" fmla="*/ 28 w 317"/>
                  <a:gd name="T65" fmla="*/ 47 h 355"/>
                  <a:gd name="T66" fmla="*/ 30 w 317"/>
                  <a:gd name="T67" fmla="*/ 65 h 355"/>
                  <a:gd name="T68" fmla="*/ 26 w 317"/>
                  <a:gd name="T69" fmla="*/ 85 h 355"/>
                  <a:gd name="T70" fmla="*/ 13 w 317"/>
                  <a:gd name="T71" fmla="*/ 109 h 355"/>
                  <a:gd name="T72" fmla="*/ 7 w 317"/>
                  <a:gd name="T73" fmla="*/ 114 h 355"/>
                  <a:gd name="T74" fmla="*/ 2 w 317"/>
                  <a:gd name="T75" fmla="*/ 132 h 355"/>
                  <a:gd name="T76" fmla="*/ 3 w 317"/>
                  <a:gd name="T77" fmla="*/ 165 h 355"/>
                  <a:gd name="T78" fmla="*/ 27 w 317"/>
                  <a:gd name="T79" fmla="*/ 208 h 355"/>
                  <a:gd name="T80" fmla="*/ 33 w 317"/>
                  <a:gd name="T81" fmla="*/ 228 h 355"/>
                  <a:gd name="T82" fmla="*/ 53 w 317"/>
                  <a:gd name="T83" fmla="*/ 254 h 355"/>
                  <a:gd name="T84" fmla="*/ 69 w 317"/>
                  <a:gd name="T85" fmla="*/ 265 h 355"/>
                  <a:gd name="T86" fmla="*/ 73 w 317"/>
                  <a:gd name="T87" fmla="*/ 268 h 355"/>
                  <a:gd name="T88" fmla="*/ 86 w 317"/>
                  <a:gd name="T89" fmla="*/ 273 h 355"/>
                  <a:gd name="T90" fmla="*/ 100 w 317"/>
                  <a:gd name="T91" fmla="*/ 282 h 355"/>
                  <a:gd name="T92" fmla="*/ 116 w 317"/>
                  <a:gd name="T93" fmla="*/ 284 h 355"/>
                  <a:gd name="T94" fmla="*/ 129 w 317"/>
                  <a:gd name="T95" fmla="*/ 283 h 355"/>
                  <a:gd name="T96" fmla="*/ 143 w 317"/>
                  <a:gd name="T97" fmla="*/ 327 h 355"/>
                  <a:gd name="T98" fmla="*/ 151 w 317"/>
                  <a:gd name="T99" fmla="*/ 351 h 355"/>
                  <a:gd name="T100" fmla="*/ 165 w 317"/>
                  <a:gd name="T101" fmla="*/ 351 h 355"/>
                  <a:gd name="T102" fmla="*/ 187 w 317"/>
                  <a:gd name="T103" fmla="*/ 351 h 355"/>
                  <a:gd name="T104" fmla="*/ 199 w 317"/>
                  <a:gd name="T105" fmla="*/ 354 h 355"/>
                  <a:gd name="T106" fmla="*/ 211 w 317"/>
                  <a:gd name="T107" fmla="*/ 351 h 355"/>
                  <a:gd name="T108" fmla="*/ 236 w 317"/>
                  <a:gd name="T109" fmla="*/ 347 h 355"/>
                  <a:gd name="T110" fmla="*/ 255 w 317"/>
                  <a:gd name="T111" fmla="*/ 345 h 355"/>
                  <a:gd name="T112" fmla="*/ 275 w 317"/>
                  <a:gd name="T113" fmla="*/ 337 h 355"/>
                  <a:gd name="T114" fmla="*/ 297 w 317"/>
                  <a:gd name="T115" fmla="*/ 326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7" h="355">
                    <a:moveTo>
                      <a:pt x="315" y="311"/>
                    </a:moveTo>
                    <a:cubicBezTo>
                      <a:pt x="314" y="308"/>
                      <a:pt x="312" y="306"/>
                      <a:pt x="308" y="305"/>
                    </a:cubicBezTo>
                    <a:cubicBezTo>
                      <a:pt x="305" y="304"/>
                      <a:pt x="303" y="303"/>
                      <a:pt x="300" y="301"/>
                    </a:cubicBezTo>
                    <a:cubicBezTo>
                      <a:pt x="297" y="298"/>
                      <a:pt x="296" y="294"/>
                      <a:pt x="294" y="289"/>
                    </a:cubicBezTo>
                    <a:cubicBezTo>
                      <a:pt x="293" y="285"/>
                      <a:pt x="292" y="280"/>
                      <a:pt x="291" y="275"/>
                    </a:cubicBezTo>
                    <a:cubicBezTo>
                      <a:pt x="291" y="272"/>
                      <a:pt x="290" y="269"/>
                      <a:pt x="289" y="267"/>
                    </a:cubicBezTo>
                    <a:cubicBezTo>
                      <a:pt x="289" y="265"/>
                      <a:pt x="288" y="264"/>
                      <a:pt x="288" y="262"/>
                    </a:cubicBezTo>
                    <a:cubicBezTo>
                      <a:pt x="287" y="260"/>
                      <a:pt x="286" y="258"/>
                      <a:pt x="286" y="256"/>
                    </a:cubicBezTo>
                    <a:cubicBezTo>
                      <a:pt x="286" y="255"/>
                      <a:pt x="286" y="255"/>
                      <a:pt x="286" y="255"/>
                    </a:cubicBezTo>
                    <a:cubicBezTo>
                      <a:pt x="285" y="254"/>
                      <a:pt x="285" y="253"/>
                      <a:pt x="285" y="252"/>
                    </a:cubicBezTo>
                    <a:cubicBezTo>
                      <a:pt x="284" y="251"/>
                      <a:pt x="284" y="250"/>
                      <a:pt x="283" y="250"/>
                    </a:cubicBezTo>
                    <a:cubicBezTo>
                      <a:pt x="283" y="250"/>
                      <a:pt x="283" y="249"/>
                      <a:pt x="283" y="249"/>
                    </a:cubicBezTo>
                    <a:cubicBezTo>
                      <a:pt x="282" y="248"/>
                      <a:pt x="282" y="245"/>
                      <a:pt x="283" y="244"/>
                    </a:cubicBezTo>
                    <a:cubicBezTo>
                      <a:pt x="283" y="242"/>
                      <a:pt x="284" y="241"/>
                      <a:pt x="285" y="239"/>
                    </a:cubicBezTo>
                    <a:cubicBezTo>
                      <a:pt x="286" y="237"/>
                      <a:pt x="287" y="235"/>
                      <a:pt x="287" y="232"/>
                    </a:cubicBezTo>
                    <a:cubicBezTo>
                      <a:pt x="287" y="229"/>
                      <a:pt x="287" y="226"/>
                      <a:pt x="286" y="225"/>
                    </a:cubicBezTo>
                    <a:cubicBezTo>
                      <a:pt x="285" y="224"/>
                      <a:pt x="284" y="223"/>
                      <a:pt x="284" y="222"/>
                    </a:cubicBezTo>
                    <a:cubicBezTo>
                      <a:pt x="283" y="222"/>
                      <a:pt x="283" y="222"/>
                      <a:pt x="283" y="222"/>
                    </a:cubicBezTo>
                    <a:cubicBezTo>
                      <a:pt x="282" y="221"/>
                      <a:pt x="282" y="221"/>
                      <a:pt x="282" y="220"/>
                    </a:cubicBezTo>
                    <a:cubicBezTo>
                      <a:pt x="282" y="220"/>
                      <a:pt x="282" y="220"/>
                      <a:pt x="282" y="219"/>
                    </a:cubicBezTo>
                    <a:cubicBezTo>
                      <a:pt x="282" y="216"/>
                      <a:pt x="283" y="213"/>
                      <a:pt x="285" y="210"/>
                    </a:cubicBezTo>
                    <a:cubicBezTo>
                      <a:pt x="285" y="210"/>
                      <a:pt x="286" y="209"/>
                      <a:pt x="286" y="209"/>
                    </a:cubicBezTo>
                    <a:cubicBezTo>
                      <a:pt x="288" y="206"/>
                      <a:pt x="290" y="203"/>
                      <a:pt x="290" y="200"/>
                    </a:cubicBezTo>
                    <a:cubicBezTo>
                      <a:pt x="290" y="196"/>
                      <a:pt x="287" y="193"/>
                      <a:pt x="285" y="191"/>
                    </a:cubicBezTo>
                    <a:cubicBezTo>
                      <a:pt x="284" y="190"/>
                      <a:pt x="283" y="189"/>
                      <a:pt x="282" y="189"/>
                    </a:cubicBezTo>
                    <a:cubicBezTo>
                      <a:pt x="282" y="188"/>
                      <a:pt x="281" y="187"/>
                      <a:pt x="281" y="186"/>
                    </a:cubicBezTo>
                    <a:cubicBezTo>
                      <a:pt x="280" y="185"/>
                      <a:pt x="279" y="184"/>
                      <a:pt x="278" y="183"/>
                    </a:cubicBezTo>
                    <a:cubicBezTo>
                      <a:pt x="277" y="181"/>
                      <a:pt x="275" y="181"/>
                      <a:pt x="274" y="181"/>
                    </a:cubicBezTo>
                    <a:cubicBezTo>
                      <a:pt x="273" y="180"/>
                      <a:pt x="273" y="180"/>
                      <a:pt x="272" y="180"/>
                    </a:cubicBezTo>
                    <a:cubicBezTo>
                      <a:pt x="271" y="180"/>
                      <a:pt x="271" y="178"/>
                      <a:pt x="270" y="176"/>
                    </a:cubicBezTo>
                    <a:cubicBezTo>
                      <a:pt x="270" y="176"/>
                      <a:pt x="270" y="175"/>
                      <a:pt x="270" y="174"/>
                    </a:cubicBezTo>
                    <a:cubicBezTo>
                      <a:pt x="270" y="172"/>
                      <a:pt x="270" y="171"/>
                      <a:pt x="270" y="169"/>
                    </a:cubicBezTo>
                    <a:cubicBezTo>
                      <a:pt x="269" y="167"/>
                      <a:pt x="269" y="166"/>
                      <a:pt x="269" y="164"/>
                    </a:cubicBezTo>
                    <a:cubicBezTo>
                      <a:pt x="269" y="161"/>
                      <a:pt x="270" y="158"/>
                      <a:pt x="272" y="155"/>
                    </a:cubicBezTo>
                    <a:cubicBezTo>
                      <a:pt x="274" y="153"/>
                      <a:pt x="274" y="150"/>
                      <a:pt x="275" y="147"/>
                    </a:cubicBezTo>
                    <a:cubicBezTo>
                      <a:pt x="276" y="145"/>
                      <a:pt x="276" y="145"/>
                      <a:pt x="276" y="145"/>
                    </a:cubicBezTo>
                    <a:cubicBezTo>
                      <a:pt x="276" y="143"/>
                      <a:pt x="277" y="141"/>
                      <a:pt x="277" y="140"/>
                    </a:cubicBezTo>
                    <a:cubicBezTo>
                      <a:pt x="278" y="138"/>
                      <a:pt x="278" y="137"/>
                      <a:pt x="279" y="135"/>
                    </a:cubicBezTo>
                    <a:cubicBezTo>
                      <a:pt x="279" y="134"/>
                      <a:pt x="279" y="134"/>
                      <a:pt x="279" y="134"/>
                    </a:cubicBezTo>
                    <a:cubicBezTo>
                      <a:pt x="280" y="133"/>
                      <a:pt x="280" y="132"/>
                      <a:pt x="280" y="130"/>
                    </a:cubicBezTo>
                    <a:cubicBezTo>
                      <a:pt x="281" y="129"/>
                      <a:pt x="281" y="128"/>
                      <a:pt x="281" y="127"/>
                    </a:cubicBezTo>
                    <a:cubicBezTo>
                      <a:pt x="282" y="125"/>
                      <a:pt x="282" y="125"/>
                      <a:pt x="282" y="125"/>
                    </a:cubicBezTo>
                    <a:cubicBezTo>
                      <a:pt x="244" y="94"/>
                      <a:pt x="244" y="94"/>
                      <a:pt x="244" y="94"/>
                    </a:cubicBezTo>
                    <a:cubicBezTo>
                      <a:pt x="244" y="94"/>
                      <a:pt x="243" y="94"/>
                      <a:pt x="243" y="94"/>
                    </a:cubicBezTo>
                    <a:cubicBezTo>
                      <a:pt x="242" y="93"/>
                      <a:pt x="241" y="93"/>
                      <a:pt x="240" y="92"/>
                    </a:cubicBezTo>
                    <a:cubicBezTo>
                      <a:pt x="240" y="91"/>
                      <a:pt x="240" y="90"/>
                      <a:pt x="240" y="89"/>
                    </a:cubicBezTo>
                    <a:cubicBezTo>
                      <a:pt x="240" y="89"/>
                      <a:pt x="240" y="88"/>
                      <a:pt x="239" y="87"/>
                    </a:cubicBezTo>
                    <a:cubicBezTo>
                      <a:pt x="239" y="86"/>
                      <a:pt x="238" y="86"/>
                      <a:pt x="236" y="85"/>
                    </a:cubicBezTo>
                    <a:cubicBezTo>
                      <a:pt x="235" y="85"/>
                      <a:pt x="234" y="84"/>
                      <a:pt x="234" y="83"/>
                    </a:cubicBezTo>
                    <a:cubicBezTo>
                      <a:pt x="233" y="82"/>
                      <a:pt x="234" y="80"/>
                      <a:pt x="235" y="79"/>
                    </a:cubicBezTo>
                    <a:cubicBezTo>
                      <a:pt x="235" y="77"/>
                      <a:pt x="236" y="76"/>
                      <a:pt x="236" y="75"/>
                    </a:cubicBezTo>
                    <a:cubicBezTo>
                      <a:pt x="236" y="72"/>
                      <a:pt x="234" y="69"/>
                      <a:pt x="232" y="66"/>
                    </a:cubicBezTo>
                    <a:cubicBezTo>
                      <a:pt x="230" y="63"/>
                      <a:pt x="226" y="61"/>
                      <a:pt x="223" y="59"/>
                    </a:cubicBezTo>
                    <a:cubicBezTo>
                      <a:pt x="221" y="59"/>
                      <a:pt x="220" y="58"/>
                      <a:pt x="218" y="57"/>
                    </a:cubicBezTo>
                    <a:cubicBezTo>
                      <a:pt x="206" y="49"/>
                      <a:pt x="193" y="41"/>
                      <a:pt x="181" y="34"/>
                    </a:cubicBezTo>
                    <a:cubicBezTo>
                      <a:pt x="181" y="34"/>
                      <a:pt x="181" y="34"/>
                      <a:pt x="181" y="34"/>
                    </a:cubicBezTo>
                    <a:cubicBezTo>
                      <a:pt x="174" y="29"/>
                      <a:pt x="167" y="25"/>
                      <a:pt x="160" y="21"/>
                    </a:cubicBezTo>
                    <a:cubicBezTo>
                      <a:pt x="156" y="18"/>
                      <a:pt x="151" y="16"/>
                      <a:pt x="147" y="13"/>
                    </a:cubicBezTo>
                    <a:cubicBezTo>
                      <a:pt x="141" y="9"/>
                      <a:pt x="135" y="6"/>
                      <a:pt x="129" y="2"/>
                    </a:cubicBezTo>
                    <a:cubicBezTo>
                      <a:pt x="127" y="1"/>
                      <a:pt x="127" y="1"/>
                      <a:pt x="127" y="1"/>
                    </a:cubicBezTo>
                    <a:cubicBezTo>
                      <a:pt x="126" y="3"/>
                      <a:pt x="126" y="3"/>
                      <a:pt x="126" y="3"/>
                    </a:cubicBezTo>
                    <a:cubicBezTo>
                      <a:pt x="126" y="3"/>
                      <a:pt x="126" y="3"/>
                      <a:pt x="126" y="3"/>
                    </a:cubicBezTo>
                    <a:cubicBezTo>
                      <a:pt x="125" y="5"/>
                      <a:pt x="125" y="6"/>
                      <a:pt x="124" y="7"/>
                    </a:cubicBezTo>
                    <a:cubicBezTo>
                      <a:pt x="124" y="7"/>
                      <a:pt x="124" y="8"/>
                      <a:pt x="124" y="8"/>
                    </a:cubicBezTo>
                    <a:cubicBezTo>
                      <a:pt x="122" y="9"/>
                      <a:pt x="122" y="11"/>
                      <a:pt x="122" y="12"/>
                    </a:cubicBezTo>
                    <a:cubicBezTo>
                      <a:pt x="122" y="13"/>
                      <a:pt x="121" y="14"/>
                      <a:pt x="121" y="14"/>
                    </a:cubicBezTo>
                    <a:cubicBezTo>
                      <a:pt x="121" y="15"/>
                      <a:pt x="120" y="15"/>
                      <a:pt x="120" y="15"/>
                    </a:cubicBezTo>
                    <a:cubicBezTo>
                      <a:pt x="119" y="15"/>
                      <a:pt x="117" y="16"/>
                      <a:pt x="116" y="18"/>
                    </a:cubicBezTo>
                    <a:cubicBezTo>
                      <a:pt x="115" y="19"/>
                      <a:pt x="116" y="20"/>
                      <a:pt x="116" y="21"/>
                    </a:cubicBezTo>
                    <a:cubicBezTo>
                      <a:pt x="116" y="21"/>
                      <a:pt x="116" y="21"/>
                      <a:pt x="116" y="21"/>
                    </a:cubicBezTo>
                    <a:cubicBezTo>
                      <a:pt x="116" y="21"/>
                      <a:pt x="116" y="21"/>
                      <a:pt x="116" y="21"/>
                    </a:cubicBezTo>
                    <a:cubicBezTo>
                      <a:pt x="116" y="21"/>
                      <a:pt x="116" y="21"/>
                      <a:pt x="116" y="21"/>
                    </a:cubicBezTo>
                    <a:cubicBezTo>
                      <a:pt x="115" y="22"/>
                      <a:pt x="115" y="22"/>
                      <a:pt x="115" y="23"/>
                    </a:cubicBezTo>
                    <a:cubicBezTo>
                      <a:pt x="115" y="23"/>
                      <a:pt x="114" y="23"/>
                      <a:pt x="114" y="23"/>
                    </a:cubicBezTo>
                    <a:cubicBezTo>
                      <a:pt x="114" y="24"/>
                      <a:pt x="113" y="24"/>
                      <a:pt x="113" y="25"/>
                    </a:cubicBezTo>
                    <a:cubicBezTo>
                      <a:pt x="113" y="25"/>
                      <a:pt x="113" y="26"/>
                      <a:pt x="113" y="27"/>
                    </a:cubicBezTo>
                    <a:cubicBezTo>
                      <a:pt x="112" y="27"/>
                      <a:pt x="111" y="27"/>
                      <a:pt x="110" y="28"/>
                    </a:cubicBezTo>
                    <a:cubicBezTo>
                      <a:pt x="110" y="29"/>
                      <a:pt x="110" y="30"/>
                      <a:pt x="110" y="31"/>
                    </a:cubicBezTo>
                    <a:cubicBezTo>
                      <a:pt x="109" y="31"/>
                      <a:pt x="109" y="32"/>
                      <a:pt x="109" y="32"/>
                    </a:cubicBezTo>
                    <a:cubicBezTo>
                      <a:pt x="109" y="32"/>
                      <a:pt x="109" y="32"/>
                      <a:pt x="109" y="32"/>
                    </a:cubicBezTo>
                    <a:cubicBezTo>
                      <a:pt x="109" y="32"/>
                      <a:pt x="109" y="32"/>
                      <a:pt x="108" y="32"/>
                    </a:cubicBezTo>
                    <a:cubicBezTo>
                      <a:pt x="107" y="32"/>
                      <a:pt x="107" y="32"/>
                      <a:pt x="106" y="32"/>
                    </a:cubicBezTo>
                    <a:cubicBezTo>
                      <a:pt x="104" y="34"/>
                      <a:pt x="104" y="36"/>
                      <a:pt x="104" y="37"/>
                    </a:cubicBezTo>
                    <a:cubicBezTo>
                      <a:pt x="105" y="40"/>
                      <a:pt x="110" y="41"/>
                      <a:pt x="113" y="42"/>
                    </a:cubicBezTo>
                    <a:cubicBezTo>
                      <a:pt x="113" y="42"/>
                      <a:pt x="114" y="42"/>
                      <a:pt x="114" y="42"/>
                    </a:cubicBezTo>
                    <a:cubicBezTo>
                      <a:pt x="116" y="42"/>
                      <a:pt x="117" y="42"/>
                      <a:pt x="119" y="41"/>
                    </a:cubicBezTo>
                    <a:cubicBezTo>
                      <a:pt x="120" y="41"/>
                      <a:pt x="120" y="41"/>
                      <a:pt x="121" y="40"/>
                    </a:cubicBezTo>
                    <a:cubicBezTo>
                      <a:pt x="121" y="42"/>
                      <a:pt x="120" y="43"/>
                      <a:pt x="117" y="45"/>
                    </a:cubicBezTo>
                    <a:cubicBezTo>
                      <a:pt x="117" y="45"/>
                      <a:pt x="116" y="45"/>
                      <a:pt x="116" y="45"/>
                    </a:cubicBezTo>
                    <a:cubicBezTo>
                      <a:pt x="115" y="46"/>
                      <a:pt x="114" y="46"/>
                      <a:pt x="114" y="46"/>
                    </a:cubicBezTo>
                    <a:cubicBezTo>
                      <a:pt x="113" y="47"/>
                      <a:pt x="112" y="48"/>
                      <a:pt x="112" y="48"/>
                    </a:cubicBezTo>
                    <a:cubicBezTo>
                      <a:pt x="111" y="49"/>
                      <a:pt x="111" y="49"/>
                      <a:pt x="111" y="49"/>
                    </a:cubicBezTo>
                    <a:cubicBezTo>
                      <a:pt x="110" y="50"/>
                      <a:pt x="109" y="50"/>
                      <a:pt x="108" y="50"/>
                    </a:cubicBezTo>
                    <a:cubicBezTo>
                      <a:pt x="108" y="50"/>
                      <a:pt x="108" y="50"/>
                      <a:pt x="108" y="50"/>
                    </a:cubicBezTo>
                    <a:cubicBezTo>
                      <a:pt x="107" y="50"/>
                      <a:pt x="107" y="50"/>
                      <a:pt x="107" y="49"/>
                    </a:cubicBezTo>
                    <a:cubicBezTo>
                      <a:pt x="107" y="49"/>
                      <a:pt x="106" y="48"/>
                      <a:pt x="105" y="47"/>
                    </a:cubicBezTo>
                    <a:cubicBezTo>
                      <a:pt x="104" y="46"/>
                      <a:pt x="103" y="45"/>
                      <a:pt x="101" y="45"/>
                    </a:cubicBezTo>
                    <a:cubicBezTo>
                      <a:pt x="99" y="45"/>
                      <a:pt x="98" y="47"/>
                      <a:pt x="97" y="48"/>
                    </a:cubicBezTo>
                    <a:cubicBezTo>
                      <a:pt x="96" y="49"/>
                      <a:pt x="95" y="49"/>
                      <a:pt x="95" y="49"/>
                    </a:cubicBezTo>
                    <a:cubicBezTo>
                      <a:pt x="95" y="49"/>
                      <a:pt x="93" y="49"/>
                      <a:pt x="93" y="49"/>
                    </a:cubicBezTo>
                    <a:cubicBezTo>
                      <a:pt x="92" y="49"/>
                      <a:pt x="91" y="48"/>
                      <a:pt x="91" y="48"/>
                    </a:cubicBezTo>
                    <a:cubicBezTo>
                      <a:pt x="91" y="48"/>
                      <a:pt x="90" y="48"/>
                      <a:pt x="90" y="48"/>
                    </a:cubicBezTo>
                    <a:cubicBezTo>
                      <a:pt x="89" y="48"/>
                      <a:pt x="88" y="48"/>
                      <a:pt x="88" y="47"/>
                    </a:cubicBezTo>
                    <a:cubicBezTo>
                      <a:pt x="86" y="46"/>
                      <a:pt x="86" y="46"/>
                      <a:pt x="86" y="46"/>
                    </a:cubicBezTo>
                    <a:cubicBezTo>
                      <a:pt x="85" y="47"/>
                      <a:pt x="85" y="47"/>
                      <a:pt x="85" y="47"/>
                    </a:cubicBezTo>
                    <a:cubicBezTo>
                      <a:pt x="85" y="47"/>
                      <a:pt x="84" y="48"/>
                      <a:pt x="84" y="48"/>
                    </a:cubicBezTo>
                    <a:cubicBezTo>
                      <a:pt x="84" y="47"/>
                      <a:pt x="84" y="47"/>
                      <a:pt x="84" y="47"/>
                    </a:cubicBezTo>
                    <a:cubicBezTo>
                      <a:pt x="84" y="45"/>
                      <a:pt x="84" y="43"/>
                      <a:pt x="82" y="42"/>
                    </a:cubicBezTo>
                    <a:cubicBezTo>
                      <a:pt x="82" y="41"/>
                      <a:pt x="81" y="41"/>
                      <a:pt x="80" y="41"/>
                    </a:cubicBezTo>
                    <a:cubicBezTo>
                      <a:pt x="77" y="41"/>
                      <a:pt x="75" y="44"/>
                      <a:pt x="73" y="46"/>
                    </a:cubicBezTo>
                    <a:cubicBezTo>
                      <a:pt x="73" y="46"/>
                      <a:pt x="73" y="46"/>
                      <a:pt x="73" y="46"/>
                    </a:cubicBezTo>
                    <a:cubicBezTo>
                      <a:pt x="72" y="47"/>
                      <a:pt x="72" y="47"/>
                      <a:pt x="71" y="48"/>
                    </a:cubicBezTo>
                    <a:cubicBezTo>
                      <a:pt x="71" y="48"/>
                      <a:pt x="70" y="48"/>
                      <a:pt x="70" y="49"/>
                    </a:cubicBezTo>
                    <a:cubicBezTo>
                      <a:pt x="70" y="49"/>
                      <a:pt x="69" y="49"/>
                      <a:pt x="69" y="50"/>
                    </a:cubicBezTo>
                    <a:cubicBezTo>
                      <a:pt x="68" y="50"/>
                      <a:pt x="67" y="51"/>
                      <a:pt x="67" y="51"/>
                    </a:cubicBezTo>
                    <a:cubicBezTo>
                      <a:pt x="66" y="52"/>
                      <a:pt x="66" y="53"/>
                      <a:pt x="66" y="53"/>
                    </a:cubicBezTo>
                    <a:cubicBezTo>
                      <a:pt x="65" y="53"/>
                      <a:pt x="65" y="52"/>
                      <a:pt x="65" y="52"/>
                    </a:cubicBezTo>
                    <a:cubicBezTo>
                      <a:pt x="65" y="51"/>
                      <a:pt x="65" y="50"/>
                      <a:pt x="65" y="50"/>
                    </a:cubicBezTo>
                    <a:cubicBezTo>
                      <a:pt x="65" y="48"/>
                      <a:pt x="66" y="46"/>
                      <a:pt x="64" y="45"/>
                    </a:cubicBezTo>
                    <a:cubicBezTo>
                      <a:pt x="64" y="44"/>
                      <a:pt x="63" y="44"/>
                      <a:pt x="62" y="43"/>
                    </a:cubicBezTo>
                    <a:cubicBezTo>
                      <a:pt x="63" y="43"/>
                      <a:pt x="63" y="42"/>
                      <a:pt x="63" y="42"/>
                    </a:cubicBezTo>
                    <a:cubicBezTo>
                      <a:pt x="63" y="40"/>
                      <a:pt x="64" y="39"/>
                      <a:pt x="64" y="37"/>
                    </a:cubicBezTo>
                    <a:cubicBezTo>
                      <a:pt x="63" y="36"/>
                      <a:pt x="63" y="35"/>
                      <a:pt x="62" y="34"/>
                    </a:cubicBezTo>
                    <a:cubicBezTo>
                      <a:pt x="62" y="34"/>
                      <a:pt x="62" y="34"/>
                      <a:pt x="62" y="34"/>
                    </a:cubicBezTo>
                    <a:cubicBezTo>
                      <a:pt x="62" y="34"/>
                      <a:pt x="62" y="33"/>
                      <a:pt x="62" y="33"/>
                    </a:cubicBezTo>
                    <a:cubicBezTo>
                      <a:pt x="62" y="33"/>
                      <a:pt x="62" y="32"/>
                      <a:pt x="63" y="31"/>
                    </a:cubicBezTo>
                    <a:cubicBezTo>
                      <a:pt x="63" y="30"/>
                      <a:pt x="63" y="30"/>
                      <a:pt x="63" y="29"/>
                    </a:cubicBezTo>
                    <a:cubicBezTo>
                      <a:pt x="63" y="27"/>
                      <a:pt x="63" y="26"/>
                      <a:pt x="64" y="25"/>
                    </a:cubicBezTo>
                    <a:cubicBezTo>
                      <a:pt x="65" y="24"/>
                      <a:pt x="65" y="24"/>
                      <a:pt x="65" y="24"/>
                    </a:cubicBezTo>
                    <a:cubicBezTo>
                      <a:pt x="66" y="22"/>
                      <a:pt x="66" y="21"/>
                      <a:pt x="66" y="18"/>
                    </a:cubicBezTo>
                    <a:cubicBezTo>
                      <a:pt x="66" y="16"/>
                      <a:pt x="67" y="15"/>
                      <a:pt x="67" y="13"/>
                    </a:cubicBezTo>
                    <a:cubicBezTo>
                      <a:pt x="68" y="10"/>
                      <a:pt x="69" y="7"/>
                      <a:pt x="68" y="4"/>
                    </a:cubicBezTo>
                    <a:cubicBezTo>
                      <a:pt x="68" y="3"/>
                      <a:pt x="68" y="3"/>
                      <a:pt x="68" y="2"/>
                    </a:cubicBezTo>
                    <a:cubicBezTo>
                      <a:pt x="68" y="1"/>
                      <a:pt x="68" y="1"/>
                      <a:pt x="68" y="1"/>
                    </a:cubicBezTo>
                    <a:cubicBezTo>
                      <a:pt x="66" y="1"/>
                      <a:pt x="66" y="1"/>
                      <a:pt x="66" y="1"/>
                    </a:cubicBezTo>
                    <a:cubicBezTo>
                      <a:pt x="66" y="1"/>
                      <a:pt x="65" y="1"/>
                      <a:pt x="65" y="1"/>
                    </a:cubicBezTo>
                    <a:cubicBezTo>
                      <a:pt x="64" y="1"/>
                      <a:pt x="63" y="1"/>
                      <a:pt x="63" y="1"/>
                    </a:cubicBezTo>
                    <a:cubicBezTo>
                      <a:pt x="62" y="0"/>
                      <a:pt x="62" y="0"/>
                      <a:pt x="61" y="0"/>
                    </a:cubicBezTo>
                    <a:cubicBezTo>
                      <a:pt x="60" y="0"/>
                      <a:pt x="59" y="0"/>
                      <a:pt x="58" y="0"/>
                    </a:cubicBezTo>
                    <a:cubicBezTo>
                      <a:pt x="56" y="0"/>
                      <a:pt x="54" y="0"/>
                      <a:pt x="52" y="0"/>
                    </a:cubicBezTo>
                    <a:cubicBezTo>
                      <a:pt x="51" y="1"/>
                      <a:pt x="51" y="1"/>
                      <a:pt x="51" y="1"/>
                    </a:cubicBezTo>
                    <a:cubicBezTo>
                      <a:pt x="50" y="1"/>
                      <a:pt x="48" y="1"/>
                      <a:pt x="47" y="1"/>
                    </a:cubicBezTo>
                    <a:cubicBezTo>
                      <a:pt x="44" y="1"/>
                      <a:pt x="41" y="1"/>
                      <a:pt x="38" y="1"/>
                    </a:cubicBezTo>
                    <a:cubicBezTo>
                      <a:pt x="37" y="1"/>
                      <a:pt x="37" y="1"/>
                      <a:pt x="37" y="1"/>
                    </a:cubicBezTo>
                    <a:cubicBezTo>
                      <a:pt x="35" y="1"/>
                      <a:pt x="34" y="2"/>
                      <a:pt x="32" y="3"/>
                    </a:cubicBezTo>
                    <a:cubicBezTo>
                      <a:pt x="32" y="3"/>
                      <a:pt x="31" y="4"/>
                      <a:pt x="30" y="4"/>
                    </a:cubicBezTo>
                    <a:cubicBezTo>
                      <a:pt x="29" y="4"/>
                      <a:pt x="29" y="4"/>
                      <a:pt x="29" y="4"/>
                    </a:cubicBezTo>
                    <a:cubicBezTo>
                      <a:pt x="27" y="5"/>
                      <a:pt x="27" y="5"/>
                      <a:pt x="27" y="5"/>
                    </a:cubicBezTo>
                    <a:cubicBezTo>
                      <a:pt x="27" y="7"/>
                      <a:pt x="27" y="7"/>
                      <a:pt x="27" y="7"/>
                    </a:cubicBezTo>
                    <a:cubicBezTo>
                      <a:pt x="27" y="7"/>
                      <a:pt x="27" y="7"/>
                      <a:pt x="27" y="7"/>
                    </a:cubicBezTo>
                    <a:cubicBezTo>
                      <a:pt x="28" y="8"/>
                      <a:pt x="28" y="9"/>
                      <a:pt x="28" y="10"/>
                    </a:cubicBezTo>
                    <a:cubicBezTo>
                      <a:pt x="29" y="11"/>
                      <a:pt x="30" y="12"/>
                      <a:pt x="31" y="12"/>
                    </a:cubicBezTo>
                    <a:cubicBezTo>
                      <a:pt x="31" y="13"/>
                      <a:pt x="32" y="13"/>
                      <a:pt x="33" y="14"/>
                    </a:cubicBezTo>
                    <a:cubicBezTo>
                      <a:pt x="35" y="17"/>
                      <a:pt x="36" y="22"/>
                      <a:pt x="36" y="25"/>
                    </a:cubicBezTo>
                    <a:cubicBezTo>
                      <a:pt x="37" y="27"/>
                      <a:pt x="37" y="27"/>
                      <a:pt x="37" y="27"/>
                    </a:cubicBezTo>
                    <a:cubicBezTo>
                      <a:pt x="37" y="33"/>
                      <a:pt x="39" y="45"/>
                      <a:pt x="34" y="47"/>
                    </a:cubicBezTo>
                    <a:cubicBezTo>
                      <a:pt x="33" y="47"/>
                      <a:pt x="33" y="47"/>
                      <a:pt x="33" y="47"/>
                    </a:cubicBezTo>
                    <a:cubicBezTo>
                      <a:pt x="32" y="47"/>
                      <a:pt x="32" y="47"/>
                      <a:pt x="31" y="46"/>
                    </a:cubicBezTo>
                    <a:cubicBezTo>
                      <a:pt x="31" y="46"/>
                      <a:pt x="30" y="46"/>
                      <a:pt x="30" y="46"/>
                    </a:cubicBezTo>
                    <a:cubicBezTo>
                      <a:pt x="29" y="46"/>
                      <a:pt x="29" y="46"/>
                      <a:pt x="29" y="46"/>
                    </a:cubicBezTo>
                    <a:cubicBezTo>
                      <a:pt x="29" y="46"/>
                      <a:pt x="29" y="46"/>
                      <a:pt x="29" y="46"/>
                    </a:cubicBezTo>
                    <a:cubicBezTo>
                      <a:pt x="29" y="46"/>
                      <a:pt x="29" y="46"/>
                      <a:pt x="29" y="46"/>
                    </a:cubicBezTo>
                    <a:cubicBezTo>
                      <a:pt x="29" y="47"/>
                      <a:pt x="29" y="47"/>
                      <a:pt x="29" y="47"/>
                    </a:cubicBezTo>
                    <a:cubicBezTo>
                      <a:pt x="28" y="47"/>
                      <a:pt x="28" y="47"/>
                      <a:pt x="28" y="47"/>
                    </a:cubicBezTo>
                    <a:cubicBezTo>
                      <a:pt x="28" y="47"/>
                      <a:pt x="28" y="47"/>
                      <a:pt x="28" y="47"/>
                    </a:cubicBezTo>
                    <a:cubicBezTo>
                      <a:pt x="27" y="48"/>
                      <a:pt x="27" y="50"/>
                      <a:pt x="27" y="51"/>
                    </a:cubicBezTo>
                    <a:cubicBezTo>
                      <a:pt x="27" y="52"/>
                      <a:pt x="27" y="53"/>
                      <a:pt x="27" y="53"/>
                    </a:cubicBezTo>
                    <a:cubicBezTo>
                      <a:pt x="27" y="54"/>
                      <a:pt x="27" y="55"/>
                      <a:pt x="26" y="56"/>
                    </a:cubicBezTo>
                    <a:cubicBezTo>
                      <a:pt x="26" y="59"/>
                      <a:pt x="25" y="62"/>
                      <a:pt x="27" y="64"/>
                    </a:cubicBezTo>
                    <a:cubicBezTo>
                      <a:pt x="28" y="65"/>
                      <a:pt x="29" y="65"/>
                      <a:pt x="30" y="65"/>
                    </a:cubicBezTo>
                    <a:cubicBezTo>
                      <a:pt x="31" y="65"/>
                      <a:pt x="31" y="65"/>
                      <a:pt x="32" y="65"/>
                    </a:cubicBezTo>
                    <a:cubicBezTo>
                      <a:pt x="33" y="66"/>
                      <a:pt x="35" y="68"/>
                      <a:pt x="35" y="69"/>
                    </a:cubicBezTo>
                    <a:cubicBezTo>
                      <a:pt x="38" y="72"/>
                      <a:pt x="36" y="74"/>
                      <a:pt x="33" y="78"/>
                    </a:cubicBezTo>
                    <a:cubicBezTo>
                      <a:pt x="31" y="78"/>
                      <a:pt x="31" y="78"/>
                      <a:pt x="31" y="78"/>
                    </a:cubicBezTo>
                    <a:cubicBezTo>
                      <a:pt x="29" y="80"/>
                      <a:pt x="27" y="82"/>
                      <a:pt x="26" y="85"/>
                    </a:cubicBezTo>
                    <a:cubicBezTo>
                      <a:pt x="25" y="88"/>
                      <a:pt x="23" y="91"/>
                      <a:pt x="22" y="94"/>
                    </a:cubicBezTo>
                    <a:cubicBezTo>
                      <a:pt x="20" y="96"/>
                      <a:pt x="19" y="98"/>
                      <a:pt x="18" y="101"/>
                    </a:cubicBezTo>
                    <a:cubicBezTo>
                      <a:pt x="18" y="101"/>
                      <a:pt x="18" y="102"/>
                      <a:pt x="18" y="103"/>
                    </a:cubicBezTo>
                    <a:cubicBezTo>
                      <a:pt x="17" y="104"/>
                      <a:pt x="17" y="106"/>
                      <a:pt x="16" y="107"/>
                    </a:cubicBezTo>
                    <a:cubicBezTo>
                      <a:pt x="15" y="107"/>
                      <a:pt x="14" y="108"/>
                      <a:pt x="13" y="109"/>
                    </a:cubicBezTo>
                    <a:cubicBezTo>
                      <a:pt x="13" y="110"/>
                      <a:pt x="12" y="110"/>
                      <a:pt x="11" y="111"/>
                    </a:cubicBezTo>
                    <a:cubicBezTo>
                      <a:pt x="11" y="111"/>
                      <a:pt x="10" y="111"/>
                      <a:pt x="10" y="112"/>
                    </a:cubicBezTo>
                    <a:cubicBezTo>
                      <a:pt x="10" y="112"/>
                      <a:pt x="9" y="112"/>
                      <a:pt x="9" y="112"/>
                    </a:cubicBezTo>
                    <a:cubicBezTo>
                      <a:pt x="8" y="112"/>
                      <a:pt x="8" y="113"/>
                      <a:pt x="7" y="113"/>
                    </a:cubicBezTo>
                    <a:cubicBezTo>
                      <a:pt x="7" y="113"/>
                      <a:pt x="7" y="113"/>
                      <a:pt x="7" y="114"/>
                    </a:cubicBezTo>
                    <a:cubicBezTo>
                      <a:pt x="6" y="115"/>
                      <a:pt x="4" y="115"/>
                      <a:pt x="3" y="115"/>
                    </a:cubicBezTo>
                    <a:cubicBezTo>
                      <a:pt x="0" y="115"/>
                      <a:pt x="0" y="115"/>
                      <a:pt x="0" y="115"/>
                    </a:cubicBezTo>
                    <a:cubicBezTo>
                      <a:pt x="0" y="117"/>
                      <a:pt x="0" y="117"/>
                      <a:pt x="0" y="117"/>
                    </a:cubicBezTo>
                    <a:cubicBezTo>
                      <a:pt x="0" y="118"/>
                      <a:pt x="0" y="119"/>
                      <a:pt x="0" y="120"/>
                    </a:cubicBezTo>
                    <a:cubicBezTo>
                      <a:pt x="0" y="124"/>
                      <a:pt x="0" y="127"/>
                      <a:pt x="2" y="132"/>
                    </a:cubicBezTo>
                    <a:cubicBezTo>
                      <a:pt x="3" y="135"/>
                      <a:pt x="4" y="138"/>
                      <a:pt x="4" y="142"/>
                    </a:cubicBezTo>
                    <a:cubicBezTo>
                      <a:pt x="4" y="145"/>
                      <a:pt x="4" y="148"/>
                      <a:pt x="5" y="151"/>
                    </a:cubicBezTo>
                    <a:cubicBezTo>
                      <a:pt x="5" y="152"/>
                      <a:pt x="5" y="152"/>
                      <a:pt x="6" y="153"/>
                    </a:cubicBezTo>
                    <a:cubicBezTo>
                      <a:pt x="8" y="159"/>
                      <a:pt x="9" y="163"/>
                      <a:pt x="4" y="165"/>
                    </a:cubicBezTo>
                    <a:cubicBezTo>
                      <a:pt x="3" y="165"/>
                      <a:pt x="3" y="165"/>
                      <a:pt x="3" y="165"/>
                    </a:cubicBezTo>
                    <a:cubicBezTo>
                      <a:pt x="3" y="166"/>
                      <a:pt x="3" y="166"/>
                      <a:pt x="3" y="166"/>
                    </a:cubicBezTo>
                    <a:cubicBezTo>
                      <a:pt x="2" y="174"/>
                      <a:pt x="5" y="182"/>
                      <a:pt x="13" y="185"/>
                    </a:cubicBezTo>
                    <a:cubicBezTo>
                      <a:pt x="21" y="188"/>
                      <a:pt x="24" y="194"/>
                      <a:pt x="25" y="202"/>
                    </a:cubicBezTo>
                    <a:cubicBezTo>
                      <a:pt x="25" y="204"/>
                      <a:pt x="26" y="205"/>
                      <a:pt x="26" y="206"/>
                    </a:cubicBezTo>
                    <a:cubicBezTo>
                      <a:pt x="27" y="206"/>
                      <a:pt x="27" y="207"/>
                      <a:pt x="27" y="208"/>
                    </a:cubicBezTo>
                    <a:cubicBezTo>
                      <a:pt x="28" y="209"/>
                      <a:pt x="27" y="210"/>
                      <a:pt x="27" y="211"/>
                    </a:cubicBezTo>
                    <a:cubicBezTo>
                      <a:pt x="27" y="212"/>
                      <a:pt x="27" y="214"/>
                      <a:pt x="27" y="215"/>
                    </a:cubicBezTo>
                    <a:cubicBezTo>
                      <a:pt x="28" y="217"/>
                      <a:pt x="28" y="218"/>
                      <a:pt x="29" y="220"/>
                    </a:cubicBezTo>
                    <a:cubicBezTo>
                      <a:pt x="29" y="220"/>
                      <a:pt x="29" y="220"/>
                      <a:pt x="30" y="221"/>
                    </a:cubicBezTo>
                    <a:cubicBezTo>
                      <a:pt x="31" y="224"/>
                      <a:pt x="32" y="226"/>
                      <a:pt x="33" y="228"/>
                    </a:cubicBezTo>
                    <a:cubicBezTo>
                      <a:pt x="34" y="233"/>
                      <a:pt x="36" y="238"/>
                      <a:pt x="39" y="242"/>
                    </a:cubicBezTo>
                    <a:cubicBezTo>
                      <a:pt x="41" y="246"/>
                      <a:pt x="43" y="248"/>
                      <a:pt x="43" y="251"/>
                    </a:cubicBezTo>
                    <a:cubicBezTo>
                      <a:pt x="44" y="252"/>
                      <a:pt x="44" y="252"/>
                      <a:pt x="44" y="252"/>
                    </a:cubicBezTo>
                    <a:cubicBezTo>
                      <a:pt x="47" y="252"/>
                      <a:pt x="47" y="252"/>
                      <a:pt x="47" y="252"/>
                    </a:cubicBezTo>
                    <a:cubicBezTo>
                      <a:pt x="50" y="252"/>
                      <a:pt x="52" y="252"/>
                      <a:pt x="53" y="254"/>
                    </a:cubicBezTo>
                    <a:cubicBezTo>
                      <a:pt x="55" y="255"/>
                      <a:pt x="56" y="256"/>
                      <a:pt x="56" y="257"/>
                    </a:cubicBezTo>
                    <a:cubicBezTo>
                      <a:pt x="57" y="259"/>
                      <a:pt x="58" y="261"/>
                      <a:pt x="60" y="262"/>
                    </a:cubicBezTo>
                    <a:cubicBezTo>
                      <a:pt x="62" y="263"/>
                      <a:pt x="64" y="264"/>
                      <a:pt x="65" y="264"/>
                    </a:cubicBezTo>
                    <a:cubicBezTo>
                      <a:pt x="67" y="264"/>
                      <a:pt x="68" y="265"/>
                      <a:pt x="69" y="265"/>
                    </a:cubicBezTo>
                    <a:cubicBezTo>
                      <a:pt x="69" y="265"/>
                      <a:pt x="69" y="265"/>
                      <a:pt x="69" y="265"/>
                    </a:cubicBezTo>
                    <a:cubicBezTo>
                      <a:pt x="69" y="266"/>
                      <a:pt x="69" y="266"/>
                      <a:pt x="69" y="266"/>
                    </a:cubicBezTo>
                    <a:cubicBezTo>
                      <a:pt x="70" y="267"/>
                      <a:pt x="70" y="267"/>
                      <a:pt x="70" y="267"/>
                    </a:cubicBezTo>
                    <a:cubicBezTo>
                      <a:pt x="70" y="267"/>
                      <a:pt x="71" y="268"/>
                      <a:pt x="72" y="268"/>
                    </a:cubicBezTo>
                    <a:cubicBezTo>
                      <a:pt x="72" y="268"/>
                      <a:pt x="72" y="268"/>
                      <a:pt x="73" y="268"/>
                    </a:cubicBezTo>
                    <a:cubicBezTo>
                      <a:pt x="73" y="268"/>
                      <a:pt x="73" y="268"/>
                      <a:pt x="73" y="268"/>
                    </a:cubicBezTo>
                    <a:cubicBezTo>
                      <a:pt x="75" y="268"/>
                      <a:pt x="75" y="268"/>
                      <a:pt x="75" y="268"/>
                    </a:cubicBezTo>
                    <a:cubicBezTo>
                      <a:pt x="76" y="269"/>
                      <a:pt x="77" y="270"/>
                      <a:pt x="78" y="270"/>
                    </a:cubicBezTo>
                    <a:cubicBezTo>
                      <a:pt x="79" y="270"/>
                      <a:pt x="80" y="271"/>
                      <a:pt x="81" y="271"/>
                    </a:cubicBezTo>
                    <a:cubicBezTo>
                      <a:pt x="81" y="271"/>
                      <a:pt x="82" y="271"/>
                      <a:pt x="83" y="271"/>
                    </a:cubicBezTo>
                    <a:cubicBezTo>
                      <a:pt x="84" y="272"/>
                      <a:pt x="85" y="273"/>
                      <a:pt x="86" y="273"/>
                    </a:cubicBezTo>
                    <a:cubicBezTo>
                      <a:pt x="86" y="274"/>
                      <a:pt x="87" y="274"/>
                      <a:pt x="87" y="275"/>
                    </a:cubicBezTo>
                    <a:cubicBezTo>
                      <a:pt x="89" y="276"/>
                      <a:pt x="90" y="276"/>
                      <a:pt x="92" y="276"/>
                    </a:cubicBezTo>
                    <a:cubicBezTo>
                      <a:pt x="94" y="276"/>
                      <a:pt x="96" y="277"/>
                      <a:pt x="97" y="278"/>
                    </a:cubicBezTo>
                    <a:cubicBezTo>
                      <a:pt x="98" y="278"/>
                      <a:pt x="98" y="279"/>
                      <a:pt x="99" y="280"/>
                    </a:cubicBezTo>
                    <a:cubicBezTo>
                      <a:pt x="99" y="280"/>
                      <a:pt x="99" y="281"/>
                      <a:pt x="100" y="282"/>
                    </a:cubicBezTo>
                    <a:cubicBezTo>
                      <a:pt x="101" y="282"/>
                      <a:pt x="102" y="282"/>
                      <a:pt x="103" y="282"/>
                    </a:cubicBezTo>
                    <a:cubicBezTo>
                      <a:pt x="104" y="282"/>
                      <a:pt x="104" y="282"/>
                      <a:pt x="105" y="282"/>
                    </a:cubicBezTo>
                    <a:cubicBezTo>
                      <a:pt x="105" y="282"/>
                      <a:pt x="106" y="282"/>
                      <a:pt x="106" y="282"/>
                    </a:cubicBezTo>
                    <a:cubicBezTo>
                      <a:pt x="107" y="282"/>
                      <a:pt x="107" y="282"/>
                      <a:pt x="107" y="282"/>
                    </a:cubicBezTo>
                    <a:cubicBezTo>
                      <a:pt x="111" y="282"/>
                      <a:pt x="113" y="283"/>
                      <a:pt x="116" y="284"/>
                    </a:cubicBezTo>
                    <a:cubicBezTo>
                      <a:pt x="117" y="285"/>
                      <a:pt x="117" y="285"/>
                      <a:pt x="117" y="285"/>
                    </a:cubicBezTo>
                    <a:cubicBezTo>
                      <a:pt x="119" y="285"/>
                      <a:pt x="121" y="286"/>
                      <a:pt x="123" y="286"/>
                    </a:cubicBezTo>
                    <a:cubicBezTo>
                      <a:pt x="123" y="286"/>
                      <a:pt x="124" y="286"/>
                      <a:pt x="124" y="286"/>
                    </a:cubicBezTo>
                    <a:cubicBezTo>
                      <a:pt x="125" y="286"/>
                      <a:pt x="125" y="285"/>
                      <a:pt x="126" y="284"/>
                    </a:cubicBezTo>
                    <a:cubicBezTo>
                      <a:pt x="127" y="284"/>
                      <a:pt x="127" y="283"/>
                      <a:pt x="129" y="283"/>
                    </a:cubicBezTo>
                    <a:cubicBezTo>
                      <a:pt x="130" y="283"/>
                      <a:pt x="132" y="283"/>
                      <a:pt x="133" y="288"/>
                    </a:cubicBezTo>
                    <a:cubicBezTo>
                      <a:pt x="133" y="289"/>
                      <a:pt x="133" y="289"/>
                      <a:pt x="133" y="289"/>
                    </a:cubicBezTo>
                    <a:cubicBezTo>
                      <a:pt x="134" y="289"/>
                      <a:pt x="134" y="289"/>
                      <a:pt x="134" y="289"/>
                    </a:cubicBezTo>
                    <a:cubicBezTo>
                      <a:pt x="141" y="295"/>
                      <a:pt x="144" y="317"/>
                      <a:pt x="144" y="324"/>
                    </a:cubicBezTo>
                    <a:cubicBezTo>
                      <a:pt x="144" y="325"/>
                      <a:pt x="143" y="326"/>
                      <a:pt x="143" y="327"/>
                    </a:cubicBezTo>
                    <a:cubicBezTo>
                      <a:pt x="142" y="330"/>
                      <a:pt x="141" y="333"/>
                      <a:pt x="142" y="336"/>
                    </a:cubicBezTo>
                    <a:cubicBezTo>
                      <a:pt x="144" y="338"/>
                      <a:pt x="145" y="339"/>
                      <a:pt x="146" y="340"/>
                    </a:cubicBezTo>
                    <a:cubicBezTo>
                      <a:pt x="148" y="342"/>
                      <a:pt x="149" y="344"/>
                      <a:pt x="150" y="346"/>
                    </a:cubicBezTo>
                    <a:cubicBezTo>
                      <a:pt x="150" y="347"/>
                      <a:pt x="150" y="348"/>
                      <a:pt x="151" y="349"/>
                    </a:cubicBezTo>
                    <a:cubicBezTo>
                      <a:pt x="151" y="351"/>
                      <a:pt x="151" y="351"/>
                      <a:pt x="151" y="351"/>
                    </a:cubicBezTo>
                    <a:cubicBezTo>
                      <a:pt x="154" y="351"/>
                      <a:pt x="154" y="351"/>
                      <a:pt x="154" y="351"/>
                    </a:cubicBezTo>
                    <a:cubicBezTo>
                      <a:pt x="155" y="351"/>
                      <a:pt x="157" y="351"/>
                      <a:pt x="158" y="351"/>
                    </a:cubicBezTo>
                    <a:cubicBezTo>
                      <a:pt x="159" y="351"/>
                      <a:pt x="159" y="351"/>
                      <a:pt x="159" y="351"/>
                    </a:cubicBezTo>
                    <a:cubicBezTo>
                      <a:pt x="160" y="351"/>
                      <a:pt x="160" y="351"/>
                      <a:pt x="160" y="351"/>
                    </a:cubicBezTo>
                    <a:cubicBezTo>
                      <a:pt x="162" y="351"/>
                      <a:pt x="164" y="351"/>
                      <a:pt x="165" y="351"/>
                    </a:cubicBezTo>
                    <a:cubicBezTo>
                      <a:pt x="168" y="351"/>
                      <a:pt x="170" y="351"/>
                      <a:pt x="173" y="350"/>
                    </a:cubicBezTo>
                    <a:cubicBezTo>
                      <a:pt x="174" y="349"/>
                      <a:pt x="175" y="348"/>
                      <a:pt x="176" y="348"/>
                    </a:cubicBezTo>
                    <a:cubicBezTo>
                      <a:pt x="178" y="347"/>
                      <a:pt x="179" y="346"/>
                      <a:pt x="180" y="346"/>
                    </a:cubicBezTo>
                    <a:cubicBezTo>
                      <a:pt x="181" y="346"/>
                      <a:pt x="182" y="347"/>
                      <a:pt x="184" y="347"/>
                    </a:cubicBezTo>
                    <a:cubicBezTo>
                      <a:pt x="185" y="348"/>
                      <a:pt x="186" y="350"/>
                      <a:pt x="187" y="351"/>
                    </a:cubicBezTo>
                    <a:cubicBezTo>
                      <a:pt x="189" y="353"/>
                      <a:pt x="190" y="354"/>
                      <a:pt x="194" y="354"/>
                    </a:cubicBezTo>
                    <a:cubicBezTo>
                      <a:pt x="194" y="354"/>
                      <a:pt x="195" y="354"/>
                      <a:pt x="196" y="354"/>
                    </a:cubicBezTo>
                    <a:cubicBezTo>
                      <a:pt x="196" y="354"/>
                      <a:pt x="197" y="353"/>
                      <a:pt x="197" y="353"/>
                    </a:cubicBezTo>
                    <a:cubicBezTo>
                      <a:pt x="197" y="353"/>
                      <a:pt x="197" y="353"/>
                      <a:pt x="197" y="353"/>
                    </a:cubicBezTo>
                    <a:cubicBezTo>
                      <a:pt x="198" y="353"/>
                      <a:pt x="198" y="354"/>
                      <a:pt x="199" y="354"/>
                    </a:cubicBezTo>
                    <a:cubicBezTo>
                      <a:pt x="199" y="354"/>
                      <a:pt x="200" y="355"/>
                      <a:pt x="201" y="355"/>
                    </a:cubicBezTo>
                    <a:cubicBezTo>
                      <a:pt x="201" y="355"/>
                      <a:pt x="201" y="355"/>
                      <a:pt x="202" y="354"/>
                    </a:cubicBezTo>
                    <a:cubicBezTo>
                      <a:pt x="203" y="354"/>
                      <a:pt x="204" y="354"/>
                      <a:pt x="205" y="353"/>
                    </a:cubicBezTo>
                    <a:cubicBezTo>
                      <a:pt x="205" y="352"/>
                      <a:pt x="206" y="352"/>
                      <a:pt x="207" y="351"/>
                    </a:cubicBezTo>
                    <a:cubicBezTo>
                      <a:pt x="208" y="351"/>
                      <a:pt x="209" y="351"/>
                      <a:pt x="211" y="351"/>
                    </a:cubicBezTo>
                    <a:cubicBezTo>
                      <a:pt x="213" y="351"/>
                      <a:pt x="215" y="352"/>
                      <a:pt x="218" y="353"/>
                    </a:cubicBezTo>
                    <a:cubicBezTo>
                      <a:pt x="220" y="354"/>
                      <a:pt x="220" y="354"/>
                      <a:pt x="220" y="354"/>
                    </a:cubicBezTo>
                    <a:cubicBezTo>
                      <a:pt x="222" y="355"/>
                      <a:pt x="223" y="355"/>
                      <a:pt x="225" y="355"/>
                    </a:cubicBezTo>
                    <a:cubicBezTo>
                      <a:pt x="228" y="355"/>
                      <a:pt x="230" y="354"/>
                      <a:pt x="233" y="351"/>
                    </a:cubicBezTo>
                    <a:cubicBezTo>
                      <a:pt x="235" y="350"/>
                      <a:pt x="235" y="348"/>
                      <a:pt x="236" y="347"/>
                    </a:cubicBezTo>
                    <a:cubicBezTo>
                      <a:pt x="237" y="345"/>
                      <a:pt x="238" y="343"/>
                      <a:pt x="240" y="342"/>
                    </a:cubicBezTo>
                    <a:cubicBezTo>
                      <a:pt x="242" y="341"/>
                      <a:pt x="243" y="340"/>
                      <a:pt x="244" y="340"/>
                    </a:cubicBezTo>
                    <a:cubicBezTo>
                      <a:pt x="246" y="340"/>
                      <a:pt x="247" y="341"/>
                      <a:pt x="249" y="342"/>
                    </a:cubicBezTo>
                    <a:cubicBezTo>
                      <a:pt x="250" y="343"/>
                      <a:pt x="251" y="343"/>
                      <a:pt x="252" y="344"/>
                    </a:cubicBezTo>
                    <a:cubicBezTo>
                      <a:pt x="253" y="344"/>
                      <a:pt x="254" y="345"/>
                      <a:pt x="255" y="345"/>
                    </a:cubicBezTo>
                    <a:cubicBezTo>
                      <a:pt x="258" y="345"/>
                      <a:pt x="259" y="343"/>
                      <a:pt x="261" y="341"/>
                    </a:cubicBezTo>
                    <a:cubicBezTo>
                      <a:pt x="262" y="341"/>
                      <a:pt x="263" y="340"/>
                      <a:pt x="264" y="339"/>
                    </a:cubicBezTo>
                    <a:cubicBezTo>
                      <a:pt x="266" y="337"/>
                      <a:pt x="268" y="337"/>
                      <a:pt x="269" y="337"/>
                    </a:cubicBezTo>
                    <a:cubicBezTo>
                      <a:pt x="270" y="337"/>
                      <a:pt x="271" y="337"/>
                      <a:pt x="272" y="337"/>
                    </a:cubicBezTo>
                    <a:cubicBezTo>
                      <a:pt x="273" y="337"/>
                      <a:pt x="274" y="337"/>
                      <a:pt x="275" y="337"/>
                    </a:cubicBezTo>
                    <a:cubicBezTo>
                      <a:pt x="275" y="337"/>
                      <a:pt x="276" y="337"/>
                      <a:pt x="276" y="337"/>
                    </a:cubicBezTo>
                    <a:cubicBezTo>
                      <a:pt x="279" y="337"/>
                      <a:pt x="281" y="335"/>
                      <a:pt x="283" y="334"/>
                    </a:cubicBezTo>
                    <a:cubicBezTo>
                      <a:pt x="283" y="333"/>
                      <a:pt x="284" y="332"/>
                      <a:pt x="286" y="331"/>
                    </a:cubicBezTo>
                    <a:cubicBezTo>
                      <a:pt x="288" y="330"/>
                      <a:pt x="289" y="329"/>
                      <a:pt x="291" y="329"/>
                    </a:cubicBezTo>
                    <a:cubicBezTo>
                      <a:pt x="293" y="328"/>
                      <a:pt x="295" y="328"/>
                      <a:pt x="297" y="326"/>
                    </a:cubicBezTo>
                    <a:cubicBezTo>
                      <a:pt x="299" y="325"/>
                      <a:pt x="301" y="323"/>
                      <a:pt x="303" y="322"/>
                    </a:cubicBezTo>
                    <a:cubicBezTo>
                      <a:pt x="306" y="319"/>
                      <a:pt x="310" y="315"/>
                      <a:pt x="314" y="314"/>
                    </a:cubicBezTo>
                    <a:cubicBezTo>
                      <a:pt x="317" y="313"/>
                      <a:pt x="317" y="313"/>
                      <a:pt x="317" y="313"/>
                    </a:cubicBezTo>
                    <a:lnTo>
                      <a:pt x="315" y="311"/>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1" name="Freeform 54">
                <a:extLst>
                  <a:ext uri="{FF2B5EF4-FFF2-40B4-BE49-F238E27FC236}">
                    <a16:creationId xmlns:a16="http://schemas.microsoft.com/office/drawing/2014/main" id="{7491ADCA-3647-4964-8DB5-D09800C12631}"/>
                  </a:ext>
                </a:extLst>
              </p:cNvPr>
              <p:cNvSpPr>
                <a:spLocks/>
              </p:cNvSpPr>
              <p:nvPr/>
            </p:nvSpPr>
            <p:spPr bwMode="auto">
              <a:xfrm>
                <a:off x="4377" y="1475"/>
                <a:ext cx="90" cy="114"/>
              </a:xfrm>
              <a:custGeom>
                <a:avLst/>
                <a:gdLst>
                  <a:gd name="T0" fmla="*/ 36 w 50"/>
                  <a:gd name="T1" fmla="*/ 36 h 63"/>
                  <a:gd name="T2" fmla="*/ 40 w 50"/>
                  <a:gd name="T3" fmla="*/ 34 h 63"/>
                  <a:gd name="T4" fmla="*/ 42 w 50"/>
                  <a:gd name="T5" fmla="*/ 32 h 63"/>
                  <a:gd name="T6" fmla="*/ 49 w 50"/>
                  <a:gd name="T7" fmla="*/ 21 h 63"/>
                  <a:gd name="T8" fmla="*/ 45 w 50"/>
                  <a:gd name="T9" fmla="*/ 10 h 63"/>
                  <a:gd name="T10" fmla="*/ 43 w 50"/>
                  <a:gd name="T11" fmla="*/ 7 h 63"/>
                  <a:gd name="T12" fmla="*/ 41 w 50"/>
                  <a:gd name="T13" fmla="*/ 3 h 63"/>
                  <a:gd name="T14" fmla="*/ 39 w 50"/>
                  <a:gd name="T15" fmla="*/ 0 h 63"/>
                  <a:gd name="T16" fmla="*/ 37 w 50"/>
                  <a:gd name="T17" fmla="*/ 2 h 63"/>
                  <a:gd name="T18" fmla="*/ 35 w 50"/>
                  <a:gd name="T19" fmla="*/ 3 h 63"/>
                  <a:gd name="T20" fmla="*/ 32 w 50"/>
                  <a:gd name="T21" fmla="*/ 5 h 63"/>
                  <a:gd name="T22" fmla="*/ 31 w 50"/>
                  <a:gd name="T23" fmla="*/ 9 h 63"/>
                  <a:gd name="T24" fmla="*/ 30 w 50"/>
                  <a:gd name="T25" fmla="*/ 12 h 63"/>
                  <a:gd name="T26" fmla="*/ 27 w 50"/>
                  <a:gd name="T27" fmla="*/ 14 h 63"/>
                  <a:gd name="T28" fmla="*/ 23 w 50"/>
                  <a:gd name="T29" fmla="*/ 12 h 63"/>
                  <a:gd name="T30" fmla="*/ 22 w 50"/>
                  <a:gd name="T31" fmla="*/ 10 h 63"/>
                  <a:gd name="T32" fmla="*/ 20 w 50"/>
                  <a:gd name="T33" fmla="*/ 9 h 63"/>
                  <a:gd name="T34" fmla="*/ 19 w 50"/>
                  <a:gd name="T35" fmla="*/ 10 h 63"/>
                  <a:gd name="T36" fmla="*/ 13 w 50"/>
                  <a:gd name="T37" fmla="*/ 20 h 63"/>
                  <a:gd name="T38" fmla="*/ 11 w 50"/>
                  <a:gd name="T39" fmla="*/ 24 h 63"/>
                  <a:gd name="T40" fmla="*/ 5 w 50"/>
                  <a:gd name="T41" fmla="*/ 33 h 63"/>
                  <a:gd name="T42" fmla="*/ 3 w 50"/>
                  <a:gd name="T43" fmla="*/ 35 h 63"/>
                  <a:gd name="T44" fmla="*/ 1 w 50"/>
                  <a:gd name="T45" fmla="*/ 49 h 63"/>
                  <a:gd name="T46" fmla="*/ 1 w 50"/>
                  <a:gd name="T47" fmla="*/ 52 h 63"/>
                  <a:gd name="T48" fmla="*/ 1 w 50"/>
                  <a:gd name="T49" fmla="*/ 54 h 63"/>
                  <a:gd name="T50" fmla="*/ 1 w 50"/>
                  <a:gd name="T51" fmla="*/ 61 h 63"/>
                  <a:gd name="T52" fmla="*/ 6 w 50"/>
                  <a:gd name="T53" fmla="*/ 62 h 63"/>
                  <a:gd name="T54" fmla="*/ 8 w 50"/>
                  <a:gd name="T55" fmla="*/ 63 h 63"/>
                  <a:gd name="T56" fmla="*/ 9 w 50"/>
                  <a:gd name="T57" fmla="*/ 63 h 63"/>
                  <a:gd name="T58" fmla="*/ 10 w 50"/>
                  <a:gd name="T59" fmla="*/ 62 h 63"/>
                  <a:gd name="T60" fmla="*/ 18 w 50"/>
                  <a:gd name="T61" fmla="*/ 59 h 63"/>
                  <a:gd name="T62" fmla="*/ 23 w 50"/>
                  <a:gd name="T63" fmla="*/ 58 h 63"/>
                  <a:gd name="T64" fmla="*/ 25 w 50"/>
                  <a:gd name="T65" fmla="*/ 57 h 63"/>
                  <a:gd name="T66" fmla="*/ 28 w 50"/>
                  <a:gd name="T67" fmla="*/ 56 h 63"/>
                  <a:gd name="T68" fmla="*/ 30 w 50"/>
                  <a:gd name="T69" fmla="*/ 57 h 63"/>
                  <a:gd name="T70" fmla="*/ 32 w 50"/>
                  <a:gd name="T71" fmla="*/ 59 h 63"/>
                  <a:gd name="T72" fmla="*/ 34 w 50"/>
                  <a:gd name="T73" fmla="*/ 58 h 63"/>
                  <a:gd name="T74" fmla="*/ 33 w 50"/>
                  <a:gd name="T75" fmla="*/ 59 h 63"/>
                  <a:gd name="T76" fmla="*/ 33 w 50"/>
                  <a:gd name="T77" fmla="*/ 60 h 63"/>
                  <a:gd name="T78" fmla="*/ 34 w 50"/>
                  <a:gd name="T79" fmla="*/ 60 h 63"/>
                  <a:gd name="T80" fmla="*/ 34 w 50"/>
                  <a:gd name="T81" fmla="*/ 60 h 63"/>
                  <a:gd name="T82" fmla="*/ 36 w 50"/>
                  <a:gd name="T83" fmla="*/ 60 h 63"/>
                  <a:gd name="T84" fmla="*/ 40 w 50"/>
                  <a:gd name="T85" fmla="*/ 54 h 63"/>
                  <a:gd name="T86" fmla="*/ 46 w 50"/>
                  <a:gd name="T87" fmla="*/ 45 h 63"/>
                  <a:gd name="T88" fmla="*/ 47 w 50"/>
                  <a:gd name="T89" fmla="*/ 43 h 63"/>
                  <a:gd name="T90" fmla="*/ 46 w 50"/>
                  <a:gd name="T91" fmla="*/ 42 h 63"/>
                  <a:gd name="T92" fmla="*/ 37 w 50"/>
                  <a:gd name="T93" fmla="*/ 37 h 63"/>
                  <a:gd name="T94" fmla="*/ 36 w 50"/>
                  <a:gd name="T95" fmla="*/ 37 h 63"/>
                  <a:gd name="T96" fmla="*/ 34 w 50"/>
                  <a:gd name="T97" fmla="*/ 37 h 63"/>
                  <a:gd name="T98" fmla="*/ 33 w 50"/>
                  <a:gd name="T99" fmla="*/ 37 h 63"/>
                  <a:gd name="T100" fmla="*/ 34 w 50"/>
                  <a:gd name="T101" fmla="*/ 37 h 63"/>
                  <a:gd name="T102" fmla="*/ 36 w 50"/>
                  <a:gd name="T103" fmla="*/ 3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 h="63">
                    <a:moveTo>
                      <a:pt x="36" y="36"/>
                    </a:moveTo>
                    <a:cubicBezTo>
                      <a:pt x="37" y="35"/>
                      <a:pt x="39" y="34"/>
                      <a:pt x="40" y="34"/>
                    </a:cubicBezTo>
                    <a:cubicBezTo>
                      <a:pt x="41" y="33"/>
                      <a:pt x="41" y="33"/>
                      <a:pt x="42" y="32"/>
                    </a:cubicBezTo>
                    <a:cubicBezTo>
                      <a:pt x="46" y="30"/>
                      <a:pt x="49" y="25"/>
                      <a:pt x="49" y="21"/>
                    </a:cubicBezTo>
                    <a:cubicBezTo>
                      <a:pt x="50" y="17"/>
                      <a:pt x="47" y="13"/>
                      <a:pt x="45" y="10"/>
                    </a:cubicBezTo>
                    <a:cubicBezTo>
                      <a:pt x="45" y="9"/>
                      <a:pt x="44" y="8"/>
                      <a:pt x="43" y="7"/>
                    </a:cubicBezTo>
                    <a:cubicBezTo>
                      <a:pt x="43" y="6"/>
                      <a:pt x="42" y="5"/>
                      <a:pt x="41" y="3"/>
                    </a:cubicBezTo>
                    <a:cubicBezTo>
                      <a:pt x="39" y="0"/>
                      <a:pt x="39" y="0"/>
                      <a:pt x="39" y="0"/>
                    </a:cubicBezTo>
                    <a:cubicBezTo>
                      <a:pt x="37" y="2"/>
                      <a:pt x="37" y="2"/>
                      <a:pt x="37" y="2"/>
                    </a:cubicBezTo>
                    <a:cubicBezTo>
                      <a:pt x="37" y="2"/>
                      <a:pt x="36" y="3"/>
                      <a:pt x="35" y="3"/>
                    </a:cubicBezTo>
                    <a:cubicBezTo>
                      <a:pt x="34" y="4"/>
                      <a:pt x="33" y="4"/>
                      <a:pt x="32" y="5"/>
                    </a:cubicBezTo>
                    <a:cubicBezTo>
                      <a:pt x="31" y="7"/>
                      <a:pt x="31" y="8"/>
                      <a:pt x="31" y="9"/>
                    </a:cubicBezTo>
                    <a:cubicBezTo>
                      <a:pt x="31" y="10"/>
                      <a:pt x="31" y="11"/>
                      <a:pt x="30" y="12"/>
                    </a:cubicBezTo>
                    <a:cubicBezTo>
                      <a:pt x="29" y="14"/>
                      <a:pt x="28" y="14"/>
                      <a:pt x="27" y="14"/>
                    </a:cubicBezTo>
                    <a:cubicBezTo>
                      <a:pt x="26" y="14"/>
                      <a:pt x="25" y="13"/>
                      <a:pt x="23" y="12"/>
                    </a:cubicBezTo>
                    <a:cubicBezTo>
                      <a:pt x="23" y="11"/>
                      <a:pt x="22" y="10"/>
                      <a:pt x="22" y="10"/>
                    </a:cubicBezTo>
                    <a:cubicBezTo>
                      <a:pt x="20" y="9"/>
                      <a:pt x="20" y="9"/>
                      <a:pt x="20" y="9"/>
                    </a:cubicBezTo>
                    <a:cubicBezTo>
                      <a:pt x="19" y="10"/>
                      <a:pt x="19" y="10"/>
                      <a:pt x="19" y="10"/>
                    </a:cubicBezTo>
                    <a:cubicBezTo>
                      <a:pt x="16" y="13"/>
                      <a:pt x="15" y="17"/>
                      <a:pt x="13" y="20"/>
                    </a:cubicBezTo>
                    <a:cubicBezTo>
                      <a:pt x="12" y="21"/>
                      <a:pt x="12" y="22"/>
                      <a:pt x="11" y="24"/>
                    </a:cubicBezTo>
                    <a:cubicBezTo>
                      <a:pt x="10" y="27"/>
                      <a:pt x="7" y="30"/>
                      <a:pt x="5" y="33"/>
                    </a:cubicBezTo>
                    <a:cubicBezTo>
                      <a:pt x="3" y="35"/>
                      <a:pt x="3" y="35"/>
                      <a:pt x="3" y="35"/>
                    </a:cubicBezTo>
                    <a:cubicBezTo>
                      <a:pt x="0" y="40"/>
                      <a:pt x="1" y="44"/>
                      <a:pt x="1" y="49"/>
                    </a:cubicBezTo>
                    <a:cubicBezTo>
                      <a:pt x="1" y="50"/>
                      <a:pt x="1" y="51"/>
                      <a:pt x="1" y="52"/>
                    </a:cubicBezTo>
                    <a:cubicBezTo>
                      <a:pt x="1" y="52"/>
                      <a:pt x="1" y="53"/>
                      <a:pt x="1" y="54"/>
                    </a:cubicBezTo>
                    <a:cubicBezTo>
                      <a:pt x="0" y="58"/>
                      <a:pt x="0" y="60"/>
                      <a:pt x="1" y="61"/>
                    </a:cubicBezTo>
                    <a:cubicBezTo>
                      <a:pt x="2" y="62"/>
                      <a:pt x="4" y="62"/>
                      <a:pt x="6" y="62"/>
                    </a:cubicBezTo>
                    <a:cubicBezTo>
                      <a:pt x="6" y="63"/>
                      <a:pt x="7" y="63"/>
                      <a:pt x="8" y="63"/>
                    </a:cubicBezTo>
                    <a:cubicBezTo>
                      <a:pt x="9" y="63"/>
                      <a:pt x="9" y="63"/>
                      <a:pt x="9" y="63"/>
                    </a:cubicBezTo>
                    <a:cubicBezTo>
                      <a:pt x="10" y="62"/>
                      <a:pt x="10" y="62"/>
                      <a:pt x="10" y="62"/>
                    </a:cubicBezTo>
                    <a:cubicBezTo>
                      <a:pt x="12" y="60"/>
                      <a:pt x="15" y="59"/>
                      <a:pt x="18" y="59"/>
                    </a:cubicBezTo>
                    <a:cubicBezTo>
                      <a:pt x="19" y="59"/>
                      <a:pt x="21" y="59"/>
                      <a:pt x="23" y="58"/>
                    </a:cubicBezTo>
                    <a:cubicBezTo>
                      <a:pt x="24" y="58"/>
                      <a:pt x="24" y="58"/>
                      <a:pt x="25" y="57"/>
                    </a:cubicBezTo>
                    <a:cubicBezTo>
                      <a:pt x="26" y="57"/>
                      <a:pt x="27" y="56"/>
                      <a:pt x="28" y="56"/>
                    </a:cubicBezTo>
                    <a:cubicBezTo>
                      <a:pt x="29" y="56"/>
                      <a:pt x="29" y="56"/>
                      <a:pt x="30" y="57"/>
                    </a:cubicBezTo>
                    <a:cubicBezTo>
                      <a:pt x="31" y="57"/>
                      <a:pt x="32" y="58"/>
                      <a:pt x="32" y="59"/>
                    </a:cubicBezTo>
                    <a:cubicBezTo>
                      <a:pt x="34" y="58"/>
                      <a:pt x="34" y="58"/>
                      <a:pt x="34" y="58"/>
                    </a:cubicBezTo>
                    <a:cubicBezTo>
                      <a:pt x="33" y="59"/>
                      <a:pt x="33" y="59"/>
                      <a:pt x="33" y="59"/>
                    </a:cubicBezTo>
                    <a:cubicBezTo>
                      <a:pt x="33" y="60"/>
                      <a:pt x="33" y="60"/>
                      <a:pt x="33" y="60"/>
                    </a:cubicBezTo>
                    <a:cubicBezTo>
                      <a:pt x="34" y="60"/>
                      <a:pt x="34" y="60"/>
                      <a:pt x="34" y="60"/>
                    </a:cubicBezTo>
                    <a:cubicBezTo>
                      <a:pt x="34" y="60"/>
                      <a:pt x="34" y="60"/>
                      <a:pt x="34" y="60"/>
                    </a:cubicBezTo>
                    <a:cubicBezTo>
                      <a:pt x="36" y="60"/>
                      <a:pt x="36" y="60"/>
                      <a:pt x="36" y="60"/>
                    </a:cubicBezTo>
                    <a:cubicBezTo>
                      <a:pt x="40" y="54"/>
                      <a:pt x="40" y="54"/>
                      <a:pt x="40" y="54"/>
                    </a:cubicBezTo>
                    <a:cubicBezTo>
                      <a:pt x="42" y="51"/>
                      <a:pt x="44" y="48"/>
                      <a:pt x="46" y="45"/>
                    </a:cubicBezTo>
                    <a:cubicBezTo>
                      <a:pt x="47" y="43"/>
                      <a:pt x="47" y="43"/>
                      <a:pt x="47" y="43"/>
                    </a:cubicBezTo>
                    <a:cubicBezTo>
                      <a:pt x="46" y="42"/>
                      <a:pt x="46" y="42"/>
                      <a:pt x="46" y="42"/>
                    </a:cubicBezTo>
                    <a:cubicBezTo>
                      <a:pt x="44" y="40"/>
                      <a:pt x="42" y="38"/>
                      <a:pt x="37" y="37"/>
                    </a:cubicBezTo>
                    <a:cubicBezTo>
                      <a:pt x="36" y="37"/>
                      <a:pt x="36" y="37"/>
                      <a:pt x="36" y="37"/>
                    </a:cubicBezTo>
                    <a:cubicBezTo>
                      <a:pt x="36" y="37"/>
                      <a:pt x="35" y="37"/>
                      <a:pt x="34" y="37"/>
                    </a:cubicBezTo>
                    <a:cubicBezTo>
                      <a:pt x="34" y="37"/>
                      <a:pt x="33" y="37"/>
                      <a:pt x="33" y="37"/>
                    </a:cubicBezTo>
                    <a:cubicBezTo>
                      <a:pt x="33" y="37"/>
                      <a:pt x="34" y="37"/>
                      <a:pt x="34" y="37"/>
                    </a:cubicBezTo>
                    <a:cubicBezTo>
                      <a:pt x="35" y="36"/>
                      <a:pt x="35" y="36"/>
                      <a:pt x="36" y="36"/>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2" name="Freeform 55">
                <a:extLst>
                  <a:ext uri="{FF2B5EF4-FFF2-40B4-BE49-F238E27FC236}">
                    <a16:creationId xmlns:a16="http://schemas.microsoft.com/office/drawing/2014/main" id="{9214701B-BF7D-40C0-932A-B52C70951C93}"/>
                  </a:ext>
                </a:extLst>
              </p:cNvPr>
              <p:cNvSpPr>
                <a:spLocks/>
              </p:cNvSpPr>
              <p:nvPr/>
            </p:nvSpPr>
            <p:spPr bwMode="auto">
              <a:xfrm>
                <a:off x="3234" y="3297"/>
                <a:ext cx="475" cy="546"/>
              </a:xfrm>
              <a:custGeom>
                <a:avLst/>
                <a:gdLst>
                  <a:gd name="T0" fmla="*/ 260 w 262"/>
                  <a:gd name="T1" fmla="*/ 142 h 301"/>
                  <a:gd name="T2" fmla="*/ 259 w 262"/>
                  <a:gd name="T3" fmla="*/ 137 h 301"/>
                  <a:gd name="T4" fmla="*/ 237 w 262"/>
                  <a:gd name="T5" fmla="*/ 129 h 301"/>
                  <a:gd name="T6" fmla="*/ 231 w 262"/>
                  <a:gd name="T7" fmla="*/ 128 h 301"/>
                  <a:gd name="T8" fmla="*/ 225 w 262"/>
                  <a:gd name="T9" fmla="*/ 118 h 301"/>
                  <a:gd name="T10" fmla="*/ 221 w 262"/>
                  <a:gd name="T11" fmla="*/ 104 h 301"/>
                  <a:gd name="T12" fmla="*/ 220 w 262"/>
                  <a:gd name="T13" fmla="*/ 92 h 301"/>
                  <a:gd name="T14" fmla="*/ 210 w 262"/>
                  <a:gd name="T15" fmla="*/ 89 h 301"/>
                  <a:gd name="T16" fmla="*/ 200 w 262"/>
                  <a:gd name="T17" fmla="*/ 76 h 301"/>
                  <a:gd name="T18" fmla="*/ 191 w 262"/>
                  <a:gd name="T19" fmla="*/ 70 h 301"/>
                  <a:gd name="T20" fmla="*/ 183 w 262"/>
                  <a:gd name="T21" fmla="*/ 62 h 301"/>
                  <a:gd name="T22" fmla="*/ 174 w 262"/>
                  <a:gd name="T23" fmla="*/ 48 h 301"/>
                  <a:gd name="T24" fmla="*/ 171 w 262"/>
                  <a:gd name="T25" fmla="*/ 37 h 301"/>
                  <a:gd name="T26" fmla="*/ 154 w 262"/>
                  <a:gd name="T27" fmla="*/ 10 h 301"/>
                  <a:gd name="T28" fmla="*/ 153 w 262"/>
                  <a:gd name="T29" fmla="*/ 0 h 301"/>
                  <a:gd name="T30" fmla="*/ 141 w 262"/>
                  <a:gd name="T31" fmla="*/ 5 h 301"/>
                  <a:gd name="T32" fmla="*/ 131 w 262"/>
                  <a:gd name="T33" fmla="*/ 10 h 301"/>
                  <a:gd name="T34" fmla="*/ 120 w 262"/>
                  <a:gd name="T35" fmla="*/ 13 h 301"/>
                  <a:gd name="T36" fmla="*/ 98 w 262"/>
                  <a:gd name="T37" fmla="*/ 7 h 301"/>
                  <a:gd name="T38" fmla="*/ 29 w 262"/>
                  <a:gd name="T39" fmla="*/ 140 h 301"/>
                  <a:gd name="T40" fmla="*/ 1 w 262"/>
                  <a:gd name="T41" fmla="*/ 234 h 301"/>
                  <a:gd name="T42" fmla="*/ 22 w 262"/>
                  <a:gd name="T43" fmla="*/ 269 h 301"/>
                  <a:gd name="T44" fmla="*/ 17 w 262"/>
                  <a:gd name="T45" fmla="*/ 299 h 301"/>
                  <a:gd name="T46" fmla="*/ 21 w 262"/>
                  <a:gd name="T47" fmla="*/ 300 h 301"/>
                  <a:gd name="T48" fmla="*/ 32 w 262"/>
                  <a:gd name="T49" fmla="*/ 301 h 301"/>
                  <a:gd name="T50" fmla="*/ 39 w 262"/>
                  <a:gd name="T51" fmla="*/ 301 h 301"/>
                  <a:gd name="T52" fmla="*/ 46 w 262"/>
                  <a:gd name="T53" fmla="*/ 301 h 301"/>
                  <a:gd name="T54" fmla="*/ 52 w 262"/>
                  <a:gd name="T55" fmla="*/ 296 h 301"/>
                  <a:gd name="T56" fmla="*/ 59 w 262"/>
                  <a:gd name="T57" fmla="*/ 291 h 301"/>
                  <a:gd name="T58" fmla="*/ 65 w 262"/>
                  <a:gd name="T59" fmla="*/ 285 h 301"/>
                  <a:gd name="T60" fmla="*/ 75 w 262"/>
                  <a:gd name="T61" fmla="*/ 274 h 301"/>
                  <a:gd name="T62" fmla="*/ 80 w 262"/>
                  <a:gd name="T63" fmla="*/ 259 h 301"/>
                  <a:gd name="T64" fmla="*/ 100 w 262"/>
                  <a:gd name="T65" fmla="*/ 252 h 301"/>
                  <a:gd name="T66" fmla="*/ 115 w 262"/>
                  <a:gd name="T67" fmla="*/ 261 h 301"/>
                  <a:gd name="T68" fmla="*/ 122 w 262"/>
                  <a:gd name="T69" fmla="*/ 263 h 301"/>
                  <a:gd name="T70" fmla="*/ 135 w 262"/>
                  <a:gd name="T71" fmla="*/ 267 h 301"/>
                  <a:gd name="T72" fmla="*/ 145 w 262"/>
                  <a:gd name="T73" fmla="*/ 264 h 301"/>
                  <a:gd name="T74" fmla="*/ 152 w 262"/>
                  <a:gd name="T75" fmla="*/ 265 h 301"/>
                  <a:gd name="T76" fmla="*/ 161 w 262"/>
                  <a:gd name="T77" fmla="*/ 252 h 301"/>
                  <a:gd name="T78" fmla="*/ 168 w 262"/>
                  <a:gd name="T79" fmla="*/ 233 h 301"/>
                  <a:gd name="T80" fmla="*/ 183 w 262"/>
                  <a:gd name="T81" fmla="*/ 226 h 301"/>
                  <a:gd name="T82" fmla="*/ 195 w 262"/>
                  <a:gd name="T83" fmla="*/ 213 h 301"/>
                  <a:gd name="T84" fmla="*/ 209 w 262"/>
                  <a:gd name="T85" fmla="*/ 189 h 301"/>
                  <a:gd name="T86" fmla="*/ 225 w 262"/>
                  <a:gd name="T87" fmla="*/ 176 h 301"/>
                  <a:gd name="T88" fmla="*/ 233 w 262"/>
                  <a:gd name="T89" fmla="*/ 166 h 301"/>
                  <a:gd name="T90" fmla="*/ 243 w 262"/>
                  <a:gd name="T91" fmla="*/ 161 h 301"/>
                  <a:gd name="T92" fmla="*/ 251 w 262"/>
                  <a:gd name="T93" fmla="*/ 158 h 301"/>
                  <a:gd name="T94" fmla="*/ 256 w 262"/>
                  <a:gd name="T95" fmla="*/ 153 h 301"/>
                  <a:gd name="T96" fmla="*/ 260 w 262"/>
                  <a:gd name="T97" fmla="*/ 148 h 301"/>
                  <a:gd name="T98" fmla="*/ 261 w 262"/>
                  <a:gd name="T99" fmla="*/ 14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2" h="301">
                    <a:moveTo>
                      <a:pt x="261" y="143"/>
                    </a:moveTo>
                    <a:cubicBezTo>
                      <a:pt x="261" y="143"/>
                      <a:pt x="261" y="143"/>
                      <a:pt x="261" y="143"/>
                    </a:cubicBezTo>
                    <a:cubicBezTo>
                      <a:pt x="260" y="142"/>
                      <a:pt x="260" y="142"/>
                      <a:pt x="260" y="142"/>
                    </a:cubicBezTo>
                    <a:cubicBezTo>
                      <a:pt x="259" y="142"/>
                      <a:pt x="259" y="141"/>
                      <a:pt x="259" y="140"/>
                    </a:cubicBezTo>
                    <a:cubicBezTo>
                      <a:pt x="259" y="140"/>
                      <a:pt x="259" y="140"/>
                      <a:pt x="259" y="139"/>
                    </a:cubicBezTo>
                    <a:cubicBezTo>
                      <a:pt x="259" y="138"/>
                      <a:pt x="259" y="138"/>
                      <a:pt x="259" y="137"/>
                    </a:cubicBezTo>
                    <a:cubicBezTo>
                      <a:pt x="258" y="134"/>
                      <a:pt x="254" y="133"/>
                      <a:pt x="252" y="132"/>
                    </a:cubicBezTo>
                    <a:cubicBezTo>
                      <a:pt x="251" y="131"/>
                      <a:pt x="250" y="131"/>
                      <a:pt x="250" y="131"/>
                    </a:cubicBezTo>
                    <a:cubicBezTo>
                      <a:pt x="246" y="129"/>
                      <a:pt x="242" y="129"/>
                      <a:pt x="237" y="129"/>
                    </a:cubicBezTo>
                    <a:cubicBezTo>
                      <a:pt x="237" y="129"/>
                      <a:pt x="236" y="129"/>
                      <a:pt x="236" y="129"/>
                    </a:cubicBezTo>
                    <a:cubicBezTo>
                      <a:pt x="235" y="129"/>
                      <a:pt x="235" y="129"/>
                      <a:pt x="234" y="129"/>
                    </a:cubicBezTo>
                    <a:cubicBezTo>
                      <a:pt x="233" y="129"/>
                      <a:pt x="232" y="129"/>
                      <a:pt x="231" y="128"/>
                    </a:cubicBezTo>
                    <a:cubicBezTo>
                      <a:pt x="230" y="128"/>
                      <a:pt x="230" y="126"/>
                      <a:pt x="230" y="125"/>
                    </a:cubicBezTo>
                    <a:cubicBezTo>
                      <a:pt x="229" y="124"/>
                      <a:pt x="229" y="124"/>
                      <a:pt x="229" y="123"/>
                    </a:cubicBezTo>
                    <a:cubicBezTo>
                      <a:pt x="228" y="122"/>
                      <a:pt x="227" y="120"/>
                      <a:pt x="225" y="118"/>
                    </a:cubicBezTo>
                    <a:cubicBezTo>
                      <a:pt x="225" y="117"/>
                      <a:pt x="224" y="117"/>
                      <a:pt x="223" y="116"/>
                    </a:cubicBezTo>
                    <a:cubicBezTo>
                      <a:pt x="222" y="115"/>
                      <a:pt x="221" y="114"/>
                      <a:pt x="221" y="111"/>
                    </a:cubicBezTo>
                    <a:cubicBezTo>
                      <a:pt x="220" y="109"/>
                      <a:pt x="221" y="107"/>
                      <a:pt x="221" y="104"/>
                    </a:cubicBezTo>
                    <a:cubicBezTo>
                      <a:pt x="221" y="103"/>
                      <a:pt x="221" y="102"/>
                      <a:pt x="222" y="101"/>
                    </a:cubicBezTo>
                    <a:cubicBezTo>
                      <a:pt x="222" y="101"/>
                      <a:pt x="222" y="100"/>
                      <a:pt x="222" y="99"/>
                    </a:cubicBezTo>
                    <a:cubicBezTo>
                      <a:pt x="222" y="96"/>
                      <a:pt x="223" y="93"/>
                      <a:pt x="220" y="92"/>
                    </a:cubicBezTo>
                    <a:cubicBezTo>
                      <a:pt x="219" y="91"/>
                      <a:pt x="219" y="91"/>
                      <a:pt x="219" y="91"/>
                    </a:cubicBezTo>
                    <a:cubicBezTo>
                      <a:pt x="210" y="92"/>
                      <a:pt x="210" y="92"/>
                      <a:pt x="210" y="92"/>
                    </a:cubicBezTo>
                    <a:cubicBezTo>
                      <a:pt x="210" y="91"/>
                      <a:pt x="210" y="90"/>
                      <a:pt x="210" y="89"/>
                    </a:cubicBezTo>
                    <a:cubicBezTo>
                      <a:pt x="211" y="85"/>
                      <a:pt x="211" y="80"/>
                      <a:pt x="206" y="77"/>
                    </a:cubicBezTo>
                    <a:cubicBezTo>
                      <a:pt x="205" y="77"/>
                      <a:pt x="204" y="76"/>
                      <a:pt x="203" y="76"/>
                    </a:cubicBezTo>
                    <a:cubicBezTo>
                      <a:pt x="202" y="76"/>
                      <a:pt x="201" y="76"/>
                      <a:pt x="200" y="76"/>
                    </a:cubicBezTo>
                    <a:cubicBezTo>
                      <a:pt x="199" y="75"/>
                      <a:pt x="199" y="75"/>
                      <a:pt x="199" y="75"/>
                    </a:cubicBezTo>
                    <a:cubicBezTo>
                      <a:pt x="198" y="74"/>
                      <a:pt x="197" y="73"/>
                      <a:pt x="195" y="73"/>
                    </a:cubicBezTo>
                    <a:cubicBezTo>
                      <a:pt x="193" y="73"/>
                      <a:pt x="192" y="71"/>
                      <a:pt x="191" y="70"/>
                    </a:cubicBezTo>
                    <a:cubicBezTo>
                      <a:pt x="190" y="70"/>
                      <a:pt x="190" y="70"/>
                      <a:pt x="190" y="69"/>
                    </a:cubicBezTo>
                    <a:cubicBezTo>
                      <a:pt x="188" y="68"/>
                      <a:pt x="186" y="67"/>
                      <a:pt x="185" y="65"/>
                    </a:cubicBezTo>
                    <a:cubicBezTo>
                      <a:pt x="184" y="64"/>
                      <a:pt x="184" y="63"/>
                      <a:pt x="183" y="62"/>
                    </a:cubicBezTo>
                    <a:cubicBezTo>
                      <a:pt x="183" y="61"/>
                      <a:pt x="182" y="61"/>
                      <a:pt x="182" y="60"/>
                    </a:cubicBezTo>
                    <a:cubicBezTo>
                      <a:pt x="181" y="59"/>
                      <a:pt x="181" y="59"/>
                      <a:pt x="181" y="59"/>
                    </a:cubicBezTo>
                    <a:cubicBezTo>
                      <a:pt x="178" y="56"/>
                      <a:pt x="176" y="52"/>
                      <a:pt x="174" y="48"/>
                    </a:cubicBezTo>
                    <a:cubicBezTo>
                      <a:pt x="174" y="47"/>
                      <a:pt x="174" y="45"/>
                      <a:pt x="174" y="44"/>
                    </a:cubicBezTo>
                    <a:cubicBezTo>
                      <a:pt x="174" y="43"/>
                      <a:pt x="174" y="41"/>
                      <a:pt x="173" y="40"/>
                    </a:cubicBezTo>
                    <a:cubicBezTo>
                      <a:pt x="173" y="39"/>
                      <a:pt x="172" y="38"/>
                      <a:pt x="171" y="37"/>
                    </a:cubicBezTo>
                    <a:cubicBezTo>
                      <a:pt x="171" y="36"/>
                      <a:pt x="170" y="36"/>
                      <a:pt x="170" y="35"/>
                    </a:cubicBezTo>
                    <a:cubicBezTo>
                      <a:pt x="167" y="29"/>
                      <a:pt x="164" y="25"/>
                      <a:pt x="162" y="21"/>
                    </a:cubicBezTo>
                    <a:cubicBezTo>
                      <a:pt x="159" y="17"/>
                      <a:pt x="156" y="14"/>
                      <a:pt x="154" y="10"/>
                    </a:cubicBezTo>
                    <a:cubicBezTo>
                      <a:pt x="154" y="9"/>
                      <a:pt x="154" y="7"/>
                      <a:pt x="154" y="6"/>
                    </a:cubicBezTo>
                    <a:cubicBezTo>
                      <a:pt x="154" y="5"/>
                      <a:pt x="154" y="5"/>
                      <a:pt x="154" y="4"/>
                    </a:cubicBezTo>
                    <a:cubicBezTo>
                      <a:pt x="153" y="0"/>
                      <a:pt x="153" y="0"/>
                      <a:pt x="153" y="0"/>
                    </a:cubicBezTo>
                    <a:cubicBezTo>
                      <a:pt x="150" y="3"/>
                      <a:pt x="150" y="3"/>
                      <a:pt x="150" y="3"/>
                    </a:cubicBezTo>
                    <a:cubicBezTo>
                      <a:pt x="149" y="4"/>
                      <a:pt x="147" y="4"/>
                      <a:pt x="145" y="4"/>
                    </a:cubicBezTo>
                    <a:cubicBezTo>
                      <a:pt x="143" y="4"/>
                      <a:pt x="142" y="4"/>
                      <a:pt x="141" y="5"/>
                    </a:cubicBezTo>
                    <a:cubicBezTo>
                      <a:pt x="138" y="6"/>
                      <a:pt x="135" y="8"/>
                      <a:pt x="135" y="11"/>
                    </a:cubicBezTo>
                    <a:cubicBezTo>
                      <a:pt x="134" y="11"/>
                      <a:pt x="134" y="11"/>
                      <a:pt x="134" y="11"/>
                    </a:cubicBezTo>
                    <a:cubicBezTo>
                      <a:pt x="133" y="11"/>
                      <a:pt x="132" y="10"/>
                      <a:pt x="131" y="10"/>
                    </a:cubicBezTo>
                    <a:cubicBezTo>
                      <a:pt x="130" y="9"/>
                      <a:pt x="130" y="8"/>
                      <a:pt x="128" y="8"/>
                    </a:cubicBezTo>
                    <a:cubicBezTo>
                      <a:pt x="128" y="8"/>
                      <a:pt x="127" y="8"/>
                      <a:pt x="127" y="9"/>
                    </a:cubicBezTo>
                    <a:cubicBezTo>
                      <a:pt x="124" y="9"/>
                      <a:pt x="122" y="11"/>
                      <a:pt x="120" y="13"/>
                    </a:cubicBezTo>
                    <a:cubicBezTo>
                      <a:pt x="119" y="14"/>
                      <a:pt x="119" y="14"/>
                      <a:pt x="118" y="15"/>
                    </a:cubicBezTo>
                    <a:cubicBezTo>
                      <a:pt x="114" y="18"/>
                      <a:pt x="111" y="21"/>
                      <a:pt x="107" y="24"/>
                    </a:cubicBezTo>
                    <a:cubicBezTo>
                      <a:pt x="98" y="7"/>
                      <a:pt x="98" y="7"/>
                      <a:pt x="98" y="7"/>
                    </a:cubicBezTo>
                    <a:cubicBezTo>
                      <a:pt x="53" y="17"/>
                      <a:pt x="53" y="17"/>
                      <a:pt x="53" y="17"/>
                    </a:cubicBezTo>
                    <a:cubicBezTo>
                      <a:pt x="29" y="19"/>
                      <a:pt x="29" y="19"/>
                      <a:pt x="29" y="19"/>
                    </a:cubicBezTo>
                    <a:cubicBezTo>
                      <a:pt x="29" y="140"/>
                      <a:pt x="29" y="140"/>
                      <a:pt x="29" y="140"/>
                    </a:cubicBezTo>
                    <a:cubicBezTo>
                      <a:pt x="2" y="140"/>
                      <a:pt x="2" y="140"/>
                      <a:pt x="2" y="140"/>
                    </a:cubicBezTo>
                    <a:cubicBezTo>
                      <a:pt x="0" y="233"/>
                      <a:pt x="0" y="233"/>
                      <a:pt x="0" y="233"/>
                    </a:cubicBezTo>
                    <a:cubicBezTo>
                      <a:pt x="1" y="234"/>
                      <a:pt x="1" y="234"/>
                      <a:pt x="1" y="234"/>
                    </a:cubicBezTo>
                    <a:cubicBezTo>
                      <a:pt x="10" y="236"/>
                      <a:pt x="15" y="246"/>
                      <a:pt x="18" y="255"/>
                    </a:cubicBezTo>
                    <a:cubicBezTo>
                      <a:pt x="19" y="258"/>
                      <a:pt x="20" y="262"/>
                      <a:pt x="21" y="265"/>
                    </a:cubicBezTo>
                    <a:cubicBezTo>
                      <a:pt x="22" y="269"/>
                      <a:pt x="22" y="269"/>
                      <a:pt x="22" y="269"/>
                    </a:cubicBezTo>
                    <a:cubicBezTo>
                      <a:pt x="24" y="274"/>
                      <a:pt x="25" y="278"/>
                      <a:pt x="21" y="283"/>
                    </a:cubicBezTo>
                    <a:cubicBezTo>
                      <a:pt x="17" y="287"/>
                      <a:pt x="17" y="292"/>
                      <a:pt x="17" y="297"/>
                    </a:cubicBezTo>
                    <a:cubicBezTo>
                      <a:pt x="17" y="297"/>
                      <a:pt x="17" y="298"/>
                      <a:pt x="17" y="299"/>
                    </a:cubicBezTo>
                    <a:cubicBezTo>
                      <a:pt x="17" y="301"/>
                      <a:pt x="17" y="301"/>
                      <a:pt x="17" y="301"/>
                    </a:cubicBezTo>
                    <a:cubicBezTo>
                      <a:pt x="20" y="301"/>
                      <a:pt x="20" y="301"/>
                      <a:pt x="20" y="301"/>
                    </a:cubicBezTo>
                    <a:cubicBezTo>
                      <a:pt x="20" y="301"/>
                      <a:pt x="21" y="301"/>
                      <a:pt x="21" y="300"/>
                    </a:cubicBezTo>
                    <a:cubicBezTo>
                      <a:pt x="23" y="300"/>
                      <a:pt x="24" y="299"/>
                      <a:pt x="25" y="299"/>
                    </a:cubicBezTo>
                    <a:cubicBezTo>
                      <a:pt x="27" y="299"/>
                      <a:pt x="28" y="300"/>
                      <a:pt x="29" y="300"/>
                    </a:cubicBezTo>
                    <a:cubicBezTo>
                      <a:pt x="30" y="301"/>
                      <a:pt x="31" y="301"/>
                      <a:pt x="32" y="301"/>
                    </a:cubicBezTo>
                    <a:cubicBezTo>
                      <a:pt x="33" y="301"/>
                      <a:pt x="33" y="301"/>
                      <a:pt x="34" y="301"/>
                    </a:cubicBezTo>
                    <a:cubicBezTo>
                      <a:pt x="34" y="301"/>
                      <a:pt x="35" y="301"/>
                      <a:pt x="36" y="301"/>
                    </a:cubicBezTo>
                    <a:cubicBezTo>
                      <a:pt x="37" y="301"/>
                      <a:pt x="38" y="301"/>
                      <a:pt x="39" y="301"/>
                    </a:cubicBezTo>
                    <a:cubicBezTo>
                      <a:pt x="40" y="301"/>
                      <a:pt x="41" y="301"/>
                      <a:pt x="42" y="301"/>
                    </a:cubicBezTo>
                    <a:cubicBezTo>
                      <a:pt x="43" y="301"/>
                      <a:pt x="43" y="301"/>
                      <a:pt x="44" y="301"/>
                    </a:cubicBezTo>
                    <a:cubicBezTo>
                      <a:pt x="45" y="301"/>
                      <a:pt x="45" y="301"/>
                      <a:pt x="46" y="301"/>
                    </a:cubicBezTo>
                    <a:cubicBezTo>
                      <a:pt x="47" y="301"/>
                      <a:pt x="48" y="300"/>
                      <a:pt x="48" y="299"/>
                    </a:cubicBezTo>
                    <a:cubicBezTo>
                      <a:pt x="48" y="298"/>
                      <a:pt x="48" y="297"/>
                      <a:pt x="49" y="297"/>
                    </a:cubicBezTo>
                    <a:cubicBezTo>
                      <a:pt x="49" y="296"/>
                      <a:pt x="50" y="296"/>
                      <a:pt x="52" y="296"/>
                    </a:cubicBezTo>
                    <a:cubicBezTo>
                      <a:pt x="53" y="296"/>
                      <a:pt x="53" y="296"/>
                      <a:pt x="53" y="296"/>
                    </a:cubicBezTo>
                    <a:cubicBezTo>
                      <a:pt x="53" y="296"/>
                      <a:pt x="54" y="296"/>
                      <a:pt x="55" y="295"/>
                    </a:cubicBezTo>
                    <a:cubicBezTo>
                      <a:pt x="57" y="295"/>
                      <a:pt x="58" y="293"/>
                      <a:pt x="59" y="291"/>
                    </a:cubicBezTo>
                    <a:cubicBezTo>
                      <a:pt x="59" y="291"/>
                      <a:pt x="59" y="291"/>
                      <a:pt x="59" y="290"/>
                    </a:cubicBezTo>
                    <a:cubicBezTo>
                      <a:pt x="60" y="288"/>
                      <a:pt x="60" y="287"/>
                      <a:pt x="62" y="286"/>
                    </a:cubicBezTo>
                    <a:cubicBezTo>
                      <a:pt x="63" y="285"/>
                      <a:pt x="64" y="285"/>
                      <a:pt x="65" y="285"/>
                    </a:cubicBezTo>
                    <a:cubicBezTo>
                      <a:pt x="66" y="284"/>
                      <a:pt x="67" y="284"/>
                      <a:pt x="69" y="282"/>
                    </a:cubicBezTo>
                    <a:cubicBezTo>
                      <a:pt x="70" y="281"/>
                      <a:pt x="71" y="279"/>
                      <a:pt x="72" y="277"/>
                    </a:cubicBezTo>
                    <a:cubicBezTo>
                      <a:pt x="73" y="276"/>
                      <a:pt x="74" y="275"/>
                      <a:pt x="75" y="274"/>
                    </a:cubicBezTo>
                    <a:cubicBezTo>
                      <a:pt x="76" y="272"/>
                      <a:pt x="77" y="271"/>
                      <a:pt x="78" y="269"/>
                    </a:cubicBezTo>
                    <a:cubicBezTo>
                      <a:pt x="79" y="266"/>
                      <a:pt x="80" y="263"/>
                      <a:pt x="80" y="260"/>
                    </a:cubicBezTo>
                    <a:cubicBezTo>
                      <a:pt x="80" y="259"/>
                      <a:pt x="80" y="259"/>
                      <a:pt x="80" y="259"/>
                    </a:cubicBezTo>
                    <a:cubicBezTo>
                      <a:pt x="81" y="253"/>
                      <a:pt x="84" y="249"/>
                      <a:pt x="88" y="249"/>
                    </a:cubicBezTo>
                    <a:cubicBezTo>
                      <a:pt x="89" y="248"/>
                      <a:pt x="91" y="248"/>
                      <a:pt x="92" y="248"/>
                    </a:cubicBezTo>
                    <a:cubicBezTo>
                      <a:pt x="95" y="248"/>
                      <a:pt x="98" y="249"/>
                      <a:pt x="100" y="252"/>
                    </a:cubicBezTo>
                    <a:cubicBezTo>
                      <a:pt x="103" y="255"/>
                      <a:pt x="107" y="259"/>
                      <a:pt x="111" y="260"/>
                    </a:cubicBezTo>
                    <a:cubicBezTo>
                      <a:pt x="112" y="261"/>
                      <a:pt x="112" y="261"/>
                      <a:pt x="113" y="261"/>
                    </a:cubicBezTo>
                    <a:cubicBezTo>
                      <a:pt x="114" y="261"/>
                      <a:pt x="114" y="261"/>
                      <a:pt x="115" y="261"/>
                    </a:cubicBezTo>
                    <a:cubicBezTo>
                      <a:pt x="116" y="261"/>
                      <a:pt x="117" y="260"/>
                      <a:pt x="118" y="260"/>
                    </a:cubicBezTo>
                    <a:cubicBezTo>
                      <a:pt x="118" y="260"/>
                      <a:pt x="118" y="260"/>
                      <a:pt x="118" y="260"/>
                    </a:cubicBezTo>
                    <a:cubicBezTo>
                      <a:pt x="120" y="260"/>
                      <a:pt x="121" y="261"/>
                      <a:pt x="122" y="263"/>
                    </a:cubicBezTo>
                    <a:cubicBezTo>
                      <a:pt x="125" y="266"/>
                      <a:pt x="129" y="266"/>
                      <a:pt x="133" y="267"/>
                    </a:cubicBezTo>
                    <a:cubicBezTo>
                      <a:pt x="134" y="267"/>
                      <a:pt x="134" y="267"/>
                      <a:pt x="134" y="267"/>
                    </a:cubicBezTo>
                    <a:cubicBezTo>
                      <a:pt x="135" y="267"/>
                      <a:pt x="135" y="267"/>
                      <a:pt x="135" y="267"/>
                    </a:cubicBezTo>
                    <a:cubicBezTo>
                      <a:pt x="137" y="267"/>
                      <a:pt x="138" y="266"/>
                      <a:pt x="140" y="266"/>
                    </a:cubicBezTo>
                    <a:cubicBezTo>
                      <a:pt x="141" y="265"/>
                      <a:pt x="142" y="264"/>
                      <a:pt x="143" y="264"/>
                    </a:cubicBezTo>
                    <a:cubicBezTo>
                      <a:pt x="144" y="264"/>
                      <a:pt x="145" y="264"/>
                      <a:pt x="145" y="264"/>
                    </a:cubicBezTo>
                    <a:cubicBezTo>
                      <a:pt x="146" y="265"/>
                      <a:pt x="146" y="265"/>
                      <a:pt x="147" y="265"/>
                    </a:cubicBezTo>
                    <a:cubicBezTo>
                      <a:pt x="148" y="265"/>
                      <a:pt x="149" y="266"/>
                      <a:pt x="150" y="266"/>
                    </a:cubicBezTo>
                    <a:cubicBezTo>
                      <a:pt x="151" y="266"/>
                      <a:pt x="151" y="266"/>
                      <a:pt x="152" y="265"/>
                    </a:cubicBezTo>
                    <a:cubicBezTo>
                      <a:pt x="154" y="264"/>
                      <a:pt x="156" y="262"/>
                      <a:pt x="157" y="260"/>
                    </a:cubicBezTo>
                    <a:cubicBezTo>
                      <a:pt x="158" y="260"/>
                      <a:pt x="158" y="260"/>
                      <a:pt x="158" y="260"/>
                    </a:cubicBezTo>
                    <a:cubicBezTo>
                      <a:pt x="160" y="257"/>
                      <a:pt x="160" y="254"/>
                      <a:pt x="161" y="252"/>
                    </a:cubicBezTo>
                    <a:cubicBezTo>
                      <a:pt x="162" y="250"/>
                      <a:pt x="162" y="248"/>
                      <a:pt x="163" y="246"/>
                    </a:cubicBezTo>
                    <a:cubicBezTo>
                      <a:pt x="164" y="244"/>
                      <a:pt x="165" y="242"/>
                      <a:pt x="165" y="239"/>
                    </a:cubicBezTo>
                    <a:cubicBezTo>
                      <a:pt x="166" y="237"/>
                      <a:pt x="167" y="235"/>
                      <a:pt x="168" y="233"/>
                    </a:cubicBezTo>
                    <a:cubicBezTo>
                      <a:pt x="169" y="230"/>
                      <a:pt x="172" y="229"/>
                      <a:pt x="175" y="228"/>
                    </a:cubicBezTo>
                    <a:cubicBezTo>
                      <a:pt x="176" y="228"/>
                      <a:pt x="177" y="228"/>
                      <a:pt x="178" y="228"/>
                    </a:cubicBezTo>
                    <a:cubicBezTo>
                      <a:pt x="179" y="228"/>
                      <a:pt x="181" y="228"/>
                      <a:pt x="183" y="226"/>
                    </a:cubicBezTo>
                    <a:cubicBezTo>
                      <a:pt x="185" y="224"/>
                      <a:pt x="188" y="222"/>
                      <a:pt x="191" y="220"/>
                    </a:cubicBezTo>
                    <a:cubicBezTo>
                      <a:pt x="192" y="219"/>
                      <a:pt x="192" y="219"/>
                      <a:pt x="192" y="219"/>
                    </a:cubicBezTo>
                    <a:cubicBezTo>
                      <a:pt x="195" y="217"/>
                      <a:pt x="195" y="216"/>
                      <a:pt x="195" y="213"/>
                    </a:cubicBezTo>
                    <a:cubicBezTo>
                      <a:pt x="195" y="212"/>
                      <a:pt x="195" y="212"/>
                      <a:pt x="195" y="212"/>
                    </a:cubicBezTo>
                    <a:cubicBezTo>
                      <a:pt x="196" y="206"/>
                      <a:pt x="197" y="199"/>
                      <a:pt x="201" y="195"/>
                    </a:cubicBezTo>
                    <a:cubicBezTo>
                      <a:pt x="204" y="193"/>
                      <a:pt x="207" y="191"/>
                      <a:pt x="209" y="189"/>
                    </a:cubicBezTo>
                    <a:cubicBezTo>
                      <a:pt x="212" y="187"/>
                      <a:pt x="215" y="185"/>
                      <a:pt x="218" y="183"/>
                    </a:cubicBezTo>
                    <a:cubicBezTo>
                      <a:pt x="219" y="182"/>
                      <a:pt x="220" y="181"/>
                      <a:pt x="221" y="180"/>
                    </a:cubicBezTo>
                    <a:cubicBezTo>
                      <a:pt x="223" y="179"/>
                      <a:pt x="224" y="178"/>
                      <a:pt x="225" y="176"/>
                    </a:cubicBezTo>
                    <a:cubicBezTo>
                      <a:pt x="228" y="173"/>
                      <a:pt x="228" y="173"/>
                      <a:pt x="228" y="173"/>
                    </a:cubicBezTo>
                    <a:cubicBezTo>
                      <a:pt x="229" y="172"/>
                      <a:pt x="230" y="170"/>
                      <a:pt x="231" y="168"/>
                    </a:cubicBezTo>
                    <a:cubicBezTo>
                      <a:pt x="232" y="168"/>
                      <a:pt x="232" y="167"/>
                      <a:pt x="233" y="166"/>
                    </a:cubicBezTo>
                    <a:cubicBezTo>
                      <a:pt x="235" y="164"/>
                      <a:pt x="237" y="162"/>
                      <a:pt x="239" y="161"/>
                    </a:cubicBezTo>
                    <a:cubicBezTo>
                      <a:pt x="240" y="161"/>
                      <a:pt x="240" y="160"/>
                      <a:pt x="241" y="160"/>
                    </a:cubicBezTo>
                    <a:cubicBezTo>
                      <a:pt x="242" y="160"/>
                      <a:pt x="243" y="161"/>
                      <a:pt x="243" y="161"/>
                    </a:cubicBezTo>
                    <a:cubicBezTo>
                      <a:pt x="244" y="161"/>
                      <a:pt x="245" y="161"/>
                      <a:pt x="246" y="161"/>
                    </a:cubicBezTo>
                    <a:cubicBezTo>
                      <a:pt x="247" y="161"/>
                      <a:pt x="248" y="160"/>
                      <a:pt x="249" y="160"/>
                    </a:cubicBezTo>
                    <a:cubicBezTo>
                      <a:pt x="250" y="159"/>
                      <a:pt x="250" y="159"/>
                      <a:pt x="251" y="158"/>
                    </a:cubicBezTo>
                    <a:cubicBezTo>
                      <a:pt x="252" y="157"/>
                      <a:pt x="252" y="157"/>
                      <a:pt x="253" y="156"/>
                    </a:cubicBezTo>
                    <a:cubicBezTo>
                      <a:pt x="254" y="156"/>
                      <a:pt x="254" y="156"/>
                      <a:pt x="254" y="156"/>
                    </a:cubicBezTo>
                    <a:cubicBezTo>
                      <a:pt x="255" y="155"/>
                      <a:pt x="256" y="154"/>
                      <a:pt x="256" y="153"/>
                    </a:cubicBezTo>
                    <a:cubicBezTo>
                      <a:pt x="257" y="152"/>
                      <a:pt x="257" y="152"/>
                      <a:pt x="257" y="152"/>
                    </a:cubicBezTo>
                    <a:cubicBezTo>
                      <a:pt x="257" y="151"/>
                      <a:pt x="257" y="150"/>
                      <a:pt x="258" y="149"/>
                    </a:cubicBezTo>
                    <a:cubicBezTo>
                      <a:pt x="259" y="149"/>
                      <a:pt x="259" y="148"/>
                      <a:pt x="260" y="148"/>
                    </a:cubicBezTo>
                    <a:cubicBezTo>
                      <a:pt x="261" y="147"/>
                      <a:pt x="262" y="147"/>
                      <a:pt x="262" y="145"/>
                    </a:cubicBezTo>
                    <a:cubicBezTo>
                      <a:pt x="262" y="144"/>
                      <a:pt x="262" y="144"/>
                      <a:pt x="262" y="144"/>
                    </a:cubicBezTo>
                    <a:lnTo>
                      <a:pt x="261" y="143"/>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3" name="Freeform 56">
                <a:extLst>
                  <a:ext uri="{FF2B5EF4-FFF2-40B4-BE49-F238E27FC236}">
                    <a16:creationId xmlns:a16="http://schemas.microsoft.com/office/drawing/2014/main" id="{EA36E293-CF56-4B61-9AA3-4A584EB14271}"/>
                  </a:ext>
                </a:extLst>
              </p:cNvPr>
              <p:cNvSpPr>
                <a:spLocks/>
              </p:cNvSpPr>
              <p:nvPr/>
            </p:nvSpPr>
            <p:spPr bwMode="auto">
              <a:xfrm>
                <a:off x="2828" y="1917"/>
                <a:ext cx="1010" cy="1123"/>
              </a:xfrm>
              <a:custGeom>
                <a:avLst/>
                <a:gdLst>
                  <a:gd name="T0" fmla="*/ 542 w 557"/>
                  <a:gd name="T1" fmla="*/ 79 h 619"/>
                  <a:gd name="T2" fmla="*/ 542 w 557"/>
                  <a:gd name="T3" fmla="*/ 58 h 619"/>
                  <a:gd name="T4" fmla="*/ 507 w 557"/>
                  <a:gd name="T5" fmla="*/ 24 h 619"/>
                  <a:gd name="T6" fmla="*/ 491 w 557"/>
                  <a:gd name="T7" fmla="*/ 31 h 619"/>
                  <a:gd name="T8" fmla="*/ 463 w 557"/>
                  <a:gd name="T9" fmla="*/ 31 h 619"/>
                  <a:gd name="T10" fmla="*/ 441 w 557"/>
                  <a:gd name="T11" fmla="*/ 8 h 619"/>
                  <a:gd name="T12" fmla="*/ 419 w 557"/>
                  <a:gd name="T13" fmla="*/ 10 h 619"/>
                  <a:gd name="T14" fmla="*/ 389 w 557"/>
                  <a:gd name="T15" fmla="*/ 0 h 619"/>
                  <a:gd name="T16" fmla="*/ 361 w 557"/>
                  <a:gd name="T17" fmla="*/ 12 h 619"/>
                  <a:gd name="T18" fmla="*/ 317 w 557"/>
                  <a:gd name="T19" fmla="*/ 20 h 619"/>
                  <a:gd name="T20" fmla="*/ 275 w 557"/>
                  <a:gd name="T21" fmla="*/ 36 h 619"/>
                  <a:gd name="T22" fmla="*/ 240 w 557"/>
                  <a:gd name="T23" fmla="*/ 25 h 619"/>
                  <a:gd name="T24" fmla="*/ 189 w 557"/>
                  <a:gd name="T25" fmla="*/ 35 h 619"/>
                  <a:gd name="T26" fmla="*/ 174 w 557"/>
                  <a:gd name="T27" fmla="*/ 108 h 619"/>
                  <a:gd name="T28" fmla="*/ 154 w 557"/>
                  <a:gd name="T29" fmla="*/ 206 h 619"/>
                  <a:gd name="T30" fmla="*/ 118 w 557"/>
                  <a:gd name="T31" fmla="*/ 273 h 619"/>
                  <a:gd name="T32" fmla="*/ 102 w 557"/>
                  <a:gd name="T33" fmla="*/ 309 h 619"/>
                  <a:gd name="T34" fmla="*/ 68 w 557"/>
                  <a:gd name="T35" fmla="*/ 329 h 619"/>
                  <a:gd name="T36" fmla="*/ 50 w 557"/>
                  <a:gd name="T37" fmla="*/ 323 h 619"/>
                  <a:gd name="T38" fmla="*/ 28 w 557"/>
                  <a:gd name="T39" fmla="*/ 329 h 619"/>
                  <a:gd name="T40" fmla="*/ 13 w 557"/>
                  <a:gd name="T41" fmla="*/ 347 h 619"/>
                  <a:gd name="T42" fmla="*/ 6 w 557"/>
                  <a:gd name="T43" fmla="*/ 374 h 619"/>
                  <a:gd name="T44" fmla="*/ 16 w 557"/>
                  <a:gd name="T45" fmla="*/ 374 h 619"/>
                  <a:gd name="T46" fmla="*/ 99 w 557"/>
                  <a:gd name="T47" fmla="*/ 370 h 619"/>
                  <a:gd name="T48" fmla="*/ 132 w 557"/>
                  <a:gd name="T49" fmla="*/ 377 h 619"/>
                  <a:gd name="T50" fmla="*/ 135 w 557"/>
                  <a:gd name="T51" fmla="*/ 396 h 619"/>
                  <a:gd name="T52" fmla="*/ 149 w 557"/>
                  <a:gd name="T53" fmla="*/ 426 h 619"/>
                  <a:gd name="T54" fmla="*/ 172 w 557"/>
                  <a:gd name="T55" fmla="*/ 443 h 619"/>
                  <a:gd name="T56" fmla="*/ 185 w 557"/>
                  <a:gd name="T57" fmla="*/ 441 h 619"/>
                  <a:gd name="T58" fmla="*/ 195 w 557"/>
                  <a:gd name="T59" fmla="*/ 441 h 619"/>
                  <a:gd name="T60" fmla="*/ 213 w 557"/>
                  <a:gd name="T61" fmla="*/ 426 h 619"/>
                  <a:gd name="T62" fmla="*/ 239 w 557"/>
                  <a:gd name="T63" fmla="*/ 405 h 619"/>
                  <a:gd name="T64" fmla="*/ 260 w 557"/>
                  <a:gd name="T65" fmla="*/ 417 h 619"/>
                  <a:gd name="T66" fmla="*/ 283 w 557"/>
                  <a:gd name="T67" fmla="*/ 464 h 619"/>
                  <a:gd name="T68" fmla="*/ 295 w 557"/>
                  <a:gd name="T69" fmla="*/ 519 h 619"/>
                  <a:gd name="T70" fmla="*/ 293 w 557"/>
                  <a:gd name="T71" fmla="*/ 539 h 619"/>
                  <a:gd name="T72" fmla="*/ 307 w 557"/>
                  <a:gd name="T73" fmla="*/ 544 h 619"/>
                  <a:gd name="T74" fmla="*/ 322 w 557"/>
                  <a:gd name="T75" fmla="*/ 543 h 619"/>
                  <a:gd name="T76" fmla="*/ 334 w 557"/>
                  <a:gd name="T77" fmla="*/ 540 h 619"/>
                  <a:gd name="T78" fmla="*/ 352 w 557"/>
                  <a:gd name="T79" fmla="*/ 541 h 619"/>
                  <a:gd name="T80" fmla="*/ 371 w 557"/>
                  <a:gd name="T81" fmla="*/ 548 h 619"/>
                  <a:gd name="T82" fmla="*/ 410 w 557"/>
                  <a:gd name="T83" fmla="*/ 570 h 619"/>
                  <a:gd name="T84" fmla="*/ 438 w 557"/>
                  <a:gd name="T85" fmla="*/ 565 h 619"/>
                  <a:gd name="T86" fmla="*/ 452 w 557"/>
                  <a:gd name="T87" fmla="*/ 582 h 619"/>
                  <a:gd name="T88" fmla="*/ 471 w 557"/>
                  <a:gd name="T89" fmla="*/ 589 h 619"/>
                  <a:gd name="T90" fmla="*/ 496 w 557"/>
                  <a:gd name="T91" fmla="*/ 619 h 619"/>
                  <a:gd name="T92" fmla="*/ 512 w 557"/>
                  <a:gd name="T93" fmla="*/ 607 h 619"/>
                  <a:gd name="T94" fmla="*/ 499 w 557"/>
                  <a:gd name="T95" fmla="*/ 586 h 619"/>
                  <a:gd name="T96" fmla="*/ 474 w 557"/>
                  <a:gd name="T97" fmla="*/ 543 h 619"/>
                  <a:gd name="T98" fmla="*/ 473 w 557"/>
                  <a:gd name="T99" fmla="*/ 483 h 619"/>
                  <a:gd name="T100" fmla="*/ 528 w 557"/>
                  <a:gd name="T101" fmla="*/ 432 h 619"/>
                  <a:gd name="T102" fmla="*/ 502 w 557"/>
                  <a:gd name="T103" fmla="*/ 385 h 619"/>
                  <a:gd name="T104" fmla="*/ 497 w 557"/>
                  <a:gd name="T105" fmla="*/ 318 h 619"/>
                  <a:gd name="T106" fmla="*/ 496 w 557"/>
                  <a:gd name="T107" fmla="*/ 283 h 619"/>
                  <a:gd name="T108" fmla="*/ 509 w 557"/>
                  <a:gd name="T109" fmla="*/ 220 h 619"/>
                  <a:gd name="T110" fmla="*/ 521 w 557"/>
                  <a:gd name="T111" fmla="*/ 148 h 619"/>
                  <a:gd name="T112" fmla="*/ 556 w 557"/>
                  <a:gd name="T113" fmla="*/ 10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7" h="619">
                    <a:moveTo>
                      <a:pt x="556" y="106"/>
                    </a:moveTo>
                    <a:cubicBezTo>
                      <a:pt x="556" y="102"/>
                      <a:pt x="550" y="100"/>
                      <a:pt x="545" y="98"/>
                    </a:cubicBezTo>
                    <a:cubicBezTo>
                      <a:pt x="543" y="97"/>
                      <a:pt x="541" y="97"/>
                      <a:pt x="540" y="96"/>
                    </a:cubicBezTo>
                    <a:cubicBezTo>
                      <a:pt x="540" y="94"/>
                      <a:pt x="541" y="91"/>
                      <a:pt x="542" y="88"/>
                    </a:cubicBezTo>
                    <a:cubicBezTo>
                      <a:pt x="543" y="87"/>
                      <a:pt x="543" y="87"/>
                      <a:pt x="543" y="86"/>
                    </a:cubicBezTo>
                    <a:cubicBezTo>
                      <a:pt x="544" y="85"/>
                      <a:pt x="544" y="85"/>
                      <a:pt x="544" y="85"/>
                    </a:cubicBezTo>
                    <a:cubicBezTo>
                      <a:pt x="544" y="84"/>
                      <a:pt x="545" y="83"/>
                      <a:pt x="544" y="81"/>
                    </a:cubicBezTo>
                    <a:cubicBezTo>
                      <a:pt x="544" y="80"/>
                      <a:pt x="543" y="80"/>
                      <a:pt x="542" y="79"/>
                    </a:cubicBezTo>
                    <a:cubicBezTo>
                      <a:pt x="542" y="79"/>
                      <a:pt x="541" y="78"/>
                      <a:pt x="541" y="77"/>
                    </a:cubicBezTo>
                    <a:cubicBezTo>
                      <a:pt x="541" y="76"/>
                      <a:pt x="542" y="73"/>
                      <a:pt x="543" y="70"/>
                    </a:cubicBezTo>
                    <a:cubicBezTo>
                      <a:pt x="546" y="64"/>
                      <a:pt x="547" y="61"/>
                      <a:pt x="546" y="59"/>
                    </a:cubicBezTo>
                    <a:cubicBezTo>
                      <a:pt x="546" y="59"/>
                      <a:pt x="545" y="58"/>
                      <a:pt x="545" y="58"/>
                    </a:cubicBezTo>
                    <a:cubicBezTo>
                      <a:pt x="544" y="58"/>
                      <a:pt x="544" y="58"/>
                      <a:pt x="544" y="58"/>
                    </a:cubicBezTo>
                    <a:cubicBezTo>
                      <a:pt x="544" y="58"/>
                      <a:pt x="544" y="58"/>
                      <a:pt x="544" y="58"/>
                    </a:cubicBezTo>
                    <a:cubicBezTo>
                      <a:pt x="543" y="58"/>
                      <a:pt x="543" y="58"/>
                      <a:pt x="542" y="58"/>
                    </a:cubicBezTo>
                    <a:cubicBezTo>
                      <a:pt x="542" y="58"/>
                      <a:pt x="542" y="58"/>
                      <a:pt x="542" y="58"/>
                    </a:cubicBezTo>
                    <a:cubicBezTo>
                      <a:pt x="538" y="58"/>
                      <a:pt x="536" y="58"/>
                      <a:pt x="535" y="54"/>
                    </a:cubicBezTo>
                    <a:cubicBezTo>
                      <a:pt x="535" y="53"/>
                      <a:pt x="535" y="53"/>
                      <a:pt x="535" y="52"/>
                    </a:cubicBezTo>
                    <a:cubicBezTo>
                      <a:pt x="534" y="50"/>
                      <a:pt x="534" y="50"/>
                      <a:pt x="532" y="49"/>
                    </a:cubicBezTo>
                    <a:cubicBezTo>
                      <a:pt x="531" y="49"/>
                      <a:pt x="531" y="48"/>
                      <a:pt x="530" y="48"/>
                    </a:cubicBezTo>
                    <a:cubicBezTo>
                      <a:pt x="529" y="48"/>
                      <a:pt x="528" y="47"/>
                      <a:pt x="527" y="46"/>
                    </a:cubicBezTo>
                    <a:cubicBezTo>
                      <a:pt x="526" y="45"/>
                      <a:pt x="524" y="44"/>
                      <a:pt x="523" y="42"/>
                    </a:cubicBezTo>
                    <a:cubicBezTo>
                      <a:pt x="519" y="38"/>
                      <a:pt x="514" y="33"/>
                      <a:pt x="512" y="28"/>
                    </a:cubicBezTo>
                    <a:cubicBezTo>
                      <a:pt x="511" y="26"/>
                      <a:pt x="509" y="24"/>
                      <a:pt x="507" y="24"/>
                    </a:cubicBezTo>
                    <a:cubicBezTo>
                      <a:pt x="507" y="24"/>
                      <a:pt x="507" y="24"/>
                      <a:pt x="507" y="24"/>
                    </a:cubicBezTo>
                    <a:cubicBezTo>
                      <a:pt x="507" y="24"/>
                      <a:pt x="507" y="24"/>
                      <a:pt x="507" y="24"/>
                    </a:cubicBezTo>
                    <a:cubicBezTo>
                      <a:pt x="506" y="24"/>
                      <a:pt x="504" y="24"/>
                      <a:pt x="503" y="26"/>
                    </a:cubicBezTo>
                    <a:cubicBezTo>
                      <a:pt x="502" y="27"/>
                      <a:pt x="501" y="28"/>
                      <a:pt x="501" y="29"/>
                    </a:cubicBezTo>
                    <a:cubicBezTo>
                      <a:pt x="500" y="32"/>
                      <a:pt x="499" y="33"/>
                      <a:pt x="496" y="33"/>
                    </a:cubicBezTo>
                    <a:cubicBezTo>
                      <a:pt x="496" y="33"/>
                      <a:pt x="496" y="33"/>
                      <a:pt x="495" y="33"/>
                    </a:cubicBezTo>
                    <a:cubicBezTo>
                      <a:pt x="495" y="33"/>
                      <a:pt x="494" y="33"/>
                      <a:pt x="493" y="32"/>
                    </a:cubicBezTo>
                    <a:cubicBezTo>
                      <a:pt x="492" y="31"/>
                      <a:pt x="492" y="31"/>
                      <a:pt x="491" y="31"/>
                    </a:cubicBezTo>
                    <a:cubicBezTo>
                      <a:pt x="490" y="30"/>
                      <a:pt x="488" y="29"/>
                      <a:pt x="487" y="29"/>
                    </a:cubicBezTo>
                    <a:cubicBezTo>
                      <a:pt x="486" y="29"/>
                      <a:pt x="486" y="29"/>
                      <a:pt x="486" y="29"/>
                    </a:cubicBezTo>
                    <a:cubicBezTo>
                      <a:pt x="484" y="28"/>
                      <a:pt x="484" y="28"/>
                      <a:pt x="483" y="28"/>
                    </a:cubicBezTo>
                    <a:cubicBezTo>
                      <a:pt x="480" y="28"/>
                      <a:pt x="479" y="30"/>
                      <a:pt x="476" y="32"/>
                    </a:cubicBezTo>
                    <a:cubicBezTo>
                      <a:pt x="476" y="32"/>
                      <a:pt x="476" y="32"/>
                      <a:pt x="476" y="32"/>
                    </a:cubicBezTo>
                    <a:cubicBezTo>
                      <a:pt x="474" y="34"/>
                      <a:pt x="472" y="35"/>
                      <a:pt x="471" y="35"/>
                    </a:cubicBezTo>
                    <a:cubicBezTo>
                      <a:pt x="470" y="35"/>
                      <a:pt x="469" y="35"/>
                      <a:pt x="467" y="34"/>
                    </a:cubicBezTo>
                    <a:cubicBezTo>
                      <a:pt x="466" y="33"/>
                      <a:pt x="464" y="32"/>
                      <a:pt x="463" y="31"/>
                    </a:cubicBezTo>
                    <a:cubicBezTo>
                      <a:pt x="459" y="30"/>
                      <a:pt x="456" y="28"/>
                      <a:pt x="454" y="25"/>
                    </a:cubicBezTo>
                    <a:cubicBezTo>
                      <a:pt x="453" y="24"/>
                      <a:pt x="453" y="23"/>
                      <a:pt x="453" y="22"/>
                    </a:cubicBezTo>
                    <a:cubicBezTo>
                      <a:pt x="453" y="20"/>
                      <a:pt x="452" y="19"/>
                      <a:pt x="451" y="17"/>
                    </a:cubicBezTo>
                    <a:cubicBezTo>
                      <a:pt x="450" y="16"/>
                      <a:pt x="449" y="15"/>
                      <a:pt x="448" y="14"/>
                    </a:cubicBezTo>
                    <a:cubicBezTo>
                      <a:pt x="447" y="13"/>
                      <a:pt x="446" y="12"/>
                      <a:pt x="445" y="11"/>
                    </a:cubicBezTo>
                    <a:cubicBezTo>
                      <a:pt x="444" y="10"/>
                      <a:pt x="443" y="9"/>
                      <a:pt x="443" y="8"/>
                    </a:cubicBezTo>
                    <a:cubicBezTo>
                      <a:pt x="442" y="7"/>
                      <a:pt x="442" y="7"/>
                      <a:pt x="442" y="7"/>
                    </a:cubicBezTo>
                    <a:cubicBezTo>
                      <a:pt x="441" y="8"/>
                      <a:pt x="441" y="8"/>
                      <a:pt x="441" y="8"/>
                    </a:cubicBezTo>
                    <a:cubicBezTo>
                      <a:pt x="440" y="8"/>
                      <a:pt x="440" y="8"/>
                      <a:pt x="439" y="8"/>
                    </a:cubicBezTo>
                    <a:cubicBezTo>
                      <a:pt x="438" y="8"/>
                      <a:pt x="437" y="8"/>
                      <a:pt x="436" y="7"/>
                    </a:cubicBezTo>
                    <a:cubicBezTo>
                      <a:pt x="435" y="7"/>
                      <a:pt x="433" y="7"/>
                      <a:pt x="432" y="7"/>
                    </a:cubicBezTo>
                    <a:cubicBezTo>
                      <a:pt x="430" y="7"/>
                      <a:pt x="428" y="9"/>
                      <a:pt x="428" y="10"/>
                    </a:cubicBezTo>
                    <a:cubicBezTo>
                      <a:pt x="427" y="10"/>
                      <a:pt x="426" y="10"/>
                      <a:pt x="426" y="10"/>
                    </a:cubicBezTo>
                    <a:cubicBezTo>
                      <a:pt x="425" y="10"/>
                      <a:pt x="424" y="10"/>
                      <a:pt x="423" y="10"/>
                    </a:cubicBezTo>
                    <a:cubicBezTo>
                      <a:pt x="422" y="10"/>
                      <a:pt x="422" y="10"/>
                      <a:pt x="421" y="10"/>
                    </a:cubicBezTo>
                    <a:cubicBezTo>
                      <a:pt x="420" y="10"/>
                      <a:pt x="420" y="10"/>
                      <a:pt x="419" y="10"/>
                    </a:cubicBezTo>
                    <a:cubicBezTo>
                      <a:pt x="416" y="10"/>
                      <a:pt x="414" y="9"/>
                      <a:pt x="412" y="7"/>
                    </a:cubicBezTo>
                    <a:cubicBezTo>
                      <a:pt x="411" y="6"/>
                      <a:pt x="411" y="6"/>
                      <a:pt x="411" y="6"/>
                    </a:cubicBezTo>
                    <a:cubicBezTo>
                      <a:pt x="410" y="5"/>
                      <a:pt x="408" y="3"/>
                      <a:pt x="406" y="3"/>
                    </a:cubicBezTo>
                    <a:cubicBezTo>
                      <a:pt x="404" y="3"/>
                      <a:pt x="403" y="4"/>
                      <a:pt x="402" y="5"/>
                    </a:cubicBezTo>
                    <a:cubicBezTo>
                      <a:pt x="401" y="6"/>
                      <a:pt x="400" y="6"/>
                      <a:pt x="400" y="7"/>
                    </a:cubicBezTo>
                    <a:cubicBezTo>
                      <a:pt x="399" y="7"/>
                      <a:pt x="398" y="7"/>
                      <a:pt x="398" y="7"/>
                    </a:cubicBezTo>
                    <a:cubicBezTo>
                      <a:pt x="396" y="7"/>
                      <a:pt x="395" y="6"/>
                      <a:pt x="394" y="4"/>
                    </a:cubicBezTo>
                    <a:cubicBezTo>
                      <a:pt x="393" y="2"/>
                      <a:pt x="391" y="0"/>
                      <a:pt x="389" y="0"/>
                    </a:cubicBezTo>
                    <a:cubicBezTo>
                      <a:pt x="388" y="0"/>
                      <a:pt x="388" y="0"/>
                      <a:pt x="388" y="0"/>
                    </a:cubicBezTo>
                    <a:cubicBezTo>
                      <a:pt x="385" y="0"/>
                      <a:pt x="384" y="3"/>
                      <a:pt x="383" y="6"/>
                    </a:cubicBezTo>
                    <a:cubicBezTo>
                      <a:pt x="383" y="8"/>
                      <a:pt x="382" y="10"/>
                      <a:pt x="380" y="11"/>
                    </a:cubicBezTo>
                    <a:cubicBezTo>
                      <a:pt x="379" y="12"/>
                      <a:pt x="378" y="12"/>
                      <a:pt x="376" y="12"/>
                    </a:cubicBezTo>
                    <a:cubicBezTo>
                      <a:pt x="375" y="12"/>
                      <a:pt x="374" y="12"/>
                      <a:pt x="373" y="13"/>
                    </a:cubicBezTo>
                    <a:cubicBezTo>
                      <a:pt x="370" y="13"/>
                      <a:pt x="369" y="13"/>
                      <a:pt x="367" y="13"/>
                    </a:cubicBezTo>
                    <a:cubicBezTo>
                      <a:pt x="365" y="13"/>
                      <a:pt x="364" y="13"/>
                      <a:pt x="361" y="12"/>
                    </a:cubicBezTo>
                    <a:cubicBezTo>
                      <a:pt x="361" y="12"/>
                      <a:pt x="361" y="12"/>
                      <a:pt x="361" y="12"/>
                    </a:cubicBezTo>
                    <a:cubicBezTo>
                      <a:pt x="359" y="11"/>
                      <a:pt x="357" y="11"/>
                      <a:pt x="356" y="11"/>
                    </a:cubicBezTo>
                    <a:cubicBezTo>
                      <a:pt x="354" y="11"/>
                      <a:pt x="353" y="11"/>
                      <a:pt x="351" y="12"/>
                    </a:cubicBezTo>
                    <a:cubicBezTo>
                      <a:pt x="347" y="15"/>
                      <a:pt x="344" y="17"/>
                      <a:pt x="339" y="19"/>
                    </a:cubicBezTo>
                    <a:cubicBezTo>
                      <a:pt x="337" y="19"/>
                      <a:pt x="336" y="20"/>
                      <a:pt x="334" y="21"/>
                    </a:cubicBezTo>
                    <a:cubicBezTo>
                      <a:pt x="332" y="23"/>
                      <a:pt x="330" y="24"/>
                      <a:pt x="327" y="25"/>
                    </a:cubicBezTo>
                    <a:cubicBezTo>
                      <a:pt x="327" y="25"/>
                      <a:pt x="326" y="25"/>
                      <a:pt x="326" y="25"/>
                    </a:cubicBezTo>
                    <a:cubicBezTo>
                      <a:pt x="324" y="25"/>
                      <a:pt x="322" y="23"/>
                      <a:pt x="320" y="22"/>
                    </a:cubicBezTo>
                    <a:cubicBezTo>
                      <a:pt x="319" y="21"/>
                      <a:pt x="318" y="20"/>
                      <a:pt x="317" y="20"/>
                    </a:cubicBezTo>
                    <a:cubicBezTo>
                      <a:pt x="315" y="19"/>
                      <a:pt x="314" y="19"/>
                      <a:pt x="313" y="19"/>
                    </a:cubicBezTo>
                    <a:cubicBezTo>
                      <a:pt x="313" y="19"/>
                      <a:pt x="312" y="19"/>
                      <a:pt x="311" y="19"/>
                    </a:cubicBezTo>
                    <a:cubicBezTo>
                      <a:pt x="308" y="21"/>
                      <a:pt x="306" y="26"/>
                      <a:pt x="304" y="30"/>
                    </a:cubicBezTo>
                    <a:cubicBezTo>
                      <a:pt x="303" y="33"/>
                      <a:pt x="302" y="35"/>
                      <a:pt x="301" y="36"/>
                    </a:cubicBezTo>
                    <a:cubicBezTo>
                      <a:pt x="300" y="39"/>
                      <a:pt x="298" y="40"/>
                      <a:pt x="295" y="40"/>
                    </a:cubicBezTo>
                    <a:cubicBezTo>
                      <a:pt x="292" y="40"/>
                      <a:pt x="289" y="39"/>
                      <a:pt x="286" y="38"/>
                    </a:cubicBezTo>
                    <a:cubicBezTo>
                      <a:pt x="284" y="37"/>
                      <a:pt x="282" y="37"/>
                      <a:pt x="279" y="36"/>
                    </a:cubicBezTo>
                    <a:cubicBezTo>
                      <a:pt x="278" y="36"/>
                      <a:pt x="277" y="36"/>
                      <a:pt x="275" y="36"/>
                    </a:cubicBezTo>
                    <a:cubicBezTo>
                      <a:pt x="272" y="36"/>
                      <a:pt x="272" y="36"/>
                      <a:pt x="272" y="36"/>
                    </a:cubicBezTo>
                    <a:cubicBezTo>
                      <a:pt x="271" y="36"/>
                      <a:pt x="269" y="36"/>
                      <a:pt x="268" y="36"/>
                    </a:cubicBezTo>
                    <a:cubicBezTo>
                      <a:pt x="264" y="36"/>
                      <a:pt x="262" y="34"/>
                      <a:pt x="259" y="32"/>
                    </a:cubicBezTo>
                    <a:cubicBezTo>
                      <a:pt x="258" y="32"/>
                      <a:pt x="258" y="32"/>
                      <a:pt x="258" y="32"/>
                    </a:cubicBezTo>
                    <a:cubicBezTo>
                      <a:pt x="256" y="30"/>
                      <a:pt x="253" y="30"/>
                      <a:pt x="251" y="30"/>
                    </a:cubicBezTo>
                    <a:cubicBezTo>
                      <a:pt x="249" y="30"/>
                      <a:pt x="249" y="30"/>
                      <a:pt x="249" y="30"/>
                    </a:cubicBezTo>
                    <a:cubicBezTo>
                      <a:pt x="248" y="30"/>
                      <a:pt x="247" y="30"/>
                      <a:pt x="246" y="30"/>
                    </a:cubicBezTo>
                    <a:cubicBezTo>
                      <a:pt x="243" y="30"/>
                      <a:pt x="242" y="28"/>
                      <a:pt x="240" y="25"/>
                    </a:cubicBezTo>
                    <a:cubicBezTo>
                      <a:pt x="240" y="24"/>
                      <a:pt x="240" y="24"/>
                      <a:pt x="239" y="23"/>
                    </a:cubicBezTo>
                    <a:cubicBezTo>
                      <a:pt x="235" y="17"/>
                      <a:pt x="229" y="13"/>
                      <a:pt x="223" y="9"/>
                    </a:cubicBezTo>
                    <a:cubicBezTo>
                      <a:pt x="220" y="8"/>
                      <a:pt x="218" y="8"/>
                      <a:pt x="216" y="8"/>
                    </a:cubicBezTo>
                    <a:cubicBezTo>
                      <a:pt x="212" y="8"/>
                      <a:pt x="207" y="10"/>
                      <a:pt x="202" y="15"/>
                    </a:cubicBezTo>
                    <a:cubicBezTo>
                      <a:pt x="200" y="18"/>
                      <a:pt x="198" y="21"/>
                      <a:pt x="196" y="24"/>
                    </a:cubicBezTo>
                    <a:cubicBezTo>
                      <a:pt x="195" y="26"/>
                      <a:pt x="195" y="26"/>
                      <a:pt x="195" y="26"/>
                    </a:cubicBezTo>
                    <a:cubicBezTo>
                      <a:pt x="194" y="27"/>
                      <a:pt x="194" y="28"/>
                      <a:pt x="193" y="29"/>
                    </a:cubicBezTo>
                    <a:cubicBezTo>
                      <a:pt x="191" y="31"/>
                      <a:pt x="190" y="33"/>
                      <a:pt x="189" y="35"/>
                    </a:cubicBezTo>
                    <a:cubicBezTo>
                      <a:pt x="188" y="39"/>
                      <a:pt x="188" y="42"/>
                      <a:pt x="188" y="46"/>
                    </a:cubicBezTo>
                    <a:cubicBezTo>
                      <a:pt x="188" y="47"/>
                      <a:pt x="188" y="47"/>
                      <a:pt x="188" y="47"/>
                    </a:cubicBezTo>
                    <a:cubicBezTo>
                      <a:pt x="188" y="52"/>
                      <a:pt x="187" y="56"/>
                      <a:pt x="186" y="59"/>
                    </a:cubicBezTo>
                    <a:cubicBezTo>
                      <a:pt x="186" y="60"/>
                      <a:pt x="186" y="60"/>
                      <a:pt x="186" y="60"/>
                    </a:cubicBezTo>
                    <a:cubicBezTo>
                      <a:pt x="186" y="60"/>
                      <a:pt x="186" y="60"/>
                      <a:pt x="186" y="60"/>
                    </a:cubicBezTo>
                    <a:cubicBezTo>
                      <a:pt x="190" y="68"/>
                      <a:pt x="185" y="80"/>
                      <a:pt x="182" y="86"/>
                    </a:cubicBezTo>
                    <a:cubicBezTo>
                      <a:pt x="181" y="87"/>
                      <a:pt x="181" y="89"/>
                      <a:pt x="180" y="90"/>
                    </a:cubicBezTo>
                    <a:cubicBezTo>
                      <a:pt x="177" y="96"/>
                      <a:pt x="174" y="101"/>
                      <a:pt x="174" y="108"/>
                    </a:cubicBezTo>
                    <a:cubicBezTo>
                      <a:pt x="174" y="116"/>
                      <a:pt x="172" y="124"/>
                      <a:pt x="170" y="132"/>
                    </a:cubicBezTo>
                    <a:cubicBezTo>
                      <a:pt x="169" y="137"/>
                      <a:pt x="168" y="143"/>
                      <a:pt x="167" y="149"/>
                    </a:cubicBezTo>
                    <a:cubicBezTo>
                      <a:pt x="167" y="152"/>
                      <a:pt x="166" y="155"/>
                      <a:pt x="165" y="158"/>
                    </a:cubicBezTo>
                    <a:cubicBezTo>
                      <a:pt x="164" y="165"/>
                      <a:pt x="163" y="171"/>
                      <a:pt x="163" y="177"/>
                    </a:cubicBezTo>
                    <a:cubicBezTo>
                      <a:pt x="163" y="179"/>
                      <a:pt x="163" y="181"/>
                      <a:pt x="164" y="183"/>
                    </a:cubicBezTo>
                    <a:cubicBezTo>
                      <a:pt x="165" y="187"/>
                      <a:pt x="166" y="191"/>
                      <a:pt x="164" y="195"/>
                    </a:cubicBezTo>
                    <a:cubicBezTo>
                      <a:pt x="162" y="197"/>
                      <a:pt x="160" y="200"/>
                      <a:pt x="157" y="203"/>
                    </a:cubicBezTo>
                    <a:cubicBezTo>
                      <a:pt x="156" y="204"/>
                      <a:pt x="155" y="205"/>
                      <a:pt x="154" y="206"/>
                    </a:cubicBezTo>
                    <a:cubicBezTo>
                      <a:pt x="151" y="209"/>
                      <a:pt x="149" y="212"/>
                      <a:pt x="146" y="216"/>
                    </a:cubicBezTo>
                    <a:cubicBezTo>
                      <a:pt x="145" y="218"/>
                      <a:pt x="143" y="220"/>
                      <a:pt x="142" y="222"/>
                    </a:cubicBezTo>
                    <a:cubicBezTo>
                      <a:pt x="140" y="224"/>
                      <a:pt x="138" y="226"/>
                      <a:pt x="136" y="228"/>
                    </a:cubicBezTo>
                    <a:cubicBezTo>
                      <a:pt x="132" y="234"/>
                      <a:pt x="128" y="239"/>
                      <a:pt x="123" y="243"/>
                    </a:cubicBezTo>
                    <a:cubicBezTo>
                      <a:pt x="122" y="245"/>
                      <a:pt x="120" y="246"/>
                      <a:pt x="119" y="247"/>
                    </a:cubicBezTo>
                    <a:cubicBezTo>
                      <a:pt x="118" y="247"/>
                      <a:pt x="118" y="247"/>
                      <a:pt x="118" y="247"/>
                    </a:cubicBezTo>
                    <a:cubicBezTo>
                      <a:pt x="118" y="248"/>
                      <a:pt x="118" y="248"/>
                      <a:pt x="118" y="248"/>
                    </a:cubicBezTo>
                    <a:cubicBezTo>
                      <a:pt x="117" y="256"/>
                      <a:pt x="118" y="265"/>
                      <a:pt x="118" y="273"/>
                    </a:cubicBezTo>
                    <a:cubicBezTo>
                      <a:pt x="118" y="276"/>
                      <a:pt x="118" y="276"/>
                      <a:pt x="118" y="276"/>
                    </a:cubicBezTo>
                    <a:cubicBezTo>
                      <a:pt x="119" y="285"/>
                      <a:pt x="118" y="288"/>
                      <a:pt x="115" y="295"/>
                    </a:cubicBezTo>
                    <a:cubicBezTo>
                      <a:pt x="114" y="296"/>
                      <a:pt x="114" y="298"/>
                      <a:pt x="113" y="300"/>
                    </a:cubicBezTo>
                    <a:cubicBezTo>
                      <a:pt x="113" y="302"/>
                      <a:pt x="112" y="304"/>
                      <a:pt x="112" y="305"/>
                    </a:cubicBezTo>
                    <a:cubicBezTo>
                      <a:pt x="110" y="306"/>
                      <a:pt x="109" y="307"/>
                      <a:pt x="107" y="307"/>
                    </a:cubicBezTo>
                    <a:cubicBezTo>
                      <a:pt x="106" y="307"/>
                      <a:pt x="104" y="308"/>
                      <a:pt x="103" y="308"/>
                    </a:cubicBezTo>
                    <a:cubicBezTo>
                      <a:pt x="103" y="309"/>
                      <a:pt x="103" y="309"/>
                      <a:pt x="103" y="309"/>
                    </a:cubicBezTo>
                    <a:cubicBezTo>
                      <a:pt x="102" y="309"/>
                      <a:pt x="102" y="309"/>
                      <a:pt x="102" y="309"/>
                    </a:cubicBezTo>
                    <a:cubicBezTo>
                      <a:pt x="102" y="312"/>
                      <a:pt x="98" y="314"/>
                      <a:pt x="95" y="316"/>
                    </a:cubicBezTo>
                    <a:cubicBezTo>
                      <a:pt x="93" y="317"/>
                      <a:pt x="92" y="319"/>
                      <a:pt x="91" y="320"/>
                    </a:cubicBezTo>
                    <a:cubicBezTo>
                      <a:pt x="87" y="323"/>
                      <a:pt x="84" y="327"/>
                      <a:pt x="80" y="331"/>
                    </a:cubicBezTo>
                    <a:cubicBezTo>
                      <a:pt x="79" y="332"/>
                      <a:pt x="79" y="332"/>
                      <a:pt x="78" y="333"/>
                    </a:cubicBezTo>
                    <a:cubicBezTo>
                      <a:pt x="76" y="336"/>
                      <a:pt x="74" y="339"/>
                      <a:pt x="71" y="339"/>
                    </a:cubicBezTo>
                    <a:cubicBezTo>
                      <a:pt x="71" y="339"/>
                      <a:pt x="71" y="339"/>
                      <a:pt x="71" y="339"/>
                    </a:cubicBezTo>
                    <a:cubicBezTo>
                      <a:pt x="70" y="339"/>
                      <a:pt x="69" y="338"/>
                      <a:pt x="68" y="336"/>
                    </a:cubicBezTo>
                    <a:cubicBezTo>
                      <a:pt x="67" y="334"/>
                      <a:pt x="67" y="331"/>
                      <a:pt x="68" y="329"/>
                    </a:cubicBezTo>
                    <a:cubicBezTo>
                      <a:pt x="68" y="325"/>
                      <a:pt x="68" y="322"/>
                      <a:pt x="66" y="320"/>
                    </a:cubicBezTo>
                    <a:cubicBezTo>
                      <a:pt x="65" y="319"/>
                      <a:pt x="65" y="319"/>
                      <a:pt x="65" y="319"/>
                    </a:cubicBezTo>
                    <a:cubicBezTo>
                      <a:pt x="64" y="319"/>
                      <a:pt x="64" y="319"/>
                      <a:pt x="64" y="319"/>
                    </a:cubicBezTo>
                    <a:cubicBezTo>
                      <a:pt x="62" y="320"/>
                      <a:pt x="61" y="320"/>
                      <a:pt x="60" y="321"/>
                    </a:cubicBezTo>
                    <a:cubicBezTo>
                      <a:pt x="58" y="322"/>
                      <a:pt x="57" y="323"/>
                      <a:pt x="55" y="323"/>
                    </a:cubicBezTo>
                    <a:cubicBezTo>
                      <a:pt x="54" y="323"/>
                      <a:pt x="54" y="323"/>
                      <a:pt x="53" y="323"/>
                    </a:cubicBezTo>
                    <a:cubicBezTo>
                      <a:pt x="53" y="323"/>
                      <a:pt x="52" y="323"/>
                      <a:pt x="52" y="323"/>
                    </a:cubicBezTo>
                    <a:cubicBezTo>
                      <a:pt x="51" y="323"/>
                      <a:pt x="51" y="323"/>
                      <a:pt x="50" y="323"/>
                    </a:cubicBezTo>
                    <a:cubicBezTo>
                      <a:pt x="48" y="323"/>
                      <a:pt x="47" y="325"/>
                      <a:pt x="47" y="326"/>
                    </a:cubicBezTo>
                    <a:cubicBezTo>
                      <a:pt x="46" y="328"/>
                      <a:pt x="46" y="330"/>
                      <a:pt x="46" y="331"/>
                    </a:cubicBezTo>
                    <a:cubicBezTo>
                      <a:pt x="46" y="333"/>
                      <a:pt x="46" y="335"/>
                      <a:pt x="40" y="335"/>
                    </a:cubicBezTo>
                    <a:cubicBezTo>
                      <a:pt x="37" y="335"/>
                      <a:pt x="36" y="334"/>
                      <a:pt x="34" y="333"/>
                    </a:cubicBezTo>
                    <a:cubicBezTo>
                      <a:pt x="34" y="332"/>
                      <a:pt x="33" y="331"/>
                      <a:pt x="31" y="331"/>
                    </a:cubicBezTo>
                    <a:cubicBezTo>
                      <a:pt x="31" y="331"/>
                      <a:pt x="31" y="330"/>
                      <a:pt x="31" y="330"/>
                    </a:cubicBezTo>
                    <a:cubicBezTo>
                      <a:pt x="30" y="327"/>
                      <a:pt x="30" y="327"/>
                      <a:pt x="30" y="327"/>
                    </a:cubicBezTo>
                    <a:cubicBezTo>
                      <a:pt x="28" y="329"/>
                      <a:pt x="28" y="329"/>
                      <a:pt x="28" y="329"/>
                    </a:cubicBezTo>
                    <a:cubicBezTo>
                      <a:pt x="27" y="330"/>
                      <a:pt x="26" y="330"/>
                      <a:pt x="26" y="330"/>
                    </a:cubicBezTo>
                    <a:cubicBezTo>
                      <a:pt x="25" y="330"/>
                      <a:pt x="24" y="330"/>
                      <a:pt x="23" y="330"/>
                    </a:cubicBezTo>
                    <a:cubicBezTo>
                      <a:pt x="21" y="331"/>
                      <a:pt x="21" y="333"/>
                      <a:pt x="20" y="334"/>
                    </a:cubicBezTo>
                    <a:cubicBezTo>
                      <a:pt x="20" y="335"/>
                      <a:pt x="20" y="335"/>
                      <a:pt x="19" y="336"/>
                    </a:cubicBezTo>
                    <a:cubicBezTo>
                      <a:pt x="19" y="337"/>
                      <a:pt x="18" y="338"/>
                      <a:pt x="16" y="339"/>
                    </a:cubicBezTo>
                    <a:cubicBezTo>
                      <a:pt x="15" y="340"/>
                      <a:pt x="14" y="341"/>
                      <a:pt x="13" y="342"/>
                    </a:cubicBezTo>
                    <a:cubicBezTo>
                      <a:pt x="13" y="343"/>
                      <a:pt x="13" y="344"/>
                      <a:pt x="13" y="345"/>
                    </a:cubicBezTo>
                    <a:cubicBezTo>
                      <a:pt x="13" y="346"/>
                      <a:pt x="13" y="346"/>
                      <a:pt x="13" y="347"/>
                    </a:cubicBezTo>
                    <a:cubicBezTo>
                      <a:pt x="13" y="351"/>
                      <a:pt x="13" y="355"/>
                      <a:pt x="13" y="358"/>
                    </a:cubicBezTo>
                    <a:cubicBezTo>
                      <a:pt x="13" y="359"/>
                      <a:pt x="13" y="359"/>
                      <a:pt x="13" y="359"/>
                    </a:cubicBezTo>
                    <a:cubicBezTo>
                      <a:pt x="13" y="361"/>
                      <a:pt x="14" y="363"/>
                      <a:pt x="14" y="365"/>
                    </a:cubicBezTo>
                    <a:cubicBezTo>
                      <a:pt x="0" y="365"/>
                      <a:pt x="0" y="365"/>
                      <a:pt x="0" y="365"/>
                    </a:cubicBezTo>
                    <a:cubicBezTo>
                      <a:pt x="2" y="368"/>
                      <a:pt x="2" y="368"/>
                      <a:pt x="2" y="368"/>
                    </a:cubicBezTo>
                    <a:cubicBezTo>
                      <a:pt x="2" y="369"/>
                      <a:pt x="2" y="369"/>
                      <a:pt x="3" y="369"/>
                    </a:cubicBezTo>
                    <a:cubicBezTo>
                      <a:pt x="3" y="370"/>
                      <a:pt x="4" y="371"/>
                      <a:pt x="5" y="372"/>
                    </a:cubicBezTo>
                    <a:cubicBezTo>
                      <a:pt x="5" y="372"/>
                      <a:pt x="6" y="373"/>
                      <a:pt x="6" y="374"/>
                    </a:cubicBezTo>
                    <a:cubicBezTo>
                      <a:pt x="6" y="376"/>
                      <a:pt x="6" y="376"/>
                      <a:pt x="6" y="376"/>
                    </a:cubicBezTo>
                    <a:cubicBezTo>
                      <a:pt x="8" y="376"/>
                      <a:pt x="8" y="376"/>
                      <a:pt x="8" y="376"/>
                    </a:cubicBezTo>
                    <a:cubicBezTo>
                      <a:pt x="9" y="376"/>
                      <a:pt x="9" y="376"/>
                      <a:pt x="9" y="376"/>
                    </a:cubicBezTo>
                    <a:cubicBezTo>
                      <a:pt x="10" y="376"/>
                      <a:pt x="11" y="376"/>
                      <a:pt x="11" y="376"/>
                    </a:cubicBezTo>
                    <a:cubicBezTo>
                      <a:pt x="12" y="376"/>
                      <a:pt x="12" y="375"/>
                      <a:pt x="13" y="375"/>
                    </a:cubicBezTo>
                    <a:cubicBezTo>
                      <a:pt x="13" y="375"/>
                      <a:pt x="13" y="374"/>
                      <a:pt x="14" y="374"/>
                    </a:cubicBezTo>
                    <a:cubicBezTo>
                      <a:pt x="14" y="374"/>
                      <a:pt x="15" y="374"/>
                      <a:pt x="15" y="374"/>
                    </a:cubicBezTo>
                    <a:cubicBezTo>
                      <a:pt x="15" y="374"/>
                      <a:pt x="16" y="374"/>
                      <a:pt x="16" y="374"/>
                    </a:cubicBezTo>
                    <a:cubicBezTo>
                      <a:pt x="16" y="374"/>
                      <a:pt x="17" y="374"/>
                      <a:pt x="18" y="374"/>
                    </a:cubicBezTo>
                    <a:cubicBezTo>
                      <a:pt x="20" y="374"/>
                      <a:pt x="21" y="373"/>
                      <a:pt x="22" y="373"/>
                    </a:cubicBezTo>
                    <a:cubicBezTo>
                      <a:pt x="23" y="372"/>
                      <a:pt x="23" y="372"/>
                      <a:pt x="24" y="371"/>
                    </a:cubicBezTo>
                    <a:cubicBezTo>
                      <a:pt x="27" y="370"/>
                      <a:pt x="30" y="370"/>
                      <a:pt x="32" y="370"/>
                    </a:cubicBezTo>
                    <a:cubicBezTo>
                      <a:pt x="32" y="370"/>
                      <a:pt x="55" y="370"/>
                      <a:pt x="55" y="370"/>
                    </a:cubicBezTo>
                    <a:cubicBezTo>
                      <a:pt x="58" y="370"/>
                      <a:pt x="61" y="370"/>
                      <a:pt x="64" y="370"/>
                    </a:cubicBezTo>
                    <a:cubicBezTo>
                      <a:pt x="74" y="370"/>
                      <a:pt x="74" y="370"/>
                      <a:pt x="74" y="370"/>
                    </a:cubicBezTo>
                    <a:cubicBezTo>
                      <a:pt x="82" y="370"/>
                      <a:pt x="91" y="370"/>
                      <a:pt x="99" y="370"/>
                    </a:cubicBezTo>
                    <a:cubicBezTo>
                      <a:pt x="104" y="370"/>
                      <a:pt x="110" y="370"/>
                      <a:pt x="115" y="370"/>
                    </a:cubicBezTo>
                    <a:cubicBezTo>
                      <a:pt x="116" y="370"/>
                      <a:pt x="117" y="370"/>
                      <a:pt x="118" y="370"/>
                    </a:cubicBezTo>
                    <a:cubicBezTo>
                      <a:pt x="120" y="370"/>
                      <a:pt x="121" y="370"/>
                      <a:pt x="123" y="370"/>
                    </a:cubicBezTo>
                    <a:cubicBezTo>
                      <a:pt x="123" y="370"/>
                      <a:pt x="124" y="370"/>
                      <a:pt x="124" y="370"/>
                    </a:cubicBezTo>
                    <a:cubicBezTo>
                      <a:pt x="125" y="370"/>
                      <a:pt x="125" y="370"/>
                      <a:pt x="125" y="370"/>
                    </a:cubicBezTo>
                    <a:cubicBezTo>
                      <a:pt x="129" y="370"/>
                      <a:pt x="130" y="371"/>
                      <a:pt x="130" y="376"/>
                    </a:cubicBezTo>
                    <a:cubicBezTo>
                      <a:pt x="131" y="377"/>
                      <a:pt x="131" y="377"/>
                      <a:pt x="131" y="377"/>
                    </a:cubicBezTo>
                    <a:cubicBezTo>
                      <a:pt x="132" y="377"/>
                      <a:pt x="132" y="377"/>
                      <a:pt x="132" y="377"/>
                    </a:cubicBezTo>
                    <a:cubicBezTo>
                      <a:pt x="132" y="378"/>
                      <a:pt x="132" y="378"/>
                      <a:pt x="132" y="378"/>
                    </a:cubicBezTo>
                    <a:cubicBezTo>
                      <a:pt x="133" y="378"/>
                      <a:pt x="133" y="378"/>
                      <a:pt x="133" y="378"/>
                    </a:cubicBezTo>
                    <a:cubicBezTo>
                      <a:pt x="133" y="379"/>
                      <a:pt x="133" y="381"/>
                      <a:pt x="133" y="382"/>
                    </a:cubicBezTo>
                    <a:cubicBezTo>
                      <a:pt x="133" y="383"/>
                      <a:pt x="133" y="383"/>
                      <a:pt x="133" y="383"/>
                    </a:cubicBezTo>
                    <a:cubicBezTo>
                      <a:pt x="133" y="384"/>
                      <a:pt x="133" y="386"/>
                      <a:pt x="134" y="388"/>
                    </a:cubicBezTo>
                    <a:cubicBezTo>
                      <a:pt x="134" y="389"/>
                      <a:pt x="134" y="389"/>
                      <a:pt x="133" y="390"/>
                    </a:cubicBezTo>
                    <a:cubicBezTo>
                      <a:pt x="133" y="391"/>
                      <a:pt x="133" y="392"/>
                      <a:pt x="133" y="393"/>
                    </a:cubicBezTo>
                    <a:cubicBezTo>
                      <a:pt x="134" y="394"/>
                      <a:pt x="134" y="395"/>
                      <a:pt x="135" y="396"/>
                    </a:cubicBezTo>
                    <a:cubicBezTo>
                      <a:pt x="135" y="396"/>
                      <a:pt x="135" y="397"/>
                      <a:pt x="136" y="397"/>
                    </a:cubicBezTo>
                    <a:cubicBezTo>
                      <a:pt x="136" y="398"/>
                      <a:pt x="136" y="399"/>
                      <a:pt x="137" y="400"/>
                    </a:cubicBezTo>
                    <a:cubicBezTo>
                      <a:pt x="138" y="403"/>
                      <a:pt x="140" y="406"/>
                      <a:pt x="140" y="409"/>
                    </a:cubicBezTo>
                    <a:cubicBezTo>
                      <a:pt x="141" y="410"/>
                      <a:pt x="141" y="411"/>
                      <a:pt x="140" y="412"/>
                    </a:cubicBezTo>
                    <a:cubicBezTo>
                      <a:pt x="140" y="413"/>
                      <a:pt x="140" y="414"/>
                      <a:pt x="141" y="416"/>
                    </a:cubicBezTo>
                    <a:cubicBezTo>
                      <a:pt x="142" y="417"/>
                      <a:pt x="143" y="418"/>
                      <a:pt x="144" y="420"/>
                    </a:cubicBezTo>
                    <a:cubicBezTo>
                      <a:pt x="145" y="420"/>
                      <a:pt x="145" y="421"/>
                      <a:pt x="146" y="421"/>
                    </a:cubicBezTo>
                    <a:cubicBezTo>
                      <a:pt x="147" y="423"/>
                      <a:pt x="148" y="425"/>
                      <a:pt x="149" y="426"/>
                    </a:cubicBezTo>
                    <a:cubicBezTo>
                      <a:pt x="150" y="427"/>
                      <a:pt x="150" y="428"/>
                      <a:pt x="151" y="429"/>
                    </a:cubicBezTo>
                    <a:cubicBezTo>
                      <a:pt x="152" y="430"/>
                      <a:pt x="153" y="432"/>
                      <a:pt x="154" y="433"/>
                    </a:cubicBezTo>
                    <a:cubicBezTo>
                      <a:pt x="155" y="436"/>
                      <a:pt x="157" y="438"/>
                      <a:pt x="159" y="441"/>
                    </a:cubicBezTo>
                    <a:cubicBezTo>
                      <a:pt x="160" y="442"/>
                      <a:pt x="161" y="443"/>
                      <a:pt x="162" y="443"/>
                    </a:cubicBezTo>
                    <a:cubicBezTo>
                      <a:pt x="163" y="443"/>
                      <a:pt x="164" y="442"/>
                      <a:pt x="165" y="442"/>
                    </a:cubicBezTo>
                    <a:cubicBezTo>
                      <a:pt x="166" y="442"/>
                      <a:pt x="167" y="442"/>
                      <a:pt x="168" y="442"/>
                    </a:cubicBezTo>
                    <a:cubicBezTo>
                      <a:pt x="169" y="442"/>
                      <a:pt x="169" y="442"/>
                      <a:pt x="170" y="442"/>
                    </a:cubicBezTo>
                    <a:cubicBezTo>
                      <a:pt x="171" y="442"/>
                      <a:pt x="171" y="443"/>
                      <a:pt x="172" y="443"/>
                    </a:cubicBezTo>
                    <a:cubicBezTo>
                      <a:pt x="173" y="444"/>
                      <a:pt x="173" y="444"/>
                      <a:pt x="173" y="444"/>
                    </a:cubicBezTo>
                    <a:cubicBezTo>
                      <a:pt x="174" y="443"/>
                      <a:pt x="174" y="443"/>
                      <a:pt x="174" y="443"/>
                    </a:cubicBezTo>
                    <a:cubicBezTo>
                      <a:pt x="175" y="443"/>
                      <a:pt x="175" y="442"/>
                      <a:pt x="175" y="442"/>
                    </a:cubicBezTo>
                    <a:cubicBezTo>
                      <a:pt x="176" y="441"/>
                      <a:pt x="176" y="441"/>
                      <a:pt x="178" y="440"/>
                    </a:cubicBezTo>
                    <a:cubicBezTo>
                      <a:pt x="178" y="440"/>
                      <a:pt x="179" y="440"/>
                      <a:pt x="179" y="440"/>
                    </a:cubicBezTo>
                    <a:cubicBezTo>
                      <a:pt x="180" y="440"/>
                      <a:pt x="181" y="440"/>
                      <a:pt x="182" y="441"/>
                    </a:cubicBezTo>
                    <a:cubicBezTo>
                      <a:pt x="182" y="441"/>
                      <a:pt x="183" y="441"/>
                      <a:pt x="184" y="441"/>
                    </a:cubicBezTo>
                    <a:cubicBezTo>
                      <a:pt x="184" y="441"/>
                      <a:pt x="185" y="441"/>
                      <a:pt x="185" y="441"/>
                    </a:cubicBezTo>
                    <a:cubicBezTo>
                      <a:pt x="185" y="441"/>
                      <a:pt x="185" y="441"/>
                      <a:pt x="185" y="441"/>
                    </a:cubicBezTo>
                    <a:cubicBezTo>
                      <a:pt x="186" y="441"/>
                      <a:pt x="186" y="441"/>
                      <a:pt x="186" y="441"/>
                    </a:cubicBezTo>
                    <a:cubicBezTo>
                      <a:pt x="187" y="440"/>
                      <a:pt x="187" y="440"/>
                      <a:pt x="187" y="440"/>
                    </a:cubicBezTo>
                    <a:cubicBezTo>
                      <a:pt x="187" y="440"/>
                      <a:pt x="187" y="440"/>
                      <a:pt x="188" y="439"/>
                    </a:cubicBezTo>
                    <a:cubicBezTo>
                      <a:pt x="188" y="439"/>
                      <a:pt x="190" y="438"/>
                      <a:pt x="192" y="438"/>
                    </a:cubicBezTo>
                    <a:cubicBezTo>
                      <a:pt x="192" y="438"/>
                      <a:pt x="192" y="438"/>
                      <a:pt x="192" y="438"/>
                    </a:cubicBezTo>
                    <a:cubicBezTo>
                      <a:pt x="193" y="438"/>
                      <a:pt x="194" y="438"/>
                      <a:pt x="194" y="439"/>
                    </a:cubicBezTo>
                    <a:cubicBezTo>
                      <a:pt x="194" y="440"/>
                      <a:pt x="194" y="440"/>
                      <a:pt x="195" y="441"/>
                    </a:cubicBezTo>
                    <a:cubicBezTo>
                      <a:pt x="196" y="441"/>
                      <a:pt x="198" y="441"/>
                      <a:pt x="200" y="441"/>
                    </a:cubicBezTo>
                    <a:cubicBezTo>
                      <a:pt x="202" y="441"/>
                      <a:pt x="206" y="441"/>
                      <a:pt x="208" y="441"/>
                    </a:cubicBezTo>
                    <a:cubicBezTo>
                      <a:pt x="209" y="440"/>
                      <a:pt x="209" y="440"/>
                      <a:pt x="209" y="440"/>
                    </a:cubicBezTo>
                    <a:cubicBezTo>
                      <a:pt x="211" y="440"/>
                      <a:pt x="211" y="440"/>
                      <a:pt x="211" y="440"/>
                    </a:cubicBezTo>
                    <a:cubicBezTo>
                      <a:pt x="211" y="438"/>
                      <a:pt x="211" y="438"/>
                      <a:pt x="211" y="438"/>
                    </a:cubicBezTo>
                    <a:cubicBezTo>
                      <a:pt x="211" y="438"/>
                      <a:pt x="211" y="437"/>
                      <a:pt x="211" y="436"/>
                    </a:cubicBezTo>
                    <a:cubicBezTo>
                      <a:pt x="211" y="434"/>
                      <a:pt x="211" y="431"/>
                      <a:pt x="211" y="429"/>
                    </a:cubicBezTo>
                    <a:cubicBezTo>
                      <a:pt x="212" y="428"/>
                      <a:pt x="212" y="427"/>
                      <a:pt x="213" y="426"/>
                    </a:cubicBezTo>
                    <a:cubicBezTo>
                      <a:pt x="214" y="424"/>
                      <a:pt x="215" y="423"/>
                      <a:pt x="215" y="421"/>
                    </a:cubicBezTo>
                    <a:cubicBezTo>
                      <a:pt x="215" y="420"/>
                      <a:pt x="215" y="419"/>
                      <a:pt x="215" y="417"/>
                    </a:cubicBezTo>
                    <a:cubicBezTo>
                      <a:pt x="215" y="414"/>
                      <a:pt x="214" y="410"/>
                      <a:pt x="216" y="408"/>
                    </a:cubicBezTo>
                    <a:cubicBezTo>
                      <a:pt x="216" y="408"/>
                      <a:pt x="218" y="407"/>
                      <a:pt x="227" y="407"/>
                    </a:cubicBezTo>
                    <a:cubicBezTo>
                      <a:pt x="228" y="407"/>
                      <a:pt x="233" y="407"/>
                      <a:pt x="234" y="407"/>
                    </a:cubicBezTo>
                    <a:cubicBezTo>
                      <a:pt x="235" y="407"/>
                      <a:pt x="236" y="407"/>
                      <a:pt x="237" y="407"/>
                    </a:cubicBezTo>
                    <a:cubicBezTo>
                      <a:pt x="239" y="407"/>
                      <a:pt x="239" y="407"/>
                      <a:pt x="239" y="407"/>
                    </a:cubicBezTo>
                    <a:cubicBezTo>
                      <a:pt x="239" y="405"/>
                      <a:pt x="239" y="405"/>
                      <a:pt x="239" y="405"/>
                    </a:cubicBezTo>
                    <a:cubicBezTo>
                      <a:pt x="239" y="404"/>
                      <a:pt x="239" y="404"/>
                      <a:pt x="239" y="404"/>
                    </a:cubicBezTo>
                    <a:cubicBezTo>
                      <a:pt x="240" y="404"/>
                      <a:pt x="241" y="404"/>
                      <a:pt x="242" y="404"/>
                    </a:cubicBezTo>
                    <a:cubicBezTo>
                      <a:pt x="243" y="404"/>
                      <a:pt x="244" y="404"/>
                      <a:pt x="245" y="404"/>
                    </a:cubicBezTo>
                    <a:cubicBezTo>
                      <a:pt x="246" y="404"/>
                      <a:pt x="246" y="404"/>
                      <a:pt x="247" y="404"/>
                    </a:cubicBezTo>
                    <a:cubicBezTo>
                      <a:pt x="247" y="407"/>
                      <a:pt x="246" y="408"/>
                      <a:pt x="245" y="410"/>
                    </a:cubicBezTo>
                    <a:cubicBezTo>
                      <a:pt x="245" y="412"/>
                      <a:pt x="245" y="414"/>
                      <a:pt x="244" y="415"/>
                    </a:cubicBezTo>
                    <a:cubicBezTo>
                      <a:pt x="244" y="417"/>
                      <a:pt x="244" y="417"/>
                      <a:pt x="244" y="417"/>
                    </a:cubicBezTo>
                    <a:cubicBezTo>
                      <a:pt x="244" y="417"/>
                      <a:pt x="259" y="417"/>
                      <a:pt x="260" y="417"/>
                    </a:cubicBezTo>
                    <a:cubicBezTo>
                      <a:pt x="262" y="417"/>
                      <a:pt x="262" y="417"/>
                      <a:pt x="262" y="417"/>
                    </a:cubicBezTo>
                    <a:cubicBezTo>
                      <a:pt x="264" y="417"/>
                      <a:pt x="265" y="417"/>
                      <a:pt x="267" y="417"/>
                    </a:cubicBezTo>
                    <a:cubicBezTo>
                      <a:pt x="269" y="416"/>
                      <a:pt x="271" y="416"/>
                      <a:pt x="273" y="416"/>
                    </a:cubicBezTo>
                    <a:cubicBezTo>
                      <a:pt x="280" y="416"/>
                      <a:pt x="282" y="418"/>
                      <a:pt x="282" y="420"/>
                    </a:cubicBezTo>
                    <a:cubicBezTo>
                      <a:pt x="283" y="424"/>
                      <a:pt x="282" y="427"/>
                      <a:pt x="281" y="431"/>
                    </a:cubicBezTo>
                    <a:cubicBezTo>
                      <a:pt x="281" y="434"/>
                      <a:pt x="280" y="437"/>
                      <a:pt x="280" y="441"/>
                    </a:cubicBezTo>
                    <a:cubicBezTo>
                      <a:pt x="281" y="443"/>
                      <a:pt x="281" y="445"/>
                      <a:pt x="282" y="447"/>
                    </a:cubicBezTo>
                    <a:cubicBezTo>
                      <a:pt x="283" y="452"/>
                      <a:pt x="285" y="457"/>
                      <a:pt x="283" y="464"/>
                    </a:cubicBezTo>
                    <a:cubicBezTo>
                      <a:pt x="282" y="467"/>
                      <a:pt x="282" y="471"/>
                      <a:pt x="282" y="474"/>
                    </a:cubicBezTo>
                    <a:cubicBezTo>
                      <a:pt x="282" y="477"/>
                      <a:pt x="282" y="477"/>
                      <a:pt x="282" y="477"/>
                    </a:cubicBezTo>
                    <a:cubicBezTo>
                      <a:pt x="282" y="479"/>
                      <a:pt x="281" y="480"/>
                      <a:pt x="281" y="482"/>
                    </a:cubicBezTo>
                    <a:cubicBezTo>
                      <a:pt x="281" y="484"/>
                      <a:pt x="280" y="486"/>
                      <a:pt x="281" y="489"/>
                    </a:cubicBezTo>
                    <a:cubicBezTo>
                      <a:pt x="281" y="493"/>
                      <a:pt x="284" y="497"/>
                      <a:pt x="286" y="500"/>
                    </a:cubicBezTo>
                    <a:cubicBezTo>
                      <a:pt x="288" y="502"/>
                      <a:pt x="290" y="504"/>
                      <a:pt x="291" y="507"/>
                    </a:cubicBezTo>
                    <a:cubicBezTo>
                      <a:pt x="292" y="508"/>
                      <a:pt x="292" y="509"/>
                      <a:pt x="293" y="510"/>
                    </a:cubicBezTo>
                    <a:cubicBezTo>
                      <a:pt x="294" y="513"/>
                      <a:pt x="295" y="516"/>
                      <a:pt x="295" y="519"/>
                    </a:cubicBezTo>
                    <a:cubicBezTo>
                      <a:pt x="295" y="521"/>
                      <a:pt x="295" y="524"/>
                      <a:pt x="295" y="527"/>
                    </a:cubicBezTo>
                    <a:cubicBezTo>
                      <a:pt x="295" y="529"/>
                      <a:pt x="295" y="531"/>
                      <a:pt x="295" y="533"/>
                    </a:cubicBezTo>
                    <a:cubicBezTo>
                      <a:pt x="294" y="533"/>
                      <a:pt x="294" y="533"/>
                      <a:pt x="294" y="533"/>
                    </a:cubicBezTo>
                    <a:cubicBezTo>
                      <a:pt x="294" y="533"/>
                      <a:pt x="294" y="533"/>
                      <a:pt x="294" y="533"/>
                    </a:cubicBezTo>
                    <a:cubicBezTo>
                      <a:pt x="294" y="533"/>
                      <a:pt x="293" y="534"/>
                      <a:pt x="292" y="535"/>
                    </a:cubicBezTo>
                    <a:cubicBezTo>
                      <a:pt x="291" y="535"/>
                      <a:pt x="291" y="535"/>
                      <a:pt x="291" y="535"/>
                    </a:cubicBezTo>
                    <a:cubicBezTo>
                      <a:pt x="291" y="536"/>
                      <a:pt x="291" y="536"/>
                      <a:pt x="291" y="536"/>
                    </a:cubicBezTo>
                    <a:cubicBezTo>
                      <a:pt x="292" y="537"/>
                      <a:pt x="292" y="537"/>
                      <a:pt x="293" y="539"/>
                    </a:cubicBezTo>
                    <a:cubicBezTo>
                      <a:pt x="293" y="540"/>
                      <a:pt x="294" y="540"/>
                      <a:pt x="294" y="541"/>
                    </a:cubicBezTo>
                    <a:cubicBezTo>
                      <a:pt x="294" y="542"/>
                      <a:pt x="294" y="543"/>
                      <a:pt x="293" y="544"/>
                    </a:cubicBezTo>
                    <a:cubicBezTo>
                      <a:pt x="291" y="550"/>
                      <a:pt x="291" y="550"/>
                      <a:pt x="291" y="550"/>
                    </a:cubicBezTo>
                    <a:cubicBezTo>
                      <a:pt x="296" y="546"/>
                      <a:pt x="296" y="546"/>
                      <a:pt x="296" y="546"/>
                    </a:cubicBezTo>
                    <a:cubicBezTo>
                      <a:pt x="298" y="544"/>
                      <a:pt x="302" y="542"/>
                      <a:pt x="304" y="542"/>
                    </a:cubicBezTo>
                    <a:cubicBezTo>
                      <a:pt x="305" y="542"/>
                      <a:pt x="305" y="542"/>
                      <a:pt x="305" y="542"/>
                    </a:cubicBezTo>
                    <a:cubicBezTo>
                      <a:pt x="305" y="542"/>
                      <a:pt x="306" y="543"/>
                      <a:pt x="306" y="543"/>
                    </a:cubicBezTo>
                    <a:cubicBezTo>
                      <a:pt x="306" y="543"/>
                      <a:pt x="307" y="544"/>
                      <a:pt x="307" y="544"/>
                    </a:cubicBezTo>
                    <a:cubicBezTo>
                      <a:pt x="313" y="547"/>
                      <a:pt x="313" y="547"/>
                      <a:pt x="313" y="547"/>
                    </a:cubicBezTo>
                    <a:cubicBezTo>
                      <a:pt x="310" y="542"/>
                      <a:pt x="310" y="542"/>
                      <a:pt x="310" y="542"/>
                    </a:cubicBezTo>
                    <a:cubicBezTo>
                      <a:pt x="311" y="542"/>
                      <a:pt x="311" y="542"/>
                      <a:pt x="311" y="541"/>
                    </a:cubicBezTo>
                    <a:cubicBezTo>
                      <a:pt x="312" y="541"/>
                      <a:pt x="312" y="541"/>
                      <a:pt x="312" y="541"/>
                    </a:cubicBezTo>
                    <a:cubicBezTo>
                      <a:pt x="313" y="541"/>
                      <a:pt x="313" y="541"/>
                      <a:pt x="313" y="542"/>
                    </a:cubicBezTo>
                    <a:cubicBezTo>
                      <a:pt x="314" y="543"/>
                      <a:pt x="314" y="543"/>
                      <a:pt x="315" y="544"/>
                    </a:cubicBezTo>
                    <a:cubicBezTo>
                      <a:pt x="315" y="544"/>
                      <a:pt x="316" y="545"/>
                      <a:pt x="317" y="545"/>
                    </a:cubicBezTo>
                    <a:cubicBezTo>
                      <a:pt x="318" y="545"/>
                      <a:pt x="320" y="544"/>
                      <a:pt x="322" y="543"/>
                    </a:cubicBezTo>
                    <a:cubicBezTo>
                      <a:pt x="323" y="542"/>
                      <a:pt x="323" y="541"/>
                      <a:pt x="324" y="541"/>
                    </a:cubicBezTo>
                    <a:cubicBezTo>
                      <a:pt x="324" y="540"/>
                      <a:pt x="325" y="539"/>
                      <a:pt x="326" y="539"/>
                    </a:cubicBezTo>
                    <a:cubicBezTo>
                      <a:pt x="326" y="539"/>
                      <a:pt x="327" y="538"/>
                      <a:pt x="329" y="538"/>
                    </a:cubicBezTo>
                    <a:cubicBezTo>
                      <a:pt x="330" y="538"/>
                      <a:pt x="330" y="538"/>
                      <a:pt x="331" y="538"/>
                    </a:cubicBezTo>
                    <a:cubicBezTo>
                      <a:pt x="331" y="538"/>
                      <a:pt x="331" y="538"/>
                      <a:pt x="332" y="538"/>
                    </a:cubicBezTo>
                    <a:cubicBezTo>
                      <a:pt x="332" y="539"/>
                      <a:pt x="332" y="539"/>
                      <a:pt x="332" y="539"/>
                    </a:cubicBezTo>
                    <a:cubicBezTo>
                      <a:pt x="332" y="539"/>
                      <a:pt x="332" y="539"/>
                      <a:pt x="332" y="539"/>
                    </a:cubicBezTo>
                    <a:cubicBezTo>
                      <a:pt x="332" y="540"/>
                      <a:pt x="333" y="540"/>
                      <a:pt x="334" y="540"/>
                    </a:cubicBezTo>
                    <a:cubicBezTo>
                      <a:pt x="336" y="541"/>
                      <a:pt x="337" y="541"/>
                      <a:pt x="338" y="541"/>
                    </a:cubicBezTo>
                    <a:cubicBezTo>
                      <a:pt x="339" y="541"/>
                      <a:pt x="340" y="541"/>
                      <a:pt x="341" y="540"/>
                    </a:cubicBezTo>
                    <a:cubicBezTo>
                      <a:pt x="342" y="540"/>
                      <a:pt x="342" y="539"/>
                      <a:pt x="343" y="538"/>
                    </a:cubicBezTo>
                    <a:cubicBezTo>
                      <a:pt x="343" y="537"/>
                      <a:pt x="344" y="536"/>
                      <a:pt x="345" y="536"/>
                    </a:cubicBezTo>
                    <a:cubicBezTo>
                      <a:pt x="345" y="536"/>
                      <a:pt x="345" y="536"/>
                      <a:pt x="345" y="536"/>
                    </a:cubicBezTo>
                    <a:cubicBezTo>
                      <a:pt x="346" y="536"/>
                      <a:pt x="348" y="537"/>
                      <a:pt x="349" y="538"/>
                    </a:cubicBezTo>
                    <a:cubicBezTo>
                      <a:pt x="350" y="539"/>
                      <a:pt x="350" y="540"/>
                      <a:pt x="351" y="540"/>
                    </a:cubicBezTo>
                    <a:cubicBezTo>
                      <a:pt x="351" y="540"/>
                      <a:pt x="352" y="540"/>
                      <a:pt x="352" y="541"/>
                    </a:cubicBezTo>
                    <a:cubicBezTo>
                      <a:pt x="353" y="541"/>
                      <a:pt x="354" y="541"/>
                      <a:pt x="355" y="542"/>
                    </a:cubicBezTo>
                    <a:cubicBezTo>
                      <a:pt x="356" y="543"/>
                      <a:pt x="356" y="545"/>
                      <a:pt x="356" y="548"/>
                    </a:cubicBezTo>
                    <a:cubicBezTo>
                      <a:pt x="355" y="549"/>
                      <a:pt x="355" y="551"/>
                      <a:pt x="355" y="552"/>
                    </a:cubicBezTo>
                    <a:cubicBezTo>
                      <a:pt x="355" y="555"/>
                      <a:pt x="357" y="555"/>
                      <a:pt x="358" y="555"/>
                    </a:cubicBezTo>
                    <a:cubicBezTo>
                      <a:pt x="360" y="555"/>
                      <a:pt x="360" y="554"/>
                      <a:pt x="361" y="553"/>
                    </a:cubicBezTo>
                    <a:cubicBezTo>
                      <a:pt x="362" y="553"/>
                      <a:pt x="362" y="552"/>
                      <a:pt x="363" y="552"/>
                    </a:cubicBezTo>
                    <a:cubicBezTo>
                      <a:pt x="364" y="551"/>
                      <a:pt x="366" y="550"/>
                      <a:pt x="368" y="549"/>
                    </a:cubicBezTo>
                    <a:cubicBezTo>
                      <a:pt x="369" y="549"/>
                      <a:pt x="370" y="549"/>
                      <a:pt x="371" y="548"/>
                    </a:cubicBezTo>
                    <a:cubicBezTo>
                      <a:pt x="374" y="547"/>
                      <a:pt x="377" y="547"/>
                      <a:pt x="380" y="547"/>
                    </a:cubicBezTo>
                    <a:cubicBezTo>
                      <a:pt x="382" y="546"/>
                      <a:pt x="382" y="546"/>
                      <a:pt x="382" y="546"/>
                    </a:cubicBezTo>
                    <a:cubicBezTo>
                      <a:pt x="382" y="547"/>
                      <a:pt x="382" y="549"/>
                      <a:pt x="382" y="550"/>
                    </a:cubicBezTo>
                    <a:cubicBezTo>
                      <a:pt x="382" y="555"/>
                      <a:pt x="382" y="559"/>
                      <a:pt x="386" y="562"/>
                    </a:cubicBezTo>
                    <a:cubicBezTo>
                      <a:pt x="388" y="564"/>
                      <a:pt x="391" y="565"/>
                      <a:pt x="393" y="565"/>
                    </a:cubicBezTo>
                    <a:cubicBezTo>
                      <a:pt x="394" y="566"/>
                      <a:pt x="394" y="566"/>
                      <a:pt x="394" y="566"/>
                    </a:cubicBezTo>
                    <a:cubicBezTo>
                      <a:pt x="397" y="566"/>
                      <a:pt x="398" y="567"/>
                      <a:pt x="401" y="568"/>
                    </a:cubicBezTo>
                    <a:cubicBezTo>
                      <a:pt x="404" y="570"/>
                      <a:pt x="407" y="570"/>
                      <a:pt x="410" y="570"/>
                    </a:cubicBezTo>
                    <a:cubicBezTo>
                      <a:pt x="413" y="571"/>
                      <a:pt x="415" y="571"/>
                      <a:pt x="417" y="572"/>
                    </a:cubicBezTo>
                    <a:cubicBezTo>
                      <a:pt x="419" y="572"/>
                      <a:pt x="420" y="572"/>
                      <a:pt x="421" y="572"/>
                    </a:cubicBezTo>
                    <a:cubicBezTo>
                      <a:pt x="424" y="572"/>
                      <a:pt x="428" y="571"/>
                      <a:pt x="431" y="565"/>
                    </a:cubicBezTo>
                    <a:cubicBezTo>
                      <a:pt x="431" y="565"/>
                      <a:pt x="431" y="564"/>
                      <a:pt x="431" y="564"/>
                    </a:cubicBezTo>
                    <a:cubicBezTo>
                      <a:pt x="432" y="561"/>
                      <a:pt x="433" y="559"/>
                      <a:pt x="435" y="559"/>
                    </a:cubicBezTo>
                    <a:cubicBezTo>
                      <a:pt x="435" y="559"/>
                      <a:pt x="435" y="559"/>
                      <a:pt x="436" y="559"/>
                    </a:cubicBezTo>
                    <a:cubicBezTo>
                      <a:pt x="436" y="559"/>
                      <a:pt x="437" y="559"/>
                      <a:pt x="437" y="560"/>
                    </a:cubicBezTo>
                    <a:cubicBezTo>
                      <a:pt x="438" y="561"/>
                      <a:pt x="438" y="563"/>
                      <a:pt x="438" y="565"/>
                    </a:cubicBezTo>
                    <a:cubicBezTo>
                      <a:pt x="437" y="566"/>
                      <a:pt x="437" y="566"/>
                      <a:pt x="437" y="566"/>
                    </a:cubicBezTo>
                    <a:cubicBezTo>
                      <a:pt x="439" y="567"/>
                      <a:pt x="439" y="567"/>
                      <a:pt x="439" y="567"/>
                    </a:cubicBezTo>
                    <a:cubicBezTo>
                      <a:pt x="441" y="568"/>
                      <a:pt x="442" y="570"/>
                      <a:pt x="443" y="571"/>
                    </a:cubicBezTo>
                    <a:cubicBezTo>
                      <a:pt x="444" y="572"/>
                      <a:pt x="444" y="574"/>
                      <a:pt x="445" y="575"/>
                    </a:cubicBezTo>
                    <a:cubicBezTo>
                      <a:pt x="445" y="577"/>
                      <a:pt x="445" y="578"/>
                      <a:pt x="447" y="579"/>
                    </a:cubicBezTo>
                    <a:cubicBezTo>
                      <a:pt x="447" y="580"/>
                      <a:pt x="450" y="582"/>
                      <a:pt x="451" y="582"/>
                    </a:cubicBezTo>
                    <a:cubicBezTo>
                      <a:pt x="451" y="582"/>
                      <a:pt x="451" y="582"/>
                      <a:pt x="452" y="582"/>
                    </a:cubicBezTo>
                    <a:cubicBezTo>
                      <a:pt x="452" y="582"/>
                      <a:pt x="452" y="582"/>
                      <a:pt x="452" y="582"/>
                    </a:cubicBezTo>
                    <a:cubicBezTo>
                      <a:pt x="453" y="582"/>
                      <a:pt x="453" y="582"/>
                      <a:pt x="453" y="582"/>
                    </a:cubicBezTo>
                    <a:cubicBezTo>
                      <a:pt x="453" y="582"/>
                      <a:pt x="453" y="582"/>
                      <a:pt x="454" y="581"/>
                    </a:cubicBezTo>
                    <a:cubicBezTo>
                      <a:pt x="454" y="581"/>
                      <a:pt x="454" y="581"/>
                      <a:pt x="455" y="581"/>
                    </a:cubicBezTo>
                    <a:cubicBezTo>
                      <a:pt x="456" y="581"/>
                      <a:pt x="457" y="582"/>
                      <a:pt x="458" y="583"/>
                    </a:cubicBezTo>
                    <a:cubicBezTo>
                      <a:pt x="459" y="584"/>
                      <a:pt x="460" y="584"/>
                      <a:pt x="462" y="585"/>
                    </a:cubicBezTo>
                    <a:cubicBezTo>
                      <a:pt x="465" y="585"/>
                      <a:pt x="466" y="586"/>
                      <a:pt x="467" y="587"/>
                    </a:cubicBezTo>
                    <a:cubicBezTo>
                      <a:pt x="468" y="587"/>
                      <a:pt x="469" y="588"/>
                      <a:pt x="469" y="588"/>
                    </a:cubicBezTo>
                    <a:cubicBezTo>
                      <a:pt x="470" y="588"/>
                      <a:pt x="470" y="589"/>
                      <a:pt x="471" y="589"/>
                    </a:cubicBezTo>
                    <a:cubicBezTo>
                      <a:pt x="473" y="590"/>
                      <a:pt x="474" y="591"/>
                      <a:pt x="475" y="594"/>
                    </a:cubicBezTo>
                    <a:cubicBezTo>
                      <a:pt x="476" y="598"/>
                      <a:pt x="476" y="599"/>
                      <a:pt x="479" y="601"/>
                    </a:cubicBezTo>
                    <a:cubicBezTo>
                      <a:pt x="482" y="603"/>
                      <a:pt x="484" y="604"/>
                      <a:pt x="485" y="607"/>
                    </a:cubicBezTo>
                    <a:cubicBezTo>
                      <a:pt x="485" y="608"/>
                      <a:pt x="486" y="609"/>
                      <a:pt x="486" y="611"/>
                    </a:cubicBezTo>
                    <a:cubicBezTo>
                      <a:pt x="486" y="613"/>
                      <a:pt x="487" y="615"/>
                      <a:pt x="488" y="617"/>
                    </a:cubicBezTo>
                    <a:cubicBezTo>
                      <a:pt x="489" y="619"/>
                      <a:pt x="491" y="619"/>
                      <a:pt x="493" y="619"/>
                    </a:cubicBezTo>
                    <a:cubicBezTo>
                      <a:pt x="495" y="619"/>
                      <a:pt x="495" y="619"/>
                      <a:pt x="495" y="619"/>
                    </a:cubicBezTo>
                    <a:cubicBezTo>
                      <a:pt x="496" y="619"/>
                      <a:pt x="496" y="619"/>
                      <a:pt x="496" y="619"/>
                    </a:cubicBezTo>
                    <a:cubicBezTo>
                      <a:pt x="498" y="619"/>
                      <a:pt x="498" y="619"/>
                      <a:pt x="498" y="619"/>
                    </a:cubicBezTo>
                    <a:cubicBezTo>
                      <a:pt x="498" y="618"/>
                      <a:pt x="498" y="618"/>
                      <a:pt x="498" y="618"/>
                    </a:cubicBezTo>
                    <a:cubicBezTo>
                      <a:pt x="500" y="615"/>
                      <a:pt x="501" y="614"/>
                      <a:pt x="504" y="614"/>
                    </a:cubicBezTo>
                    <a:cubicBezTo>
                      <a:pt x="504" y="614"/>
                      <a:pt x="504" y="614"/>
                      <a:pt x="504" y="614"/>
                    </a:cubicBezTo>
                    <a:cubicBezTo>
                      <a:pt x="505" y="614"/>
                      <a:pt x="506" y="614"/>
                      <a:pt x="506" y="614"/>
                    </a:cubicBezTo>
                    <a:cubicBezTo>
                      <a:pt x="508" y="614"/>
                      <a:pt x="508" y="615"/>
                      <a:pt x="509" y="615"/>
                    </a:cubicBezTo>
                    <a:cubicBezTo>
                      <a:pt x="510" y="615"/>
                      <a:pt x="511" y="614"/>
                      <a:pt x="511" y="614"/>
                    </a:cubicBezTo>
                    <a:cubicBezTo>
                      <a:pt x="513" y="612"/>
                      <a:pt x="513" y="610"/>
                      <a:pt x="512" y="607"/>
                    </a:cubicBezTo>
                    <a:cubicBezTo>
                      <a:pt x="512" y="606"/>
                      <a:pt x="512" y="605"/>
                      <a:pt x="512" y="605"/>
                    </a:cubicBezTo>
                    <a:cubicBezTo>
                      <a:pt x="512" y="599"/>
                      <a:pt x="512" y="592"/>
                      <a:pt x="512" y="585"/>
                    </a:cubicBezTo>
                    <a:cubicBezTo>
                      <a:pt x="512" y="585"/>
                      <a:pt x="512" y="584"/>
                      <a:pt x="512" y="584"/>
                    </a:cubicBezTo>
                    <a:cubicBezTo>
                      <a:pt x="512" y="582"/>
                      <a:pt x="512" y="580"/>
                      <a:pt x="509" y="579"/>
                    </a:cubicBezTo>
                    <a:cubicBezTo>
                      <a:pt x="509" y="579"/>
                      <a:pt x="508" y="579"/>
                      <a:pt x="508" y="579"/>
                    </a:cubicBezTo>
                    <a:cubicBezTo>
                      <a:pt x="506" y="579"/>
                      <a:pt x="504" y="580"/>
                      <a:pt x="503" y="581"/>
                    </a:cubicBezTo>
                    <a:cubicBezTo>
                      <a:pt x="503" y="582"/>
                      <a:pt x="502" y="583"/>
                      <a:pt x="502" y="583"/>
                    </a:cubicBezTo>
                    <a:cubicBezTo>
                      <a:pt x="502" y="585"/>
                      <a:pt x="501" y="586"/>
                      <a:pt x="499" y="586"/>
                    </a:cubicBezTo>
                    <a:cubicBezTo>
                      <a:pt x="497" y="586"/>
                      <a:pt x="492" y="585"/>
                      <a:pt x="490" y="584"/>
                    </a:cubicBezTo>
                    <a:cubicBezTo>
                      <a:pt x="489" y="583"/>
                      <a:pt x="488" y="582"/>
                      <a:pt x="488" y="580"/>
                    </a:cubicBezTo>
                    <a:cubicBezTo>
                      <a:pt x="488" y="579"/>
                      <a:pt x="487" y="578"/>
                      <a:pt x="487" y="577"/>
                    </a:cubicBezTo>
                    <a:cubicBezTo>
                      <a:pt x="485" y="574"/>
                      <a:pt x="482" y="572"/>
                      <a:pt x="479" y="571"/>
                    </a:cubicBezTo>
                    <a:cubicBezTo>
                      <a:pt x="477" y="570"/>
                      <a:pt x="475" y="569"/>
                      <a:pt x="474" y="567"/>
                    </a:cubicBezTo>
                    <a:cubicBezTo>
                      <a:pt x="471" y="564"/>
                      <a:pt x="470" y="555"/>
                      <a:pt x="471" y="551"/>
                    </a:cubicBezTo>
                    <a:cubicBezTo>
                      <a:pt x="472" y="551"/>
                      <a:pt x="472" y="550"/>
                      <a:pt x="472" y="549"/>
                    </a:cubicBezTo>
                    <a:cubicBezTo>
                      <a:pt x="473" y="547"/>
                      <a:pt x="474" y="545"/>
                      <a:pt x="474" y="543"/>
                    </a:cubicBezTo>
                    <a:cubicBezTo>
                      <a:pt x="475" y="539"/>
                      <a:pt x="476" y="537"/>
                      <a:pt x="477" y="534"/>
                    </a:cubicBezTo>
                    <a:cubicBezTo>
                      <a:pt x="481" y="529"/>
                      <a:pt x="480" y="526"/>
                      <a:pt x="479" y="522"/>
                    </a:cubicBezTo>
                    <a:cubicBezTo>
                      <a:pt x="479" y="520"/>
                      <a:pt x="478" y="518"/>
                      <a:pt x="478" y="516"/>
                    </a:cubicBezTo>
                    <a:cubicBezTo>
                      <a:pt x="478" y="513"/>
                      <a:pt x="478" y="510"/>
                      <a:pt x="479" y="507"/>
                    </a:cubicBezTo>
                    <a:cubicBezTo>
                      <a:pt x="480" y="505"/>
                      <a:pt x="480" y="503"/>
                      <a:pt x="480" y="501"/>
                    </a:cubicBezTo>
                    <a:cubicBezTo>
                      <a:pt x="480" y="496"/>
                      <a:pt x="477" y="490"/>
                      <a:pt x="475" y="487"/>
                    </a:cubicBezTo>
                    <a:cubicBezTo>
                      <a:pt x="475" y="487"/>
                      <a:pt x="474" y="486"/>
                      <a:pt x="474" y="485"/>
                    </a:cubicBezTo>
                    <a:cubicBezTo>
                      <a:pt x="473" y="484"/>
                      <a:pt x="473" y="484"/>
                      <a:pt x="473" y="483"/>
                    </a:cubicBezTo>
                    <a:cubicBezTo>
                      <a:pt x="473" y="482"/>
                      <a:pt x="474" y="482"/>
                      <a:pt x="475" y="481"/>
                    </a:cubicBezTo>
                    <a:cubicBezTo>
                      <a:pt x="480" y="477"/>
                      <a:pt x="484" y="474"/>
                      <a:pt x="487" y="468"/>
                    </a:cubicBezTo>
                    <a:cubicBezTo>
                      <a:pt x="488" y="465"/>
                      <a:pt x="488" y="461"/>
                      <a:pt x="488" y="458"/>
                    </a:cubicBezTo>
                    <a:cubicBezTo>
                      <a:pt x="488" y="457"/>
                      <a:pt x="488" y="457"/>
                      <a:pt x="488" y="457"/>
                    </a:cubicBezTo>
                    <a:cubicBezTo>
                      <a:pt x="537" y="448"/>
                      <a:pt x="537" y="448"/>
                      <a:pt x="537" y="448"/>
                    </a:cubicBezTo>
                    <a:cubicBezTo>
                      <a:pt x="537" y="446"/>
                      <a:pt x="537" y="446"/>
                      <a:pt x="537" y="446"/>
                    </a:cubicBezTo>
                    <a:cubicBezTo>
                      <a:pt x="536" y="442"/>
                      <a:pt x="533" y="439"/>
                      <a:pt x="531" y="436"/>
                    </a:cubicBezTo>
                    <a:cubicBezTo>
                      <a:pt x="530" y="435"/>
                      <a:pt x="529" y="433"/>
                      <a:pt x="528" y="432"/>
                    </a:cubicBezTo>
                    <a:cubicBezTo>
                      <a:pt x="527" y="430"/>
                      <a:pt x="526" y="429"/>
                      <a:pt x="526" y="426"/>
                    </a:cubicBezTo>
                    <a:cubicBezTo>
                      <a:pt x="526" y="426"/>
                      <a:pt x="526" y="425"/>
                      <a:pt x="526" y="424"/>
                    </a:cubicBezTo>
                    <a:cubicBezTo>
                      <a:pt x="525" y="418"/>
                      <a:pt x="522" y="414"/>
                      <a:pt x="517" y="410"/>
                    </a:cubicBezTo>
                    <a:cubicBezTo>
                      <a:pt x="516" y="410"/>
                      <a:pt x="516" y="410"/>
                      <a:pt x="516" y="410"/>
                    </a:cubicBezTo>
                    <a:cubicBezTo>
                      <a:pt x="512" y="407"/>
                      <a:pt x="511" y="407"/>
                      <a:pt x="509" y="403"/>
                    </a:cubicBezTo>
                    <a:cubicBezTo>
                      <a:pt x="508" y="401"/>
                      <a:pt x="508" y="399"/>
                      <a:pt x="508" y="397"/>
                    </a:cubicBezTo>
                    <a:cubicBezTo>
                      <a:pt x="507" y="396"/>
                      <a:pt x="507" y="394"/>
                      <a:pt x="506" y="392"/>
                    </a:cubicBezTo>
                    <a:cubicBezTo>
                      <a:pt x="506" y="389"/>
                      <a:pt x="504" y="387"/>
                      <a:pt x="502" y="385"/>
                    </a:cubicBezTo>
                    <a:cubicBezTo>
                      <a:pt x="501" y="382"/>
                      <a:pt x="500" y="380"/>
                      <a:pt x="499" y="378"/>
                    </a:cubicBezTo>
                    <a:cubicBezTo>
                      <a:pt x="498" y="375"/>
                      <a:pt x="499" y="373"/>
                      <a:pt x="500" y="371"/>
                    </a:cubicBezTo>
                    <a:cubicBezTo>
                      <a:pt x="500" y="369"/>
                      <a:pt x="501" y="368"/>
                      <a:pt x="501" y="367"/>
                    </a:cubicBezTo>
                    <a:cubicBezTo>
                      <a:pt x="503" y="361"/>
                      <a:pt x="501" y="357"/>
                      <a:pt x="499" y="353"/>
                    </a:cubicBezTo>
                    <a:cubicBezTo>
                      <a:pt x="498" y="352"/>
                      <a:pt x="497" y="350"/>
                      <a:pt x="496" y="349"/>
                    </a:cubicBezTo>
                    <a:cubicBezTo>
                      <a:pt x="494" y="342"/>
                      <a:pt x="493" y="334"/>
                      <a:pt x="495" y="328"/>
                    </a:cubicBezTo>
                    <a:cubicBezTo>
                      <a:pt x="495" y="328"/>
                      <a:pt x="496" y="327"/>
                      <a:pt x="496" y="326"/>
                    </a:cubicBezTo>
                    <a:cubicBezTo>
                      <a:pt x="497" y="324"/>
                      <a:pt x="498" y="321"/>
                      <a:pt x="497" y="318"/>
                    </a:cubicBezTo>
                    <a:cubicBezTo>
                      <a:pt x="496" y="316"/>
                      <a:pt x="495" y="316"/>
                      <a:pt x="495" y="315"/>
                    </a:cubicBezTo>
                    <a:cubicBezTo>
                      <a:pt x="495" y="315"/>
                      <a:pt x="494" y="315"/>
                      <a:pt x="494" y="314"/>
                    </a:cubicBezTo>
                    <a:cubicBezTo>
                      <a:pt x="494" y="310"/>
                      <a:pt x="494" y="305"/>
                      <a:pt x="496" y="304"/>
                    </a:cubicBezTo>
                    <a:cubicBezTo>
                      <a:pt x="496" y="303"/>
                      <a:pt x="496" y="303"/>
                      <a:pt x="496" y="303"/>
                    </a:cubicBezTo>
                    <a:cubicBezTo>
                      <a:pt x="496" y="302"/>
                      <a:pt x="496" y="302"/>
                      <a:pt x="496" y="302"/>
                    </a:cubicBezTo>
                    <a:cubicBezTo>
                      <a:pt x="496" y="297"/>
                      <a:pt x="496" y="292"/>
                      <a:pt x="496" y="289"/>
                    </a:cubicBezTo>
                    <a:cubicBezTo>
                      <a:pt x="496" y="285"/>
                      <a:pt x="496" y="285"/>
                      <a:pt x="496" y="285"/>
                    </a:cubicBezTo>
                    <a:cubicBezTo>
                      <a:pt x="496" y="284"/>
                      <a:pt x="496" y="283"/>
                      <a:pt x="496" y="283"/>
                    </a:cubicBezTo>
                    <a:cubicBezTo>
                      <a:pt x="496" y="280"/>
                      <a:pt x="496" y="278"/>
                      <a:pt x="494" y="276"/>
                    </a:cubicBezTo>
                    <a:cubicBezTo>
                      <a:pt x="492" y="273"/>
                      <a:pt x="490" y="271"/>
                      <a:pt x="489" y="268"/>
                    </a:cubicBezTo>
                    <a:cubicBezTo>
                      <a:pt x="486" y="263"/>
                      <a:pt x="484" y="256"/>
                      <a:pt x="491" y="253"/>
                    </a:cubicBezTo>
                    <a:cubicBezTo>
                      <a:pt x="496" y="250"/>
                      <a:pt x="495" y="246"/>
                      <a:pt x="494" y="242"/>
                    </a:cubicBezTo>
                    <a:cubicBezTo>
                      <a:pt x="494" y="240"/>
                      <a:pt x="494" y="237"/>
                      <a:pt x="494" y="235"/>
                    </a:cubicBezTo>
                    <a:cubicBezTo>
                      <a:pt x="495" y="228"/>
                      <a:pt x="504" y="224"/>
                      <a:pt x="508" y="222"/>
                    </a:cubicBezTo>
                    <a:cubicBezTo>
                      <a:pt x="509" y="222"/>
                      <a:pt x="509" y="222"/>
                      <a:pt x="509" y="222"/>
                    </a:cubicBezTo>
                    <a:cubicBezTo>
                      <a:pt x="509" y="220"/>
                      <a:pt x="509" y="220"/>
                      <a:pt x="509" y="220"/>
                    </a:cubicBezTo>
                    <a:cubicBezTo>
                      <a:pt x="509" y="220"/>
                      <a:pt x="509" y="219"/>
                      <a:pt x="509" y="218"/>
                    </a:cubicBezTo>
                    <a:cubicBezTo>
                      <a:pt x="508" y="216"/>
                      <a:pt x="509" y="213"/>
                      <a:pt x="509" y="210"/>
                    </a:cubicBezTo>
                    <a:cubicBezTo>
                      <a:pt x="509" y="207"/>
                      <a:pt x="509" y="207"/>
                      <a:pt x="509" y="207"/>
                    </a:cubicBezTo>
                    <a:cubicBezTo>
                      <a:pt x="509" y="198"/>
                      <a:pt x="510" y="191"/>
                      <a:pt x="511" y="185"/>
                    </a:cubicBezTo>
                    <a:cubicBezTo>
                      <a:pt x="512" y="179"/>
                      <a:pt x="514" y="174"/>
                      <a:pt x="516" y="168"/>
                    </a:cubicBezTo>
                    <a:cubicBezTo>
                      <a:pt x="517" y="165"/>
                      <a:pt x="517" y="162"/>
                      <a:pt x="517" y="159"/>
                    </a:cubicBezTo>
                    <a:cubicBezTo>
                      <a:pt x="517" y="157"/>
                      <a:pt x="517" y="155"/>
                      <a:pt x="517" y="153"/>
                    </a:cubicBezTo>
                    <a:cubicBezTo>
                      <a:pt x="518" y="150"/>
                      <a:pt x="520" y="149"/>
                      <a:pt x="521" y="148"/>
                    </a:cubicBezTo>
                    <a:cubicBezTo>
                      <a:pt x="523" y="148"/>
                      <a:pt x="525" y="147"/>
                      <a:pt x="526" y="144"/>
                    </a:cubicBezTo>
                    <a:cubicBezTo>
                      <a:pt x="526" y="144"/>
                      <a:pt x="526" y="143"/>
                      <a:pt x="526" y="142"/>
                    </a:cubicBezTo>
                    <a:cubicBezTo>
                      <a:pt x="527" y="141"/>
                      <a:pt x="527" y="139"/>
                      <a:pt x="529" y="139"/>
                    </a:cubicBezTo>
                    <a:cubicBezTo>
                      <a:pt x="530" y="138"/>
                      <a:pt x="530" y="138"/>
                      <a:pt x="531" y="138"/>
                    </a:cubicBezTo>
                    <a:cubicBezTo>
                      <a:pt x="532" y="138"/>
                      <a:pt x="534" y="137"/>
                      <a:pt x="535" y="136"/>
                    </a:cubicBezTo>
                    <a:cubicBezTo>
                      <a:pt x="538" y="132"/>
                      <a:pt x="541" y="128"/>
                      <a:pt x="543" y="125"/>
                    </a:cubicBezTo>
                    <a:cubicBezTo>
                      <a:pt x="546" y="121"/>
                      <a:pt x="550" y="116"/>
                      <a:pt x="553" y="112"/>
                    </a:cubicBezTo>
                    <a:cubicBezTo>
                      <a:pt x="556" y="110"/>
                      <a:pt x="557" y="108"/>
                      <a:pt x="556" y="106"/>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4" name="Freeform 57">
                <a:extLst>
                  <a:ext uri="{FF2B5EF4-FFF2-40B4-BE49-F238E27FC236}">
                    <a16:creationId xmlns:a16="http://schemas.microsoft.com/office/drawing/2014/main" id="{927045D3-5369-4260-983E-13130A00F3E9}"/>
                  </a:ext>
                </a:extLst>
              </p:cNvPr>
              <p:cNvSpPr>
                <a:spLocks/>
              </p:cNvSpPr>
              <p:nvPr/>
            </p:nvSpPr>
            <p:spPr bwMode="auto">
              <a:xfrm>
                <a:off x="2806" y="2586"/>
                <a:ext cx="649" cy="724"/>
              </a:xfrm>
              <a:custGeom>
                <a:avLst/>
                <a:gdLst>
                  <a:gd name="T0" fmla="*/ 356 w 358"/>
                  <a:gd name="T1" fmla="*/ 194 h 399"/>
                  <a:gd name="T2" fmla="*/ 357 w 358"/>
                  <a:gd name="T3" fmla="*/ 180 h 399"/>
                  <a:gd name="T4" fmla="*/ 353 w 358"/>
                  <a:gd name="T5" fmla="*/ 171 h 399"/>
                  <a:gd name="T6" fmla="*/ 343 w 358"/>
                  <a:gd name="T7" fmla="*/ 169 h 399"/>
                  <a:gd name="T8" fmla="*/ 329 w 358"/>
                  <a:gd name="T9" fmla="*/ 175 h 399"/>
                  <a:gd name="T10" fmla="*/ 323 w 358"/>
                  <a:gd name="T11" fmla="*/ 172 h 399"/>
                  <a:gd name="T12" fmla="*/ 316 w 358"/>
                  <a:gd name="T13" fmla="*/ 173 h 399"/>
                  <a:gd name="T14" fmla="*/ 306 w 358"/>
                  <a:gd name="T15" fmla="*/ 175 h 399"/>
                  <a:gd name="T16" fmla="*/ 307 w 358"/>
                  <a:gd name="T17" fmla="*/ 164 h 399"/>
                  <a:gd name="T18" fmla="*/ 304 w 358"/>
                  <a:gd name="T19" fmla="*/ 138 h 399"/>
                  <a:gd name="T20" fmla="*/ 294 w 358"/>
                  <a:gd name="T21" fmla="*/ 105 h 399"/>
                  <a:gd name="T22" fmla="*/ 295 w 358"/>
                  <a:gd name="T23" fmla="*/ 51 h 399"/>
                  <a:gd name="T24" fmla="*/ 262 w 358"/>
                  <a:gd name="T25" fmla="*/ 47 h 399"/>
                  <a:gd name="T26" fmla="*/ 257 w 358"/>
                  <a:gd name="T27" fmla="*/ 35 h 399"/>
                  <a:gd name="T28" fmla="*/ 250 w 358"/>
                  <a:gd name="T29" fmla="*/ 37 h 399"/>
                  <a:gd name="T30" fmla="*/ 227 w 358"/>
                  <a:gd name="T31" fmla="*/ 39 h 399"/>
                  <a:gd name="T32" fmla="*/ 223 w 358"/>
                  <a:gd name="T33" fmla="*/ 67 h 399"/>
                  <a:gd name="T34" fmla="*/ 207 w 358"/>
                  <a:gd name="T35" fmla="*/ 71 h 399"/>
                  <a:gd name="T36" fmla="*/ 204 w 358"/>
                  <a:gd name="T37" fmla="*/ 68 h 399"/>
                  <a:gd name="T38" fmla="*/ 194 w 358"/>
                  <a:gd name="T39" fmla="*/ 71 h 399"/>
                  <a:gd name="T40" fmla="*/ 185 w 358"/>
                  <a:gd name="T41" fmla="*/ 74 h 399"/>
                  <a:gd name="T42" fmla="*/ 174 w 358"/>
                  <a:gd name="T43" fmla="*/ 73 h 399"/>
                  <a:gd name="T44" fmla="*/ 158 w 358"/>
                  <a:gd name="T45" fmla="*/ 52 h 399"/>
                  <a:gd name="T46" fmla="*/ 149 w 358"/>
                  <a:gd name="T47" fmla="*/ 30 h 399"/>
                  <a:gd name="T48" fmla="*/ 146 w 358"/>
                  <a:gd name="T49" fmla="*/ 19 h 399"/>
                  <a:gd name="T50" fmla="*/ 143 w 358"/>
                  <a:gd name="T51" fmla="*/ 8 h 399"/>
                  <a:gd name="T52" fmla="*/ 130 w 358"/>
                  <a:gd name="T53" fmla="*/ 0 h 399"/>
                  <a:gd name="T54" fmla="*/ 67 w 358"/>
                  <a:gd name="T55" fmla="*/ 0 h 399"/>
                  <a:gd name="T56" fmla="*/ 29 w 358"/>
                  <a:gd name="T57" fmla="*/ 5 h 399"/>
                  <a:gd name="T58" fmla="*/ 24 w 358"/>
                  <a:gd name="T59" fmla="*/ 6 h 399"/>
                  <a:gd name="T60" fmla="*/ 15 w 358"/>
                  <a:gd name="T61" fmla="*/ 7 h 399"/>
                  <a:gd name="T62" fmla="*/ 30 w 358"/>
                  <a:gd name="T63" fmla="*/ 35 h 399"/>
                  <a:gd name="T64" fmla="*/ 35 w 358"/>
                  <a:gd name="T65" fmla="*/ 54 h 399"/>
                  <a:gd name="T66" fmla="*/ 45 w 358"/>
                  <a:gd name="T67" fmla="*/ 77 h 399"/>
                  <a:gd name="T68" fmla="*/ 48 w 358"/>
                  <a:gd name="T69" fmla="*/ 90 h 399"/>
                  <a:gd name="T70" fmla="*/ 37 w 358"/>
                  <a:gd name="T71" fmla="*/ 110 h 399"/>
                  <a:gd name="T72" fmla="*/ 42 w 358"/>
                  <a:gd name="T73" fmla="*/ 122 h 399"/>
                  <a:gd name="T74" fmla="*/ 46 w 358"/>
                  <a:gd name="T75" fmla="*/ 134 h 399"/>
                  <a:gd name="T76" fmla="*/ 51 w 358"/>
                  <a:gd name="T77" fmla="*/ 149 h 399"/>
                  <a:gd name="T78" fmla="*/ 60 w 358"/>
                  <a:gd name="T79" fmla="*/ 166 h 399"/>
                  <a:gd name="T80" fmla="*/ 58 w 358"/>
                  <a:gd name="T81" fmla="*/ 194 h 399"/>
                  <a:gd name="T82" fmla="*/ 41 w 358"/>
                  <a:gd name="T83" fmla="*/ 223 h 399"/>
                  <a:gd name="T84" fmla="*/ 32 w 358"/>
                  <a:gd name="T85" fmla="*/ 237 h 399"/>
                  <a:gd name="T86" fmla="*/ 21 w 358"/>
                  <a:gd name="T87" fmla="*/ 263 h 399"/>
                  <a:gd name="T88" fmla="*/ 17 w 358"/>
                  <a:gd name="T89" fmla="*/ 278 h 399"/>
                  <a:gd name="T90" fmla="*/ 9 w 358"/>
                  <a:gd name="T91" fmla="*/ 316 h 399"/>
                  <a:gd name="T92" fmla="*/ 2 w 358"/>
                  <a:gd name="T93" fmla="*/ 337 h 399"/>
                  <a:gd name="T94" fmla="*/ 3 w 358"/>
                  <a:gd name="T95" fmla="*/ 376 h 399"/>
                  <a:gd name="T96" fmla="*/ 23 w 358"/>
                  <a:gd name="T97" fmla="*/ 376 h 399"/>
                  <a:gd name="T98" fmla="*/ 46 w 358"/>
                  <a:gd name="T99" fmla="*/ 366 h 399"/>
                  <a:gd name="T100" fmla="*/ 86 w 358"/>
                  <a:gd name="T101" fmla="*/ 381 h 399"/>
                  <a:gd name="T102" fmla="*/ 215 w 358"/>
                  <a:gd name="T103" fmla="*/ 395 h 399"/>
                  <a:gd name="T104" fmla="*/ 247 w 358"/>
                  <a:gd name="T105" fmla="*/ 395 h 399"/>
                  <a:gd name="T106" fmla="*/ 269 w 358"/>
                  <a:gd name="T107" fmla="*/ 398 h 399"/>
                  <a:gd name="T108" fmla="*/ 288 w 358"/>
                  <a:gd name="T109" fmla="*/ 398 h 399"/>
                  <a:gd name="T110" fmla="*/ 335 w 358"/>
                  <a:gd name="T111" fmla="*/ 388 h 399"/>
                  <a:gd name="T112" fmla="*/ 346 w 358"/>
                  <a:gd name="T113" fmla="*/ 236 h 399"/>
                  <a:gd name="T114" fmla="*/ 354 w 358"/>
                  <a:gd name="T115" fmla="*/ 2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58" h="399">
                    <a:moveTo>
                      <a:pt x="357" y="213"/>
                    </a:moveTo>
                    <a:cubicBezTo>
                      <a:pt x="357" y="212"/>
                      <a:pt x="357" y="212"/>
                      <a:pt x="356" y="211"/>
                    </a:cubicBezTo>
                    <a:cubicBezTo>
                      <a:pt x="356" y="211"/>
                      <a:pt x="355" y="210"/>
                      <a:pt x="355" y="209"/>
                    </a:cubicBezTo>
                    <a:cubicBezTo>
                      <a:pt x="355" y="205"/>
                      <a:pt x="355" y="201"/>
                      <a:pt x="355" y="197"/>
                    </a:cubicBezTo>
                    <a:cubicBezTo>
                      <a:pt x="356" y="194"/>
                      <a:pt x="356" y="194"/>
                      <a:pt x="356" y="194"/>
                    </a:cubicBezTo>
                    <a:cubicBezTo>
                      <a:pt x="356" y="193"/>
                      <a:pt x="356" y="193"/>
                      <a:pt x="356" y="192"/>
                    </a:cubicBezTo>
                    <a:cubicBezTo>
                      <a:pt x="356" y="191"/>
                      <a:pt x="355" y="190"/>
                      <a:pt x="356" y="189"/>
                    </a:cubicBezTo>
                    <a:cubicBezTo>
                      <a:pt x="356" y="188"/>
                      <a:pt x="356" y="188"/>
                      <a:pt x="356" y="187"/>
                    </a:cubicBezTo>
                    <a:cubicBezTo>
                      <a:pt x="357" y="187"/>
                      <a:pt x="357" y="186"/>
                      <a:pt x="357" y="185"/>
                    </a:cubicBezTo>
                    <a:cubicBezTo>
                      <a:pt x="358" y="183"/>
                      <a:pt x="358" y="182"/>
                      <a:pt x="357" y="180"/>
                    </a:cubicBezTo>
                    <a:cubicBezTo>
                      <a:pt x="357" y="179"/>
                      <a:pt x="357" y="178"/>
                      <a:pt x="357" y="176"/>
                    </a:cubicBezTo>
                    <a:cubicBezTo>
                      <a:pt x="357" y="175"/>
                      <a:pt x="357" y="173"/>
                      <a:pt x="356" y="172"/>
                    </a:cubicBezTo>
                    <a:cubicBezTo>
                      <a:pt x="356" y="168"/>
                      <a:pt x="356" y="168"/>
                      <a:pt x="356" y="168"/>
                    </a:cubicBezTo>
                    <a:cubicBezTo>
                      <a:pt x="353" y="171"/>
                      <a:pt x="353" y="171"/>
                      <a:pt x="353" y="171"/>
                    </a:cubicBezTo>
                    <a:cubicBezTo>
                      <a:pt x="353" y="171"/>
                      <a:pt x="353" y="171"/>
                      <a:pt x="353" y="171"/>
                    </a:cubicBezTo>
                    <a:cubicBezTo>
                      <a:pt x="352" y="171"/>
                      <a:pt x="351" y="171"/>
                      <a:pt x="350" y="171"/>
                    </a:cubicBezTo>
                    <a:cubicBezTo>
                      <a:pt x="348" y="171"/>
                      <a:pt x="347" y="171"/>
                      <a:pt x="346" y="171"/>
                    </a:cubicBezTo>
                    <a:cubicBezTo>
                      <a:pt x="345" y="171"/>
                      <a:pt x="345" y="170"/>
                      <a:pt x="344" y="170"/>
                    </a:cubicBezTo>
                    <a:cubicBezTo>
                      <a:pt x="344" y="169"/>
                      <a:pt x="344" y="169"/>
                      <a:pt x="344" y="169"/>
                    </a:cubicBezTo>
                    <a:cubicBezTo>
                      <a:pt x="343" y="169"/>
                      <a:pt x="343" y="169"/>
                      <a:pt x="343" y="169"/>
                    </a:cubicBezTo>
                    <a:cubicBezTo>
                      <a:pt x="342" y="169"/>
                      <a:pt x="342" y="169"/>
                      <a:pt x="341" y="169"/>
                    </a:cubicBezTo>
                    <a:cubicBezTo>
                      <a:pt x="340" y="169"/>
                      <a:pt x="338" y="169"/>
                      <a:pt x="338" y="169"/>
                    </a:cubicBezTo>
                    <a:cubicBezTo>
                      <a:pt x="337" y="170"/>
                      <a:pt x="336" y="171"/>
                      <a:pt x="335" y="171"/>
                    </a:cubicBezTo>
                    <a:cubicBezTo>
                      <a:pt x="335" y="172"/>
                      <a:pt x="335" y="173"/>
                      <a:pt x="334" y="173"/>
                    </a:cubicBezTo>
                    <a:cubicBezTo>
                      <a:pt x="332" y="175"/>
                      <a:pt x="330" y="175"/>
                      <a:pt x="329" y="175"/>
                    </a:cubicBezTo>
                    <a:cubicBezTo>
                      <a:pt x="328" y="175"/>
                      <a:pt x="327" y="175"/>
                      <a:pt x="327" y="175"/>
                    </a:cubicBezTo>
                    <a:cubicBezTo>
                      <a:pt x="326" y="174"/>
                      <a:pt x="326" y="174"/>
                      <a:pt x="326" y="173"/>
                    </a:cubicBezTo>
                    <a:cubicBezTo>
                      <a:pt x="325" y="172"/>
                      <a:pt x="325" y="172"/>
                      <a:pt x="325" y="172"/>
                    </a:cubicBezTo>
                    <a:cubicBezTo>
                      <a:pt x="324" y="172"/>
                      <a:pt x="324" y="172"/>
                      <a:pt x="324" y="172"/>
                    </a:cubicBezTo>
                    <a:cubicBezTo>
                      <a:pt x="323" y="172"/>
                      <a:pt x="323" y="172"/>
                      <a:pt x="323" y="172"/>
                    </a:cubicBezTo>
                    <a:cubicBezTo>
                      <a:pt x="322" y="173"/>
                      <a:pt x="322" y="173"/>
                      <a:pt x="322" y="173"/>
                    </a:cubicBezTo>
                    <a:cubicBezTo>
                      <a:pt x="321" y="174"/>
                      <a:pt x="321" y="174"/>
                      <a:pt x="320" y="175"/>
                    </a:cubicBezTo>
                    <a:cubicBezTo>
                      <a:pt x="320" y="175"/>
                      <a:pt x="319" y="174"/>
                      <a:pt x="318" y="174"/>
                    </a:cubicBezTo>
                    <a:cubicBezTo>
                      <a:pt x="318" y="173"/>
                      <a:pt x="317" y="173"/>
                      <a:pt x="317" y="173"/>
                    </a:cubicBezTo>
                    <a:cubicBezTo>
                      <a:pt x="316" y="173"/>
                      <a:pt x="316" y="173"/>
                      <a:pt x="316" y="173"/>
                    </a:cubicBezTo>
                    <a:cubicBezTo>
                      <a:pt x="314" y="173"/>
                      <a:pt x="309" y="175"/>
                      <a:pt x="308" y="177"/>
                    </a:cubicBezTo>
                    <a:cubicBezTo>
                      <a:pt x="307" y="177"/>
                      <a:pt x="307" y="178"/>
                      <a:pt x="307" y="178"/>
                    </a:cubicBezTo>
                    <a:cubicBezTo>
                      <a:pt x="307" y="179"/>
                      <a:pt x="306" y="180"/>
                      <a:pt x="306" y="180"/>
                    </a:cubicBezTo>
                    <a:cubicBezTo>
                      <a:pt x="306" y="180"/>
                      <a:pt x="305" y="179"/>
                      <a:pt x="305" y="178"/>
                    </a:cubicBezTo>
                    <a:cubicBezTo>
                      <a:pt x="305" y="178"/>
                      <a:pt x="305" y="176"/>
                      <a:pt x="306" y="175"/>
                    </a:cubicBezTo>
                    <a:cubicBezTo>
                      <a:pt x="306" y="174"/>
                      <a:pt x="306" y="173"/>
                      <a:pt x="306" y="172"/>
                    </a:cubicBezTo>
                    <a:cubicBezTo>
                      <a:pt x="306" y="171"/>
                      <a:pt x="306" y="170"/>
                      <a:pt x="305" y="170"/>
                    </a:cubicBezTo>
                    <a:cubicBezTo>
                      <a:pt x="304" y="168"/>
                      <a:pt x="304" y="167"/>
                      <a:pt x="304" y="166"/>
                    </a:cubicBezTo>
                    <a:cubicBezTo>
                      <a:pt x="304" y="166"/>
                      <a:pt x="305" y="165"/>
                      <a:pt x="306" y="165"/>
                    </a:cubicBezTo>
                    <a:cubicBezTo>
                      <a:pt x="307" y="164"/>
                      <a:pt x="307" y="164"/>
                      <a:pt x="307" y="164"/>
                    </a:cubicBezTo>
                    <a:cubicBezTo>
                      <a:pt x="307" y="163"/>
                      <a:pt x="307" y="163"/>
                      <a:pt x="307" y="163"/>
                    </a:cubicBezTo>
                    <a:cubicBezTo>
                      <a:pt x="307" y="161"/>
                      <a:pt x="307" y="160"/>
                      <a:pt x="307" y="157"/>
                    </a:cubicBezTo>
                    <a:cubicBezTo>
                      <a:pt x="307" y="155"/>
                      <a:pt x="307" y="152"/>
                      <a:pt x="307" y="150"/>
                    </a:cubicBezTo>
                    <a:cubicBezTo>
                      <a:pt x="308" y="147"/>
                      <a:pt x="306" y="144"/>
                      <a:pt x="305" y="141"/>
                    </a:cubicBezTo>
                    <a:cubicBezTo>
                      <a:pt x="305" y="140"/>
                      <a:pt x="304" y="139"/>
                      <a:pt x="304" y="138"/>
                    </a:cubicBezTo>
                    <a:cubicBezTo>
                      <a:pt x="303" y="135"/>
                      <a:pt x="301" y="132"/>
                      <a:pt x="299" y="130"/>
                    </a:cubicBezTo>
                    <a:cubicBezTo>
                      <a:pt x="296" y="127"/>
                      <a:pt x="293" y="124"/>
                      <a:pt x="293" y="120"/>
                    </a:cubicBezTo>
                    <a:cubicBezTo>
                      <a:pt x="293" y="117"/>
                      <a:pt x="293" y="115"/>
                      <a:pt x="294" y="113"/>
                    </a:cubicBezTo>
                    <a:cubicBezTo>
                      <a:pt x="294" y="111"/>
                      <a:pt x="294" y="110"/>
                      <a:pt x="294" y="108"/>
                    </a:cubicBezTo>
                    <a:cubicBezTo>
                      <a:pt x="294" y="105"/>
                      <a:pt x="294" y="105"/>
                      <a:pt x="294" y="105"/>
                    </a:cubicBezTo>
                    <a:cubicBezTo>
                      <a:pt x="294" y="102"/>
                      <a:pt x="294" y="98"/>
                      <a:pt x="295" y="95"/>
                    </a:cubicBezTo>
                    <a:cubicBezTo>
                      <a:pt x="297" y="88"/>
                      <a:pt x="296" y="83"/>
                      <a:pt x="294" y="78"/>
                    </a:cubicBezTo>
                    <a:cubicBezTo>
                      <a:pt x="294" y="76"/>
                      <a:pt x="293" y="74"/>
                      <a:pt x="293" y="72"/>
                    </a:cubicBezTo>
                    <a:cubicBezTo>
                      <a:pt x="292" y="68"/>
                      <a:pt x="293" y="65"/>
                      <a:pt x="294" y="62"/>
                    </a:cubicBezTo>
                    <a:cubicBezTo>
                      <a:pt x="295" y="58"/>
                      <a:pt x="296" y="55"/>
                      <a:pt x="295" y="51"/>
                    </a:cubicBezTo>
                    <a:cubicBezTo>
                      <a:pt x="294" y="47"/>
                      <a:pt x="289" y="47"/>
                      <a:pt x="285" y="47"/>
                    </a:cubicBezTo>
                    <a:cubicBezTo>
                      <a:pt x="283" y="47"/>
                      <a:pt x="281" y="47"/>
                      <a:pt x="279" y="47"/>
                    </a:cubicBezTo>
                    <a:cubicBezTo>
                      <a:pt x="277" y="47"/>
                      <a:pt x="275" y="48"/>
                      <a:pt x="274" y="48"/>
                    </a:cubicBezTo>
                    <a:cubicBezTo>
                      <a:pt x="271" y="48"/>
                      <a:pt x="268" y="48"/>
                      <a:pt x="265" y="47"/>
                    </a:cubicBezTo>
                    <a:cubicBezTo>
                      <a:pt x="265" y="47"/>
                      <a:pt x="263" y="47"/>
                      <a:pt x="262" y="47"/>
                    </a:cubicBezTo>
                    <a:cubicBezTo>
                      <a:pt x="260" y="47"/>
                      <a:pt x="258" y="48"/>
                      <a:pt x="257" y="48"/>
                    </a:cubicBezTo>
                    <a:cubicBezTo>
                      <a:pt x="257" y="47"/>
                      <a:pt x="257" y="44"/>
                      <a:pt x="258" y="42"/>
                    </a:cubicBezTo>
                    <a:cubicBezTo>
                      <a:pt x="258" y="40"/>
                      <a:pt x="259" y="39"/>
                      <a:pt x="259" y="37"/>
                    </a:cubicBezTo>
                    <a:cubicBezTo>
                      <a:pt x="259" y="35"/>
                      <a:pt x="259" y="35"/>
                      <a:pt x="259" y="35"/>
                    </a:cubicBezTo>
                    <a:cubicBezTo>
                      <a:pt x="257" y="35"/>
                      <a:pt x="257" y="35"/>
                      <a:pt x="257" y="35"/>
                    </a:cubicBezTo>
                    <a:cubicBezTo>
                      <a:pt x="256" y="35"/>
                      <a:pt x="255" y="35"/>
                      <a:pt x="254" y="35"/>
                    </a:cubicBezTo>
                    <a:cubicBezTo>
                      <a:pt x="254" y="35"/>
                      <a:pt x="253" y="35"/>
                      <a:pt x="253" y="34"/>
                    </a:cubicBezTo>
                    <a:cubicBezTo>
                      <a:pt x="251" y="34"/>
                      <a:pt x="251" y="34"/>
                      <a:pt x="251" y="34"/>
                    </a:cubicBezTo>
                    <a:cubicBezTo>
                      <a:pt x="250" y="36"/>
                      <a:pt x="250" y="36"/>
                      <a:pt x="250" y="36"/>
                    </a:cubicBezTo>
                    <a:cubicBezTo>
                      <a:pt x="250" y="37"/>
                      <a:pt x="250" y="37"/>
                      <a:pt x="250" y="37"/>
                    </a:cubicBezTo>
                    <a:cubicBezTo>
                      <a:pt x="249" y="38"/>
                      <a:pt x="247" y="38"/>
                      <a:pt x="246" y="38"/>
                    </a:cubicBezTo>
                    <a:cubicBezTo>
                      <a:pt x="245" y="38"/>
                      <a:pt x="240" y="37"/>
                      <a:pt x="239" y="37"/>
                    </a:cubicBezTo>
                    <a:cubicBezTo>
                      <a:pt x="233" y="37"/>
                      <a:pt x="229" y="38"/>
                      <a:pt x="228" y="39"/>
                    </a:cubicBezTo>
                    <a:cubicBezTo>
                      <a:pt x="227" y="39"/>
                      <a:pt x="227" y="39"/>
                      <a:pt x="227" y="39"/>
                    </a:cubicBezTo>
                    <a:cubicBezTo>
                      <a:pt x="227" y="39"/>
                      <a:pt x="227" y="39"/>
                      <a:pt x="227" y="39"/>
                    </a:cubicBezTo>
                    <a:cubicBezTo>
                      <a:pt x="226" y="40"/>
                      <a:pt x="226" y="42"/>
                      <a:pt x="226" y="48"/>
                    </a:cubicBezTo>
                    <a:cubicBezTo>
                      <a:pt x="226" y="50"/>
                      <a:pt x="226" y="51"/>
                      <a:pt x="226" y="52"/>
                    </a:cubicBezTo>
                    <a:cubicBezTo>
                      <a:pt x="226" y="54"/>
                      <a:pt x="225" y="55"/>
                      <a:pt x="225" y="57"/>
                    </a:cubicBezTo>
                    <a:cubicBezTo>
                      <a:pt x="224" y="58"/>
                      <a:pt x="223" y="59"/>
                      <a:pt x="223" y="60"/>
                    </a:cubicBezTo>
                    <a:cubicBezTo>
                      <a:pt x="222" y="62"/>
                      <a:pt x="222" y="65"/>
                      <a:pt x="223" y="67"/>
                    </a:cubicBezTo>
                    <a:cubicBezTo>
                      <a:pt x="223" y="68"/>
                      <a:pt x="223" y="70"/>
                      <a:pt x="223" y="71"/>
                    </a:cubicBezTo>
                    <a:cubicBezTo>
                      <a:pt x="222" y="71"/>
                      <a:pt x="221" y="71"/>
                      <a:pt x="220" y="71"/>
                    </a:cubicBezTo>
                    <a:cubicBezTo>
                      <a:pt x="220" y="71"/>
                      <a:pt x="220" y="71"/>
                      <a:pt x="220" y="71"/>
                    </a:cubicBezTo>
                    <a:cubicBezTo>
                      <a:pt x="217" y="72"/>
                      <a:pt x="214" y="72"/>
                      <a:pt x="212" y="72"/>
                    </a:cubicBezTo>
                    <a:cubicBezTo>
                      <a:pt x="210" y="72"/>
                      <a:pt x="208" y="72"/>
                      <a:pt x="207" y="71"/>
                    </a:cubicBezTo>
                    <a:cubicBezTo>
                      <a:pt x="207" y="71"/>
                      <a:pt x="207" y="70"/>
                      <a:pt x="206" y="70"/>
                    </a:cubicBezTo>
                    <a:cubicBezTo>
                      <a:pt x="206" y="70"/>
                      <a:pt x="206" y="69"/>
                      <a:pt x="206" y="69"/>
                    </a:cubicBezTo>
                    <a:cubicBezTo>
                      <a:pt x="205" y="68"/>
                      <a:pt x="205" y="68"/>
                      <a:pt x="205" y="68"/>
                    </a:cubicBezTo>
                    <a:cubicBezTo>
                      <a:pt x="205" y="68"/>
                      <a:pt x="205" y="68"/>
                      <a:pt x="205" y="68"/>
                    </a:cubicBezTo>
                    <a:cubicBezTo>
                      <a:pt x="204" y="68"/>
                      <a:pt x="204" y="68"/>
                      <a:pt x="204" y="68"/>
                    </a:cubicBezTo>
                    <a:cubicBezTo>
                      <a:pt x="202" y="68"/>
                      <a:pt x="201" y="69"/>
                      <a:pt x="199" y="70"/>
                    </a:cubicBezTo>
                    <a:cubicBezTo>
                      <a:pt x="199" y="70"/>
                      <a:pt x="198" y="71"/>
                      <a:pt x="198" y="71"/>
                    </a:cubicBezTo>
                    <a:cubicBezTo>
                      <a:pt x="198" y="71"/>
                      <a:pt x="198" y="71"/>
                      <a:pt x="197" y="71"/>
                    </a:cubicBezTo>
                    <a:cubicBezTo>
                      <a:pt x="197" y="71"/>
                      <a:pt x="196" y="71"/>
                      <a:pt x="196" y="71"/>
                    </a:cubicBezTo>
                    <a:cubicBezTo>
                      <a:pt x="195" y="71"/>
                      <a:pt x="194" y="71"/>
                      <a:pt x="194" y="71"/>
                    </a:cubicBezTo>
                    <a:cubicBezTo>
                      <a:pt x="193" y="71"/>
                      <a:pt x="192" y="71"/>
                      <a:pt x="191" y="71"/>
                    </a:cubicBezTo>
                    <a:cubicBezTo>
                      <a:pt x="191" y="71"/>
                      <a:pt x="190" y="71"/>
                      <a:pt x="190" y="71"/>
                    </a:cubicBezTo>
                    <a:cubicBezTo>
                      <a:pt x="188" y="71"/>
                      <a:pt x="188" y="72"/>
                      <a:pt x="187" y="73"/>
                    </a:cubicBezTo>
                    <a:cubicBezTo>
                      <a:pt x="187" y="73"/>
                      <a:pt x="186" y="73"/>
                      <a:pt x="186" y="74"/>
                    </a:cubicBezTo>
                    <a:cubicBezTo>
                      <a:pt x="185" y="74"/>
                      <a:pt x="185" y="74"/>
                      <a:pt x="185" y="74"/>
                    </a:cubicBezTo>
                    <a:cubicBezTo>
                      <a:pt x="185" y="74"/>
                      <a:pt x="184" y="74"/>
                      <a:pt x="184" y="74"/>
                    </a:cubicBezTo>
                    <a:cubicBezTo>
                      <a:pt x="184" y="73"/>
                      <a:pt x="183" y="73"/>
                      <a:pt x="182" y="73"/>
                    </a:cubicBezTo>
                    <a:cubicBezTo>
                      <a:pt x="182" y="72"/>
                      <a:pt x="181" y="72"/>
                      <a:pt x="180" y="72"/>
                    </a:cubicBezTo>
                    <a:cubicBezTo>
                      <a:pt x="179" y="72"/>
                      <a:pt x="178" y="72"/>
                      <a:pt x="177" y="73"/>
                    </a:cubicBezTo>
                    <a:cubicBezTo>
                      <a:pt x="176" y="73"/>
                      <a:pt x="175" y="73"/>
                      <a:pt x="174" y="73"/>
                    </a:cubicBezTo>
                    <a:cubicBezTo>
                      <a:pt x="174" y="73"/>
                      <a:pt x="172" y="73"/>
                      <a:pt x="171" y="71"/>
                    </a:cubicBezTo>
                    <a:cubicBezTo>
                      <a:pt x="169" y="69"/>
                      <a:pt x="167" y="67"/>
                      <a:pt x="166" y="64"/>
                    </a:cubicBezTo>
                    <a:cubicBezTo>
                      <a:pt x="165" y="62"/>
                      <a:pt x="164" y="61"/>
                      <a:pt x="163" y="59"/>
                    </a:cubicBezTo>
                    <a:cubicBezTo>
                      <a:pt x="163" y="59"/>
                      <a:pt x="162" y="58"/>
                      <a:pt x="161" y="57"/>
                    </a:cubicBezTo>
                    <a:cubicBezTo>
                      <a:pt x="160" y="55"/>
                      <a:pt x="159" y="54"/>
                      <a:pt x="158" y="52"/>
                    </a:cubicBezTo>
                    <a:cubicBezTo>
                      <a:pt x="158" y="52"/>
                      <a:pt x="157" y="51"/>
                      <a:pt x="156" y="50"/>
                    </a:cubicBezTo>
                    <a:cubicBezTo>
                      <a:pt x="155" y="49"/>
                      <a:pt x="154" y="48"/>
                      <a:pt x="153" y="47"/>
                    </a:cubicBezTo>
                    <a:cubicBezTo>
                      <a:pt x="153" y="45"/>
                      <a:pt x="153" y="44"/>
                      <a:pt x="153" y="43"/>
                    </a:cubicBezTo>
                    <a:cubicBezTo>
                      <a:pt x="153" y="42"/>
                      <a:pt x="153" y="41"/>
                      <a:pt x="153" y="40"/>
                    </a:cubicBezTo>
                    <a:cubicBezTo>
                      <a:pt x="152" y="37"/>
                      <a:pt x="151" y="34"/>
                      <a:pt x="149" y="30"/>
                    </a:cubicBezTo>
                    <a:cubicBezTo>
                      <a:pt x="149" y="30"/>
                      <a:pt x="148" y="29"/>
                      <a:pt x="148" y="28"/>
                    </a:cubicBezTo>
                    <a:cubicBezTo>
                      <a:pt x="148" y="27"/>
                      <a:pt x="147" y="27"/>
                      <a:pt x="147" y="26"/>
                    </a:cubicBezTo>
                    <a:cubicBezTo>
                      <a:pt x="147" y="26"/>
                      <a:pt x="146" y="25"/>
                      <a:pt x="146" y="24"/>
                    </a:cubicBezTo>
                    <a:cubicBezTo>
                      <a:pt x="146" y="23"/>
                      <a:pt x="146" y="22"/>
                      <a:pt x="146" y="21"/>
                    </a:cubicBezTo>
                    <a:cubicBezTo>
                      <a:pt x="146" y="20"/>
                      <a:pt x="146" y="20"/>
                      <a:pt x="146" y="19"/>
                    </a:cubicBezTo>
                    <a:cubicBezTo>
                      <a:pt x="146" y="17"/>
                      <a:pt x="146" y="15"/>
                      <a:pt x="145" y="13"/>
                    </a:cubicBezTo>
                    <a:cubicBezTo>
                      <a:pt x="145" y="12"/>
                      <a:pt x="145" y="11"/>
                      <a:pt x="145" y="10"/>
                    </a:cubicBezTo>
                    <a:cubicBezTo>
                      <a:pt x="145" y="9"/>
                      <a:pt x="145" y="9"/>
                      <a:pt x="145" y="9"/>
                    </a:cubicBezTo>
                    <a:cubicBezTo>
                      <a:pt x="144" y="8"/>
                      <a:pt x="144" y="8"/>
                      <a:pt x="144" y="8"/>
                    </a:cubicBezTo>
                    <a:cubicBezTo>
                      <a:pt x="143" y="8"/>
                      <a:pt x="143" y="8"/>
                      <a:pt x="143" y="8"/>
                    </a:cubicBezTo>
                    <a:cubicBezTo>
                      <a:pt x="143" y="8"/>
                      <a:pt x="143" y="8"/>
                      <a:pt x="143" y="8"/>
                    </a:cubicBezTo>
                    <a:cubicBezTo>
                      <a:pt x="143" y="4"/>
                      <a:pt x="142" y="0"/>
                      <a:pt x="138" y="0"/>
                    </a:cubicBezTo>
                    <a:cubicBezTo>
                      <a:pt x="137" y="0"/>
                      <a:pt x="137" y="0"/>
                      <a:pt x="136" y="1"/>
                    </a:cubicBezTo>
                    <a:cubicBezTo>
                      <a:pt x="136" y="1"/>
                      <a:pt x="135" y="1"/>
                      <a:pt x="135" y="1"/>
                    </a:cubicBezTo>
                    <a:cubicBezTo>
                      <a:pt x="133" y="1"/>
                      <a:pt x="132" y="0"/>
                      <a:pt x="130" y="0"/>
                    </a:cubicBezTo>
                    <a:cubicBezTo>
                      <a:pt x="129" y="0"/>
                      <a:pt x="128" y="0"/>
                      <a:pt x="127" y="0"/>
                    </a:cubicBezTo>
                    <a:cubicBezTo>
                      <a:pt x="122" y="0"/>
                      <a:pt x="116" y="0"/>
                      <a:pt x="111" y="0"/>
                    </a:cubicBezTo>
                    <a:cubicBezTo>
                      <a:pt x="102" y="0"/>
                      <a:pt x="94" y="0"/>
                      <a:pt x="86" y="0"/>
                    </a:cubicBezTo>
                    <a:cubicBezTo>
                      <a:pt x="76" y="0"/>
                      <a:pt x="76" y="0"/>
                      <a:pt x="76" y="0"/>
                    </a:cubicBezTo>
                    <a:cubicBezTo>
                      <a:pt x="73" y="0"/>
                      <a:pt x="70" y="0"/>
                      <a:pt x="67" y="0"/>
                    </a:cubicBezTo>
                    <a:cubicBezTo>
                      <a:pt x="44" y="0"/>
                      <a:pt x="44" y="0"/>
                      <a:pt x="44" y="0"/>
                    </a:cubicBezTo>
                    <a:cubicBezTo>
                      <a:pt x="42" y="0"/>
                      <a:pt x="38" y="1"/>
                      <a:pt x="36" y="2"/>
                    </a:cubicBezTo>
                    <a:cubicBezTo>
                      <a:pt x="35" y="2"/>
                      <a:pt x="34" y="3"/>
                      <a:pt x="34" y="3"/>
                    </a:cubicBezTo>
                    <a:cubicBezTo>
                      <a:pt x="33" y="4"/>
                      <a:pt x="32" y="5"/>
                      <a:pt x="30" y="5"/>
                    </a:cubicBezTo>
                    <a:cubicBezTo>
                      <a:pt x="29" y="5"/>
                      <a:pt x="29" y="5"/>
                      <a:pt x="29" y="5"/>
                    </a:cubicBezTo>
                    <a:cubicBezTo>
                      <a:pt x="29" y="5"/>
                      <a:pt x="28" y="5"/>
                      <a:pt x="28" y="5"/>
                    </a:cubicBezTo>
                    <a:cubicBezTo>
                      <a:pt x="27" y="4"/>
                      <a:pt x="27" y="4"/>
                      <a:pt x="27" y="4"/>
                    </a:cubicBezTo>
                    <a:cubicBezTo>
                      <a:pt x="27" y="4"/>
                      <a:pt x="27" y="4"/>
                      <a:pt x="27" y="4"/>
                    </a:cubicBezTo>
                    <a:cubicBezTo>
                      <a:pt x="27" y="4"/>
                      <a:pt x="26" y="5"/>
                      <a:pt x="26" y="5"/>
                    </a:cubicBezTo>
                    <a:cubicBezTo>
                      <a:pt x="25" y="5"/>
                      <a:pt x="25" y="5"/>
                      <a:pt x="24" y="6"/>
                    </a:cubicBezTo>
                    <a:cubicBezTo>
                      <a:pt x="24" y="6"/>
                      <a:pt x="24" y="6"/>
                      <a:pt x="23" y="6"/>
                    </a:cubicBezTo>
                    <a:cubicBezTo>
                      <a:pt x="22" y="7"/>
                      <a:pt x="22" y="7"/>
                      <a:pt x="21" y="7"/>
                    </a:cubicBezTo>
                    <a:cubicBezTo>
                      <a:pt x="20" y="7"/>
                      <a:pt x="19" y="6"/>
                      <a:pt x="18" y="6"/>
                    </a:cubicBezTo>
                    <a:cubicBezTo>
                      <a:pt x="16" y="5"/>
                      <a:pt x="16" y="5"/>
                      <a:pt x="16" y="5"/>
                    </a:cubicBezTo>
                    <a:cubicBezTo>
                      <a:pt x="15" y="7"/>
                      <a:pt x="15" y="7"/>
                      <a:pt x="15" y="7"/>
                    </a:cubicBezTo>
                    <a:cubicBezTo>
                      <a:pt x="15" y="8"/>
                      <a:pt x="15" y="8"/>
                      <a:pt x="15" y="9"/>
                    </a:cubicBezTo>
                    <a:cubicBezTo>
                      <a:pt x="16" y="11"/>
                      <a:pt x="16" y="12"/>
                      <a:pt x="17" y="14"/>
                    </a:cubicBezTo>
                    <a:cubicBezTo>
                      <a:pt x="18" y="15"/>
                      <a:pt x="18" y="15"/>
                      <a:pt x="18" y="15"/>
                    </a:cubicBezTo>
                    <a:cubicBezTo>
                      <a:pt x="20" y="18"/>
                      <a:pt x="22" y="22"/>
                      <a:pt x="23" y="25"/>
                    </a:cubicBezTo>
                    <a:cubicBezTo>
                      <a:pt x="25" y="29"/>
                      <a:pt x="27" y="32"/>
                      <a:pt x="30" y="35"/>
                    </a:cubicBezTo>
                    <a:cubicBezTo>
                      <a:pt x="31" y="36"/>
                      <a:pt x="31" y="36"/>
                      <a:pt x="31" y="38"/>
                    </a:cubicBezTo>
                    <a:cubicBezTo>
                      <a:pt x="31" y="38"/>
                      <a:pt x="31" y="39"/>
                      <a:pt x="31" y="40"/>
                    </a:cubicBezTo>
                    <a:cubicBezTo>
                      <a:pt x="31" y="41"/>
                      <a:pt x="31" y="42"/>
                      <a:pt x="31" y="43"/>
                    </a:cubicBezTo>
                    <a:cubicBezTo>
                      <a:pt x="31" y="45"/>
                      <a:pt x="32" y="47"/>
                      <a:pt x="33" y="49"/>
                    </a:cubicBezTo>
                    <a:cubicBezTo>
                      <a:pt x="34" y="51"/>
                      <a:pt x="34" y="52"/>
                      <a:pt x="35" y="54"/>
                    </a:cubicBezTo>
                    <a:cubicBezTo>
                      <a:pt x="35" y="57"/>
                      <a:pt x="37" y="60"/>
                      <a:pt x="38" y="63"/>
                    </a:cubicBezTo>
                    <a:cubicBezTo>
                      <a:pt x="39" y="65"/>
                      <a:pt x="39" y="66"/>
                      <a:pt x="40" y="68"/>
                    </a:cubicBezTo>
                    <a:cubicBezTo>
                      <a:pt x="40" y="69"/>
                      <a:pt x="41" y="70"/>
                      <a:pt x="41" y="71"/>
                    </a:cubicBezTo>
                    <a:cubicBezTo>
                      <a:pt x="42" y="73"/>
                      <a:pt x="43" y="74"/>
                      <a:pt x="43" y="75"/>
                    </a:cubicBezTo>
                    <a:cubicBezTo>
                      <a:pt x="44" y="76"/>
                      <a:pt x="44" y="76"/>
                      <a:pt x="45" y="77"/>
                    </a:cubicBezTo>
                    <a:cubicBezTo>
                      <a:pt x="45" y="79"/>
                      <a:pt x="46" y="80"/>
                      <a:pt x="46" y="82"/>
                    </a:cubicBezTo>
                    <a:cubicBezTo>
                      <a:pt x="46" y="83"/>
                      <a:pt x="46" y="83"/>
                      <a:pt x="46" y="83"/>
                    </a:cubicBezTo>
                    <a:cubicBezTo>
                      <a:pt x="47" y="83"/>
                      <a:pt x="47" y="84"/>
                      <a:pt x="46" y="85"/>
                    </a:cubicBezTo>
                    <a:cubicBezTo>
                      <a:pt x="46" y="86"/>
                      <a:pt x="46" y="87"/>
                      <a:pt x="46" y="88"/>
                    </a:cubicBezTo>
                    <a:cubicBezTo>
                      <a:pt x="47" y="89"/>
                      <a:pt x="47" y="90"/>
                      <a:pt x="48" y="90"/>
                    </a:cubicBezTo>
                    <a:cubicBezTo>
                      <a:pt x="48" y="91"/>
                      <a:pt x="48" y="91"/>
                      <a:pt x="48" y="91"/>
                    </a:cubicBezTo>
                    <a:cubicBezTo>
                      <a:pt x="48" y="92"/>
                      <a:pt x="48" y="94"/>
                      <a:pt x="47" y="94"/>
                    </a:cubicBezTo>
                    <a:cubicBezTo>
                      <a:pt x="46" y="96"/>
                      <a:pt x="44" y="97"/>
                      <a:pt x="42" y="98"/>
                    </a:cubicBezTo>
                    <a:cubicBezTo>
                      <a:pt x="42" y="99"/>
                      <a:pt x="41" y="99"/>
                      <a:pt x="40" y="100"/>
                    </a:cubicBezTo>
                    <a:cubicBezTo>
                      <a:pt x="37" y="102"/>
                      <a:pt x="36" y="106"/>
                      <a:pt x="37" y="110"/>
                    </a:cubicBezTo>
                    <a:cubicBezTo>
                      <a:pt x="38" y="111"/>
                      <a:pt x="38" y="111"/>
                      <a:pt x="38" y="112"/>
                    </a:cubicBezTo>
                    <a:cubicBezTo>
                      <a:pt x="39" y="113"/>
                      <a:pt x="39" y="113"/>
                      <a:pt x="39" y="114"/>
                    </a:cubicBezTo>
                    <a:cubicBezTo>
                      <a:pt x="40" y="114"/>
                      <a:pt x="40" y="115"/>
                      <a:pt x="40" y="115"/>
                    </a:cubicBezTo>
                    <a:cubicBezTo>
                      <a:pt x="40" y="116"/>
                      <a:pt x="40" y="117"/>
                      <a:pt x="41" y="119"/>
                    </a:cubicBezTo>
                    <a:cubicBezTo>
                      <a:pt x="42" y="120"/>
                      <a:pt x="42" y="121"/>
                      <a:pt x="42" y="122"/>
                    </a:cubicBezTo>
                    <a:cubicBezTo>
                      <a:pt x="42" y="123"/>
                      <a:pt x="42" y="123"/>
                      <a:pt x="42" y="124"/>
                    </a:cubicBezTo>
                    <a:cubicBezTo>
                      <a:pt x="42" y="125"/>
                      <a:pt x="42" y="127"/>
                      <a:pt x="43" y="129"/>
                    </a:cubicBezTo>
                    <a:cubicBezTo>
                      <a:pt x="43" y="130"/>
                      <a:pt x="44" y="130"/>
                      <a:pt x="44" y="131"/>
                    </a:cubicBezTo>
                    <a:cubicBezTo>
                      <a:pt x="45" y="131"/>
                      <a:pt x="45" y="132"/>
                      <a:pt x="45" y="132"/>
                    </a:cubicBezTo>
                    <a:cubicBezTo>
                      <a:pt x="46" y="133"/>
                      <a:pt x="46" y="134"/>
                      <a:pt x="46" y="134"/>
                    </a:cubicBezTo>
                    <a:cubicBezTo>
                      <a:pt x="46" y="135"/>
                      <a:pt x="46" y="136"/>
                      <a:pt x="46" y="137"/>
                    </a:cubicBezTo>
                    <a:cubicBezTo>
                      <a:pt x="47" y="138"/>
                      <a:pt x="48" y="140"/>
                      <a:pt x="48" y="141"/>
                    </a:cubicBezTo>
                    <a:cubicBezTo>
                      <a:pt x="49" y="143"/>
                      <a:pt x="49" y="144"/>
                      <a:pt x="50" y="145"/>
                    </a:cubicBezTo>
                    <a:cubicBezTo>
                      <a:pt x="50" y="145"/>
                      <a:pt x="50" y="146"/>
                      <a:pt x="50" y="146"/>
                    </a:cubicBezTo>
                    <a:cubicBezTo>
                      <a:pt x="50" y="147"/>
                      <a:pt x="50" y="148"/>
                      <a:pt x="51" y="149"/>
                    </a:cubicBezTo>
                    <a:cubicBezTo>
                      <a:pt x="52" y="151"/>
                      <a:pt x="53" y="152"/>
                      <a:pt x="54" y="153"/>
                    </a:cubicBezTo>
                    <a:cubicBezTo>
                      <a:pt x="55" y="154"/>
                      <a:pt x="56" y="155"/>
                      <a:pt x="56" y="156"/>
                    </a:cubicBezTo>
                    <a:cubicBezTo>
                      <a:pt x="57" y="157"/>
                      <a:pt x="57" y="158"/>
                      <a:pt x="57" y="160"/>
                    </a:cubicBezTo>
                    <a:cubicBezTo>
                      <a:pt x="57" y="161"/>
                      <a:pt x="57" y="162"/>
                      <a:pt x="57" y="163"/>
                    </a:cubicBezTo>
                    <a:cubicBezTo>
                      <a:pt x="58" y="165"/>
                      <a:pt x="59" y="166"/>
                      <a:pt x="60" y="166"/>
                    </a:cubicBezTo>
                    <a:cubicBezTo>
                      <a:pt x="60" y="167"/>
                      <a:pt x="60" y="167"/>
                      <a:pt x="60" y="167"/>
                    </a:cubicBezTo>
                    <a:cubicBezTo>
                      <a:pt x="61" y="169"/>
                      <a:pt x="60" y="171"/>
                      <a:pt x="60" y="174"/>
                    </a:cubicBezTo>
                    <a:cubicBezTo>
                      <a:pt x="59" y="175"/>
                      <a:pt x="59" y="177"/>
                      <a:pt x="59" y="179"/>
                    </a:cubicBezTo>
                    <a:cubicBezTo>
                      <a:pt x="59" y="180"/>
                      <a:pt x="59" y="180"/>
                      <a:pt x="59" y="180"/>
                    </a:cubicBezTo>
                    <a:cubicBezTo>
                      <a:pt x="59" y="185"/>
                      <a:pt x="59" y="189"/>
                      <a:pt x="58" y="194"/>
                    </a:cubicBezTo>
                    <a:cubicBezTo>
                      <a:pt x="58" y="198"/>
                      <a:pt x="57" y="201"/>
                      <a:pt x="56" y="206"/>
                    </a:cubicBezTo>
                    <a:cubicBezTo>
                      <a:pt x="55" y="208"/>
                      <a:pt x="55" y="208"/>
                      <a:pt x="55" y="208"/>
                    </a:cubicBezTo>
                    <a:cubicBezTo>
                      <a:pt x="54" y="212"/>
                      <a:pt x="50" y="216"/>
                      <a:pt x="47" y="219"/>
                    </a:cubicBezTo>
                    <a:cubicBezTo>
                      <a:pt x="45" y="220"/>
                      <a:pt x="44" y="221"/>
                      <a:pt x="42" y="222"/>
                    </a:cubicBezTo>
                    <a:cubicBezTo>
                      <a:pt x="42" y="222"/>
                      <a:pt x="41" y="223"/>
                      <a:pt x="41" y="223"/>
                    </a:cubicBezTo>
                    <a:cubicBezTo>
                      <a:pt x="40" y="223"/>
                      <a:pt x="38" y="224"/>
                      <a:pt x="37" y="225"/>
                    </a:cubicBezTo>
                    <a:cubicBezTo>
                      <a:pt x="35" y="228"/>
                      <a:pt x="35" y="230"/>
                      <a:pt x="35" y="233"/>
                    </a:cubicBezTo>
                    <a:cubicBezTo>
                      <a:pt x="35" y="234"/>
                      <a:pt x="35" y="234"/>
                      <a:pt x="35" y="234"/>
                    </a:cubicBezTo>
                    <a:cubicBezTo>
                      <a:pt x="35" y="235"/>
                      <a:pt x="35" y="235"/>
                      <a:pt x="34" y="235"/>
                    </a:cubicBezTo>
                    <a:cubicBezTo>
                      <a:pt x="33" y="236"/>
                      <a:pt x="33" y="236"/>
                      <a:pt x="32" y="237"/>
                    </a:cubicBezTo>
                    <a:cubicBezTo>
                      <a:pt x="31" y="238"/>
                      <a:pt x="30" y="240"/>
                      <a:pt x="29" y="241"/>
                    </a:cubicBezTo>
                    <a:cubicBezTo>
                      <a:pt x="28" y="242"/>
                      <a:pt x="27" y="243"/>
                      <a:pt x="26" y="244"/>
                    </a:cubicBezTo>
                    <a:cubicBezTo>
                      <a:pt x="24" y="247"/>
                      <a:pt x="22" y="250"/>
                      <a:pt x="22" y="253"/>
                    </a:cubicBezTo>
                    <a:cubicBezTo>
                      <a:pt x="22" y="255"/>
                      <a:pt x="22" y="256"/>
                      <a:pt x="22" y="257"/>
                    </a:cubicBezTo>
                    <a:cubicBezTo>
                      <a:pt x="22" y="259"/>
                      <a:pt x="22" y="261"/>
                      <a:pt x="21" y="263"/>
                    </a:cubicBezTo>
                    <a:cubicBezTo>
                      <a:pt x="21" y="263"/>
                      <a:pt x="21" y="264"/>
                      <a:pt x="20" y="264"/>
                    </a:cubicBezTo>
                    <a:cubicBezTo>
                      <a:pt x="20" y="265"/>
                      <a:pt x="20" y="265"/>
                      <a:pt x="20" y="265"/>
                    </a:cubicBezTo>
                    <a:cubicBezTo>
                      <a:pt x="19" y="267"/>
                      <a:pt x="18" y="268"/>
                      <a:pt x="18" y="269"/>
                    </a:cubicBezTo>
                    <a:cubicBezTo>
                      <a:pt x="17" y="271"/>
                      <a:pt x="17" y="273"/>
                      <a:pt x="17" y="275"/>
                    </a:cubicBezTo>
                    <a:cubicBezTo>
                      <a:pt x="17" y="276"/>
                      <a:pt x="17" y="277"/>
                      <a:pt x="17" y="278"/>
                    </a:cubicBezTo>
                    <a:cubicBezTo>
                      <a:pt x="17" y="279"/>
                      <a:pt x="17" y="280"/>
                      <a:pt x="17" y="280"/>
                    </a:cubicBezTo>
                    <a:cubicBezTo>
                      <a:pt x="16" y="282"/>
                      <a:pt x="16" y="284"/>
                      <a:pt x="16" y="286"/>
                    </a:cubicBezTo>
                    <a:cubicBezTo>
                      <a:pt x="16" y="290"/>
                      <a:pt x="15" y="295"/>
                      <a:pt x="13" y="299"/>
                    </a:cubicBezTo>
                    <a:cubicBezTo>
                      <a:pt x="11" y="303"/>
                      <a:pt x="9" y="308"/>
                      <a:pt x="9" y="314"/>
                    </a:cubicBezTo>
                    <a:cubicBezTo>
                      <a:pt x="9" y="315"/>
                      <a:pt x="9" y="315"/>
                      <a:pt x="9" y="316"/>
                    </a:cubicBezTo>
                    <a:cubicBezTo>
                      <a:pt x="9" y="317"/>
                      <a:pt x="9" y="318"/>
                      <a:pt x="8" y="320"/>
                    </a:cubicBezTo>
                    <a:cubicBezTo>
                      <a:pt x="7" y="320"/>
                      <a:pt x="6" y="321"/>
                      <a:pt x="5" y="322"/>
                    </a:cubicBezTo>
                    <a:cubicBezTo>
                      <a:pt x="4" y="323"/>
                      <a:pt x="3" y="325"/>
                      <a:pt x="2" y="327"/>
                    </a:cubicBezTo>
                    <a:cubicBezTo>
                      <a:pt x="0" y="330"/>
                      <a:pt x="1" y="333"/>
                      <a:pt x="1" y="335"/>
                    </a:cubicBezTo>
                    <a:cubicBezTo>
                      <a:pt x="1" y="336"/>
                      <a:pt x="2" y="337"/>
                      <a:pt x="2" y="337"/>
                    </a:cubicBezTo>
                    <a:cubicBezTo>
                      <a:pt x="2" y="342"/>
                      <a:pt x="3" y="346"/>
                      <a:pt x="3" y="350"/>
                    </a:cubicBezTo>
                    <a:cubicBezTo>
                      <a:pt x="3" y="353"/>
                      <a:pt x="3" y="356"/>
                      <a:pt x="2" y="358"/>
                    </a:cubicBezTo>
                    <a:cubicBezTo>
                      <a:pt x="1" y="364"/>
                      <a:pt x="0" y="368"/>
                      <a:pt x="0" y="373"/>
                    </a:cubicBezTo>
                    <a:cubicBezTo>
                      <a:pt x="0" y="378"/>
                      <a:pt x="0" y="378"/>
                      <a:pt x="0" y="378"/>
                    </a:cubicBezTo>
                    <a:cubicBezTo>
                      <a:pt x="3" y="376"/>
                      <a:pt x="3" y="376"/>
                      <a:pt x="3" y="376"/>
                    </a:cubicBezTo>
                    <a:cubicBezTo>
                      <a:pt x="7" y="374"/>
                      <a:pt x="10" y="372"/>
                      <a:pt x="13" y="372"/>
                    </a:cubicBezTo>
                    <a:cubicBezTo>
                      <a:pt x="14" y="372"/>
                      <a:pt x="14" y="372"/>
                      <a:pt x="15" y="372"/>
                    </a:cubicBezTo>
                    <a:cubicBezTo>
                      <a:pt x="16" y="372"/>
                      <a:pt x="17" y="373"/>
                      <a:pt x="18" y="374"/>
                    </a:cubicBezTo>
                    <a:cubicBezTo>
                      <a:pt x="19" y="375"/>
                      <a:pt x="20" y="375"/>
                      <a:pt x="22" y="376"/>
                    </a:cubicBezTo>
                    <a:cubicBezTo>
                      <a:pt x="22" y="376"/>
                      <a:pt x="22" y="376"/>
                      <a:pt x="23" y="376"/>
                    </a:cubicBezTo>
                    <a:cubicBezTo>
                      <a:pt x="25" y="376"/>
                      <a:pt x="29" y="375"/>
                      <a:pt x="31" y="374"/>
                    </a:cubicBezTo>
                    <a:cubicBezTo>
                      <a:pt x="32" y="373"/>
                      <a:pt x="33" y="372"/>
                      <a:pt x="34" y="371"/>
                    </a:cubicBezTo>
                    <a:cubicBezTo>
                      <a:pt x="35" y="369"/>
                      <a:pt x="36" y="368"/>
                      <a:pt x="37" y="368"/>
                    </a:cubicBezTo>
                    <a:cubicBezTo>
                      <a:pt x="38" y="367"/>
                      <a:pt x="44" y="366"/>
                      <a:pt x="46" y="366"/>
                    </a:cubicBezTo>
                    <a:cubicBezTo>
                      <a:pt x="46" y="366"/>
                      <a:pt x="46" y="366"/>
                      <a:pt x="46" y="366"/>
                    </a:cubicBezTo>
                    <a:cubicBezTo>
                      <a:pt x="50" y="366"/>
                      <a:pt x="53" y="369"/>
                      <a:pt x="55" y="372"/>
                    </a:cubicBezTo>
                    <a:cubicBezTo>
                      <a:pt x="56" y="374"/>
                      <a:pt x="57" y="375"/>
                      <a:pt x="58" y="376"/>
                    </a:cubicBezTo>
                    <a:cubicBezTo>
                      <a:pt x="60" y="377"/>
                      <a:pt x="63" y="379"/>
                      <a:pt x="65" y="380"/>
                    </a:cubicBezTo>
                    <a:cubicBezTo>
                      <a:pt x="68" y="381"/>
                      <a:pt x="71" y="382"/>
                      <a:pt x="76" y="382"/>
                    </a:cubicBezTo>
                    <a:cubicBezTo>
                      <a:pt x="80" y="382"/>
                      <a:pt x="83" y="381"/>
                      <a:pt x="86" y="381"/>
                    </a:cubicBezTo>
                    <a:cubicBezTo>
                      <a:pt x="88" y="381"/>
                      <a:pt x="90" y="381"/>
                      <a:pt x="92" y="381"/>
                    </a:cubicBezTo>
                    <a:cubicBezTo>
                      <a:pt x="195" y="381"/>
                      <a:pt x="195" y="381"/>
                      <a:pt x="195" y="381"/>
                    </a:cubicBezTo>
                    <a:cubicBezTo>
                      <a:pt x="198" y="385"/>
                      <a:pt x="200" y="390"/>
                      <a:pt x="204" y="393"/>
                    </a:cubicBezTo>
                    <a:cubicBezTo>
                      <a:pt x="206" y="395"/>
                      <a:pt x="210" y="396"/>
                      <a:pt x="212" y="396"/>
                    </a:cubicBezTo>
                    <a:cubicBezTo>
                      <a:pt x="213" y="396"/>
                      <a:pt x="214" y="396"/>
                      <a:pt x="215" y="395"/>
                    </a:cubicBezTo>
                    <a:cubicBezTo>
                      <a:pt x="216" y="395"/>
                      <a:pt x="217" y="395"/>
                      <a:pt x="218" y="395"/>
                    </a:cubicBezTo>
                    <a:cubicBezTo>
                      <a:pt x="223" y="395"/>
                      <a:pt x="227" y="396"/>
                      <a:pt x="231" y="397"/>
                    </a:cubicBezTo>
                    <a:cubicBezTo>
                      <a:pt x="232" y="397"/>
                      <a:pt x="233" y="397"/>
                      <a:pt x="234" y="397"/>
                    </a:cubicBezTo>
                    <a:cubicBezTo>
                      <a:pt x="237" y="397"/>
                      <a:pt x="239" y="396"/>
                      <a:pt x="242" y="396"/>
                    </a:cubicBezTo>
                    <a:cubicBezTo>
                      <a:pt x="243" y="395"/>
                      <a:pt x="245" y="395"/>
                      <a:pt x="247" y="395"/>
                    </a:cubicBezTo>
                    <a:cubicBezTo>
                      <a:pt x="248" y="395"/>
                      <a:pt x="248" y="395"/>
                      <a:pt x="248" y="395"/>
                    </a:cubicBezTo>
                    <a:cubicBezTo>
                      <a:pt x="251" y="395"/>
                      <a:pt x="254" y="396"/>
                      <a:pt x="256" y="397"/>
                    </a:cubicBezTo>
                    <a:cubicBezTo>
                      <a:pt x="258" y="397"/>
                      <a:pt x="260" y="398"/>
                      <a:pt x="262" y="398"/>
                    </a:cubicBezTo>
                    <a:cubicBezTo>
                      <a:pt x="263" y="399"/>
                      <a:pt x="264" y="399"/>
                      <a:pt x="264" y="399"/>
                    </a:cubicBezTo>
                    <a:cubicBezTo>
                      <a:pt x="266" y="399"/>
                      <a:pt x="268" y="398"/>
                      <a:pt x="269" y="398"/>
                    </a:cubicBezTo>
                    <a:cubicBezTo>
                      <a:pt x="270" y="398"/>
                      <a:pt x="272" y="398"/>
                      <a:pt x="273" y="398"/>
                    </a:cubicBezTo>
                    <a:cubicBezTo>
                      <a:pt x="274" y="398"/>
                      <a:pt x="275" y="398"/>
                      <a:pt x="276" y="398"/>
                    </a:cubicBezTo>
                    <a:cubicBezTo>
                      <a:pt x="278" y="398"/>
                      <a:pt x="278" y="398"/>
                      <a:pt x="278" y="398"/>
                    </a:cubicBezTo>
                    <a:cubicBezTo>
                      <a:pt x="280" y="399"/>
                      <a:pt x="281" y="399"/>
                      <a:pt x="283" y="399"/>
                    </a:cubicBezTo>
                    <a:cubicBezTo>
                      <a:pt x="285" y="399"/>
                      <a:pt x="286" y="399"/>
                      <a:pt x="288" y="398"/>
                    </a:cubicBezTo>
                    <a:cubicBezTo>
                      <a:pt x="292" y="397"/>
                      <a:pt x="296" y="395"/>
                      <a:pt x="300" y="395"/>
                    </a:cubicBezTo>
                    <a:cubicBezTo>
                      <a:pt x="304" y="394"/>
                      <a:pt x="304" y="394"/>
                      <a:pt x="304" y="394"/>
                    </a:cubicBezTo>
                    <a:cubicBezTo>
                      <a:pt x="312" y="394"/>
                      <a:pt x="319" y="393"/>
                      <a:pt x="326" y="390"/>
                    </a:cubicBezTo>
                    <a:cubicBezTo>
                      <a:pt x="328" y="390"/>
                      <a:pt x="330" y="389"/>
                      <a:pt x="332" y="389"/>
                    </a:cubicBezTo>
                    <a:cubicBezTo>
                      <a:pt x="335" y="388"/>
                      <a:pt x="335" y="388"/>
                      <a:pt x="335" y="388"/>
                    </a:cubicBezTo>
                    <a:cubicBezTo>
                      <a:pt x="302" y="351"/>
                      <a:pt x="302" y="351"/>
                      <a:pt x="302" y="351"/>
                    </a:cubicBezTo>
                    <a:cubicBezTo>
                      <a:pt x="302" y="350"/>
                      <a:pt x="302" y="343"/>
                      <a:pt x="297" y="341"/>
                    </a:cubicBezTo>
                    <a:cubicBezTo>
                      <a:pt x="299" y="236"/>
                      <a:pt x="299" y="236"/>
                      <a:pt x="299" y="236"/>
                    </a:cubicBezTo>
                    <a:cubicBezTo>
                      <a:pt x="331" y="236"/>
                      <a:pt x="331" y="236"/>
                      <a:pt x="331" y="236"/>
                    </a:cubicBezTo>
                    <a:cubicBezTo>
                      <a:pt x="336" y="236"/>
                      <a:pt x="341" y="236"/>
                      <a:pt x="346" y="236"/>
                    </a:cubicBezTo>
                    <a:cubicBezTo>
                      <a:pt x="352" y="236"/>
                      <a:pt x="352" y="236"/>
                      <a:pt x="352" y="236"/>
                    </a:cubicBezTo>
                    <a:cubicBezTo>
                      <a:pt x="352" y="236"/>
                      <a:pt x="353" y="236"/>
                      <a:pt x="353" y="236"/>
                    </a:cubicBezTo>
                    <a:cubicBezTo>
                      <a:pt x="356" y="236"/>
                      <a:pt x="356" y="236"/>
                      <a:pt x="356" y="236"/>
                    </a:cubicBezTo>
                    <a:cubicBezTo>
                      <a:pt x="355" y="233"/>
                      <a:pt x="355" y="233"/>
                      <a:pt x="355" y="233"/>
                    </a:cubicBezTo>
                    <a:cubicBezTo>
                      <a:pt x="355" y="233"/>
                      <a:pt x="354" y="233"/>
                      <a:pt x="354" y="232"/>
                    </a:cubicBezTo>
                    <a:cubicBezTo>
                      <a:pt x="353" y="231"/>
                      <a:pt x="353" y="230"/>
                      <a:pt x="353" y="228"/>
                    </a:cubicBezTo>
                    <a:cubicBezTo>
                      <a:pt x="353" y="226"/>
                      <a:pt x="354" y="223"/>
                      <a:pt x="356" y="220"/>
                    </a:cubicBezTo>
                    <a:cubicBezTo>
                      <a:pt x="357" y="218"/>
                      <a:pt x="358" y="216"/>
                      <a:pt x="357" y="213"/>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5" name="Freeform 58">
                <a:extLst>
                  <a:ext uri="{FF2B5EF4-FFF2-40B4-BE49-F238E27FC236}">
                    <a16:creationId xmlns:a16="http://schemas.microsoft.com/office/drawing/2014/main" id="{B60A2A13-4FAC-4F95-ADDA-AA728E4C8E93}"/>
                  </a:ext>
                </a:extLst>
              </p:cNvPr>
              <p:cNvSpPr>
                <a:spLocks/>
              </p:cNvSpPr>
              <p:nvPr/>
            </p:nvSpPr>
            <p:spPr bwMode="auto">
              <a:xfrm>
                <a:off x="3907" y="2808"/>
                <a:ext cx="161" cy="455"/>
              </a:xfrm>
              <a:custGeom>
                <a:avLst/>
                <a:gdLst>
                  <a:gd name="T0" fmla="*/ 88 w 89"/>
                  <a:gd name="T1" fmla="*/ 192 h 251"/>
                  <a:gd name="T2" fmla="*/ 88 w 89"/>
                  <a:gd name="T3" fmla="*/ 188 h 251"/>
                  <a:gd name="T4" fmla="*/ 69 w 89"/>
                  <a:gd name="T5" fmla="*/ 144 h 251"/>
                  <a:gd name="T6" fmla="*/ 67 w 89"/>
                  <a:gd name="T7" fmla="*/ 148 h 251"/>
                  <a:gd name="T8" fmla="*/ 69 w 89"/>
                  <a:gd name="T9" fmla="*/ 156 h 251"/>
                  <a:gd name="T10" fmla="*/ 62 w 89"/>
                  <a:gd name="T11" fmla="*/ 148 h 251"/>
                  <a:gd name="T12" fmla="*/ 57 w 89"/>
                  <a:gd name="T13" fmla="*/ 154 h 251"/>
                  <a:gd name="T14" fmla="*/ 52 w 89"/>
                  <a:gd name="T15" fmla="*/ 134 h 251"/>
                  <a:gd name="T16" fmla="*/ 46 w 89"/>
                  <a:gd name="T17" fmla="*/ 108 h 251"/>
                  <a:gd name="T18" fmla="*/ 45 w 89"/>
                  <a:gd name="T19" fmla="*/ 78 h 251"/>
                  <a:gd name="T20" fmla="*/ 47 w 89"/>
                  <a:gd name="T21" fmla="*/ 56 h 251"/>
                  <a:gd name="T22" fmla="*/ 47 w 89"/>
                  <a:gd name="T23" fmla="*/ 40 h 251"/>
                  <a:gd name="T24" fmla="*/ 44 w 89"/>
                  <a:gd name="T25" fmla="*/ 21 h 251"/>
                  <a:gd name="T26" fmla="*/ 40 w 89"/>
                  <a:gd name="T27" fmla="*/ 7 h 251"/>
                  <a:gd name="T28" fmla="*/ 46 w 89"/>
                  <a:gd name="T29" fmla="*/ 6 h 251"/>
                  <a:gd name="T30" fmla="*/ 41 w 89"/>
                  <a:gd name="T31" fmla="*/ 0 h 251"/>
                  <a:gd name="T32" fmla="*/ 36 w 89"/>
                  <a:gd name="T33" fmla="*/ 3 h 251"/>
                  <a:gd name="T34" fmla="*/ 30 w 89"/>
                  <a:gd name="T35" fmla="*/ 2 h 251"/>
                  <a:gd name="T36" fmla="*/ 19 w 89"/>
                  <a:gd name="T37" fmla="*/ 0 h 251"/>
                  <a:gd name="T38" fmla="*/ 17 w 89"/>
                  <a:gd name="T39" fmla="*/ 0 h 251"/>
                  <a:gd name="T40" fmla="*/ 14 w 89"/>
                  <a:gd name="T41" fmla="*/ 3 h 251"/>
                  <a:gd name="T42" fmla="*/ 19 w 89"/>
                  <a:gd name="T43" fmla="*/ 9 h 251"/>
                  <a:gd name="T44" fmla="*/ 19 w 89"/>
                  <a:gd name="T45" fmla="*/ 16 h 251"/>
                  <a:gd name="T46" fmla="*/ 26 w 89"/>
                  <a:gd name="T47" fmla="*/ 22 h 251"/>
                  <a:gd name="T48" fmla="*/ 30 w 89"/>
                  <a:gd name="T49" fmla="*/ 32 h 251"/>
                  <a:gd name="T50" fmla="*/ 20 w 89"/>
                  <a:gd name="T51" fmla="*/ 42 h 251"/>
                  <a:gd name="T52" fmla="*/ 18 w 89"/>
                  <a:gd name="T53" fmla="*/ 49 h 251"/>
                  <a:gd name="T54" fmla="*/ 19 w 89"/>
                  <a:gd name="T55" fmla="*/ 57 h 251"/>
                  <a:gd name="T56" fmla="*/ 18 w 89"/>
                  <a:gd name="T57" fmla="*/ 66 h 251"/>
                  <a:gd name="T58" fmla="*/ 18 w 89"/>
                  <a:gd name="T59" fmla="*/ 77 h 251"/>
                  <a:gd name="T60" fmla="*/ 21 w 89"/>
                  <a:gd name="T61" fmla="*/ 91 h 251"/>
                  <a:gd name="T62" fmla="*/ 15 w 89"/>
                  <a:gd name="T63" fmla="*/ 101 h 251"/>
                  <a:gd name="T64" fmla="*/ 8 w 89"/>
                  <a:gd name="T65" fmla="*/ 103 h 251"/>
                  <a:gd name="T66" fmla="*/ 8 w 89"/>
                  <a:gd name="T67" fmla="*/ 111 h 251"/>
                  <a:gd name="T68" fmla="*/ 4 w 89"/>
                  <a:gd name="T69" fmla="*/ 129 h 251"/>
                  <a:gd name="T70" fmla="*/ 2 w 89"/>
                  <a:gd name="T71" fmla="*/ 140 h 251"/>
                  <a:gd name="T72" fmla="*/ 4 w 89"/>
                  <a:gd name="T73" fmla="*/ 144 h 251"/>
                  <a:gd name="T74" fmla="*/ 10 w 89"/>
                  <a:gd name="T75" fmla="*/ 148 h 251"/>
                  <a:gd name="T76" fmla="*/ 12 w 89"/>
                  <a:gd name="T77" fmla="*/ 148 h 251"/>
                  <a:gd name="T78" fmla="*/ 18 w 89"/>
                  <a:gd name="T79" fmla="*/ 156 h 251"/>
                  <a:gd name="T80" fmla="*/ 27 w 89"/>
                  <a:gd name="T81" fmla="*/ 166 h 251"/>
                  <a:gd name="T82" fmla="*/ 44 w 89"/>
                  <a:gd name="T83" fmla="*/ 161 h 251"/>
                  <a:gd name="T84" fmla="*/ 49 w 89"/>
                  <a:gd name="T85" fmla="*/ 194 h 251"/>
                  <a:gd name="T86" fmla="*/ 46 w 89"/>
                  <a:gd name="T87" fmla="*/ 203 h 251"/>
                  <a:gd name="T88" fmla="*/ 45 w 89"/>
                  <a:gd name="T89" fmla="*/ 212 h 251"/>
                  <a:gd name="T90" fmla="*/ 48 w 89"/>
                  <a:gd name="T91" fmla="*/ 218 h 251"/>
                  <a:gd name="T92" fmla="*/ 48 w 89"/>
                  <a:gd name="T93" fmla="*/ 223 h 251"/>
                  <a:gd name="T94" fmla="*/ 61 w 89"/>
                  <a:gd name="T95" fmla="*/ 237 h 251"/>
                  <a:gd name="T96" fmla="*/ 64 w 89"/>
                  <a:gd name="T97" fmla="*/ 247 h 251"/>
                  <a:gd name="T98" fmla="*/ 67 w 89"/>
                  <a:gd name="T99" fmla="*/ 251 h 251"/>
                  <a:gd name="T100" fmla="*/ 71 w 89"/>
                  <a:gd name="T101" fmla="*/ 251 h 251"/>
                  <a:gd name="T102" fmla="*/ 70 w 89"/>
                  <a:gd name="T103" fmla="*/ 239 h 251"/>
                  <a:gd name="T104" fmla="*/ 71 w 89"/>
                  <a:gd name="T105" fmla="*/ 225 h 251"/>
                  <a:gd name="T106" fmla="*/ 78 w 89"/>
                  <a:gd name="T107" fmla="*/ 218 h 251"/>
                  <a:gd name="T108" fmla="*/ 89 w 89"/>
                  <a:gd name="T109" fmla="*/ 20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 h="251">
                    <a:moveTo>
                      <a:pt x="88" y="199"/>
                    </a:moveTo>
                    <a:cubicBezTo>
                      <a:pt x="88" y="197"/>
                      <a:pt x="88" y="194"/>
                      <a:pt x="88" y="192"/>
                    </a:cubicBezTo>
                    <a:cubicBezTo>
                      <a:pt x="88" y="191"/>
                      <a:pt x="88" y="190"/>
                      <a:pt x="88" y="189"/>
                    </a:cubicBezTo>
                    <a:cubicBezTo>
                      <a:pt x="88" y="188"/>
                      <a:pt x="88" y="188"/>
                      <a:pt x="88" y="188"/>
                    </a:cubicBezTo>
                    <a:cubicBezTo>
                      <a:pt x="88" y="184"/>
                      <a:pt x="89" y="181"/>
                      <a:pt x="88" y="178"/>
                    </a:cubicBezTo>
                    <a:cubicBezTo>
                      <a:pt x="86" y="168"/>
                      <a:pt x="81" y="150"/>
                      <a:pt x="69" y="144"/>
                    </a:cubicBezTo>
                    <a:cubicBezTo>
                      <a:pt x="64" y="141"/>
                      <a:pt x="64" y="141"/>
                      <a:pt x="64" y="141"/>
                    </a:cubicBezTo>
                    <a:cubicBezTo>
                      <a:pt x="67" y="148"/>
                      <a:pt x="67" y="148"/>
                      <a:pt x="67" y="148"/>
                    </a:cubicBezTo>
                    <a:cubicBezTo>
                      <a:pt x="68" y="151"/>
                      <a:pt x="70" y="155"/>
                      <a:pt x="69" y="156"/>
                    </a:cubicBezTo>
                    <a:cubicBezTo>
                      <a:pt x="69" y="156"/>
                      <a:pt x="69" y="156"/>
                      <a:pt x="69" y="156"/>
                    </a:cubicBezTo>
                    <a:cubicBezTo>
                      <a:pt x="69" y="156"/>
                      <a:pt x="68" y="155"/>
                      <a:pt x="68" y="153"/>
                    </a:cubicBezTo>
                    <a:cubicBezTo>
                      <a:pt x="67" y="151"/>
                      <a:pt x="66" y="148"/>
                      <a:pt x="62" y="148"/>
                    </a:cubicBezTo>
                    <a:cubicBezTo>
                      <a:pt x="59" y="148"/>
                      <a:pt x="58" y="151"/>
                      <a:pt x="58" y="152"/>
                    </a:cubicBezTo>
                    <a:cubicBezTo>
                      <a:pt x="57" y="153"/>
                      <a:pt x="57" y="153"/>
                      <a:pt x="57" y="154"/>
                    </a:cubicBezTo>
                    <a:cubicBezTo>
                      <a:pt x="57" y="154"/>
                      <a:pt x="55" y="153"/>
                      <a:pt x="54" y="148"/>
                    </a:cubicBezTo>
                    <a:cubicBezTo>
                      <a:pt x="52" y="144"/>
                      <a:pt x="52" y="139"/>
                      <a:pt x="52" y="134"/>
                    </a:cubicBezTo>
                    <a:cubicBezTo>
                      <a:pt x="51" y="131"/>
                      <a:pt x="51" y="127"/>
                      <a:pt x="51" y="124"/>
                    </a:cubicBezTo>
                    <a:cubicBezTo>
                      <a:pt x="50" y="119"/>
                      <a:pt x="48" y="113"/>
                      <a:pt x="46" y="108"/>
                    </a:cubicBezTo>
                    <a:cubicBezTo>
                      <a:pt x="45" y="103"/>
                      <a:pt x="43" y="98"/>
                      <a:pt x="42" y="93"/>
                    </a:cubicBezTo>
                    <a:cubicBezTo>
                      <a:pt x="42" y="88"/>
                      <a:pt x="43" y="83"/>
                      <a:pt x="45" y="78"/>
                    </a:cubicBezTo>
                    <a:cubicBezTo>
                      <a:pt x="47" y="74"/>
                      <a:pt x="48" y="69"/>
                      <a:pt x="48" y="64"/>
                    </a:cubicBezTo>
                    <a:cubicBezTo>
                      <a:pt x="48" y="61"/>
                      <a:pt x="47" y="58"/>
                      <a:pt x="47" y="56"/>
                    </a:cubicBezTo>
                    <a:cubicBezTo>
                      <a:pt x="46" y="53"/>
                      <a:pt x="46" y="50"/>
                      <a:pt x="46" y="48"/>
                    </a:cubicBezTo>
                    <a:cubicBezTo>
                      <a:pt x="46" y="45"/>
                      <a:pt x="46" y="43"/>
                      <a:pt x="47" y="40"/>
                    </a:cubicBezTo>
                    <a:cubicBezTo>
                      <a:pt x="48" y="35"/>
                      <a:pt x="48" y="30"/>
                      <a:pt x="46" y="25"/>
                    </a:cubicBezTo>
                    <a:cubicBezTo>
                      <a:pt x="46" y="24"/>
                      <a:pt x="45" y="23"/>
                      <a:pt x="44" y="21"/>
                    </a:cubicBezTo>
                    <a:cubicBezTo>
                      <a:pt x="41" y="17"/>
                      <a:pt x="38" y="12"/>
                      <a:pt x="38" y="9"/>
                    </a:cubicBezTo>
                    <a:cubicBezTo>
                      <a:pt x="39" y="8"/>
                      <a:pt x="39" y="7"/>
                      <a:pt x="40" y="7"/>
                    </a:cubicBezTo>
                    <a:cubicBezTo>
                      <a:pt x="41" y="6"/>
                      <a:pt x="42" y="6"/>
                      <a:pt x="43" y="6"/>
                    </a:cubicBezTo>
                    <a:cubicBezTo>
                      <a:pt x="46" y="6"/>
                      <a:pt x="46" y="6"/>
                      <a:pt x="46" y="6"/>
                    </a:cubicBezTo>
                    <a:cubicBezTo>
                      <a:pt x="44" y="3"/>
                      <a:pt x="44" y="3"/>
                      <a:pt x="44" y="3"/>
                    </a:cubicBezTo>
                    <a:cubicBezTo>
                      <a:pt x="43" y="1"/>
                      <a:pt x="42" y="0"/>
                      <a:pt x="41" y="0"/>
                    </a:cubicBezTo>
                    <a:cubicBezTo>
                      <a:pt x="39" y="0"/>
                      <a:pt x="38" y="1"/>
                      <a:pt x="38" y="2"/>
                    </a:cubicBezTo>
                    <a:cubicBezTo>
                      <a:pt x="37" y="3"/>
                      <a:pt x="37" y="3"/>
                      <a:pt x="36" y="3"/>
                    </a:cubicBezTo>
                    <a:cubicBezTo>
                      <a:pt x="35" y="3"/>
                      <a:pt x="35" y="3"/>
                      <a:pt x="35" y="3"/>
                    </a:cubicBezTo>
                    <a:cubicBezTo>
                      <a:pt x="33" y="3"/>
                      <a:pt x="31" y="3"/>
                      <a:pt x="30" y="2"/>
                    </a:cubicBezTo>
                    <a:cubicBezTo>
                      <a:pt x="29" y="2"/>
                      <a:pt x="29" y="2"/>
                      <a:pt x="29" y="2"/>
                    </a:cubicBezTo>
                    <a:cubicBezTo>
                      <a:pt x="25" y="1"/>
                      <a:pt x="23" y="0"/>
                      <a:pt x="19" y="0"/>
                    </a:cubicBezTo>
                    <a:cubicBezTo>
                      <a:pt x="19" y="0"/>
                      <a:pt x="19" y="0"/>
                      <a:pt x="18" y="0"/>
                    </a:cubicBezTo>
                    <a:cubicBezTo>
                      <a:pt x="18" y="0"/>
                      <a:pt x="17" y="0"/>
                      <a:pt x="17" y="0"/>
                    </a:cubicBezTo>
                    <a:cubicBezTo>
                      <a:pt x="12" y="0"/>
                      <a:pt x="12" y="0"/>
                      <a:pt x="12" y="0"/>
                    </a:cubicBezTo>
                    <a:cubicBezTo>
                      <a:pt x="14" y="3"/>
                      <a:pt x="14" y="3"/>
                      <a:pt x="14" y="3"/>
                    </a:cubicBezTo>
                    <a:cubicBezTo>
                      <a:pt x="15" y="4"/>
                      <a:pt x="16" y="5"/>
                      <a:pt x="16" y="6"/>
                    </a:cubicBezTo>
                    <a:cubicBezTo>
                      <a:pt x="17" y="7"/>
                      <a:pt x="18" y="8"/>
                      <a:pt x="19" y="9"/>
                    </a:cubicBezTo>
                    <a:cubicBezTo>
                      <a:pt x="21" y="11"/>
                      <a:pt x="20" y="12"/>
                      <a:pt x="20" y="13"/>
                    </a:cubicBezTo>
                    <a:cubicBezTo>
                      <a:pt x="19" y="13"/>
                      <a:pt x="19" y="14"/>
                      <a:pt x="19" y="16"/>
                    </a:cubicBezTo>
                    <a:cubicBezTo>
                      <a:pt x="19" y="19"/>
                      <a:pt x="20" y="20"/>
                      <a:pt x="23" y="21"/>
                    </a:cubicBezTo>
                    <a:cubicBezTo>
                      <a:pt x="24" y="21"/>
                      <a:pt x="25" y="21"/>
                      <a:pt x="26" y="22"/>
                    </a:cubicBezTo>
                    <a:cubicBezTo>
                      <a:pt x="27" y="23"/>
                      <a:pt x="27" y="25"/>
                      <a:pt x="27" y="26"/>
                    </a:cubicBezTo>
                    <a:cubicBezTo>
                      <a:pt x="27" y="28"/>
                      <a:pt x="27" y="31"/>
                      <a:pt x="30" y="32"/>
                    </a:cubicBezTo>
                    <a:cubicBezTo>
                      <a:pt x="30" y="37"/>
                      <a:pt x="27" y="39"/>
                      <a:pt x="23" y="41"/>
                    </a:cubicBezTo>
                    <a:cubicBezTo>
                      <a:pt x="22" y="41"/>
                      <a:pt x="21" y="42"/>
                      <a:pt x="20" y="42"/>
                    </a:cubicBezTo>
                    <a:cubicBezTo>
                      <a:pt x="18" y="43"/>
                      <a:pt x="17" y="44"/>
                      <a:pt x="17" y="45"/>
                    </a:cubicBezTo>
                    <a:cubicBezTo>
                      <a:pt x="17" y="46"/>
                      <a:pt x="17" y="47"/>
                      <a:pt x="18" y="49"/>
                    </a:cubicBezTo>
                    <a:cubicBezTo>
                      <a:pt x="19" y="50"/>
                      <a:pt x="20" y="51"/>
                      <a:pt x="21" y="53"/>
                    </a:cubicBezTo>
                    <a:cubicBezTo>
                      <a:pt x="21" y="55"/>
                      <a:pt x="20" y="56"/>
                      <a:pt x="19" y="57"/>
                    </a:cubicBezTo>
                    <a:cubicBezTo>
                      <a:pt x="19" y="58"/>
                      <a:pt x="18" y="59"/>
                      <a:pt x="18" y="60"/>
                    </a:cubicBezTo>
                    <a:cubicBezTo>
                      <a:pt x="17" y="62"/>
                      <a:pt x="18" y="64"/>
                      <a:pt x="18" y="66"/>
                    </a:cubicBezTo>
                    <a:cubicBezTo>
                      <a:pt x="18" y="66"/>
                      <a:pt x="18" y="67"/>
                      <a:pt x="19" y="68"/>
                    </a:cubicBezTo>
                    <a:cubicBezTo>
                      <a:pt x="19" y="71"/>
                      <a:pt x="18" y="74"/>
                      <a:pt x="18" y="77"/>
                    </a:cubicBezTo>
                    <a:cubicBezTo>
                      <a:pt x="17" y="80"/>
                      <a:pt x="17" y="82"/>
                      <a:pt x="17" y="84"/>
                    </a:cubicBezTo>
                    <a:cubicBezTo>
                      <a:pt x="16" y="89"/>
                      <a:pt x="19" y="90"/>
                      <a:pt x="21" y="91"/>
                    </a:cubicBezTo>
                    <a:cubicBezTo>
                      <a:pt x="23" y="91"/>
                      <a:pt x="24" y="92"/>
                      <a:pt x="25" y="93"/>
                    </a:cubicBezTo>
                    <a:cubicBezTo>
                      <a:pt x="25" y="98"/>
                      <a:pt x="21" y="99"/>
                      <a:pt x="15" y="101"/>
                    </a:cubicBezTo>
                    <a:cubicBezTo>
                      <a:pt x="13" y="101"/>
                      <a:pt x="11" y="102"/>
                      <a:pt x="9" y="103"/>
                    </a:cubicBezTo>
                    <a:cubicBezTo>
                      <a:pt x="8" y="103"/>
                      <a:pt x="8" y="103"/>
                      <a:pt x="8" y="103"/>
                    </a:cubicBezTo>
                    <a:cubicBezTo>
                      <a:pt x="8" y="104"/>
                      <a:pt x="8" y="104"/>
                      <a:pt x="8" y="104"/>
                    </a:cubicBezTo>
                    <a:cubicBezTo>
                      <a:pt x="8" y="107"/>
                      <a:pt x="8" y="109"/>
                      <a:pt x="8" y="111"/>
                    </a:cubicBezTo>
                    <a:cubicBezTo>
                      <a:pt x="9" y="116"/>
                      <a:pt x="9" y="120"/>
                      <a:pt x="6" y="126"/>
                    </a:cubicBezTo>
                    <a:cubicBezTo>
                      <a:pt x="6" y="127"/>
                      <a:pt x="5" y="128"/>
                      <a:pt x="4" y="129"/>
                    </a:cubicBezTo>
                    <a:cubicBezTo>
                      <a:pt x="2" y="131"/>
                      <a:pt x="1" y="132"/>
                      <a:pt x="0" y="133"/>
                    </a:cubicBezTo>
                    <a:cubicBezTo>
                      <a:pt x="0" y="136"/>
                      <a:pt x="1" y="138"/>
                      <a:pt x="2" y="140"/>
                    </a:cubicBezTo>
                    <a:cubicBezTo>
                      <a:pt x="2" y="141"/>
                      <a:pt x="3" y="141"/>
                      <a:pt x="3" y="142"/>
                    </a:cubicBezTo>
                    <a:cubicBezTo>
                      <a:pt x="3" y="143"/>
                      <a:pt x="4" y="143"/>
                      <a:pt x="4" y="144"/>
                    </a:cubicBezTo>
                    <a:cubicBezTo>
                      <a:pt x="5" y="146"/>
                      <a:pt x="5" y="148"/>
                      <a:pt x="9" y="148"/>
                    </a:cubicBezTo>
                    <a:cubicBezTo>
                      <a:pt x="9" y="148"/>
                      <a:pt x="9" y="148"/>
                      <a:pt x="10" y="148"/>
                    </a:cubicBezTo>
                    <a:cubicBezTo>
                      <a:pt x="11" y="148"/>
                      <a:pt x="11" y="148"/>
                      <a:pt x="12" y="148"/>
                    </a:cubicBezTo>
                    <a:cubicBezTo>
                      <a:pt x="12" y="148"/>
                      <a:pt x="12" y="148"/>
                      <a:pt x="12" y="148"/>
                    </a:cubicBezTo>
                    <a:cubicBezTo>
                      <a:pt x="13" y="148"/>
                      <a:pt x="14" y="149"/>
                      <a:pt x="15" y="150"/>
                    </a:cubicBezTo>
                    <a:cubicBezTo>
                      <a:pt x="16" y="151"/>
                      <a:pt x="17" y="154"/>
                      <a:pt x="18" y="156"/>
                    </a:cubicBezTo>
                    <a:cubicBezTo>
                      <a:pt x="21" y="161"/>
                      <a:pt x="24" y="165"/>
                      <a:pt x="27" y="166"/>
                    </a:cubicBezTo>
                    <a:cubicBezTo>
                      <a:pt x="27" y="166"/>
                      <a:pt x="27" y="166"/>
                      <a:pt x="27" y="166"/>
                    </a:cubicBezTo>
                    <a:cubicBezTo>
                      <a:pt x="30" y="166"/>
                      <a:pt x="33" y="164"/>
                      <a:pt x="36" y="163"/>
                    </a:cubicBezTo>
                    <a:cubicBezTo>
                      <a:pt x="38" y="162"/>
                      <a:pt x="41" y="161"/>
                      <a:pt x="44" y="161"/>
                    </a:cubicBezTo>
                    <a:cubicBezTo>
                      <a:pt x="46" y="161"/>
                      <a:pt x="48" y="163"/>
                      <a:pt x="50" y="165"/>
                    </a:cubicBezTo>
                    <a:cubicBezTo>
                      <a:pt x="56" y="174"/>
                      <a:pt x="53" y="186"/>
                      <a:pt x="49" y="194"/>
                    </a:cubicBezTo>
                    <a:cubicBezTo>
                      <a:pt x="49" y="195"/>
                      <a:pt x="48" y="197"/>
                      <a:pt x="48" y="198"/>
                    </a:cubicBezTo>
                    <a:cubicBezTo>
                      <a:pt x="48" y="200"/>
                      <a:pt x="47" y="202"/>
                      <a:pt x="46" y="203"/>
                    </a:cubicBezTo>
                    <a:cubicBezTo>
                      <a:pt x="46" y="204"/>
                      <a:pt x="45" y="205"/>
                      <a:pt x="45" y="205"/>
                    </a:cubicBezTo>
                    <a:cubicBezTo>
                      <a:pt x="43" y="208"/>
                      <a:pt x="43" y="209"/>
                      <a:pt x="45" y="212"/>
                    </a:cubicBezTo>
                    <a:cubicBezTo>
                      <a:pt x="45" y="213"/>
                      <a:pt x="46" y="214"/>
                      <a:pt x="46" y="214"/>
                    </a:cubicBezTo>
                    <a:cubicBezTo>
                      <a:pt x="47" y="215"/>
                      <a:pt x="47" y="216"/>
                      <a:pt x="48" y="218"/>
                    </a:cubicBezTo>
                    <a:cubicBezTo>
                      <a:pt x="48" y="219"/>
                      <a:pt x="48" y="219"/>
                      <a:pt x="48" y="220"/>
                    </a:cubicBezTo>
                    <a:cubicBezTo>
                      <a:pt x="48" y="221"/>
                      <a:pt x="48" y="222"/>
                      <a:pt x="48" y="223"/>
                    </a:cubicBezTo>
                    <a:cubicBezTo>
                      <a:pt x="50" y="228"/>
                      <a:pt x="54" y="231"/>
                      <a:pt x="58" y="234"/>
                    </a:cubicBezTo>
                    <a:cubicBezTo>
                      <a:pt x="59" y="235"/>
                      <a:pt x="60" y="236"/>
                      <a:pt x="61" y="237"/>
                    </a:cubicBezTo>
                    <a:cubicBezTo>
                      <a:pt x="65" y="240"/>
                      <a:pt x="64" y="241"/>
                      <a:pt x="64" y="243"/>
                    </a:cubicBezTo>
                    <a:cubicBezTo>
                      <a:pt x="64" y="244"/>
                      <a:pt x="64" y="245"/>
                      <a:pt x="64" y="247"/>
                    </a:cubicBezTo>
                    <a:cubicBezTo>
                      <a:pt x="64" y="249"/>
                      <a:pt x="64" y="250"/>
                      <a:pt x="65" y="251"/>
                    </a:cubicBezTo>
                    <a:cubicBezTo>
                      <a:pt x="66" y="251"/>
                      <a:pt x="66" y="251"/>
                      <a:pt x="67" y="251"/>
                    </a:cubicBezTo>
                    <a:cubicBezTo>
                      <a:pt x="68" y="251"/>
                      <a:pt x="69" y="251"/>
                      <a:pt x="70" y="251"/>
                    </a:cubicBezTo>
                    <a:cubicBezTo>
                      <a:pt x="71" y="251"/>
                      <a:pt x="71" y="251"/>
                      <a:pt x="71" y="251"/>
                    </a:cubicBezTo>
                    <a:cubicBezTo>
                      <a:pt x="71" y="249"/>
                      <a:pt x="71" y="249"/>
                      <a:pt x="71" y="249"/>
                    </a:cubicBezTo>
                    <a:cubicBezTo>
                      <a:pt x="71" y="245"/>
                      <a:pt x="71" y="242"/>
                      <a:pt x="70" y="239"/>
                    </a:cubicBezTo>
                    <a:cubicBezTo>
                      <a:pt x="69" y="237"/>
                      <a:pt x="69" y="236"/>
                      <a:pt x="68" y="234"/>
                    </a:cubicBezTo>
                    <a:cubicBezTo>
                      <a:pt x="68" y="231"/>
                      <a:pt x="69" y="228"/>
                      <a:pt x="71" y="225"/>
                    </a:cubicBezTo>
                    <a:cubicBezTo>
                      <a:pt x="71" y="225"/>
                      <a:pt x="72" y="223"/>
                      <a:pt x="72" y="222"/>
                    </a:cubicBezTo>
                    <a:cubicBezTo>
                      <a:pt x="74" y="219"/>
                      <a:pt x="76" y="219"/>
                      <a:pt x="78" y="218"/>
                    </a:cubicBezTo>
                    <a:cubicBezTo>
                      <a:pt x="79" y="218"/>
                      <a:pt x="81" y="218"/>
                      <a:pt x="83" y="217"/>
                    </a:cubicBezTo>
                    <a:cubicBezTo>
                      <a:pt x="87" y="216"/>
                      <a:pt x="88" y="212"/>
                      <a:pt x="89" y="206"/>
                    </a:cubicBezTo>
                    <a:cubicBezTo>
                      <a:pt x="89" y="204"/>
                      <a:pt x="89" y="202"/>
                      <a:pt x="88" y="199"/>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6" name="Freeform 59">
                <a:extLst>
                  <a:ext uri="{FF2B5EF4-FFF2-40B4-BE49-F238E27FC236}">
                    <a16:creationId xmlns:a16="http://schemas.microsoft.com/office/drawing/2014/main" id="{9F7F3BBF-B099-472B-9A17-E8ED38135610}"/>
                  </a:ext>
                </a:extLst>
              </p:cNvPr>
              <p:cNvSpPr>
                <a:spLocks/>
              </p:cNvSpPr>
              <p:nvPr/>
            </p:nvSpPr>
            <p:spPr bwMode="auto">
              <a:xfrm>
                <a:off x="3345" y="2730"/>
                <a:ext cx="618" cy="589"/>
              </a:xfrm>
              <a:custGeom>
                <a:avLst/>
                <a:gdLst>
                  <a:gd name="T0" fmla="*/ 329 w 341"/>
                  <a:gd name="T1" fmla="*/ 59 h 325"/>
                  <a:gd name="T2" fmla="*/ 322 w 341"/>
                  <a:gd name="T3" fmla="*/ 42 h 325"/>
                  <a:gd name="T4" fmla="*/ 309 w 341"/>
                  <a:gd name="T5" fmla="*/ 35 h 325"/>
                  <a:gd name="T6" fmla="*/ 296 w 341"/>
                  <a:gd name="T7" fmla="*/ 29 h 325"/>
                  <a:gd name="T8" fmla="*/ 292 w 341"/>
                  <a:gd name="T9" fmla="*/ 27 h 325"/>
                  <a:gd name="T10" fmla="*/ 279 w 341"/>
                  <a:gd name="T11" fmla="*/ 18 h 325"/>
                  <a:gd name="T12" fmla="*/ 265 w 341"/>
                  <a:gd name="T13" fmla="*/ 15 h 325"/>
                  <a:gd name="T14" fmla="*/ 254 w 341"/>
                  <a:gd name="T15" fmla="*/ 8 h 325"/>
                  <a:gd name="T16" fmla="*/ 252 w 341"/>
                  <a:gd name="T17" fmla="*/ 0 h 325"/>
                  <a:gd name="T18" fmla="*/ 187 w 341"/>
                  <a:gd name="T19" fmla="*/ 35 h 325"/>
                  <a:gd name="T20" fmla="*/ 195 w 341"/>
                  <a:gd name="T21" fmla="*/ 53 h 325"/>
                  <a:gd name="T22" fmla="*/ 189 w 341"/>
                  <a:gd name="T23" fmla="*/ 95 h 325"/>
                  <a:gd name="T24" fmla="*/ 201 w 341"/>
                  <a:gd name="T25" fmla="*/ 129 h 325"/>
                  <a:gd name="T26" fmla="*/ 218 w 341"/>
                  <a:gd name="T27" fmla="*/ 134 h 325"/>
                  <a:gd name="T28" fmla="*/ 227 w 341"/>
                  <a:gd name="T29" fmla="*/ 157 h 325"/>
                  <a:gd name="T30" fmla="*/ 219 w 341"/>
                  <a:gd name="T31" fmla="*/ 165 h 325"/>
                  <a:gd name="T32" fmla="*/ 203 w 341"/>
                  <a:gd name="T33" fmla="*/ 169 h 325"/>
                  <a:gd name="T34" fmla="*/ 186 w 341"/>
                  <a:gd name="T35" fmla="*/ 141 h 325"/>
                  <a:gd name="T36" fmla="*/ 170 w 341"/>
                  <a:gd name="T37" fmla="*/ 133 h 325"/>
                  <a:gd name="T38" fmla="*/ 162 w 341"/>
                  <a:gd name="T39" fmla="*/ 131 h 325"/>
                  <a:gd name="T40" fmla="*/ 153 w 341"/>
                  <a:gd name="T41" fmla="*/ 118 h 325"/>
                  <a:gd name="T42" fmla="*/ 145 w 341"/>
                  <a:gd name="T43" fmla="*/ 117 h 325"/>
                  <a:gd name="T44" fmla="*/ 109 w 341"/>
                  <a:gd name="T45" fmla="*/ 117 h 325"/>
                  <a:gd name="T46" fmla="*/ 97 w 341"/>
                  <a:gd name="T47" fmla="*/ 98 h 325"/>
                  <a:gd name="T48" fmla="*/ 76 w 341"/>
                  <a:gd name="T49" fmla="*/ 105 h 325"/>
                  <a:gd name="T50" fmla="*/ 68 w 341"/>
                  <a:gd name="T51" fmla="*/ 92 h 325"/>
                  <a:gd name="T52" fmla="*/ 59 w 341"/>
                  <a:gd name="T53" fmla="*/ 91 h 325"/>
                  <a:gd name="T54" fmla="*/ 58 w 341"/>
                  <a:gd name="T55" fmla="*/ 110 h 325"/>
                  <a:gd name="T56" fmla="*/ 59 w 341"/>
                  <a:gd name="T57" fmla="*/ 133 h 325"/>
                  <a:gd name="T58" fmla="*/ 58 w 341"/>
                  <a:gd name="T59" fmla="*/ 156 h 325"/>
                  <a:gd name="T60" fmla="*/ 0 w 341"/>
                  <a:gd name="T61" fmla="*/ 262 h 325"/>
                  <a:gd name="T62" fmla="*/ 40 w 341"/>
                  <a:gd name="T63" fmla="*/ 308 h 325"/>
                  <a:gd name="T64" fmla="*/ 59 w 341"/>
                  <a:gd name="T65" fmla="*/ 306 h 325"/>
                  <a:gd name="T66" fmla="*/ 76 w 341"/>
                  <a:gd name="T67" fmla="*/ 306 h 325"/>
                  <a:gd name="T68" fmla="*/ 83 w 341"/>
                  <a:gd name="T69" fmla="*/ 308 h 325"/>
                  <a:gd name="T70" fmla="*/ 91 w 341"/>
                  <a:gd name="T71" fmla="*/ 313 h 325"/>
                  <a:gd name="T72" fmla="*/ 101 w 341"/>
                  <a:gd name="T73" fmla="*/ 318 h 325"/>
                  <a:gd name="T74" fmla="*/ 109 w 341"/>
                  <a:gd name="T75" fmla="*/ 319 h 325"/>
                  <a:gd name="T76" fmla="*/ 128 w 341"/>
                  <a:gd name="T77" fmla="*/ 322 h 325"/>
                  <a:gd name="T78" fmla="*/ 142 w 341"/>
                  <a:gd name="T79" fmla="*/ 321 h 325"/>
                  <a:gd name="T80" fmla="*/ 162 w 341"/>
                  <a:gd name="T81" fmla="*/ 296 h 325"/>
                  <a:gd name="T82" fmla="*/ 177 w 341"/>
                  <a:gd name="T83" fmla="*/ 282 h 325"/>
                  <a:gd name="T84" fmla="*/ 202 w 341"/>
                  <a:gd name="T85" fmla="*/ 255 h 325"/>
                  <a:gd name="T86" fmla="*/ 224 w 341"/>
                  <a:gd name="T87" fmla="*/ 245 h 325"/>
                  <a:gd name="T88" fmla="*/ 237 w 341"/>
                  <a:gd name="T89" fmla="*/ 244 h 325"/>
                  <a:gd name="T90" fmla="*/ 237 w 341"/>
                  <a:gd name="T91" fmla="*/ 224 h 325"/>
                  <a:gd name="T92" fmla="*/ 314 w 341"/>
                  <a:gd name="T93" fmla="*/ 187 h 325"/>
                  <a:gd name="T94" fmla="*/ 317 w 341"/>
                  <a:gd name="T95" fmla="*/ 169 h 325"/>
                  <a:gd name="T96" fmla="*/ 336 w 341"/>
                  <a:gd name="T97" fmla="*/ 136 h 325"/>
                  <a:gd name="T98" fmla="*/ 329 w 341"/>
                  <a:gd name="T99" fmla="*/ 111 h 325"/>
                  <a:gd name="T100" fmla="*/ 329 w 341"/>
                  <a:gd name="T101" fmla="*/ 91 h 325"/>
                  <a:gd name="T102" fmla="*/ 341 w 341"/>
                  <a:gd name="T103" fmla="*/ 7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1" h="325">
                    <a:moveTo>
                      <a:pt x="339" y="74"/>
                    </a:moveTo>
                    <a:cubicBezTo>
                      <a:pt x="337" y="73"/>
                      <a:pt x="337" y="71"/>
                      <a:pt x="337" y="69"/>
                    </a:cubicBezTo>
                    <a:cubicBezTo>
                      <a:pt x="337" y="68"/>
                      <a:pt x="337" y="66"/>
                      <a:pt x="336" y="65"/>
                    </a:cubicBezTo>
                    <a:cubicBezTo>
                      <a:pt x="335" y="64"/>
                      <a:pt x="334" y="63"/>
                      <a:pt x="333" y="63"/>
                    </a:cubicBezTo>
                    <a:cubicBezTo>
                      <a:pt x="331" y="63"/>
                      <a:pt x="329" y="62"/>
                      <a:pt x="329" y="59"/>
                    </a:cubicBezTo>
                    <a:cubicBezTo>
                      <a:pt x="329" y="57"/>
                      <a:pt x="330" y="56"/>
                      <a:pt x="330" y="56"/>
                    </a:cubicBezTo>
                    <a:cubicBezTo>
                      <a:pt x="331" y="54"/>
                      <a:pt x="330" y="53"/>
                      <a:pt x="329" y="51"/>
                    </a:cubicBezTo>
                    <a:cubicBezTo>
                      <a:pt x="328" y="50"/>
                      <a:pt x="327" y="49"/>
                      <a:pt x="327" y="48"/>
                    </a:cubicBezTo>
                    <a:cubicBezTo>
                      <a:pt x="325" y="47"/>
                      <a:pt x="324" y="45"/>
                      <a:pt x="323" y="43"/>
                    </a:cubicBezTo>
                    <a:cubicBezTo>
                      <a:pt x="322" y="42"/>
                      <a:pt x="322" y="42"/>
                      <a:pt x="322" y="42"/>
                    </a:cubicBezTo>
                    <a:cubicBezTo>
                      <a:pt x="322" y="42"/>
                      <a:pt x="322" y="42"/>
                      <a:pt x="322" y="42"/>
                    </a:cubicBezTo>
                    <a:cubicBezTo>
                      <a:pt x="322" y="42"/>
                      <a:pt x="321" y="41"/>
                      <a:pt x="321" y="40"/>
                    </a:cubicBezTo>
                    <a:cubicBezTo>
                      <a:pt x="321" y="40"/>
                      <a:pt x="320" y="39"/>
                      <a:pt x="320" y="38"/>
                    </a:cubicBezTo>
                    <a:cubicBezTo>
                      <a:pt x="318" y="37"/>
                      <a:pt x="316" y="37"/>
                      <a:pt x="314" y="37"/>
                    </a:cubicBezTo>
                    <a:cubicBezTo>
                      <a:pt x="313" y="37"/>
                      <a:pt x="311" y="36"/>
                      <a:pt x="309" y="35"/>
                    </a:cubicBezTo>
                    <a:cubicBezTo>
                      <a:pt x="309" y="35"/>
                      <a:pt x="308" y="34"/>
                      <a:pt x="308" y="34"/>
                    </a:cubicBezTo>
                    <a:cubicBezTo>
                      <a:pt x="307" y="33"/>
                      <a:pt x="306" y="33"/>
                      <a:pt x="305" y="32"/>
                    </a:cubicBezTo>
                    <a:cubicBezTo>
                      <a:pt x="304" y="32"/>
                      <a:pt x="304" y="32"/>
                      <a:pt x="303" y="31"/>
                    </a:cubicBezTo>
                    <a:cubicBezTo>
                      <a:pt x="302" y="31"/>
                      <a:pt x="301" y="31"/>
                      <a:pt x="301" y="31"/>
                    </a:cubicBezTo>
                    <a:cubicBezTo>
                      <a:pt x="299" y="30"/>
                      <a:pt x="298" y="29"/>
                      <a:pt x="296" y="29"/>
                    </a:cubicBezTo>
                    <a:cubicBezTo>
                      <a:pt x="295" y="28"/>
                      <a:pt x="295" y="28"/>
                      <a:pt x="295" y="28"/>
                    </a:cubicBezTo>
                    <a:cubicBezTo>
                      <a:pt x="294" y="28"/>
                      <a:pt x="294" y="28"/>
                      <a:pt x="294" y="28"/>
                    </a:cubicBezTo>
                    <a:cubicBezTo>
                      <a:pt x="294" y="28"/>
                      <a:pt x="294" y="28"/>
                      <a:pt x="294" y="28"/>
                    </a:cubicBezTo>
                    <a:cubicBezTo>
                      <a:pt x="293" y="28"/>
                      <a:pt x="293" y="28"/>
                      <a:pt x="293" y="28"/>
                    </a:cubicBezTo>
                    <a:cubicBezTo>
                      <a:pt x="292" y="28"/>
                      <a:pt x="292" y="27"/>
                      <a:pt x="292" y="27"/>
                    </a:cubicBezTo>
                    <a:cubicBezTo>
                      <a:pt x="292" y="26"/>
                      <a:pt x="292" y="26"/>
                      <a:pt x="292" y="26"/>
                    </a:cubicBezTo>
                    <a:cubicBezTo>
                      <a:pt x="291" y="26"/>
                      <a:pt x="291" y="26"/>
                      <a:pt x="291" y="26"/>
                    </a:cubicBezTo>
                    <a:cubicBezTo>
                      <a:pt x="290" y="25"/>
                      <a:pt x="289" y="25"/>
                      <a:pt x="287" y="25"/>
                    </a:cubicBezTo>
                    <a:cubicBezTo>
                      <a:pt x="286" y="24"/>
                      <a:pt x="284" y="24"/>
                      <a:pt x="282" y="23"/>
                    </a:cubicBezTo>
                    <a:cubicBezTo>
                      <a:pt x="281" y="22"/>
                      <a:pt x="280" y="20"/>
                      <a:pt x="279" y="18"/>
                    </a:cubicBezTo>
                    <a:cubicBezTo>
                      <a:pt x="278" y="17"/>
                      <a:pt x="277" y="15"/>
                      <a:pt x="276" y="14"/>
                    </a:cubicBezTo>
                    <a:cubicBezTo>
                      <a:pt x="274" y="13"/>
                      <a:pt x="272" y="13"/>
                      <a:pt x="269" y="13"/>
                    </a:cubicBezTo>
                    <a:cubicBezTo>
                      <a:pt x="267" y="13"/>
                      <a:pt x="267" y="13"/>
                      <a:pt x="267" y="13"/>
                    </a:cubicBezTo>
                    <a:cubicBezTo>
                      <a:pt x="265" y="13"/>
                      <a:pt x="265" y="13"/>
                      <a:pt x="265" y="13"/>
                    </a:cubicBezTo>
                    <a:cubicBezTo>
                      <a:pt x="265" y="13"/>
                      <a:pt x="265" y="15"/>
                      <a:pt x="265" y="15"/>
                    </a:cubicBezTo>
                    <a:cubicBezTo>
                      <a:pt x="265" y="15"/>
                      <a:pt x="265" y="15"/>
                      <a:pt x="265" y="15"/>
                    </a:cubicBezTo>
                    <a:cubicBezTo>
                      <a:pt x="263" y="15"/>
                      <a:pt x="261" y="15"/>
                      <a:pt x="260" y="13"/>
                    </a:cubicBezTo>
                    <a:cubicBezTo>
                      <a:pt x="259" y="13"/>
                      <a:pt x="259" y="12"/>
                      <a:pt x="259" y="11"/>
                    </a:cubicBezTo>
                    <a:cubicBezTo>
                      <a:pt x="258" y="10"/>
                      <a:pt x="257" y="9"/>
                      <a:pt x="256" y="8"/>
                    </a:cubicBezTo>
                    <a:cubicBezTo>
                      <a:pt x="255" y="8"/>
                      <a:pt x="255" y="8"/>
                      <a:pt x="254" y="8"/>
                    </a:cubicBezTo>
                    <a:cubicBezTo>
                      <a:pt x="253" y="8"/>
                      <a:pt x="252" y="8"/>
                      <a:pt x="252" y="8"/>
                    </a:cubicBezTo>
                    <a:cubicBezTo>
                      <a:pt x="251" y="8"/>
                      <a:pt x="251" y="8"/>
                      <a:pt x="251" y="8"/>
                    </a:cubicBezTo>
                    <a:cubicBezTo>
                      <a:pt x="250" y="8"/>
                      <a:pt x="250" y="8"/>
                      <a:pt x="249" y="7"/>
                    </a:cubicBezTo>
                    <a:cubicBezTo>
                      <a:pt x="249" y="7"/>
                      <a:pt x="250" y="5"/>
                      <a:pt x="250" y="4"/>
                    </a:cubicBezTo>
                    <a:cubicBezTo>
                      <a:pt x="252" y="0"/>
                      <a:pt x="252" y="0"/>
                      <a:pt x="252" y="0"/>
                    </a:cubicBezTo>
                    <a:cubicBezTo>
                      <a:pt x="203" y="9"/>
                      <a:pt x="203" y="9"/>
                      <a:pt x="203" y="9"/>
                    </a:cubicBezTo>
                    <a:cubicBezTo>
                      <a:pt x="203" y="10"/>
                      <a:pt x="203" y="10"/>
                      <a:pt x="203" y="10"/>
                    </a:cubicBezTo>
                    <a:cubicBezTo>
                      <a:pt x="203" y="14"/>
                      <a:pt x="203" y="17"/>
                      <a:pt x="201" y="20"/>
                    </a:cubicBezTo>
                    <a:cubicBezTo>
                      <a:pt x="198" y="25"/>
                      <a:pt x="195" y="29"/>
                      <a:pt x="189" y="33"/>
                    </a:cubicBezTo>
                    <a:cubicBezTo>
                      <a:pt x="188" y="33"/>
                      <a:pt x="188" y="34"/>
                      <a:pt x="187" y="35"/>
                    </a:cubicBezTo>
                    <a:cubicBezTo>
                      <a:pt x="187" y="36"/>
                      <a:pt x="187" y="36"/>
                      <a:pt x="187" y="36"/>
                    </a:cubicBezTo>
                    <a:cubicBezTo>
                      <a:pt x="188" y="37"/>
                      <a:pt x="188" y="37"/>
                      <a:pt x="188" y="37"/>
                    </a:cubicBezTo>
                    <a:cubicBezTo>
                      <a:pt x="188" y="37"/>
                      <a:pt x="188" y="37"/>
                      <a:pt x="189" y="38"/>
                    </a:cubicBezTo>
                    <a:cubicBezTo>
                      <a:pt x="189" y="38"/>
                      <a:pt x="190" y="39"/>
                      <a:pt x="190" y="39"/>
                    </a:cubicBezTo>
                    <a:cubicBezTo>
                      <a:pt x="192" y="43"/>
                      <a:pt x="195" y="48"/>
                      <a:pt x="195" y="53"/>
                    </a:cubicBezTo>
                    <a:cubicBezTo>
                      <a:pt x="195" y="55"/>
                      <a:pt x="194" y="57"/>
                      <a:pt x="194" y="59"/>
                    </a:cubicBezTo>
                    <a:cubicBezTo>
                      <a:pt x="193" y="62"/>
                      <a:pt x="192" y="65"/>
                      <a:pt x="193" y="68"/>
                    </a:cubicBezTo>
                    <a:cubicBezTo>
                      <a:pt x="193" y="70"/>
                      <a:pt x="193" y="72"/>
                      <a:pt x="194" y="74"/>
                    </a:cubicBezTo>
                    <a:cubicBezTo>
                      <a:pt x="194" y="78"/>
                      <a:pt x="195" y="81"/>
                      <a:pt x="192" y="86"/>
                    </a:cubicBezTo>
                    <a:cubicBezTo>
                      <a:pt x="190" y="89"/>
                      <a:pt x="190" y="91"/>
                      <a:pt x="189" y="95"/>
                    </a:cubicBezTo>
                    <a:cubicBezTo>
                      <a:pt x="189" y="97"/>
                      <a:pt x="188" y="99"/>
                      <a:pt x="187" y="101"/>
                    </a:cubicBezTo>
                    <a:cubicBezTo>
                      <a:pt x="187" y="102"/>
                      <a:pt x="186" y="102"/>
                      <a:pt x="186" y="103"/>
                    </a:cubicBezTo>
                    <a:cubicBezTo>
                      <a:pt x="184" y="107"/>
                      <a:pt x="186" y="116"/>
                      <a:pt x="188" y="119"/>
                    </a:cubicBezTo>
                    <a:cubicBezTo>
                      <a:pt x="190" y="121"/>
                      <a:pt x="192" y="122"/>
                      <a:pt x="194" y="123"/>
                    </a:cubicBezTo>
                    <a:cubicBezTo>
                      <a:pt x="197" y="125"/>
                      <a:pt x="199" y="126"/>
                      <a:pt x="201" y="129"/>
                    </a:cubicBezTo>
                    <a:cubicBezTo>
                      <a:pt x="202" y="130"/>
                      <a:pt x="202" y="131"/>
                      <a:pt x="203" y="132"/>
                    </a:cubicBezTo>
                    <a:cubicBezTo>
                      <a:pt x="203" y="134"/>
                      <a:pt x="204" y="135"/>
                      <a:pt x="205" y="136"/>
                    </a:cubicBezTo>
                    <a:cubicBezTo>
                      <a:pt x="207" y="138"/>
                      <a:pt x="212" y="139"/>
                      <a:pt x="214" y="139"/>
                    </a:cubicBezTo>
                    <a:cubicBezTo>
                      <a:pt x="217" y="139"/>
                      <a:pt x="217" y="137"/>
                      <a:pt x="218" y="136"/>
                    </a:cubicBezTo>
                    <a:cubicBezTo>
                      <a:pt x="218" y="135"/>
                      <a:pt x="218" y="134"/>
                      <a:pt x="218" y="134"/>
                    </a:cubicBezTo>
                    <a:cubicBezTo>
                      <a:pt x="219" y="132"/>
                      <a:pt x="221" y="132"/>
                      <a:pt x="223" y="132"/>
                    </a:cubicBezTo>
                    <a:cubicBezTo>
                      <a:pt x="223" y="132"/>
                      <a:pt x="224" y="132"/>
                      <a:pt x="224" y="132"/>
                    </a:cubicBezTo>
                    <a:cubicBezTo>
                      <a:pt x="226" y="132"/>
                      <a:pt x="226" y="134"/>
                      <a:pt x="226" y="136"/>
                    </a:cubicBezTo>
                    <a:cubicBezTo>
                      <a:pt x="226" y="136"/>
                      <a:pt x="226" y="137"/>
                      <a:pt x="226" y="137"/>
                    </a:cubicBezTo>
                    <a:cubicBezTo>
                      <a:pt x="226" y="144"/>
                      <a:pt x="227" y="151"/>
                      <a:pt x="227" y="157"/>
                    </a:cubicBezTo>
                    <a:cubicBezTo>
                      <a:pt x="227" y="157"/>
                      <a:pt x="227" y="158"/>
                      <a:pt x="227" y="159"/>
                    </a:cubicBezTo>
                    <a:cubicBezTo>
                      <a:pt x="227" y="161"/>
                      <a:pt x="228" y="164"/>
                      <a:pt x="226" y="165"/>
                    </a:cubicBezTo>
                    <a:cubicBezTo>
                      <a:pt x="226" y="166"/>
                      <a:pt x="225" y="166"/>
                      <a:pt x="224" y="166"/>
                    </a:cubicBezTo>
                    <a:cubicBezTo>
                      <a:pt x="223" y="166"/>
                      <a:pt x="222" y="166"/>
                      <a:pt x="221" y="166"/>
                    </a:cubicBezTo>
                    <a:cubicBezTo>
                      <a:pt x="221" y="166"/>
                      <a:pt x="220" y="165"/>
                      <a:pt x="219" y="165"/>
                    </a:cubicBezTo>
                    <a:cubicBezTo>
                      <a:pt x="219" y="165"/>
                      <a:pt x="219" y="165"/>
                      <a:pt x="219" y="165"/>
                    </a:cubicBezTo>
                    <a:cubicBezTo>
                      <a:pt x="215" y="166"/>
                      <a:pt x="213" y="169"/>
                      <a:pt x="213" y="170"/>
                    </a:cubicBezTo>
                    <a:cubicBezTo>
                      <a:pt x="212" y="170"/>
                      <a:pt x="211" y="170"/>
                      <a:pt x="210" y="170"/>
                    </a:cubicBezTo>
                    <a:cubicBezTo>
                      <a:pt x="208" y="170"/>
                      <a:pt x="208" y="170"/>
                      <a:pt x="208" y="170"/>
                    </a:cubicBezTo>
                    <a:cubicBezTo>
                      <a:pt x="206" y="170"/>
                      <a:pt x="204" y="170"/>
                      <a:pt x="203" y="169"/>
                    </a:cubicBezTo>
                    <a:cubicBezTo>
                      <a:pt x="202" y="167"/>
                      <a:pt x="202" y="165"/>
                      <a:pt x="201" y="163"/>
                    </a:cubicBezTo>
                    <a:cubicBezTo>
                      <a:pt x="201" y="161"/>
                      <a:pt x="201" y="160"/>
                      <a:pt x="200" y="159"/>
                    </a:cubicBezTo>
                    <a:cubicBezTo>
                      <a:pt x="199" y="156"/>
                      <a:pt x="197" y="154"/>
                      <a:pt x="194" y="153"/>
                    </a:cubicBezTo>
                    <a:cubicBezTo>
                      <a:pt x="191" y="151"/>
                      <a:pt x="191" y="150"/>
                      <a:pt x="190" y="146"/>
                    </a:cubicBezTo>
                    <a:cubicBezTo>
                      <a:pt x="189" y="143"/>
                      <a:pt x="189" y="142"/>
                      <a:pt x="186" y="141"/>
                    </a:cubicBezTo>
                    <a:cubicBezTo>
                      <a:pt x="186" y="140"/>
                      <a:pt x="185" y="140"/>
                      <a:pt x="185" y="140"/>
                    </a:cubicBezTo>
                    <a:cubicBezTo>
                      <a:pt x="184" y="139"/>
                      <a:pt x="183" y="139"/>
                      <a:pt x="182" y="138"/>
                    </a:cubicBezTo>
                    <a:cubicBezTo>
                      <a:pt x="181" y="137"/>
                      <a:pt x="180" y="136"/>
                      <a:pt x="177" y="136"/>
                    </a:cubicBezTo>
                    <a:cubicBezTo>
                      <a:pt x="175" y="136"/>
                      <a:pt x="174" y="135"/>
                      <a:pt x="173" y="134"/>
                    </a:cubicBezTo>
                    <a:cubicBezTo>
                      <a:pt x="172" y="134"/>
                      <a:pt x="171" y="133"/>
                      <a:pt x="170" y="133"/>
                    </a:cubicBezTo>
                    <a:cubicBezTo>
                      <a:pt x="169" y="133"/>
                      <a:pt x="169" y="133"/>
                      <a:pt x="169" y="133"/>
                    </a:cubicBezTo>
                    <a:cubicBezTo>
                      <a:pt x="168" y="133"/>
                      <a:pt x="168" y="133"/>
                      <a:pt x="167" y="134"/>
                    </a:cubicBezTo>
                    <a:cubicBezTo>
                      <a:pt x="167" y="134"/>
                      <a:pt x="167" y="134"/>
                      <a:pt x="167" y="134"/>
                    </a:cubicBezTo>
                    <a:cubicBezTo>
                      <a:pt x="166" y="134"/>
                      <a:pt x="166" y="134"/>
                      <a:pt x="166" y="134"/>
                    </a:cubicBezTo>
                    <a:cubicBezTo>
                      <a:pt x="165" y="133"/>
                      <a:pt x="162" y="132"/>
                      <a:pt x="162" y="131"/>
                    </a:cubicBezTo>
                    <a:cubicBezTo>
                      <a:pt x="161" y="130"/>
                      <a:pt x="161" y="128"/>
                      <a:pt x="160" y="127"/>
                    </a:cubicBezTo>
                    <a:cubicBezTo>
                      <a:pt x="160" y="125"/>
                      <a:pt x="160" y="124"/>
                      <a:pt x="159" y="123"/>
                    </a:cubicBezTo>
                    <a:cubicBezTo>
                      <a:pt x="158" y="121"/>
                      <a:pt x="156" y="120"/>
                      <a:pt x="154" y="119"/>
                    </a:cubicBezTo>
                    <a:cubicBezTo>
                      <a:pt x="154" y="119"/>
                      <a:pt x="153" y="118"/>
                      <a:pt x="153" y="118"/>
                    </a:cubicBezTo>
                    <a:cubicBezTo>
                      <a:pt x="153" y="118"/>
                      <a:pt x="153" y="118"/>
                      <a:pt x="153" y="118"/>
                    </a:cubicBezTo>
                    <a:cubicBezTo>
                      <a:pt x="154" y="114"/>
                      <a:pt x="154" y="112"/>
                      <a:pt x="153" y="111"/>
                    </a:cubicBezTo>
                    <a:cubicBezTo>
                      <a:pt x="152" y="111"/>
                      <a:pt x="151" y="110"/>
                      <a:pt x="151" y="110"/>
                    </a:cubicBezTo>
                    <a:cubicBezTo>
                      <a:pt x="150" y="110"/>
                      <a:pt x="150" y="110"/>
                      <a:pt x="150" y="110"/>
                    </a:cubicBezTo>
                    <a:cubicBezTo>
                      <a:pt x="148" y="111"/>
                      <a:pt x="147" y="113"/>
                      <a:pt x="146" y="116"/>
                    </a:cubicBezTo>
                    <a:cubicBezTo>
                      <a:pt x="146" y="116"/>
                      <a:pt x="145" y="117"/>
                      <a:pt x="145" y="117"/>
                    </a:cubicBezTo>
                    <a:cubicBezTo>
                      <a:pt x="144" y="120"/>
                      <a:pt x="141" y="124"/>
                      <a:pt x="136" y="124"/>
                    </a:cubicBezTo>
                    <a:cubicBezTo>
                      <a:pt x="135" y="124"/>
                      <a:pt x="134" y="124"/>
                      <a:pt x="132" y="123"/>
                    </a:cubicBezTo>
                    <a:cubicBezTo>
                      <a:pt x="130" y="122"/>
                      <a:pt x="128" y="122"/>
                      <a:pt x="125" y="122"/>
                    </a:cubicBezTo>
                    <a:cubicBezTo>
                      <a:pt x="122" y="122"/>
                      <a:pt x="119" y="121"/>
                      <a:pt x="116" y="120"/>
                    </a:cubicBezTo>
                    <a:cubicBezTo>
                      <a:pt x="114" y="118"/>
                      <a:pt x="112" y="118"/>
                      <a:pt x="109" y="117"/>
                    </a:cubicBezTo>
                    <a:cubicBezTo>
                      <a:pt x="108" y="117"/>
                      <a:pt x="108" y="117"/>
                      <a:pt x="108" y="117"/>
                    </a:cubicBezTo>
                    <a:cubicBezTo>
                      <a:pt x="106" y="116"/>
                      <a:pt x="103" y="116"/>
                      <a:pt x="101" y="114"/>
                    </a:cubicBezTo>
                    <a:cubicBezTo>
                      <a:pt x="97" y="111"/>
                      <a:pt x="97" y="107"/>
                      <a:pt x="98" y="102"/>
                    </a:cubicBezTo>
                    <a:cubicBezTo>
                      <a:pt x="98" y="100"/>
                      <a:pt x="98" y="100"/>
                      <a:pt x="98" y="100"/>
                    </a:cubicBezTo>
                    <a:cubicBezTo>
                      <a:pt x="97" y="98"/>
                      <a:pt x="97" y="98"/>
                      <a:pt x="97" y="98"/>
                    </a:cubicBezTo>
                    <a:cubicBezTo>
                      <a:pt x="95" y="98"/>
                      <a:pt x="95" y="98"/>
                      <a:pt x="95" y="98"/>
                    </a:cubicBezTo>
                    <a:cubicBezTo>
                      <a:pt x="92" y="98"/>
                      <a:pt x="89" y="99"/>
                      <a:pt x="86" y="100"/>
                    </a:cubicBezTo>
                    <a:cubicBezTo>
                      <a:pt x="85" y="100"/>
                      <a:pt x="84" y="101"/>
                      <a:pt x="83" y="101"/>
                    </a:cubicBezTo>
                    <a:cubicBezTo>
                      <a:pt x="81" y="102"/>
                      <a:pt x="79" y="102"/>
                      <a:pt x="77" y="103"/>
                    </a:cubicBezTo>
                    <a:cubicBezTo>
                      <a:pt x="77" y="104"/>
                      <a:pt x="76" y="104"/>
                      <a:pt x="76" y="105"/>
                    </a:cubicBezTo>
                    <a:cubicBezTo>
                      <a:pt x="75" y="106"/>
                      <a:pt x="74" y="107"/>
                      <a:pt x="73" y="107"/>
                    </a:cubicBezTo>
                    <a:cubicBezTo>
                      <a:pt x="71" y="107"/>
                      <a:pt x="71" y="105"/>
                      <a:pt x="71" y="104"/>
                    </a:cubicBezTo>
                    <a:cubicBezTo>
                      <a:pt x="70" y="102"/>
                      <a:pt x="71" y="101"/>
                      <a:pt x="71" y="100"/>
                    </a:cubicBezTo>
                    <a:cubicBezTo>
                      <a:pt x="71" y="98"/>
                      <a:pt x="72" y="95"/>
                      <a:pt x="70" y="93"/>
                    </a:cubicBezTo>
                    <a:cubicBezTo>
                      <a:pt x="69" y="93"/>
                      <a:pt x="69" y="93"/>
                      <a:pt x="68" y="92"/>
                    </a:cubicBezTo>
                    <a:cubicBezTo>
                      <a:pt x="67" y="92"/>
                      <a:pt x="66" y="92"/>
                      <a:pt x="66" y="91"/>
                    </a:cubicBezTo>
                    <a:cubicBezTo>
                      <a:pt x="65" y="91"/>
                      <a:pt x="65" y="91"/>
                      <a:pt x="64" y="90"/>
                    </a:cubicBezTo>
                    <a:cubicBezTo>
                      <a:pt x="63" y="88"/>
                      <a:pt x="61" y="87"/>
                      <a:pt x="60" y="87"/>
                    </a:cubicBezTo>
                    <a:cubicBezTo>
                      <a:pt x="60" y="87"/>
                      <a:pt x="58" y="88"/>
                      <a:pt x="58" y="88"/>
                    </a:cubicBezTo>
                    <a:cubicBezTo>
                      <a:pt x="59" y="91"/>
                      <a:pt x="59" y="91"/>
                      <a:pt x="59" y="91"/>
                    </a:cubicBezTo>
                    <a:cubicBezTo>
                      <a:pt x="59" y="93"/>
                      <a:pt x="59" y="95"/>
                      <a:pt x="59" y="97"/>
                    </a:cubicBezTo>
                    <a:cubicBezTo>
                      <a:pt x="59" y="99"/>
                      <a:pt x="60" y="100"/>
                      <a:pt x="60" y="101"/>
                    </a:cubicBezTo>
                    <a:cubicBezTo>
                      <a:pt x="60" y="103"/>
                      <a:pt x="61" y="104"/>
                      <a:pt x="60" y="106"/>
                    </a:cubicBezTo>
                    <a:cubicBezTo>
                      <a:pt x="60" y="107"/>
                      <a:pt x="59" y="107"/>
                      <a:pt x="59" y="108"/>
                    </a:cubicBezTo>
                    <a:cubicBezTo>
                      <a:pt x="59" y="109"/>
                      <a:pt x="58" y="109"/>
                      <a:pt x="58" y="110"/>
                    </a:cubicBezTo>
                    <a:cubicBezTo>
                      <a:pt x="58" y="111"/>
                      <a:pt x="58" y="112"/>
                      <a:pt x="58" y="113"/>
                    </a:cubicBezTo>
                    <a:cubicBezTo>
                      <a:pt x="58" y="114"/>
                      <a:pt x="58" y="114"/>
                      <a:pt x="58" y="115"/>
                    </a:cubicBezTo>
                    <a:cubicBezTo>
                      <a:pt x="58" y="116"/>
                      <a:pt x="58" y="117"/>
                      <a:pt x="58" y="118"/>
                    </a:cubicBezTo>
                    <a:cubicBezTo>
                      <a:pt x="58" y="122"/>
                      <a:pt x="57" y="126"/>
                      <a:pt x="58" y="130"/>
                    </a:cubicBezTo>
                    <a:cubicBezTo>
                      <a:pt x="58" y="131"/>
                      <a:pt x="59" y="132"/>
                      <a:pt x="59" y="133"/>
                    </a:cubicBezTo>
                    <a:cubicBezTo>
                      <a:pt x="59" y="133"/>
                      <a:pt x="59" y="133"/>
                      <a:pt x="60" y="134"/>
                    </a:cubicBezTo>
                    <a:cubicBezTo>
                      <a:pt x="61" y="137"/>
                      <a:pt x="60" y="139"/>
                      <a:pt x="58" y="141"/>
                    </a:cubicBezTo>
                    <a:cubicBezTo>
                      <a:pt x="56" y="144"/>
                      <a:pt x="56" y="147"/>
                      <a:pt x="56" y="149"/>
                    </a:cubicBezTo>
                    <a:cubicBezTo>
                      <a:pt x="56" y="151"/>
                      <a:pt x="56" y="152"/>
                      <a:pt x="57" y="153"/>
                    </a:cubicBezTo>
                    <a:cubicBezTo>
                      <a:pt x="57" y="154"/>
                      <a:pt x="58" y="156"/>
                      <a:pt x="58" y="156"/>
                    </a:cubicBezTo>
                    <a:cubicBezTo>
                      <a:pt x="57" y="157"/>
                      <a:pt x="56" y="157"/>
                      <a:pt x="55" y="157"/>
                    </a:cubicBezTo>
                    <a:cubicBezTo>
                      <a:pt x="49" y="157"/>
                      <a:pt x="49" y="157"/>
                      <a:pt x="49" y="157"/>
                    </a:cubicBezTo>
                    <a:cubicBezTo>
                      <a:pt x="43" y="157"/>
                      <a:pt x="38" y="157"/>
                      <a:pt x="32" y="157"/>
                    </a:cubicBezTo>
                    <a:cubicBezTo>
                      <a:pt x="1" y="157"/>
                      <a:pt x="1" y="157"/>
                      <a:pt x="1" y="157"/>
                    </a:cubicBezTo>
                    <a:cubicBezTo>
                      <a:pt x="0" y="262"/>
                      <a:pt x="0" y="262"/>
                      <a:pt x="0" y="262"/>
                    </a:cubicBezTo>
                    <a:cubicBezTo>
                      <a:pt x="1" y="262"/>
                      <a:pt x="1" y="262"/>
                      <a:pt x="1" y="262"/>
                    </a:cubicBezTo>
                    <a:cubicBezTo>
                      <a:pt x="4" y="265"/>
                      <a:pt x="4" y="269"/>
                      <a:pt x="4" y="271"/>
                    </a:cubicBezTo>
                    <a:cubicBezTo>
                      <a:pt x="4" y="272"/>
                      <a:pt x="4" y="272"/>
                      <a:pt x="4" y="272"/>
                    </a:cubicBezTo>
                    <a:cubicBezTo>
                      <a:pt x="38" y="309"/>
                      <a:pt x="38" y="309"/>
                      <a:pt x="38" y="309"/>
                    </a:cubicBezTo>
                    <a:cubicBezTo>
                      <a:pt x="40" y="308"/>
                      <a:pt x="40" y="308"/>
                      <a:pt x="40" y="308"/>
                    </a:cubicBezTo>
                    <a:cubicBezTo>
                      <a:pt x="41" y="308"/>
                      <a:pt x="42" y="308"/>
                      <a:pt x="43" y="308"/>
                    </a:cubicBezTo>
                    <a:cubicBezTo>
                      <a:pt x="45" y="307"/>
                      <a:pt x="47" y="307"/>
                      <a:pt x="50" y="307"/>
                    </a:cubicBezTo>
                    <a:cubicBezTo>
                      <a:pt x="50" y="307"/>
                      <a:pt x="50" y="307"/>
                      <a:pt x="50" y="307"/>
                    </a:cubicBezTo>
                    <a:cubicBezTo>
                      <a:pt x="52" y="307"/>
                      <a:pt x="54" y="307"/>
                      <a:pt x="55" y="306"/>
                    </a:cubicBezTo>
                    <a:cubicBezTo>
                      <a:pt x="57" y="306"/>
                      <a:pt x="58" y="306"/>
                      <a:pt x="59" y="306"/>
                    </a:cubicBezTo>
                    <a:cubicBezTo>
                      <a:pt x="61" y="306"/>
                      <a:pt x="63" y="306"/>
                      <a:pt x="65" y="305"/>
                    </a:cubicBezTo>
                    <a:cubicBezTo>
                      <a:pt x="66" y="305"/>
                      <a:pt x="68" y="305"/>
                      <a:pt x="69" y="305"/>
                    </a:cubicBezTo>
                    <a:cubicBezTo>
                      <a:pt x="71" y="305"/>
                      <a:pt x="72" y="305"/>
                      <a:pt x="74" y="305"/>
                    </a:cubicBezTo>
                    <a:cubicBezTo>
                      <a:pt x="75" y="306"/>
                      <a:pt x="75" y="306"/>
                      <a:pt x="75" y="306"/>
                    </a:cubicBezTo>
                    <a:cubicBezTo>
                      <a:pt x="75" y="306"/>
                      <a:pt x="76" y="306"/>
                      <a:pt x="76" y="306"/>
                    </a:cubicBezTo>
                    <a:cubicBezTo>
                      <a:pt x="77" y="306"/>
                      <a:pt x="77" y="306"/>
                      <a:pt x="77" y="306"/>
                    </a:cubicBezTo>
                    <a:cubicBezTo>
                      <a:pt x="78" y="306"/>
                      <a:pt x="78" y="306"/>
                      <a:pt x="79" y="306"/>
                    </a:cubicBezTo>
                    <a:cubicBezTo>
                      <a:pt x="79" y="306"/>
                      <a:pt x="80" y="306"/>
                      <a:pt x="80" y="306"/>
                    </a:cubicBezTo>
                    <a:cubicBezTo>
                      <a:pt x="81" y="306"/>
                      <a:pt x="81" y="306"/>
                      <a:pt x="82" y="307"/>
                    </a:cubicBezTo>
                    <a:cubicBezTo>
                      <a:pt x="82" y="307"/>
                      <a:pt x="83" y="308"/>
                      <a:pt x="83" y="308"/>
                    </a:cubicBezTo>
                    <a:cubicBezTo>
                      <a:pt x="84" y="308"/>
                      <a:pt x="85" y="308"/>
                      <a:pt x="85" y="309"/>
                    </a:cubicBezTo>
                    <a:cubicBezTo>
                      <a:pt x="86" y="309"/>
                      <a:pt x="87" y="309"/>
                      <a:pt x="87" y="309"/>
                    </a:cubicBezTo>
                    <a:cubicBezTo>
                      <a:pt x="89" y="310"/>
                      <a:pt x="90" y="311"/>
                      <a:pt x="90" y="312"/>
                    </a:cubicBezTo>
                    <a:cubicBezTo>
                      <a:pt x="90" y="313"/>
                      <a:pt x="90" y="313"/>
                      <a:pt x="90" y="313"/>
                    </a:cubicBezTo>
                    <a:cubicBezTo>
                      <a:pt x="91" y="313"/>
                      <a:pt x="91" y="313"/>
                      <a:pt x="91" y="313"/>
                    </a:cubicBezTo>
                    <a:cubicBezTo>
                      <a:pt x="93" y="314"/>
                      <a:pt x="94" y="315"/>
                      <a:pt x="96" y="316"/>
                    </a:cubicBezTo>
                    <a:cubicBezTo>
                      <a:pt x="97" y="317"/>
                      <a:pt x="97" y="317"/>
                      <a:pt x="97" y="317"/>
                    </a:cubicBezTo>
                    <a:cubicBezTo>
                      <a:pt x="98" y="317"/>
                      <a:pt x="99" y="318"/>
                      <a:pt x="100" y="318"/>
                    </a:cubicBezTo>
                    <a:cubicBezTo>
                      <a:pt x="100" y="318"/>
                      <a:pt x="100" y="318"/>
                      <a:pt x="100" y="318"/>
                    </a:cubicBezTo>
                    <a:cubicBezTo>
                      <a:pt x="101" y="318"/>
                      <a:pt x="101" y="318"/>
                      <a:pt x="101" y="318"/>
                    </a:cubicBezTo>
                    <a:cubicBezTo>
                      <a:pt x="101" y="318"/>
                      <a:pt x="101" y="318"/>
                      <a:pt x="101" y="318"/>
                    </a:cubicBezTo>
                    <a:cubicBezTo>
                      <a:pt x="101" y="318"/>
                      <a:pt x="101" y="317"/>
                      <a:pt x="101" y="317"/>
                    </a:cubicBezTo>
                    <a:cubicBezTo>
                      <a:pt x="102" y="317"/>
                      <a:pt x="102" y="316"/>
                      <a:pt x="103" y="316"/>
                    </a:cubicBezTo>
                    <a:cubicBezTo>
                      <a:pt x="103" y="316"/>
                      <a:pt x="104" y="316"/>
                      <a:pt x="104" y="316"/>
                    </a:cubicBezTo>
                    <a:cubicBezTo>
                      <a:pt x="106" y="316"/>
                      <a:pt x="107" y="318"/>
                      <a:pt x="109" y="319"/>
                    </a:cubicBezTo>
                    <a:cubicBezTo>
                      <a:pt x="110" y="321"/>
                      <a:pt x="111" y="323"/>
                      <a:pt x="114" y="323"/>
                    </a:cubicBezTo>
                    <a:cubicBezTo>
                      <a:pt x="115" y="323"/>
                      <a:pt x="117" y="322"/>
                      <a:pt x="118" y="321"/>
                    </a:cubicBezTo>
                    <a:cubicBezTo>
                      <a:pt x="119" y="320"/>
                      <a:pt x="121" y="319"/>
                      <a:pt x="122" y="319"/>
                    </a:cubicBezTo>
                    <a:cubicBezTo>
                      <a:pt x="123" y="319"/>
                      <a:pt x="123" y="319"/>
                      <a:pt x="123" y="319"/>
                    </a:cubicBezTo>
                    <a:cubicBezTo>
                      <a:pt x="125" y="319"/>
                      <a:pt x="127" y="320"/>
                      <a:pt x="128" y="322"/>
                    </a:cubicBezTo>
                    <a:cubicBezTo>
                      <a:pt x="130" y="323"/>
                      <a:pt x="131" y="325"/>
                      <a:pt x="134" y="325"/>
                    </a:cubicBezTo>
                    <a:cubicBezTo>
                      <a:pt x="134" y="325"/>
                      <a:pt x="134" y="325"/>
                      <a:pt x="134" y="325"/>
                    </a:cubicBezTo>
                    <a:cubicBezTo>
                      <a:pt x="135" y="325"/>
                      <a:pt x="136" y="324"/>
                      <a:pt x="137" y="323"/>
                    </a:cubicBezTo>
                    <a:cubicBezTo>
                      <a:pt x="138" y="323"/>
                      <a:pt x="138" y="323"/>
                      <a:pt x="138" y="322"/>
                    </a:cubicBezTo>
                    <a:cubicBezTo>
                      <a:pt x="139" y="322"/>
                      <a:pt x="141" y="321"/>
                      <a:pt x="142" y="321"/>
                    </a:cubicBezTo>
                    <a:cubicBezTo>
                      <a:pt x="143" y="320"/>
                      <a:pt x="144" y="320"/>
                      <a:pt x="145" y="320"/>
                    </a:cubicBezTo>
                    <a:cubicBezTo>
                      <a:pt x="148" y="318"/>
                      <a:pt x="150" y="314"/>
                      <a:pt x="152" y="311"/>
                    </a:cubicBezTo>
                    <a:cubicBezTo>
                      <a:pt x="152" y="310"/>
                      <a:pt x="153" y="309"/>
                      <a:pt x="153" y="309"/>
                    </a:cubicBezTo>
                    <a:cubicBezTo>
                      <a:pt x="154" y="307"/>
                      <a:pt x="156" y="306"/>
                      <a:pt x="157" y="304"/>
                    </a:cubicBezTo>
                    <a:cubicBezTo>
                      <a:pt x="159" y="302"/>
                      <a:pt x="161" y="299"/>
                      <a:pt x="162" y="296"/>
                    </a:cubicBezTo>
                    <a:cubicBezTo>
                      <a:pt x="162" y="296"/>
                      <a:pt x="163" y="295"/>
                      <a:pt x="163" y="294"/>
                    </a:cubicBezTo>
                    <a:cubicBezTo>
                      <a:pt x="164" y="293"/>
                      <a:pt x="164" y="291"/>
                      <a:pt x="165" y="290"/>
                    </a:cubicBezTo>
                    <a:cubicBezTo>
                      <a:pt x="167" y="288"/>
                      <a:pt x="168" y="287"/>
                      <a:pt x="170" y="286"/>
                    </a:cubicBezTo>
                    <a:cubicBezTo>
                      <a:pt x="170" y="286"/>
                      <a:pt x="171" y="286"/>
                      <a:pt x="172" y="285"/>
                    </a:cubicBezTo>
                    <a:cubicBezTo>
                      <a:pt x="173" y="284"/>
                      <a:pt x="175" y="283"/>
                      <a:pt x="177" y="282"/>
                    </a:cubicBezTo>
                    <a:cubicBezTo>
                      <a:pt x="178" y="281"/>
                      <a:pt x="181" y="279"/>
                      <a:pt x="183" y="278"/>
                    </a:cubicBezTo>
                    <a:cubicBezTo>
                      <a:pt x="187" y="276"/>
                      <a:pt x="191" y="274"/>
                      <a:pt x="194" y="273"/>
                    </a:cubicBezTo>
                    <a:cubicBezTo>
                      <a:pt x="199" y="271"/>
                      <a:pt x="199" y="268"/>
                      <a:pt x="198" y="264"/>
                    </a:cubicBezTo>
                    <a:cubicBezTo>
                      <a:pt x="198" y="262"/>
                      <a:pt x="198" y="261"/>
                      <a:pt x="198" y="259"/>
                    </a:cubicBezTo>
                    <a:cubicBezTo>
                      <a:pt x="199" y="257"/>
                      <a:pt x="200" y="256"/>
                      <a:pt x="202" y="255"/>
                    </a:cubicBezTo>
                    <a:cubicBezTo>
                      <a:pt x="202" y="255"/>
                      <a:pt x="203" y="254"/>
                      <a:pt x="203" y="254"/>
                    </a:cubicBezTo>
                    <a:cubicBezTo>
                      <a:pt x="204" y="253"/>
                      <a:pt x="205" y="252"/>
                      <a:pt x="206" y="251"/>
                    </a:cubicBezTo>
                    <a:cubicBezTo>
                      <a:pt x="209" y="248"/>
                      <a:pt x="212" y="246"/>
                      <a:pt x="216" y="246"/>
                    </a:cubicBezTo>
                    <a:cubicBezTo>
                      <a:pt x="218" y="246"/>
                      <a:pt x="218" y="246"/>
                      <a:pt x="218" y="246"/>
                    </a:cubicBezTo>
                    <a:cubicBezTo>
                      <a:pt x="220" y="246"/>
                      <a:pt x="222" y="245"/>
                      <a:pt x="224" y="245"/>
                    </a:cubicBezTo>
                    <a:cubicBezTo>
                      <a:pt x="226" y="244"/>
                      <a:pt x="227" y="244"/>
                      <a:pt x="229" y="244"/>
                    </a:cubicBezTo>
                    <a:cubicBezTo>
                      <a:pt x="230" y="244"/>
                      <a:pt x="231" y="244"/>
                      <a:pt x="233" y="244"/>
                    </a:cubicBezTo>
                    <a:cubicBezTo>
                      <a:pt x="233" y="244"/>
                      <a:pt x="233" y="244"/>
                      <a:pt x="234" y="244"/>
                    </a:cubicBezTo>
                    <a:cubicBezTo>
                      <a:pt x="234" y="244"/>
                      <a:pt x="235" y="244"/>
                      <a:pt x="236" y="244"/>
                    </a:cubicBezTo>
                    <a:cubicBezTo>
                      <a:pt x="236" y="244"/>
                      <a:pt x="237" y="244"/>
                      <a:pt x="237" y="244"/>
                    </a:cubicBezTo>
                    <a:cubicBezTo>
                      <a:pt x="238" y="244"/>
                      <a:pt x="239" y="244"/>
                      <a:pt x="240" y="244"/>
                    </a:cubicBezTo>
                    <a:cubicBezTo>
                      <a:pt x="242" y="245"/>
                      <a:pt x="242" y="245"/>
                      <a:pt x="242" y="245"/>
                    </a:cubicBezTo>
                    <a:cubicBezTo>
                      <a:pt x="242" y="240"/>
                      <a:pt x="242" y="240"/>
                      <a:pt x="242" y="240"/>
                    </a:cubicBezTo>
                    <a:cubicBezTo>
                      <a:pt x="242" y="237"/>
                      <a:pt x="241" y="234"/>
                      <a:pt x="239" y="231"/>
                    </a:cubicBezTo>
                    <a:cubicBezTo>
                      <a:pt x="238" y="230"/>
                      <a:pt x="236" y="225"/>
                      <a:pt x="237" y="224"/>
                    </a:cubicBezTo>
                    <a:cubicBezTo>
                      <a:pt x="237" y="224"/>
                      <a:pt x="238" y="224"/>
                      <a:pt x="238" y="224"/>
                    </a:cubicBezTo>
                    <a:cubicBezTo>
                      <a:pt x="239" y="224"/>
                      <a:pt x="239" y="224"/>
                      <a:pt x="239" y="224"/>
                    </a:cubicBezTo>
                    <a:cubicBezTo>
                      <a:pt x="318" y="192"/>
                      <a:pt x="318" y="192"/>
                      <a:pt x="318" y="192"/>
                    </a:cubicBezTo>
                    <a:cubicBezTo>
                      <a:pt x="316" y="190"/>
                      <a:pt x="316" y="190"/>
                      <a:pt x="316" y="190"/>
                    </a:cubicBezTo>
                    <a:cubicBezTo>
                      <a:pt x="315" y="189"/>
                      <a:pt x="315" y="188"/>
                      <a:pt x="314" y="187"/>
                    </a:cubicBezTo>
                    <a:cubicBezTo>
                      <a:pt x="314" y="186"/>
                      <a:pt x="314" y="186"/>
                      <a:pt x="313" y="185"/>
                    </a:cubicBezTo>
                    <a:cubicBezTo>
                      <a:pt x="313" y="184"/>
                      <a:pt x="313" y="183"/>
                      <a:pt x="312" y="183"/>
                    </a:cubicBezTo>
                    <a:cubicBezTo>
                      <a:pt x="311" y="181"/>
                      <a:pt x="310" y="179"/>
                      <a:pt x="311" y="176"/>
                    </a:cubicBezTo>
                    <a:cubicBezTo>
                      <a:pt x="311" y="175"/>
                      <a:pt x="313" y="174"/>
                      <a:pt x="314" y="173"/>
                    </a:cubicBezTo>
                    <a:cubicBezTo>
                      <a:pt x="315" y="172"/>
                      <a:pt x="316" y="170"/>
                      <a:pt x="317" y="169"/>
                    </a:cubicBezTo>
                    <a:cubicBezTo>
                      <a:pt x="320" y="163"/>
                      <a:pt x="319" y="159"/>
                      <a:pt x="319" y="154"/>
                    </a:cubicBezTo>
                    <a:cubicBezTo>
                      <a:pt x="319" y="152"/>
                      <a:pt x="318" y="149"/>
                      <a:pt x="318" y="147"/>
                    </a:cubicBezTo>
                    <a:cubicBezTo>
                      <a:pt x="320" y="145"/>
                      <a:pt x="323" y="145"/>
                      <a:pt x="325" y="144"/>
                    </a:cubicBezTo>
                    <a:cubicBezTo>
                      <a:pt x="330" y="143"/>
                      <a:pt x="334" y="142"/>
                      <a:pt x="335" y="137"/>
                    </a:cubicBezTo>
                    <a:cubicBezTo>
                      <a:pt x="336" y="136"/>
                      <a:pt x="336" y="136"/>
                      <a:pt x="336" y="136"/>
                    </a:cubicBezTo>
                    <a:cubicBezTo>
                      <a:pt x="335" y="135"/>
                      <a:pt x="335" y="135"/>
                      <a:pt x="335" y="135"/>
                    </a:cubicBezTo>
                    <a:cubicBezTo>
                      <a:pt x="334" y="134"/>
                      <a:pt x="332" y="134"/>
                      <a:pt x="331" y="133"/>
                    </a:cubicBezTo>
                    <a:cubicBezTo>
                      <a:pt x="329" y="132"/>
                      <a:pt x="327" y="131"/>
                      <a:pt x="327" y="127"/>
                    </a:cubicBezTo>
                    <a:cubicBezTo>
                      <a:pt x="327" y="125"/>
                      <a:pt x="328" y="122"/>
                      <a:pt x="328" y="120"/>
                    </a:cubicBezTo>
                    <a:cubicBezTo>
                      <a:pt x="329" y="117"/>
                      <a:pt x="329" y="114"/>
                      <a:pt x="329" y="111"/>
                    </a:cubicBezTo>
                    <a:cubicBezTo>
                      <a:pt x="329" y="110"/>
                      <a:pt x="329" y="109"/>
                      <a:pt x="329" y="108"/>
                    </a:cubicBezTo>
                    <a:cubicBezTo>
                      <a:pt x="328" y="107"/>
                      <a:pt x="328" y="105"/>
                      <a:pt x="329" y="103"/>
                    </a:cubicBezTo>
                    <a:cubicBezTo>
                      <a:pt x="329" y="102"/>
                      <a:pt x="329" y="101"/>
                      <a:pt x="330" y="101"/>
                    </a:cubicBezTo>
                    <a:cubicBezTo>
                      <a:pt x="330" y="99"/>
                      <a:pt x="331" y="98"/>
                      <a:pt x="331" y="96"/>
                    </a:cubicBezTo>
                    <a:cubicBezTo>
                      <a:pt x="331" y="94"/>
                      <a:pt x="329" y="93"/>
                      <a:pt x="329" y="91"/>
                    </a:cubicBezTo>
                    <a:cubicBezTo>
                      <a:pt x="328" y="90"/>
                      <a:pt x="327" y="89"/>
                      <a:pt x="327" y="88"/>
                    </a:cubicBezTo>
                    <a:cubicBezTo>
                      <a:pt x="328" y="88"/>
                      <a:pt x="328" y="87"/>
                      <a:pt x="330" y="86"/>
                    </a:cubicBezTo>
                    <a:cubicBezTo>
                      <a:pt x="331" y="85"/>
                      <a:pt x="332" y="84"/>
                      <a:pt x="333" y="84"/>
                    </a:cubicBezTo>
                    <a:cubicBezTo>
                      <a:pt x="337" y="82"/>
                      <a:pt x="340" y="81"/>
                      <a:pt x="340" y="76"/>
                    </a:cubicBezTo>
                    <a:cubicBezTo>
                      <a:pt x="341" y="75"/>
                      <a:pt x="341" y="75"/>
                      <a:pt x="341" y="75"/>
                    </a:cubicBezTo>
                    <a:lnTo>
                      <a:pt x="339" y="74"/>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7" name="Freeform 60">
                <a:extLst>
                  <a:ext uri="{FF2B5EF4-FFF2-40B4-BE49-F238E27FC236}">
                    <a16:creationId xmlns:a16="http://schemas.microsoft.com/office/drawing/2014/main" id="{CE72318B-7000-4B90-939F-BF9EEE1AF189}"/>
                  </a:ext>
                </a:extLst>
              </p:cNvPr>
              <p:cNvSpPr>
                <a:spLocks/>
              </p:cNvSpPr>
              <p:nvPr/>
            </p:nvSpPr>
            <p:spPr bwMode="auto">
              <a:xfrm>
                <a:off x="3512" y="3172"/>
                <a:ext cx="406" cy="408"/>
              </a:xfrm>
              <a:custGeom>
                <a:avLst/>
                <a:gdLst>
                  <a:gd name="T0" fmla="*/ 223 w 224"/>
                  <a:gd name="T1" fmla="*/ 52 h 225"/>
                  <a:gd name="T2" fmla="*/ 221 w 224"/>
                  <a:gd name="T3" fmla="*/ 41 h 225"/>
                  <a:gd name="T4" fmla="*/ 211 w 224"/>
                  <a:gd name="T5" fmla="*/ 28 h 225"/>
                  <a:gd name="T6" fmla="*/ 199 w 224"/>
                  <a:gd name="T7" fmla="*/ 27 h 225"/>
                  <a:gd name="T8" fmla="*/ 182 w 224"/>
                  <a:gd name="T9" fmla="*/ 18 h 225"/>
                  <a:gd name="T10" fmla="*/ 173 w 224"/>
                  <a:gd name="T11" fmla="*/ 13 h 225"/>
                  <a:gd name="T12" fmla="*/ 149 w 224"/>
                  <a:gd name="T13" fmla="*/ 0 h 225"/>
                  <a:gd name="T14" fmla="*/ 142 w 224"/>
                  <a:gd name="T15" fmla="*/ 0 h 225"/>
                  <a:gd name="T16" fmla="*/ 132 w 224"/>
                  <a:gd name="T17" fmla="*/ 0 h 225"/>
                  <a:gd name="T18" fmla="*/ 115 w 224"/>
                  <a:gd name="T19" fmla="*/ 6 h 225"/>
                  <a:gd name="T20" fmla="*/ 109 w 224"/>
                  <a:gd name="T21" fmla="*/ 11 h 225"/>
                  <a:gd name="T22" fmla="*/ 102 w 224"/>
                  <a:gd name="T23" fmla="*/ 28 h 225"/>
                  <a:gd name="T24" fmla="*/ 79 w 224"/>
                  <a:gd name="T25" fmla="*/ 41 h 225"/>
                  <a:gd name="T26" fmla="*/ 71 w 224"/>
                  <a:gd name="T27" fmla="*/ 50 h 225"/>
                  <a:gd name="T28" fmla="*/ 61 w 224"/>
                  <a:gd name="T29" fmla="*/ 65 h 225"/>
                  <a:gd name="T30" fmla="*/ 50 w 224"/>
                  <a:gd name="T31" fmla="*/ 76 h 225"/>
                  <a:gd name="T32" fmla="*/ 42 w 224"/>
                  <a:gd name="T33" fmla="*/ 81 h 225"/>
                  <a:gd name="T34" fmla="*/ 31 w 224"/>
                  <a:gd name="T35" fmla="*/ 74 h 225"/>
                  <a:gd name="T36" fmla="*/ 22 w 224"/>
                  <a:gd name="T37" fmla="*/ 78 h 225"/>
                  <a:gd name="T38" fmla="*/ 11 w 224"/>
                  <a:gd name="T39" fmla="*/ 72 h 225"/>
                  <a:gd name="T40" fmla="*/ 5 w 224"/>
                  <a:gd name="T41" fmla="*/ 72 h 225"/>
                  <a:gd name="T42" fmla="*/ 0 w 224"/>
                  <a:gd name="T43" fmla="*/ 73 h 225"/>
                  <a:gd name="T44" fmla="*/ 8 w 224"/>
                  <a:gd name="T45" fmla="*/ 90 h 225"/>
                  <a:gd name="T46" fmla="*/ 20 w 224"/>
                  <a:gd name="T47" fmla="*/ 109 h 225"/>
                  <a:gd name="T48" fmla="*/ 28 w 224"/>
                  <a:gd name="T49" fmla="*/ 129 h 225"/>
                  <a:gd name="T50" fmla="*/ 32 w 224"/>
                  <a:gd name="T51" fmla="*/ 135 h 225"/>
                  <a:gd name="T52" fmla="*/ 42 w 224"/>
                  <a:gd name="T53" fmla="*/ 142 h 225"/>
                  <a:gd name="T54" fmla="*/ 50 w 224"/>
                  <a:gd name="T55" fmla="*/ 146 h 225"/>
                  <a:gd name="T56" fmla="*/ 57 w 224"/>
                  <a:gd name="T57" fmla="*/ 161 h 225"/>
                  <a:gd name="T58" fmla="*/ 68 w 224"/>
                  <a:gd name="T59" fmla="*/ 170 h 225"/>
                  <a:gd name="T60" fmla="*/ 70 w 224"/>
                  <a:gd name="T61" fmla="*/ 185 h 225"/>
                  <a:gd name="T62" fmla="*/ 76 w 224"/>
                  <a:gd name="T63" fmla="*/ 194 h 225"/>
                  <a:gd name="T64" fmla="*/ 83 w 224"/>
                  <a:gd name="T65" fmla="*/ 198 h 225"/>
                  <a:gd name="T66" fmla="*/ 97 w 224"/>
                  <a:gd name="T67" fmla="*/ 200 h 225"/>
                  <a:gd name="T68" fmla="*/ 105 w 224"/>
                  <a:gd name="T69" fmla="*/ 208 h 225"/>
                  <a:gd name="T70" fmla="*/ 108 w 224"/>
                  <a:gd name="T71" fmla="*/ 212 h 225"/>
                  <a:gd name="T72" fmla="*/ 109 w 224"/>
                  <a:gd name="T73" fmla="*/ 214 h 225"/>
                  <a:gd name="T74" fmla="*/ 118 w 224"/>
                  <a:gd name="T75" fmla="*/ 217 h 225"/>
                  <a:gd name="T76" fmla="*/ 130 w 224"/>
                  <a:gd name="T77" fmla="*/ 217 h 225"/>
                  <a:gd name="T78" fmla="*/ 144 w 224"/>
                  <a:gd name="T79" fmla="*/ 222 h 225"/>
                  <a:gd name="T80" fmla="*/ 158 w 224"/>
                  <a:gd name="T81" fmla="*/ 220 h 225"/>
                  <a:gd name="T82" fmla="*/ 170 w 224"/>
                  <a:gd name="T83" fmla="*/ 225 h 225"/>
                  <a:gd name="T84" fmla="*/ 202 w 224"/>
                  <a:gd name="T85" fmla="*/ 191 h 225"/>
                  <a:gd name="T86" fmla="*/ 204 w 224"/>
                  <a:gd name="T87" fmla="*/ 180 h 225"/>
                  <a:gd name="T88" fmla="*/ 206 w 224"/>
                  <a:gd name="T89" fmla="*/ 167 h 225"/>
                  <a:gd name="T90" fmla="*/ 213 w 224"/>
                  <a:gd name="T91" fmla="*/ 160 h 225"/>
                  <a:gd name="T92" fmla="*/ 223 w 224"/>
                  <a:gd name="T93" fmla="*/ 140 h 225"/>
                  <a:gd name="T94" fmla="*/ 218 w 224"/>
                  <a:gd name="T95" fmla="*/ 120 h 225"/>
                  <a:gd name="T96" fmla="*/ 216 w 224"/>
                  <a:gd name="T97" fmla="*/ 111 h 225"/>
                  <a:gd name="T98" fmla="*/ 219 w 224"/>
                  <a:gd name="T99" fmla="*/ 104 h 225"/>
                  <a:gd name="T100" fmla="*/ 221 w 224"/>
                  <a:gd name="T101" fmla="*/ 95 h 225"/>
                  <a:gd name="T102" fmla="*/ 223 w 224"/>
                  <a:gd name="T103" fmla="*/ 8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225">
                    <a:moveTo>
                      <a:pt x="223" y="62"/>
                    </a:moveTo>
                    <a:cubicBezTo>
                      <a:pt x="223" y="61"/>
                      <a:pt x="224" y="60"/>
                      <a:pt x="224" y="59"/>
                    </a:cubicBezTo>
                    <a:cubicBezTo>
                      <a:pt x="224" y="57"/>
                      <a:pt x="224" y="55"/>
                      <a:pt x="223" y="52"/>
                    </a:cubicBezTo>
                    <a:cubicBezTo>
                      <a:pt x="223" y="51"/>
                      <a:pt x="222" y="50"/>
                      <a:pt x="222" y="49"/>
                    </a:cubicBezTo>
                    <a:cubicBezTo>
                      <a:pt x="221" y="47"/>
                      <a:pt x="220" y="46"/>
                      <a:pt x="221" y="43"/>
                    </a:cubicBezTo>
                    <a:cubicBezTo>
                      <a:pt x="221" y="42"/>
                      <a:pt x="221" y="41"/>
                      <a:pt x="221" y="41"/>
                    </a:cubicBezTo>
                    <a:cubicBezTo>
                      <a:pt x="222" y="37"/>
                      <a:pt x="221" y="37"/>
                      <a:pt x="219" y="35"/>
                    </a:cubicBezTo>
                    <a:cubicBezTo>
                      <a:pt x="217" y="34"/>
                      <a:pt x="216" y="33"/>
                      <a:pt x="215" y="32"/>
                    </a:cubicBezTo>
                    <a:cubicBezTo>
                      <a:pt x="214" y="31"/>
                      <a:pt x="212" y="29"/>
                      <a:pt x="211" y="28"/>
                    </a:cubicBezTo>
                    <a:cubicBezTo>
                      <a:pt x="209" y="28"/>
                      <a:pt x="207" y="27"/>
                      <a:pt x="205" y="27"/>
                    </a:cubicBezTo>
                    <a:cubicBezTo>
                      <a:pt x="204" y="27"/>
                      <a:pt x="203" y="27"/>
                      <a:pt x="202" y="27"/>
                    </a:cubicBezTo>
                    <a:cubicBezTo>
                      <a:pt x="201" y="27"/>
                      <a:pt x="200" y="27"/>
                      <a:pt x="199" y="27"/>
                    </a:cubicBezTo>
                    <a:cubicBezTo>
                      <a:pt x="196" y="27"/>
                      <a:pt x="195" y="26"/>
                      <a:pt x="193" y="24"/>
                    </a:cubicBezTo>
                    <a:cubicBezTo>
                      <a:pt x="192" y="23"/>
                      <a:pt x="192" y="23"/>
                      <a:pt x="192" y="23"/>
                    </a:cubicBezTo>
                    <a:cubicBezTo>
                      <a:pt x="189" y="19"/>
                      <a:pt x="186" y="18"/>
                      <a:pt x="182" y="18"/>
                    </a:cubicBezTo>
                    <a:cubicBezTo>
                      <a:pt x="179" y="17"/>
                      <a:pt x="178" y="16"/>
                      <a:pt x="176" y="15"/>
                    </a:cubicBezTo>
                    <a:cubicBezTo>
                      <a:pt x="175" y="14"/>
                      <a:pt x="174" y="14"/>
                      <a:pt x="173" y="13"/>
                    </a:cubicBezTo>
                    <a:cubicBezTo>
                      <a:pt x="173" y="13"/>
                      <a:pt x="173" y="13"/>
                      <a:pt x="173" y="13"/>
                    </a:cubicBezTo>
                    <a:cubicBezTo>
                      <a:pt x="152" y="13"/>
                      <a:pt x="152" y="13"/>
                      <a:pt x="152" y="13"/>
                    </a:cubicBezTo>
                    <a:cubicBezTo>
                      <a:pt x="150" y="1"/>
                      <a:pt x="150" y="1"/>
                      <a:pt x="150" y="1"/>
                    </a:cubicBezTo>
                    <a:cubicBezTo>
                      <a:pt x="149" y="0"/>
                      <a:pt x="149" y="0"/>
                      <a:pt x="149" y="0"/>
                    </a:cubicBezTo>
                    <a:cubicBezTo>
                      <a:pt x="148" y="0"/>
                      <a:pt x="147" y="0"/>
                      <a:pt x="146" y="0"/>
                    </a:cubicBezTo>
                    <a:cubicBezTo>
                      <a:pt x="145" y="0"/>
                      <a:pt x="144" y="0"/>
                      <a:pt x="144" y="0"/>
                    </a:cubicBezTo>
                    <a:cubicBezTo>
                      <a:pt x="143" y="0"/>
                      <a:pt x="142" y="0"/>
                      <a:pt x="142" y="0"/>
                    </a:cubicBezTo>
                    <a:cubicBezTo>
                      <a:pt x="141" y="0"/>
                      <a:pt x="141" y="0"/>
                      <a:pt x="141" y="0"/>
                    </a:cubicBezTo>
                    <a:cubicBezTo>
                      <a:pt x="139" y="0"/>
                      <a:pt x="138" y="0"/>
                      <a:pt x="137" y="0"/>
                    </a:cubicBezTo>
                    <a:cubicBezTo>
                      <a:pt x="135" y="0"/>
                      <a:pt x="134" y="0"/>
                      <a:pt x="132" y="0"/>
                    </a:cubicBezTo>
                    <a:cubicBezTo>
                      <a:pt x="129" y="1"/>
                      <a:pt x="128" y="1"/>
                      <a:pt x="126" y="1"/>
                    </a:cubicBezTo>
                    <a:cubicBezTo>
                      <a:pt x="124" y="1"/>
                      <a:pt x="124" y="1"/>
                      <a:pt x="124" y="1"/>
                    </a:cubicBezTo>
                    <a:cubicBezTo>
                      <a:pt x="120" y="1"/>
                      <a:pt x="117" y="4"/>
                      <a:pt x="115" y="6"/>
                    </a:cubicBezTo>
                    <a:cubicBezTo>
                      <a:pt x="114" y="7"/>
                      <a:pt x="114" y="7"/>
                      <a:pt x="114" y="7"/>
                    </a:cubicBezTo>
                    <a:cubicBezTo>
                      <a:pt x="113" y="8"/>
                      <a:pt x="112" y="9"/>
                      <a:pt x="111" y="10"/>
                    </a:cubicBezTo>
                    <a:cubicBezTo>
                      <a:pt x="110" y="10"/>
                      <a:pt x="110" y="10"/>
                      <a:pt x="109" y="11"/>
                    </a:cubicBezTo>
                    <a:cubicBezTo>
                      <a:pt x="108" y="12"/>
                      <a:pt x="106" y="13"/>
                      <a:pt x="106" y="15"/>
                    </a:cubicBezTo>
                    <a:cubicBezTo>
                      <a:pt x="106" y="17"/>
                      <a:pt x="106" y="18"/>
                      <a:pt x="106" y="20"/>
                    </a:cubicBezTo>
                    <a:cubicBezTo>
                      <a:pt x="106" y="24"/>
                      <a:pt x="106" y="27"/>
                      <a:pt x="102" y="28"/>
                    </a:cubicBezTo>
                    <a:cubicBezTo>
                      <a:pt x="99" y="29"/>
                      <a:pt x="95" y="31"/>
                      <a:pt x="91" y="34"/>
                    </a:cubicBezTo>
                    <a:cubicBezTo>
                      <a:pt x="88" y="35"/>
                      <a:pt x="86" y="36"/>
                      <a:pt x="84" y="38"/>
                    </a:cubicBezTo>
                    <a:cubicBezTo>
                      <a:pt x="83" y="39"/>
                      <a:pt x="81" y="40"/>
                      <a:pt x="79" y="41"/>
                    </a:cubicBezTo>
                    <a:cubicBezTo>
                      <a:pt x="79" y="41"/>
                      <a:pt x="78" y="42"/>
                      <a:pt x="78" y="42"/>
                    </a:cubicBezTo>
                    <a:cubicBezTo>
                      <a:pt x="76" y="43"/>
                      <a:pt x="74" y="44"/>
                      <a:pt x="73" y="46"/>
                    </a:cubicBezTo>
                    <a:cubicBezTo>
                      <a:pt x="72" y="47"/>
                      <a:pt x="71" y="49"/>
                      <a:pt x="71" y="50"/>
                    </a:cubicBezTo>
                    <a:cubicBezTo>
                      <a:pt x="70" y="51"/>
                      <a:pt x="70" y="51"/>
                      <a:pt x="70" y="52"/>
                    </a:cubicBezTo>
                    <a:cubicBezTo>
                      <a:pt x="68" y="55"/>
                      <a:pt x="67" y="57"/>
                      <a:pt x="65" y="60"/>
                    </a:cubicBezTo>
                    <a:cubicBezTo>
                      <a:pt x="63" y="61"/>
                      <a:pt x="62" y="63"/>
                      <a:pt x="61" y="65"/>
                    </a:cubicBezTo>
                    <a:cubicBezTo>
                      <a:pt x="60" y="67"/>
                      <a:pt x="60" y="67"/>
                      <a:pt x="60" y="67"/>
                    </a:cubicBezTo>
                    <a:cubicBezTo>
                      <a:pt x="58" y="70"/>
                      <a:pt x="55" y="74"/>
                      <a:pt x="52" y="75"/>
                    </a:cubicBezTo>
                    <a:cubicBezTo>
                      <a:pt x="52" y="76"/>
                      <a:pt x="51" y="76"/>
                      <a:pt x="50" y="76"/>
                    </a:cubicBezTo>
                    <a:cubicBezTo>
                      <a:pt x="49" y="77"/>
                      <a:pt x="47" y="77"/>
                      <a:pt x="46" y="78"/>
                    </a:cubicBezTo>
                    <a:cubicBezTo>
                      <a:pt x="46" y="78"/>
                      <a:pt x="45" y="79"/>
                      <a:pt x="45" y="79"/>
                    </a:cubicBezTo>
                    <a:cubicBezTo>
                      <a:pt x="44" y="80"/>
                      <a:pt x="43" y="81"/>
                      <a:pt x="42" y="81"/>
                    </a:cubicBezTo>
                    <a:cubicBezTo>
                      <a:pt x="42" y="81"/>
                      <a:pt x="42" y="81"/>
                      <a:pt x="42" y="81"/>
                    </a:cubicBezTo>
                    <a:cubicBezTo>
                      <a:pt x="39" y="80"/>
                      <a:pt x="38" y="79"/>
                      <a:pt x="36" y="77"/>
                    </a:cubicBezTo>
                    <a:cubicBezTo>
                      <a:pt x="35" y="76"/>
                      <a:pt x="33" y="74"/>
                      <a:pt x="31" y="74"/>
                    </a:cubicBezTo>
                    <a:cubicBezTo>
                      <a:pt x="30" y="74"/>
                      <a:pt x="30" y="74"/>
                      <a:pt x="30" y="74"/>
                    </a:cubicBezTo>
                    <a:cubicBezTo>
                      <a:pt x="29" y="74"/>
                      <a:pt x="27" y="75"/>
                      <a:pt x="26" y="76"/>
                    </a:cubicBezTo>
                    <a:cubicBezTo>
                      <a:pt x="24" y="78"/>
                      <a:pt x="23" y="78"/>
                      <a:pt x="22" y="78"/>
                    </a:cubicBezTo>
                    <a:cubicBezTo>
                      <a:pt x="20" y="78"/>
                      <a:pt x="19" y="77"/>
                      <a:pt x="17" y="75"/>
                    </a:cubicBezTo>
                    <a:cubicBezTo>
                      <a:pt x="16" y="73"/>
                      <a:pt x="14" y="72"/>
                      <a:pt x="12" y="72"/>
                    </a:cubicBezTo>
                    <a:cubicBezTo>
                      <a:pt x="12" y="72"/>
                      <a:pt x="11" y="72"/>
                      <a:pt x="11" y="72"/>
                    </a:cubicBezTo>
                    <a:cubicBezTo>
                      <a:pt x="10" y="72"/>
                      <a:pt x="10" y="72"/>
                      <a:pt x="9" y="73"/>
                    </a:cubicBezTo>
                    <a:cubicBezTo>
                      <a:pt x="9" y="73"/>
                      <a:pt x="8" y="73"/>
                      <a:pt x="8" y="73"/>
                    </a:cubicBezTo>
                    <a:cubicBezTo>
                      <a:pt x="7" y="73"/>
                      <a:pt x="6" y="73"/>
                      <a:pt x="5" y="72"/>
                    </a:cubicBezTo>
                    <a:cubicBezTo>
                      <a:pt x="4" y="72"/>
                      <a:pt x="4" y="72"/>
                      <a:pt x="4" y="72"/>
                    </a:cubicBezTo>
                    <a:cubicBezTo>
                      <a:pt x="0" y="69"/>
                      <a:pt x="0" y="69"/>
                      <a:pt x="0" y="69"/>
                    </a:cubicBezTo>
                    <a:cubicBezTo>
                      <a:pt x="0" y="73"/>
                      <a:pt x="0" y="73"/>
                      <a:pt x="0" y="73"/>
                    </a:cubicBezTo>
                    <a:cubicBezTo>
                      <a:pt x="0" y="74"/>
                      <a:pt x="0" y="74"/>
                      <a:pt x="0" y="75"/>
                    </a:cubicBezTo>
                    <a:cubicBezTo>
                      <a:pt x="0" y="76"/>
                      <a:pt x="0" y="78"/>
                      <a:pt x="1" y="79"/>
                    </a:cubicBezTo>
                    <a:cubicBezTo>
                      <a:pt x="3" y="83"/>
                      <a:pt x="6" y="86"/>
                      <a:pt x="8" y="90"/>
                    </a:cubicBezTo>
                    <a:cubicBezTo>
                      <a:pt x="11" y="94"/>
                      <a:pt x="14" y="99"/>
                      <a:pt x="16" y="104"/>
                    </a:cubicBezTo>
                    <a:cubicBezTo>
                      <a:pt x="17" y="105"/>
                      <a:pt x="17" y="106"/>
                      <a:pt x="18" y="106"/>
                    </a:cubicBezTo>
                    <a:cubicBezTo>
                      <a:pt x="19" y="107"/>
                      <a:pt x="19" y="108"/>
                      <a:pt x="20" y="109"/>
                    </a:cubicBezTo>
                    <a:cubicBezTo>
                      <a:pt x="20" y="110"/>
                      <a:pt x="20" y="112"/>
                      <a:pt x="20" y="113"/>
                    </a:cubicBezTo>
                    <a:cubicBezTo>
                      <a:pt x="20" y="114"/>
                      <a:pt x="20" y="116"/>
                      <a:pt x="21" y="117"/>
                    </a:cubicBezTo>
                    <a:cubicBezTo>
                      <a:pt x="22" y="122"/>
                      <a:pt x="25" y="125"/>
                      <a:pt x="28" y="129"/>
                    </a:cubicBezTo>
                    <a:cubicBezTo>
                      <a:pt x="28" y="129"/>
                      <a:pt x="28" y="129"/>
                      <a:pt x="28" y="129"/>
                    </a:cubicBezTo>
                    <a:cubicBezTo>
                      <a:pt x="29" y="130"/>
                      <a:pt x="29" y="131"/>
                      <a:pt x="30" y="132"/>
                    </a:cubicBezTo>
                    <a:cubicBezTo>
                      <a:pt x="30" y="133"/>
                      <a:pt x="31" y="134"/>
                      <a:pt x="32" y="135"/>
                    </a:cubicBezTo>
                    <a:cubicBezTo>
                      <a:pt x="33" y="136"/>
                      <a:pt x="34" y="137"/>
                      <a:pt x="36" y="139"/>
                    </a:cubicBezTo>
                    <a:cubicBezTo>
                      <a:pt x="37" y="139"/>
                      <a:pt x="37" y="139"/>
                      <a:pt x="37" y="140"/>
                    </a:cubicBezTo>
                    <a:cubicBezTo>
                      <a:pt x="39" y="141"/>
                      <a:pt x="40" y="142"/>
                      <a:pt x="42" y="142"/>
                    </a:cubicBezTo>
                    <a:cubicBezTo>
                      <a:pt x="43" y="143"/>
                      <a:pt x="44" y="143"/>
                      <a:pt x="46" y="144"/>
                    </a:cubicBezTo>
                    <a:cubicBezTo>
                      <a:pt x="47" y="145"/>
                      <a:pt x="47" y="145"/>
                      <a:pt x="47" y="145"/>
                    </a:cubicBezTo>
                    <a:cubicBezTo>
                      <a:pt x="48" y="145"/>
                      <a:pt x="49" y="146"/>
                      <a:pt x="50" y="146"/>
                    </a:cubicBezTo>
                    <a:cubicBezTo>
                      <a:pt x="51" y="146"/>
                      <a:pt x="52" y="146"/>
                      <a:pt x="53" y="147"/>
                    </a:cubicBezTo>
                    <a:cubicBezTo>
                      <a:pt x="57" y="149"/>
                      <a:pt x="57" y="153"/>
                      <a:pt x="57" y="158"/>
                    </a:cubicBezTo>
                    <a:cubicBezTo>
                      <a:pt x="57" y="161"/>
                      <a:pt x="57" y="161"/>
                      <a:pt x="57" y="161"/>
                    </a:cubicBezTo>
                    <a:cubicBezTo>
                      <a:pt x="66" y="161"/>
                      <a:pt x="66" y="161"/>
                      <a:pt x="66" y="161"/>
                    </a:cubicBezTo>
                    <a:cubicBezTo>
                      <a:pt x="69" y="162"/>
                      <a:pt x="69" y="164"/>
                      <a:pt x="68" y="168"/>
                    </a:cubicBezTo>
                    <a:cubicBezTo>
                      <a:pt x="68" y="169"/>
                      <a:pt x="68" y="170"/>
                      <a:pt x="68" y="170"/>
                    </a:cubicBezTo>
                    <a:cubicBezTo>
                      <a:pt x="68" y="171"/>
                      <a:pt x="68" y="172"/>
                      <a:pt x="68" y="173"/>
                    </a:cubicBezTo>
                    <a:cubicBezTo>
                      <a:pt x="67" y="176"/>
                      <a:pt x="67" y="178"/>
                      <a:pt x="67" y="180"/>
                    </a:cubicBezTo>
                    <a:cubicBezTo>
                      <a:pt x="67" y="183"/>
                      <a:pt x="69" y="184"/>
                      <a:pt x="70" y="185"/>
                    </a:cubicBezTo>
                    <a:cubicBezTo>
                      <a:pt x="71" y="186"/>
                      <a:pt x="71" y="186"/>
                      <a:pt x="72" y="187"/>
                    </a:cubicBezTo>
                    <a:cubicBezTo>
                      <a:pt x="73" y="188"/>
                      <a:pt x="75" y="190"/>
                      <a:pt x="76" y="192"/>
                    </a:cubicBezTo>
                    <a:cubicBezTo>
                      <a:pt x="76" y="193"/>
                      <a:pt x="76" y="194"/>
                      <a:pt x="76" y="194"/>
                    </a:cubicBezTo>
                    <a:cubicBezTo>
                      <a:pt x="77" y="196"/>
                      <a:pt x="77" y="197"/>
                      <a:pt x="78" y="198"/>
                    </a:cubicBezTo>
                    <a:cubicBezTo>
                      <a:pt x="79" y="198"/>
                      <a:pt x="80" y="198"/>
                      <a:pt x="81" y="198"/>
                    </a:cubicBezTo>
                    <a:cubicBezTo>
                      <a:pt x="82" y="198"/>
                      <a:pt x="82" y="198"/>
                      <a:pt x="83" y="198"/>
                    </a:cubicBezTo>
                    <a:cubicBezTo>
                      <a:pt x="84" y="198"/>
                      <a:pt x="84" y="198"/>
                      <a:pt x="84" y="198"/>
                    </a:cubicBezTo>
                    <a:cubicBezTo>
                      <a:pt x="84" y="198"/>
                      <a:pt x="85" y="198"/>
                      <a:pt x="85" y="198"/>
                    </a:cubicBezTo>
                    <a:cubicBezTo>
                      <a:pt x="89" y="198"/>
                      <a:pt x="93" y="199"/>
                      <a:pt x="97" y="200"/>
                    </a:cubicBezTo>
                    <a:cubicBezTo>
                      <a:pt x="97" y="201"/>
                      <a:pt x="98" y="201"/>
                      <a:pt x="98" y="201"/>
                    </a:cubicBezTo>
                    <a:cubicBezTo>
                      <a:pt x="101" y="202"/>
                      <a:pt x="105" y="204"/>
                      <a:pt x="105" y="206"/>
                    </a:cubicBezTo>
                    <a:cubicBezTo>
                      <a:pt x="105" y="207"/>
                      <a:pt x="105" y="207"/>
                      <a:pt x="105" y="208"/>
                    </a:cubicBezTo>
                    <a:cubicBezTo>
                      <a:pt x="105" y="208"/>
                      <a:pt x="105" y="208"/>
                      <a:pt x="105" y="209"/>
                    </a:cubicBezTo>
                    <a:cubicBezTo>
                      <a:pt x="104" y="210"/>
                      <a:pt x="104" y="210"/>
                      <a:pt x="104" y="210"/>
                    </a:cubicBezTo>
                    <a:cubicBezTo>
                      <a:pt x="108" y="212"/>
                      <a:pt x="108" y="212"/>
                      <a:pt x="108" y="212"/>
                    </a:cubicBezTo>
                    <a:cubicBezTo>
                      <a:pt x="108" y="212"/>
                      <a:pt x="108" y="212"/>
                      <a:pt x="108" y="212"/>
                    </a:cubicBezTo>
                    <a:cubicBezTo>
                      <a:pt x="108" y="213"/>
                      <a:pt x="108" y="213"/>
                      <a:pt x="108" y="213"/>
                    </a:cubicBezTo>
                    <a:cubicBezTo>
                      <a:pt x="109" y="214"/>
                      <a:pt x="109" y="214"/>
                      <a:pt x="109" y="214"/>
                    </a:cubicBezTo>
                    <a:cubicBezTo>
                      <a:pt x="110" y="214"/>
                      <a:pt x="110" y="214"/>
                      <a:pt x="110" y="214"/>
                    </a:cubicBezTo>
                    <a:cubicBezTo>
                      <a:pt x="112" y="214"/>
                      <a:pt x="113" y="215"/>
                      <a:pt x="115" y="216"/>
                    </a:cubicBezTo>
                    <a:cubicBezTo>
                      <a:pt x="116" y="216"/>
                      <a:pt x="117" y="217"/>
                      <a:pt x="118" y="217"/>
                    </a:cubicBezTo>
                    <a:cubicBezTo>
                      <a:pt x="119" y="217"/>
                      <a:pt x="121" y="217"/>
                      <a:pt x="122" y="217"/>
                    </a:cubicBezTo>
                    <a:cubicBezTo>
                      <a:pt x="126" y="217"/>
                      <a:pt x="126" y="217"/>
                      <a:pt x="126" y="217"/>
                    </a:cubicBezTo>
                    <a:cubicBezTo>
                      <a:pt x="127" y="217"/>
                      <a:pt x="128" y="217"/>
                      <a:pt x="130" y="217"/>
                    </a:cubicBezTo>
                    <a:cubicBezTo>
                      <a:pt x="132" y="217"/>
                      <a:pt x="133" y="218"/>
                      <a:pt x="134" y="219"/>
                    </a:cubicBezTo>
                    <a:cubicBezTo>
                      <a:pt x="135" y="220"/>
                      <a:pt x="137" y="221"/>
                      <a:pt x="139" y="222"/>
                    </a:cubicBezTo>
                    <a:cubicBezTo>
                      <a:pt x="141" y="222"/>
                      <a:pt x="142" y="222"/>
                      <a:pt x="144" y="222"/>
                    </a:cubicBezTo>
                    <a:cubicBezTo>
                      <a:pt x="145" y="222"/>
                      <a:pt x="147" y="222"/>
                      <a:pt x="148" y="222"/>
                    </a:cubicBezTo>
                    <a:cubicBezTo>
                      <a:pt x="149" y="222"/>
                      <a:pt x="150" y="221"/>
                      <a:pt x="151" y="221"/>
                    </a:cubicBezTo>
                    <a:cubicBezTo>
                      <a:pt x="153" y="220"/>
                      <a:pt x="155" y="220"/>
                      <a:pt x="158" y="220"/>
                    </a:cubicBezTo>
                    <a:cubicBezTo>
                      <a:pt x="158" y="220"/>
                      <a:pt x="159" y="220"/>
                      <a:pt x="160" y="220"/>
                    </a:cubicBezTo>
                    <a:cubicBezTo>
                      <a:pt x="163" y="221"/>
                      <a:pt x="165" y="222"/>
                      <a:pt x="168" y="224"/>
                    </a:cubicBezTo>
                    <a:cubicBezTo>
                      <a:pt x="170" y="225"/>
                      <a:pt x="170" y="225"/>
                      <a:pt x="170" y="225"/>
                    </a:cubicBezTo>
                    <a:cubicBezTo>
                      <a:pt x="198" y="195"/>
                      <a:pt x="198" y="195"/>
                      <a:pt x="198" y="195"/>
                    </a:cubicBezTo>
                    <a:cubicBezTo>
                      <a:pt x="198" y="194"/>
                      <a:pt x="199" y="194"/>
                      <a:pt x="200" y="193"/>
                    </a:cubicBezTo>
                    <a:cubicBezTo>
                      <a:pt x="200" y="193"/>
                      <a:pt x="201" y="192"/>
                      <a:pt x="202" y="191"/>
                    </a:cubicBezTo>
                    <a:cubicBezTo>
                      <a:pt x="203" y="189"/>
                      <a:pt x="203" y="188"/>
                      <a:pt x="203" y="185"/>
                    </a:cubicBezTo>
                    <a:cubicBezTo>
                      <a:pt x="203" y="185"/>
                      <a:pt x="203" y="184"/>
                      <a:pt x="203" y="183"/>
                    </a:cubicBezTo>
                    <a:cubicBezTo>
                      <a:pt x="203" y="181"/>
                      <a:pt x="203" y="181"/>
                      <a:pt x="204" y="180"/>
                    </a:cubicBezTo>
                    <a:cubicBezTo>
                      <a:pt x="204" y="180"/>
                      <a:pt x="205" y="179"/>
                      <a:pt x="205" y="179"/>
                    </a:cubicBezTo>
                    <a:cubicBezTo>
                      <a:pt x="207" y="176"/>
                      <a:pt x="206" y="174"/>
                      <a:pt x="206" y="171"/>
                    </a:cubicBezTo>
                    <a:cubicBezTo>
                      <a:pt x="206" y="170"/>
                      <a:pt x="206" y="169"/>
                      <a:pt x="206" y="167"/>
                    </a:cubicBezTo>
                    <a:cubicBezTo>
                      <a:pt x="206" y="165"/>
                      <a:pt x="207" y="165"/>
                      <a:pt x="208" y="164"/>
                    </a:cubicBezTo>
                    <a:cubicBezTo>
                      <a:pt x="209" y="163"/>
                      <a:pt x="210" y="163"/>
                      <a:pt x="210" y="163"/>
                    </a:cubicBezTo>
                    <a:cubicBezTo>
                      <a:pt x="211" y="162"/>
                      <a:pt x="212" y="162"/>
                      <a:pt x="213" y="160"/>
                    </a:cubicBezTo>
                    <a:cubicBezTo>
                      <a:pt x="215" y="157"/>
                      <a:pt x="216" y="154"/>
                      <a:pt x="218" y="151"/>
                    </a:cubicBezTo>
                    <a:cubicBezTo>
                      <a:pt x="218" y="149"/>
                      <a:pt x="219" y="148"/>
                      <a:pt x="220" y="147"/>
                    </a:cubicBezTo>
                    <a:cubicBezTo>
                      <a:pt x="221" y="145"/>
                      <a:pt x="223" y="143"/>
                      <a:pt x="223" y="140"/>
                    </a:cubicBezTo>
                    <a:cubicBezTo>
                      <a:pt x="223" y="137"/>
                      <a:pt x="222" y="135"/>
                      <a:pt x="220" y="134"/>
                    </a:cubicBezTo>
                    <a:cubicBezTo>
                      <a:pt x="219" y="133"/>
                      <a:pt x="219" y="132"/>
                      <a:pt x="218" y="131"/>
                    </a:cubicBezTo>
                    <a:cubicBezTo>
                      <a:pt x="216" y="128"/>
                      <a:pt x="217" y="123"/>
                      <a:pt x="218" y="120"/>
                    </a:cubicBezTo>
                    <a:cubicBezTo>
                      <a:pt x="218" y="119"/>
                      <a:pt x="218" y="119"/>
                      <a:pt x="218" y="118"/>
                    </a:cubicBezTo>
                    <a:cubicBezTo>
                      <a:pt x="218" y="117"/>
                      <a:pt x="219" y="116"/>
                      <a:pt x="218" y="114"/>
                    </a:cubicBezTo>
                    <a:cubicBezTo>
                      <a:pt x="218" y="113"/>
                      <a:pt x="217" y="112"/>
                      <a:pt x="216" y="111"/>
                    </a:cubicBezTo>
                    <a:cubicBezTo>
                      <a:pt x="215" y="110"/>
                      <a:pt x="215" y="109"/>
                      <a:pt x="215" y="108"/>
                    </a:cubicBezTo>
                    <a:cubicBezTo>
                      <a:pt x="214" y="106"/>
                      <a:pt x="215" y="106"/>
                      <a:pt x="217" y="105"/>
                    </a:cubicBezTo>
                    <a:cubicBezTo>
                      <a:pt x="217" y="105"/>
                      <a:pt x="218" y="105"/>
                      <a:pt x="219" y="104"/>
                    </a:cubicBezTo>
                    <a:cubicBezTo>
                      <a:pt x="219" y="103"/>
                      <a:pt x="219" y="102"/>
                      <a:pt x="219" y="100"/>
                    </a:cubicBezTo>
                    <a:cubicBezTo>
                      <a:pt x="219" y="99"/>
                      <a:pt x="219" y="98"/>
                      <a:pt x="220" y="97"/>
                    </a:cubicBezTo>
                    <a:cubicBezTo>
                      <a:pt x="220" y="96"/>
                      <a:pt x="221" y="95"/>
                      <a:pt x="221" y="95"/>
                    </a:cubicBezTo>
                    <a:cubicBezTo>
                      <a:pt x="222" y="94"/>
                      <a:pt x="222" y="93"/>
                      <a:pt x="223" y="93"/>
                    </a:cubicBezTo>
                    <a:cubicBezTo>
                      <a:pt x="224" y="91"/>
                      <a:pt x="224" y="88"/>
                      <a:pt x="223" y="84"/>
                    </a:cubicBezTo>
                    <a:cubicBezTo>
                      <a:pt x="223" y="83"/>
                      <a:pt x="223" y="81"/>
                      <a:pt x="223" y="80"/>
                    </a:cubicBezTo>
                    <a:cubicBezTo>
                      <a:pt x="223" y="77"/>
                      <a:pt x="223" y="74"/>
                      <a:pt x="223" y="71"/>
                    </a:cubicBezTo>
                    <a:cubicBezTo>
                      <a:pt x="223" y="68"/>
                      <a:pt x="223" y="65"/>
                      <a:pt x="223" y="62"/>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8" name="Freeform 61">
                <a:extLst>
                  <a:ext uri="{FF2B5EF4-FFF2-40B4-BE49-F238E27FC236}">
                    <a16:creationId xmlns:a16="http://schemas.microsoft.com/office/drawing/2014/main" id="{26973CC1-3051-4437-9095-AF3B4CA47D06}"/>
                  </a:ext>
                </a:extLst>
              </p:cNvPr>
              <p:cNvSpPr>
                <a:spLocks/>
              </p:cNvSpPr>
              <p:nvPr/>
            </p:nvSpPr>
            <p:spPr bwMode="auto">
              <a:xfrm>
                <a:off x="2200" y="831"/>
                <a:ext cx="824" cy="705"/>
              </a:xfrm>
              <a:custGeom>
                <a:avLst/>
                <a:gdLst>
                  <a:gd name="T0" fmla="*/ 424 w 454"/>
                  <a:gd name="T1" fmla="*/ 22 h 389"/>
                  <a:gd name="T2" fmla="*/ 383 w 454"/>
                  <a:gd name="T3" fmla="*/ 13 h 389"/>
                  <a:gd name="T4" fmla="*/ 164 w 454"/>
                  <a:gd name="T5" fmla="*/ 134 h 389"/>
                  <a:gd name="T6" fmla="*/ 117 w 454"/>
                  <a:gd name="T7" fmla="*/ 155 h 389"/>
                  <a:gd name="T8" fmla="*/ 116 w 454"/>
                  <a:gd name="T9" fmla="*/ 224 h 389"/>
                  <a:gd name="T10" fmla="*/ 104 w 454"/>
                  <a:gd name="T11" fmla="*/ 259 h 389"/>
                  <a:gd name="T12" fmla="*/ 94 w 454"/>
                  <a:gd name="T13" fmla="*/ 267 h 389"/>
                  <a:gd name="T14" fmla="*/ 82 w 454"/>
                  <a:gd name="T15" fmla="*/ 268 h 389"/>
                  <a:gd name="T16" fmla="*/ 72 w 454"/>
                  <a:gd name="T17" fmla="*/ 270 h 389"/>
                  <a:gd name="T18" fmla="*/ 56 w 454"/>
                  <a:gd name="T19" fmla="*/ 270 h 389"/>
                  <a:gd name="T20" fmla="*/ 28 w 454"/>
                  <a:gd name="T21" fmla="*/ 277 h 389"/>
                  <a:gd name="T22" fmla="*/ 9 w 454"/>
                  <a:gd name="T23" fmla="*/ 281 h 389"/>
                  <a:gd name="T24" fmla="*/ 1 w 454"/>
                  <a:gd name="T25" fmla="*/ 293 h 389"/>
                  <a:gd name="T26" fmla="*/ 3 w 454"/>
                  <a:gd name="T27" fmla="*/ 301 h 389"/>
                  <a:gd name="T28" fmla="*/ 7 w 454"/>
                  <a:gd name="T29" fmla="*/ 310 h 389"/>
                  <a:gd name="T30" fmla="*/ 24 w 454"/>
                  <a:gd name="T31" fmla="*/ 328 h 389"/>
                  <a:gd name="T32" fmla="*/ 23 w 454"/>
                  <a:gd name="T33" fmla="*/ 337 h 389"/>
                  <a:gd name="T34" fmla="*/ 25 w 454"/>
                  <a:gd name="T35" fmla="*/ 345 h 389"/>
                  <a:gd name="T36" fmla="*/ 48 w 454"/>
                  <a:gd name="T37" fmla="*/ 359 h 389"/>
                  <a:gd name="T38" fmla="*/ 60 w 454"/>
                  <a:gd name="T39" fmla="*/ 363 h 389"/>
                  <a:gd name="T40" fmla="*/ 60 w 454"/>
                  <a:gd name="T41" fmla="*/ 377 h 389"/>
                  <a:gd name="T42" fmla="*/ 66 w 454"/>
                  <a:gd name="T43" fmla="*/ 379 h 389"/>
                  <a:gd name="T44" fmla="*/ 68 w 454"/>
                  <a:gd name="T45" fmla="*/ 369 h 389"/>
                  <a:gd name="T46" fmla="*/ 76 w 454"/>
                  <a:gd name="T47" fmla="*/ 366 h 389"/>
                  <a:gd name="T48" fmla="*/ 87 w 454"/>
                  <a:gd name="T49" fmla="*/ 377 h 389"/>
                  <a:gd name="T50" fmla="*/ 97 w 454"/>
                  <a:gd name="T51" fmla="*/ 387 h 389"/>
                  <a:gd name="T52" fmla="*/ 100 w 454"/>
                  <a:gd name="T53" fmla="*/ 386 h 389"/>
                  <a:gd name="T54" fmla="*/ 104 w 454"/>
                  <a:gd name="T55" fmla="*/ 358 h 389"/>
                  <a:gd name="T56" fmla="*/ 114 w 454"/>
                  <a:gd name="T57" fmla="*/ 340 h 389"/>
                  <a:gd name="T58" fmla="*/ 121 w 454"/>
                  <a:gd name="T59" fmla="*/ 325 h 389"/>
                  <a:gd name="T60" fmla="*/ 139 w 454"/>
                  <a:gd name="T61" fmla="*/ 323 h 389"/>
                  <a:gd name="T62" fmla="*/ 154 w 454"/>
                  <a:gd name="T63" fmla="*/ 318 h 389"/>
                  <a:gd name="T64" fmla="*/ 170 w 454"/>
                  <a:gd name="T65" fmla="*/ 325 h 389"/>
                  <a:gd name="T66" fmla="*/ 176 w 454"/>
                  <a:gd name="T67" fmla="*/ 325 h 389"/>
                  <a:gd name="T68" fmla="*/ 199 w 454"/>
                  <a:gd name="T69" fmla="*/ 346 h 389"/>
                  <a:gd name="T70" fmla="*/ 225 w 454"/>
                  <a:gd name="T71" fmla="*/ 336 h 389"/>
                  <a:gd name="T72" fmla="*/ 254 w 454"/>
                  <a:gd name="T73" fmla="*/ 352 h 389"/>
                  <a:gd name="T74" fmla="*/ 267 w 454"/>
                  <a:gd name="T75" fmla="*/ 352 h 389"/>
                  <a:gd name="T76" fmla="*/ 271 w 454"/>
                  <a:gd name="T77" fmla="*/ 350 h 389"/>
                  <a:gd name="T78" fmla="*/ 276 w 454"/>
                  <a:gd name="T79" fmla="*/ 348 h 389"/>
                  <a:gd name="T80" fmla="*/ 321 w 454"/>
                  <a:gd name="T81" fmla="*/ 335 h 389"/>
                  <a:gd name="T82" fmla="*/ 341 w 454"/>
                  <a:gd name="T83" fmla="*/ 342 h 389"/>
                  <a:gd name="T84" fmla="*/ 359 w 454"/>
                  <a:gd name="T85" fmla="*/ 339 h 389"/>
                  <a:gd name="T86" fmla="*/ 374 w 454"/>
                  <a:gd name="T87" fmla="*/ 328 h 389"/>
                  <a:gd name="T88" fmla="*/ 385 w 454"/>
                  <a:gd name="T89" fmla="*/ 324 h 389"/>
                  <a:gd name="T90" fmla="*/ 383 w 454"/>
                  <a:gd name="T91" fmla="*/ 297 h 389"/>
                  <a:gd name="T92" fmla="*/ 400 w 454"/>
                  <a:gd name="T93" fmla="*/ 271 h 389"/>
                  <a:gd name="T94" fmla="*/ 434 w 454"/>
                  <a:gd name="T95" fmla="*/ 225 h 389"/>
                  <a:gd name="T96" fmla="*/ 454 w 454"/>
                  <a:gd name="T97" fmla="*/ 105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4" h="389">
                    <a:moveTo>
                      <a:pt x="443" y="90"/>
                    </a:moveTo>
                    <a:cubicBezTo>
                      <a:pt x="440" y="82"/>
                      <a:pt x="440" y="82"/>
                      <a:pt x="440" y="82"/>
                    </a:cubicBezTo>
                    <a:cubicBezTo>
                      <a:pt x="429" y="65"/>
                      <a:pt x="429" y="65"/>
                      <a:pt x="429" y="65"/>
                    </a:cubicBezTo>
                    <a:cubicBezTo>
                      <a:pt x="429" y="64"/>
                      <a:pt x="429" y="41"/>
                      <a:pt x="424" y="22"/>
                    </a:cubicBezTo>
                    <a:cubicBezTo>
                      <a:pt x="423" y="19"/>
                      <a:pt x="423" y="19"/>
                      <a:pt x="423" y="19"/>
                    </a:cubicBezTo>
                    <a:cubicBezTo>
                      <a:pt x="421" y="20"/>
                      <a:pt x="421" y="20"/>
                      <a:pt x="421" y="20"/>
                    </a:cubicBezTo>
                    <a:cubicBezTo>
                      <a:pt x="402" y="31"/>
                      <a:pt x="402" y="31"/>
                      <a:pt x="402" y="31"/>
                    </a:cubicBezTo>
                    <a:cubicBezTo>
                      <a:pt x="383" y="13"/>
                      <a:pt x="383" y="13"/>
                      <a:pt x="383" y="13"/>
                    </a:cubicBezTo>
                    <a:cubicBezTo>
                      <a:pt x="379" y="9"/>
                      <a:pt x="338" y="1"/>
                      <a:pt x="337" y="1"/>
                    </a:cubicBezTo>
                    <a:cubicBezTo>
                      <a:pt x="336" y="0"/>
                      <a:pt x="336" y="0"/>
                      <a:pt x="336" y="0"/>
                    </a:cubicBezTo>
                    <a:cubicBezTo>
                      <a:pt x="218" y="81"/>
                      <a:pt x="218" y="81"/>
                      <a:pt x="218" y="81"/>
                    </a:cubicBezTo>
                    <a:cubicBezTo>
                      <a:pt x="203" y="90"/>
                      <a:pt x="164" y="134"/>
                      <a:pt x="164" y="134"/>
                    </a:cubicBezTo>
                    <a:cubicBezTo>
                      <a:pt x="116" y="144"/>
                      <a:pt x="116" y="144"/>
                      <a:pt x="116" y="144"/>
                    </a:cubicBezTo>
                    <a:cubicBezTo>
                      <a:pt x="117" y="146"/>
                      <a:pt x="117" y="146"/>
                      <a:pt x="117" y="146"/>
                    </a:cubicBezTo>
                    <a:cubicBezTo>
                      <a:pt x="118" y="148"/>
                      <a:pt x="117" y="150"/>
                      <a:pt x="117" y="152"/>
                    </a:cubicBezTo>
                    <a:cubicBezTo>
                      <a:pt x="117" y="153"/>
                      <a:pt x="117" y="154"/>
                      <a:pt x="117" y="155"/>
                    </a:cubicBezTo>
                    <a:cubicBezTo>
                      <a:pt x="116" y="159"/>
                      <a:pt x="117" y="162"/>
                      <a:pt x="117" y="166"/>
                    </a:cubicBezTo>
                    <a:cubicBezTo>
                      <a:pt x="117" y="169"/>
                      <a:pt x="117" y="172"/>
                      <a:pt x="117" y="176"/>
                    </a:cubicBezTo>
                    <a:cubicBezTo>
                      <a:pt x="116" y="190"/>
                      <a:pt x="116" y="204"/>
                      <a:pt x="116" y="218"/>
                    </a:cubicBezTo>
                    <a:cubicBezTo>
                      <a:pt x="116" y="224"/>
                      <a:pt x="116" y="224"/>
                      <a:pt x="116" y="224"/>
                    </a:cubicBezTo>
                    <a:cubicBezTo>
                      <a:pt x="116" y="230"/>
                      <a:pt x="114" y="235"/>
                      <a:pt x="111" y="240"/>
                    </a:cubicBezTo>
                    <a:cubicBezTo>
                      <a:pt x="110" y="242"/>
                      <a:pt x="110" y="245"/>
                      <a:pt x="109" y="248"/>
                    </a:cubicBezTo>
                    <a:cubicBezTo>
                      <a:pt x="109" y="251"/>
                      <a:pt x="109" y="254"/>
                      <a:pt x="107" y="256"/>
                    </a:cubicBezTo>
                    <a:cubicBezTo>
                      <a:pt x="106" y="258"/>
                      <a:pt x="105" y="258"/>
                      <a:pt x="104" y="259"/>
                    </a:cubicBezTo>
                    <a:cubicBezTo>
                      <a:pt x="103" y="259"/>
                      <a:pt x="102" y="259"/>
                      <a:pt x="102" y="260"/>
                    </a:cubicBezTo>
                    <a:cubicBezTo>
                      <a:pt x="100" y="261"/>
                      <a:pt x="100" y="262"/>
                      <a:pt x="99" y="263"/>
                    </a:cubicBezTo>
                    <a:cubicBezTo>
                      <a:pt x="99" y="264"/>
                      <a:pt x="98" y="265"/>
                      <a:pt x="98" y="265"/>
                    </a:cubicBezTo>
                    <a:cubicBezTo>
                      <a:pt x="97" y="267"/>
                      <a:pt x="96" y="267"/>
                      <a:pt x="94" y="267"/>
                    </a:cubicBezTo>
                    <a:cubicBezTo>
                      <a:pt x="93" y="267"/>
                      <a:pt x="92" y="267"/>
                      <a:pt x="91" y="267"/>
                    </a:cubicBezTo>
                    <a:cubicBezTo>
                      <a:pt x="90" y="267"/>
                      <a:pt x="88" y="266"/>
                      <a:pt x="87" y="266"/>
                    </a:cubicBezTo>
                    <a:cubicBezTo>
                      <a:pt x="86" y="266"/>
                      <a:pt x="86" y="266"/>
                      <a:pt x="85" y="267"/>
                    </a:cubicBezTo>
                    <a:cubicBezTo>
                      <a:pt x="84" y="267"/>
                      <a:pt x="83" y="268"/>
                      <a:pt x="82" y="268"/>
                    </a:cubicBezTo>
                    <a:cubicBezTo>
                      <a:pt x="81" y="269"/>
                      <a:pt x="80" y="269"/>
                      <a:pt x="79" y="270"/>
                    </a:cubicBezTo>
                    <a:cubicBezTo>
                      <a:pt x="78" y="270"/>
                      <a:pt x="77" y="270"/>
                      <a:pt x="75" y="270"/>
                    </a:cubicBezTo>
                    <a:cubicBezTo>
                      <a:pt x="75" y="270"/>
                      <a:pt x="74" y="270"/>
                      <a:pt x="73" y="270"/>
                    </a:cubicBezTo>
                    <a:cubicBezTo>
                      <a:pt x="72" y="270"/>
                      <a:pt x="72" y="270"/>
                      <a:pt x="72" y="270"/>
                    </a:cubicBezTo>
                    <a:cubicBezTo>
                      <a:pt x="71" y="270"/>
                      <a:pt x="70" y="270"/>
                      <a:pt x="70" y="270"/>
                    </a:cubicBezTo>
                    <a:cubicBezTo>
                      <a:pt x="67" y="270"/>
                      <a:pt x="65" y="270"/>
                      <a:pt x="63" y="270"/>
                    </a:cubicBezTo>
                    <a:cubicBezTo>
                      <a:pt x="61" y="270"/>
                      <a:pt x="59" y="270"/>
                      <a:pt x="57" y="270"/>
                    </a:cubicBezTo>
                    <a:cubicBezTo>
                      <a:pt x="56" y="270"/>
                      <a:pt x="56" y="270"/>
                      <a:pt x="56" y="270"/>
                    </a:cubicBezTo>
                    <a:cubicBezTo>
                      <a:pt x="54" y="270"/>
                      <a:pt x="53" y="270"/>
                      <a:pt x="51" y="270"/>
                    </a:cubicBezTo>
                    <a:cubicBezTo>
                      <a:pt x="49" y="270"/>
                      <a:pt x="47" y="270"/>
                      <a:pt x="45" y="270"/>
                    </a:cubicBezTo>
                    <a:cubicBezTo>
                      <a:pt x="44" y="270"/>
                      <a:pt x="42" y="270"/>
                      <a:pt x="40" y="270"/>
                    </a:cubicBezTo>
                    <a:cubicBezTo>
                      <a:pt x="34" y="271"/>
                      <a:pt x="32" y="273"/>
                      <a:pt x="28" y="277"/>
                    </a:cubicBezTo>
                    <a:cubicBezTo>
                      <a:pt x="26" y="280"/>
                      <a:pt x="23" y="281"/>
                      <a:pt x="19" y="281"/>
                    </a:cubicBezTo>
                    <a:cubicBezTo>
                      <a:pt x="16" y="281"/>
                      <a:pt x="16" y="281"/>
                      <a:pt x="16" y="281"/>
                    </a:cubicBezTo>
                    <a:cubicBezTo>
                      <a:pt x="15" y="281"/>
                      <a:pt x="14" y="281"/>
                      <a:pt x="13" y="281"/>
                    </a:cubicBezTo>
                    <a:cubicBezTo>
                      <a:pt x="12" y="281"/>
                      <a:pt x="11" y="281"/>
                      <a:pt x="9" y="281"/>
                    </a:cubicBezTo>
                    <a:cubicBezTo>
                      <a:pt x="8" y="281"/>
                      <a:pt x="6" y="281"/>
                      <a:pt x="4" y="280"/>
                    </a:cubicBezTo>
                    <a:cubicBezTo>
                      <a:pt x="1" y="280"/>
                      <a:pt x="1" y="280"/>
                      <a:pt x="1" y="280"/>
                    </a:cubicBezTo>
                    <a:cubicBezTo>
                      <a:pt x="2" y="283"/>
                      <a:pt x="2" y="283"/>
                      <a:pt x="2" y="283"/>
                    </a:cubicBezTo>
                    <a:cubicBezTo>
                      <a:pt x="2" y="286"/>
                      <a:pt x="1" y="290"/>
                      <a:pt x="1" y="293"/>
                    </a:cubicBezTo>
                    <a:cubicBezTo>
                      <a:pt x="1" y="294"/>
                      <a:pt x="1" y="294"/>
                      <a:pt x="1" y="294"/>
                    </a:cubicBezTo>
                    <a:cubicBezTo>
                      <a:pt x="1" y="294"/>
                      <a:pt x="0" y="295"/>
                      <a:pt x="0" y="295"/>
                    </a:cubicBezTo>
                    <a:cubicBezTo>
                      <a:pt x="0" y="297"/>
                      <a:pt x="0" y="298"/>
                      <a:pt x="1" y="299"/>
                    </a:cubicBezTo>
                    <a:cubicBezTo>
                      <a:pt x="2" y="300"/>
                      <a:pt x="2" y="300"/>
                      <a:pt x="3" y="301"/>
                    </a:cubicBezTo>
                    <a:cubicBezTo>
                      <a:pt x="4" y="301"/>
                      <a:pt x="5" y="301"/>
                      <a:pt x="5" y="302"/>
                    </a:cubicBezTo>
                    <a:cubicBezTo>
                      <a:pt x="6" y="303"/>
                      <a:pt x="6" y="304"/>
                      <a:pt x="6" y="306"/>
                    </a:cubicBezTo>
                    <a:cubicBezTo>
                      <a:pt x="6" y="306"/>
                      <a:pt x="6" y="306"/>
                      <a:pt x="6" y="306"/>
                    </a:cubicBezTo>
                    <a:cubicBezTo>
                      <a:pt x="7" y="308"/>
                      <a:pt x="7" y="309"/>
                      <a:pt x="7" y="310"/>
                    </a:cubicBezTo>
                    <a:cubicBezTo>
                      <a:pt x="7" y="313"/>
                      <a:pt x="7" y="315"/>
                      <a:pt x="10" y="318"/>
                    </a:cubicBezTo>
                    <a:cubicBezTo>
                      <a:pt x="12" y="319"/>
                      <a:pt x="12" y="319"/>
                      <a:pt x="12" y="319"/>
                    </a:cubicBezTo>
                    <a:cubicBezTo>
                      <a:pt x="15" y="322"/>
                      <a:pt x="18" y="324"/>
                      <a:pt x="21" y="326"/>
                    </a:cubicBezTo>
                    <a:cubicBezTo>
                      <a:pt x="22" y="327"/>
                      <a:pt x="23" y="328"/>
                      <a:pt x="24" y="328"/>
                    </a:cubicBezTo>
                    <a:cubicBezTo>
                      <a:pt x="26" y="329"/>
                      <a:pt x="28" y="330"/>
                      <a:pt x="30" y="332"/>
                    </a:cubicBezTo>
                    <a:cubicBezTo>
                      <a:pt x="31" y="334"/>
                      <a:pt x="32" y="335"/>
                      <a:pt x="32" y="335"/>
                    </a:cubicBezTo>
                    <a:cubicBezTo>
                      <a:pt x="31" y="337"/>
                      <a:pt x="27" y="337"/>
                      <a:pt x="26" y="337"/>
                    </a:cubicBezTo>
                    <a:cubicBezTo>
                      <a:pt x="23" y="337"/>
                      <a:pt x="23" y="337"/>
                      <a:pt x="23" y="337"/>
                    </a:cubicBezTo>
                    <a:cubicBezTo>
                      <a:pt x="23" y="339"/>
                      <a:pt x="23" y="339"/>
                      <a:pt x="23" y="339"/>
                    </a:cubicBezTo>
                    <a:cubicBezTo>
                      <a:pt x="23" y="341"/>
                      <a:pt x="24" y="342"/>
                      <a:pt x="24" y="344"/>
                    </a:cubicBezTo>
                    <a:cubicBezTo>
                      <a:pt x="24" y="345"/>
                      <a:pt x="24" y="345"/>
                      <a:pt x="24" y="345"/>
                    </a:cubicBezTo>
                    <a:cubicBezTo>
                      <a:pt x="25" y="345"/>
                      <a:pt x="25" y="345"/>
                      <a:pt x="25" y="345"/>
                    </a:cubicBezTo>
                    <a:cubicBezTo>
                      <a:pt x="30" y="346"/>
                      <a:pt x="32" y="350"/>
                      <a:pt x="35" y="353"/>
                    </a:cubicBezTo>
                    <a:cubicBezTo>
                      <a:pt x="37" y="355"/>
                      <a:pt x="38" y="356"/>
                      <a:pt x="39" y="357"/>
                    </a:cubicBezTo>
                    <a:cubicBezTo>
                      <a:pt x="41" y="359"/>
                      <a:pt x="43" y="360"/>
                      <a:pt x="45" y="360"/>
                    </a:cubicBezTo>
                    <a:cubicBezTo>
                      <a:pt x="46" y="360"/>
                      <a:pt x="47" y="360"/>
                      <a:pt x="48" y="359"/>
                    </a:cubicBezTo>
                    <a:cubicBezTo>
                      <a:pt x="48" y="359"/>
                      <a:pt x="49" y="358"/>
                      <a:pt x="50" y="358"/>
                    </a:cubicBezTo>
                    <a:cubicBezTo>
                      <a:pt x="51" y="357"/>
                      <a:pt x="53" y="355"/>
                      <a:pt x="54" y="355"/>
                    </a:cubicBezTo>
                    <a:cubicBezTo>
                      <a:pt x="55" y="355"/>
                      <a:pt x="55" y="355"/>
                      <a:pt x="55" y="355"/>
                    </a:cubicBezTo>
                    <a:cubicBezTo>
                      <a:pt x="57" y="356"/>
                      <a:pt x="60" y="361"/>
                      <a:pt x="60" y="363"/>
                    </a:cubicBezTo>
                    <a:cubicBezTo>
                      <a:pt x="60" y="364"/>
                      <a:pt x="59" y="365"/>
                      <a:pt x="57" y="366"/>
                    </a:cubicBezTo>
                    <a:cubicBezTo>
                      <a:pt x="56" y="367"/>
                      <a:pt x="55" y="367"/>
                      <a:pt x="55" y="369"/>
                    </a:cubicBezTo>
                    <a:cubicBezTo>
                      <a:pt x="55" y="371"/>
                      <a:pt x="56" y="372"/>
                      <a:pt x="59" y="375"/>
                    </a:cubicBezTo>
                    <a:cubicBezTo>
                      <a:pt x="59" y="376"/>
                      <a:pt x="60" y="376"/>
                      <a:pt x="60" y="377"/>
                    </a:cubicBezTo>
                    <a:cubicBezTo>
                      <a:pt x="61" y="378"/>
                      <a:pt x="61" y="378"/>
                      <a:pt x="61" y="378"/>
                    </a:cubicBezTo>
                    <a:cubicBezTo>
                      <a:pt x="62" y="378"/>
                      <a:pt x="62" y="379"/>
                      <a:pt x="63" y="380"/>
                    </a:cubicBezTo>
                    <a:cubicBezTo>
                      <a:pt x="67" y="386"/>
                      <a:pt x="67" y="386"/>
                      <a:pt x="67" y="386"/>
                    </a:cubicBezTo>
                    <a:cubicBezTo>
                      <a:pt x="66" y="379"/>
                      <a:pt x="66" y="379"/>
                      <a:pt x="66" y="379"/>
                    </a:cubicBezTo>
                    <a:cubicBezTo>
                      <a:pt x="66" y="378"/>
                      <a:pt x="66" y="377"/>
                      <a:pt x="66" y="376"/>
                    </a:cubicBezTo>
                    <a:cubicBezTo>
                      <a:pt x="66" y="376"/>
                      <a:pt x="66" y="375"/>
                      <a:pt x="65" y="375"/>
                    </a:cubicBezTo>
                    <a:cubicBezTo>
                      <a:pt x="64" y="373"/>
                      <a:pt x="64" y="372"/>
                      <a:pt x="64" y="371"/>
                    </a:cubicBezTo>
                    <a:cubicBezTo>
                      <a:pt x="65" y="371"/>
                      <a:pt x="67" y="370"/>
                      <a:pt x="68" y="369"/>
                    </a:cubicBezTo>
                    <a:cubicBezTo>
                      <a:pt x="68" y="369"/>
                      <a:pt x="69" y="369"/>
                      <a:pt x="69" y="369"/>
                    </a:cubicBezTo>
                    <a:cubicBezTo>
                      <a:pt x="70" y="368"/>
                      <a:pt x="70" y="368"/>
                      <a:pt x="70" y="368"/>
                    </a:cubicBezTo>
                    <a:cubicBezTo>
                      <a:pt x="72" y="367"/>
                      <a:pt x="74" y="366"/>
                      <a:pt x="75" y="366"/>
                    </a:cubicBezTo>
                    <a:cubicBezTo>
                      <a:pt x="76" y="366"/>
                      <a:pt x="76" y="366"/>
                      <a:pt x="76" y="366"/>
                    </a:cubicBezTo>
                    <a:cubicBezTo>
                      <a:pt x="77" y="366"/>
                      <a:pt x="79" y="368"/>
                      <a:pt x="80" y="369"/>
                    </a:cubicBezTo>
                    <a:cubicBezTo>
                      <a:pt x="80" y="370"/>
                      <a:pt x="81" y="370"/>
                      <a:pt x="81" y="371"/>
                    </a:cubicBezTo>
                    <a:cubicBezTo>
                      <a:pt x="83" y="372"/>
                      <a:pt x="84" y="373"/>
                      <a:pt x="85" y="375"/>
                    </a:cubicBezTo>
                    <a:cubicBezTo>
                      <a:pt x="87" y="377"/>
                      <a:pt x="87" y="377"/>
                      <a:pt x="87" y="377"/>
                    </a:cubicBezTo>
                    <a:cubicBezTo>
                      <a:pt x="88" y="378"/>
                      <a:pt x="89" y="379"/>
                      <a:pt x="90" y="380"/>
                    </a:cubicBezTo>
                    <a:cubicBezTo>
                      <a:pt x="91" y="381"/>
                      <a:pt x="92" y="382"/>
                      <a:pt x="93" y="383"/>
                    </a:cubicBezTo>
                    <a:cubicBezTo>
                      <a:pt x="94" y="384"/>
                      <a:pt x="94" y="384"/>
                      <a:pt x="94" y="384"/>
                    </a:cubicBezTo>
                    <a:cubicBezTo>
                      <a:pt x="95" y="385"/>
                      <a:pt x="96" y="386"/>
                      <a:pt x="97" y="387"/>
                    </a:cubicBezTo>
                    <a:cubicBezTo>
                      <a:pt x="98" y="385"/>
                      <a:pt x="98" y="385"/>
                      <a:pt x="98" y="385"/>
                    </a:cubicBezTo>
                    <a:cubicBezTo>
                      <a:pt x="97" y="387"/>
                      <a:pt x="97" y="387"/>
                      <a:pt x="97" y="387"/>
                    </a:cubicBezTo>
                    <a:cubicBezTo>
                      <a:pt x="99" y="389"/>
                      <a:pt x="99" y="389"/>
                      <a:pt x="99" y="389"/>
                    </a:cubicBezTo>
                    <a:cubicBezTo>
                      <a:pt x="100" y="386"/>
                      <a:pt x="100" y="386"/>
                      <a:pt x="100" y="386"/>
                    </a:cubicBezTo>
                    <a:cubicBezTo>
                      <a:pt x="102" y="382"/>
                      <a:pt x="101" y="377"/>
                      <a:pt x="100" y="373"/>
                    </a:cubicBezTo>
                    <a:cubicBezTo>
                      <a:pt x="100" y="372"/>
                      <a:pt x="100" y="370"/>
                      <a:pt x="99" y="369"/>
                    </a:cubicBezTo>
                    <a:cubicBezTo>
                      <a:pt x="99" y="365"/>
                      <a:pt x="99" y="362"/>
                      <a:pt x="101" y="360"/>
                    </a:cubicBezTo>
                    <a:cubicBezTo>
                      <a:pt x="102" y="359"/>
                      <a:pt x="103" y="359"/>
                      <a:pt x="104" y="358"/>
                    </a:cubicBezTo>
                    <a:cubicBezTo>
                      <a:pt x="105" y="357"/>
                      <a:pt x="106" y="356"/>
                      <a:pt x="107" y="355"/>
                    </a:cubicBezTo>
                    <a:cubicBezTo>
                      <a:pt x="108" y="354"/>
                      <a:pt x="108" y="353"/>
                      <a:pt x="109" y="352"/>
                    </a:cubicBezTo>
                    <a:cubicBezTo>
                      <a:pt x="110" y="351"/>
                      <a:pt x="112" y="349"/>
                      <a:pt x="113" y="348"/>
                    </a:cubicBezTo>
                    <a:cubicBezTo>
                      <a:pt x="114" y="345"/>
                      <a:pt x="114" y="343"/>
                      <a:pt x="114" y="340"/>
                    </a:cubicBezTo>
                    <a:cubicBezTo>
                      <a:pt x="114" y="340"/>
                      <a:pt x="114" y="339"/>
                      <a:pt x="114" y="339"/>
                    </a:cubicBezTo>
                    <a:cubicBezTo>
                      <a:pt x="114" y="338"/>
                      <a:pt x="114" y="337"/>
                      <a:pt x="114" y="337"/>
                    </a:cubicBezTo>
                    <a:cubicBezTo>
                      <a:pt x="114" y="334"/>
                      <a:pt x="114" y="331"/>
                      <a:pt x="115" y="330"/>
                    </a:cubicBezTo>
                    <a:cubicBezTo>
                      <a:pt x="116" y="328"/>
                      <a:pt x="118" y="326"/>
                      <a:pt x="121" y="325"/>
                    </a:cubicBezTo>
                    <a:cubicBezTo>
                      <a:pt x="122" y="325"/>
                      <a:pt x="122" y="324"/>
                      <a:pt x="123" y="324"/>
                    </a:cubicBezTo>
                    <a:cubicBezTo>
                      <a:pt x="125" y="323"/>
                      <a:pt x="127" y="322"/>
                      <a:pt x="130" y="322"/>
                    </a:cubicBezTo>
                    <a:cubicBezTo>
                      <a:pt x="132" y="322"/>
                      <a:pt x="133" y="322"/>
                      <a:pt x="135" y="323"/>
                    </a:cubicBezTo>
                    <a:cubicBezTo>
                      <a:pt x="136" y="323"/>
                      <a:pt x="138" y="323"/>
                      <a:pt x="139" y="323"/>
                    </a:cubicBezTo>
                    <a:cubicBezTo>
                      <a:pt x="140" y="323"/>
                      <a:pt x="141" y="323"/>
                      <a:pt x="142" y="323"/>
                    </a:cubicBezTo>
                    <a:cubicBezTo>
                      <a:pt x="144" y="322"/>
                      <a:pt x="146" y="321"/>
                      <a:pt x="147" y="320"/>
                    </a:cubicBezTo>
                    <a:cubicBezTo>
                      <a:pt x="149" y="319"/>
                      <a:pt x="150" y="317"/>
                      <a:pt x="152" y="317"/>
                    </a:cubicBezTo>
                    <a:cubicBezTo>
                      <a:pt x="153" y="317"/>
                      <a:pt x="153" y="317"/>
                      <a:pt x="154" y="318"/>
                    </a:cubicBezTo>
                    <a:cubicBezTo>
                      <a:pt x="155" y="318"/>
                      <a:pt x="155" y="318"/>
                      <a:pt x="156" y="318"/>
                    </a:cubicBezTo>
                    <a:cubicBezTo>
                      <a:pt x="159" y="319"/>
                      <a:pt x="163" y="320"/>
                      <a:pt x="165" y="322"/>
                    </a:cubicBezTo>
                    <a:cubicBezTo>
                      <a:pt x="166" y="322"/>
                      <a:pt x="166" y="323"/>
                      <a:pt x="167" y="323"/>
                    </a:cubicBezTo>
                    <a:cubicBezTo>
                      <a:pt x="168" y="324"/>
                      <a:pt x="168" y="325"/>
                      <a:pt x="170" y="325"/>
                    </a:cubicBezTo>
                    <a:cubicBezTo>
                      <a:pt x="170" y="325"/>
                      <a:pt x="170" y="325"/>
                      <a:pt x="171" y="325"/>
                    </a:cubicBezTo>
                    <a:cubicBezTo>
                      <a:pt x="171" y="325"/>
                      <a:pt x="172" y="325"/>
                      <a:pt x="173" y="325"/>
                    </a:cubicBezTo>
                    <a:cubicBezTo>
                      <a:pt x="173" y="325"/>
                      <a:pt x="174" y="324"/>
                      <a:pt x="175" y="324"/>
                    </a:cubicBezTo>
                    <a:cubicBezTo>
                      <a:pt x="175" y="324"/>
                      <a:pt x="176" y="324"/>
                      <a:pt x="176" y="325"/>
                    </a:cubicBezTo>
                    <a:cubicBezTo>
                      <a:pt x="180" y="326"/>
                      <a:pt x="184" y="330"/>
                      <a:pt x="185" y="332"/>
                    </a:cubicBezTo>
                    <a:cubicBezTo>
                      <a:pt x="186" y="333"/>
                      <a:pt x="187" y="335"/>
                      <a:pt x="188" y="337"/>
                    </a:cubicBezTo>
                    <a:cubicBezTo>
                      <a:pt x="190" y="342"/>
                      <a:pt x="192" y="346"/>
                      <a:pt x="196" y="346"/>
                    </a:cubicBezTo>
                    <a:cubicBezTo>
                      <a:pt x="197" y="346"/>
                      <a:pt x="198" y="346"/>
                      <a:pt x="199" y="346"/>
                    </a:cubicBezTo>
                    <a:cubicBezTo>
                      <a:pt x="202" y="344"/>
                      <a:pt x="205" y="343"/>
                      <a:pt x="208" y="341"/>
                    </a:cubicBezTo>
                    <a:cubicBezTo>
                      <a:pt x="209" y="341"/>
                      <a:pt x="210" y="340"/>
                      <a:pt x="212" y="339"/>
                    </a:cubicBezTo>
                    <a:cubicBezTo>
                      <a:pt x="215" y="337"/>
                      <a:pt x="217" y="335"/>
                      <a:pt x="221" y="335"/>
                    </a:cubicBezTo>
                    <a:cubicBezTo>
                      <a:pt x="222" y="335"/>
                      <a:pt x="223" y="336"/>
                      <a:pt x="225" y="336"/>
                    </a:cubicBezTo>
                    <a:cubicBezTo>
                      <a:pt x="229" y="337"/>
                      <a:pt x="232" y="340"/>
                      <a:pt x="236" y="343"/>
                    </a:cubicBezTo>
                    <a:cubicBezTo>
                      <a:pt x="237" y="344"/>
                      <a:pt x="237" y="344"/>
                      <a:pt x="237" y="344"/>
                    </a:cubicBezTo>
                    <a:cubicBezTo>
                      <a:pt x="241" y="348"/>
                      <a:pt x="248" y="351"/>
                      <a:pt x="253" y="352"/>
                    </a:cubicBezTo>
                    <a:cubicBezTo>
                      <a:pt x="253" y="352"/>
                      <a:pt x="253" y="352"/>
                      <a:pt x="254" y="352"/>
                    </a:cubicBezTo>
                    <a:cubicBezTo>
                      <a:pt x="255" y="352"/>
                      <a:pt x="257" y="352"/>
                      <a:pt x="259" y="351"/>
                    </a:cubicBezTo>
                    <a:cubicBezTo>
                      <a:pt x="260" y="351"/>
                      <a:pt x="261" y="351"/>
                      <a:pt x="263" y="351"/>
                    </a:cubicBezTo>
                    <a:cubicBezTo>
                      <a:pt x="263" y="351"/>
                      <a:pt x="263" y="351"/>
                      <a:pt x="263" y="351"/>
                    </a:cubicBezTo>
                    <a:cubicBezTo>
                      <a:pt x="264" y="351"/>
                      <a:pt x="265" y="351"/>
                      <a:pt x="267" y="352"/>
                    </a:cubicBezTo>
                    <a:cubicBezTo>
                      <a:pt x="267" y="352"/>
                      <a:pt x="268" y="352"/>
                      <a:pt x="269" y="352"/>
                    </a:cubicBezTo>
                    <a:cubicBezTo>
                      <a:pt x="270" y="352"/>
                      <a:pt x="270" y="352"/>
                      <a:pt x="271" y="352"/>
                    </a:cubicBezTo>
                    <a:cubicBezTo>
                      <a:pt x="271" y="352"/>
                      <a:pt x="271" y="352"/>
                      <a:pt x="271" y="352"/>
                    </a:cubicBezTo>
                    <a:cubicBezTo>
                      <a:pt x="271" y="350"/>
                      <a:pt x="271" y="350"/>
                      <a:pt x="271" y="350"/>
                    </a:cubicBezTo>
                    <a:cubicBezTo>
                      <a:pt x="271" y="350"/>
                      <a:pt x="271" y="350"/>
                      <a:pt x="271" y="350"/>
                    </a:cubicBezTo>
                    <a:cubicBezTo>
                      <a:pt x="273" y="352"/>
                      <a:pt x="273" y="352"/>
                      <a:pt x="273" y="352"/>
                    </a:cubicBezTo>
                    <a:cubicBezTo>
                      <a:pt x="273" y="351"/>
                      <a:pt x="273" y="351"/>
                      <a:pt x="273" y="351"/>
                    </a:cubicBezTo>
                    <a:cubicBezTo>
                      <a:pt x="274" y="350"/>
                      <a:pt x="275" y="349"/>
                      <a:pt x="276" y="348"/>
                    </a:cubicBezTo>
                    <a:cubicBezTo>
                      <a:pt x="278" y="347"/>
                      <a:pt x="280" y="345"/>
                      <a:pt x="282" y="344"/>
                    </a:cubicBezTo>
                    <a:cubicBezTo>
                      <a:pt x="290" y="337"/>
                      <a:pt x="300" y="334"/>
                      <a:pt x="310" y="333"/>
                    </a:cubicBezTo>
                    <a:cubicBezTo>
                      <a:pt x="310" y="333"/>
                      <a:pt x="310" y="333"/>
                      <a:pt x="310" y="333"/>
                    </a:cubicBezTo>
                    <a:cubicBezTo>
                      <a:pt x="314" y="333"/>
                      <a:pt x="317" y="334"/>
                      <a:pt x="321" y="335"/>
                    </a:cubicBezTo>
                    <a:cubicBezTo>
                      <a:pt x="322" y="335"/>
                      <a:pt x="323" y="336"/>
                      <a:pt x="324" y="336"/>
                    </a:cubicBezTo>
                    <a:cubicBezTo>
                      <a:pt x="326" y="336"/>
                      <a:pt x="327" y="336"/>
                      <a:pt x="328" y="336"/>
                    </a:cubicBezTo>
                    <a:cubicBezTo>
                      <a:pt x="331" y="337"/>
                      <a:pt x="334" y="338"/>
                      <a:pt x="338" y="339"/>
                    </a:cubicBezTo>
                    <a:cubicBezTo>
                      <a:pt x="339" y="340"/>
                      <a:pt x="340" y="341"/>
                      <a:pt x="341" y="342"/>
                    </a:cubicBezTo>
                    <a:cubicBezTo>
                      <a:pt x="343" y="343"/>
                      <a:pt x="344" y="345"/>
                      <a:pt x="348" y="345"/>
                    </a:cubicBezTo>
                    <a:cubicBezTo>
                      <a:pt x="348" y="345"/>
                      <a:pt x="349" y="345"/>
                      <a:pt x="350" y="345"/>
                    </a:cubicBezTo>
                    <a:cubicBezTo>
                      <a:pt x="352" y="345"/>
                      <a:pt x="355" y="344"/>
                      <a:pt x="357" y="342"/>
                    </a:cubicBezTo>
                    <a:cubicBezTo>
                      <a:pt x="357" y="341"/>
                      <a:pt x="358" y="340"/>
                      <a:pt x="359" y="339"/>
                    </a:cubicBezTo>
                    <a:cubicBezTo>
                      <a:pt x="360" y="337"/>
                      <a:pt x="361" y="335"/>
                      <a:pt x="362" y="334"/>
                    </a:cubicBezTo>
                    <a:cubicBezTo>
                      <a:pt x="364" y="332"/>
                      <a:pt x="365" y="332"/>
                      <a:pt x="367" y="331"/>
                    </a:cubicBezTo>
                    <a:cubicBezTo>
                      <a:pt x="368" y="331"/>
                      <a:pt x="369" y="331"/>
                      <a:pt x="370" y="330"/>
                    </a:cubicBezTo>
                    <a:cubicBezTo>
                      <a:pt x="371" y="330"/>
                      <a:pt x="373" y="329"/>
                      <a:pt x="374" y="328"/>
                    </a:cubicBezTo>
                    <a:cubicBezTo>
                      <a:pt x="375" y="327"/>
                      <a:pt x="376" y="326"/>
                      <a:pt x="377" y="325"/>
                    </a:cubicBezTo>
                    <a:cubicBezTo>
                      <a:pt x="379" y="324"/>
                      <a:pt x="381" y="324"/>
                      <a:pt x="383" y="324"/>
                    </a:cubicBezTo>
                    <a:cubicBezTo>
                      <a:pt x="383" y="324"/>
                      <a:pt x="383" y="324"/>
                      <a:pt x="383" y="324"/>
                    </a:cubicBezTo>
                    <a:cubicBezTo>
                      <a:pt x="385" y="324"/>
                      <a:pt x="385" y="324"/>
                      <a:pt x="385" y="324"/>
                    </a:cubicBezTo>
                    <a:cubicBezTo>
                      <a:pt x="386" y="322"/>
                      <a:pt x="386" y="322"/>
                      <a:pt x="386" y="322"/>
                    </a:cubicBezTo>
                    <a:cubicBezTo>
                      <a:pt x="387" y="318"/>
                      <a:pt x="385" y="314"/>
                      <a:pt x="383" y="309"/>
                    </a:cubicBezTo>
                    <a:cubicBezTo>
                      <a:pt x="382" y="305"/>
                      <a:pt x="380" y="301"/>
                      <a:pt x="381" y="298"/>
                    </a:cubicBezTo>
                    <a:cubicBezTo>
                      <a:pt x="382" y="297"/>
                      <a:pt x="383" y="297"/>
                      <a:pt x="383" y="297"/>
                    </a:cubicBezTo>
                    <a:cubicBezTo>
                      <a:pt x="387" y="297"/>
                      <a:pt x="388" y="297"/>
                      <a:pt x="389" y="293"/>
                    </a:cubicBezTo>
                    <a:cubicBezTo>
                      <a:pt x="389" y="292"/>
                      <a:pt x="390" y="291"/>
                      <a:pt x="390" y="289"/>
                    </a:cubicBezTo>
                    <a:cubicBezTo>
                      <a:pt x="391" y="285"/>
                      <a:pt x="392" y="282"/>
                      <a:pt x="395" y="278"/>
                    </a:cubicBezTo>
                    <a:cubicBezTo>
                      <a:pt x="397" y="276"/>
                      <a:pt x="398" y="273"/>
                      <a:pt x="400" y="271"/>
                    </a:cubicBezTo>
                    <a:cubicBezTo>
                      <a:pt x="402" y="268"/>
                      <a:pt x="404" y="265"/>
                      <a:pt x="406" y="262"/>
                    </a:cubicBezTo>
                    <a:cubicBezTo>
                      <a:pt x="411" y="256"/>
                      <a:pt x="416" y="249"/>
                      <a:pt x="421" y="241"/>
                    </a:cubicBezTo>
                    <a:cubicBezTo>
                      <a:pt x="423" y="239"/>
                      <a:pt x="425" y="236"/>
                      <a:pt x="427" y="233"/>
                    </a:cubicBezTo>
                    <a:cubicBezTo>
                      <a:pt x="428" y="230"/>
                      <a:pt x="431" y="228"/>
                      <a:pt x="434" y="225"/>
                    </a:cubicBezTo>
                    <a:cubicBezTo>
                      <a:pt x="436" y="224"/>
                      <a:pt x="438" y="222"/>
                      <a:pt x="440" y="220"/>
                    </a:cubicBezTo>
                    <a:cubicBezTo>
                      <a:pt x="440" y="220"/>
                      <a:pt x="440" y="220"/>
                      <a:pt x="440" y="220"/>
                    </a:cubicBezTo>
                    <a:cubicBezTo>
                      <a:pt x="449" y="120"/>
                      <a:pt x="449" y="120"/>
                      <a:pt x="449" y="120"/>
                    </a:cubicBezTo>
                    <a:cubicBezTo>
                      <a:pt x="454" y="105"/>
                      <a:pt x="454" y="105"/>
                      <a:pt x="454" y="105"/>
                    </a:cubicBezTo>
                    <a:lnTo>
                      <a:pt x="443" y="90"/>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29" name="Freeform 62">
                <a:extLst>
                  <a:ext uri="{FF2B5EF4-FFF2-40B4-BE49-F238E27FC236}">
                    <a16:creationId xmlns:a16="http://schemas.microsoft.com/office/drawing/2014/main" id="{D984F3B5-3B91-42B4-AB74-D416CD3C4F61}"/>
                  </a:ext>
                </a:extLst>
              </p:cNvPr>
              <p:cNvSpPr>
                <a:spLocks/>
              </p:cNvSpPr>
              <p:nvPr/>
            </p:nvSpPr>
            <p:spPr bwMode="auto">
              <a:xfrm>
                <a:off x="2645" y="2098"/>
                <a:ext cx="310" cy="378"/>
              </a:xfrm>
              <a:custGeom>
                <a:avLst/>
                <a:gdLst>
                  <a:gd name="T0" fmla="*/ 163 w 171"/>
                  <a:gd name="T1" fmla="*/ 92 h 208"/>
                  <a:gd name="T2" fmla="*/ 160 w 171"/>
                  <a:gd name="T3" fmla="*/ 86 h 208"/>
                  <a:gd name="T4" fmla="*/ 153 w 171"/>
                  <a:gd name="T5" fmla="*/ 85 h 208"/>
                  <a:gd name="T6" fmla="*/ 153 w 171"/>
                  <a:gd name="T7" fmla="*/ 78 h 208"/>
                  <a:gd name="T8" fmla="*/ 163 w 171"/>
                  <a:gd name="T9" fmla="*/ 56 h 208"/>
                  <a:gd name="T10" fmla="*/ 167 w 171"/>
                  <a:gd name="T11" fmla="*/ 52 h 208"/>
                  <a:gd name="T12" fmla="*/ 169 w 171"/>
                  <a:gd name="T13" fmla="*/ 49 h 208"/>
                  <a:gd name="T14" fmla="*/ 169 w 171"/>
                  <a:gd name="T15" fmla="*/ 45 h 208"/>
                  <a:gd name="T16" fmla="*/ 161 w 171"/>
                  <a:gd name="T17" fmla="*/ 32 h 208"/>
                  <a:gd name="T18" fmla="*/ 132 w 171"/>
                  <a:gd name="T19" fmla="*/ 36 h 208"/>
                  <a:gd name="T20" fmla="*/ 133 w 171"/>
                  <a:gd name="T21" fmla="*/ 30 h 208"/>
                  <a:gd name="T22" fmla="*/ 131 w 171"/>
                  <a:gd name="T23" fmla="*/ 22 h 208"/>
                  <a:gd name="T24" fmla="*/ 135 w 171"/>
                  <a:gd name="T25" fmla="*/ 5 h 208"/>
                  <a:gd name="T26" fmla="*/ 132 w 171"/>
                  <a:gd name="T27" fmla="*/ 1 h 208"/>
                  <a:gd name="T28" fmla="*/ 95 w 171"/>
                  <a:gd name="T29" fmla="*/ 0 h 208"/>
                  <a:gd name="T30" fmla="*/ 79 w 171"/>
                  <a:gd name="T31" fmla="*/ 44 h 208"/>
                  <a:gd name="T32" fmla="*/ 37 w 171"/>
                  <a:gd name="T33" fmla="*/ 44 h 208"/>
                  <a:gd name="T34" fmla="*/ 31 w 171"/>
                  <a:gd name="T35" fmla="*/ 41 h 208"/>
                  <a:gd name="T36" fmla="*/ 24 w 171"/>
                  <a:gd name="T37" fmla="*/ 43 h 208"/>
                  <a:gd name="T38" fmla="*/ 24 w 171"/>
                  <a:gd name="T39" fmla="*/ 48 h 208"/>
                  <a:gd name="T40" fmla="*/ 19 w 171"/>
                  <a:gd name="T41" fmla="*/ 52 h 208"/>
                  <a:gd name="T42" fmla="*/ 18 w 171"/>
                  <a:gd name="T43" fmla="*/ 63 h 208"/>
                  <a:gd name="T44" fmla="*/ 17 w 171"/>
                  <a:gd name="T45" fmla="*/ 78 h 208"/>
                  <a:gd name="T46" fmla="*/ 13 w 171"/>
                  <a:gd name="T47" fmla="*/ 93 h 208"/>
                  <a:gd name="T48" fmla="*/ 10 w 171"/>
                  <a:gd name="T49" fmla="*/ 97 h 208"/>
                  <a:gd name="T50" fmla="*/ 7 w 171"/>
                  <a:gd name="T51" fmla="*/ 97 h 208"/>
                  <a:gd name="T52" fmla="*/ 1 w 171"/>
                  <a:gd name="T53" fmla="*/ 93 h 208"/>
                  <a:gd name="T54" fmla="*/ 7 w 171"/>
                  <a:gd name="T55" fmla="*/ 112 h 208"/>
                  <a:gd name="T56" fmla="*/ 15 w 171"/>
                  <a:gd name="T57" fmla="*/ 123 h 208"/>
                  <a:gd name="T58" fmla="*/ 17 w 171"/>
                  <a:gd name="T59" fmla="*/ 127 h 208"/>
                  <a:gd name="T60" fmla="*/ 15 w 171"/>
                  <a:gd name="T61" fmla="*/ 130 h 208"/>
                  <a:gd name="T62" fmla="*/ 22 w 171"/>
                  <a:gd name="T63" fmla="*/ 138 h 208"/>
                  <a:gd name="T64" fmla="*/ 23 w 171"/>
                  <a:gd name="T65" fmla="*/ 145 h 208"/>
                  <a:gd name="T66" fmla="*/ 26 w 171"/>
                  <a:gd name="T67" fmla="*/ 150 h 208"/>
                  <a:gd name="T68" fmla="*/ 35 w 171"/>
                  <a:gd name="T69" fmla="*/ 159 h 208"/>
                  <a:gd name="T70" fmla="*/ 38 w 171"/>
                  <a:gd name="T71" fmla="*/ 166 h 208"/>
                  <a:gd name="T72" fmla="*/ 47 w 171"/>
                  <a:gd name="T73" fmla="*/ 174 h 208"/>
                  <a:gd name="T74" fmla="*/ 58 w 171"/>
                  <a:gd name="T75" fmla="*/ 189 h 208"/>
                  <a:gd name="T76" fmla="*/ 66 w 171"/>
                  <a:gd name="T77" fmla="*/ 199 h 208"/>
                  <a:gd name="T78" fmla="*/ 73 w 171"/>
                  <a:gd name="T79" fmla="*/ 208 h 208"/>
                  <a:gd name="T80" fmla="*/ 82 w 171"/>
                  <a:gd name="T81" fmla="*/ 195 h 208"/>
                  <a:gd name="T82" fmla="*/ 89 w 171"/>
                  <a:gd name="T83" fmla="*/ 194 h 208"/>
                  <a:gd name="T84" fmla="*/ 94 w 171"/>
                  <a:gd name="T85" fmla="*/ 188 h 208"/>
                  <a:gd name="T86" fmla="*/ 92 w 171"/>
                  <a:gd name="T87" fmla="*/ 182 h 208"/>
                  <a:gd name="T88" fmla="*/ 91 w 171"/>
                  <a:gd name="T89" fmla="*/ 176 h 208"/>
                  <a:gd name="T90" fmla="*/ 86 w 171"/>
                  <a:gd name="T91" fmla="*/ 166 h 208"/>
                  <a:gd name="T92" fmla="*/ 87 w 171"/>
                  <a:gd name="T93" fmla="*/ 160 h 208"/>
                  <a:gd name="T94" fmla="*/ 87 w 171"/>
                  <a:gd name="T95" fmla="*/ 154 h 208"/>
                  <a:gd name="T96" fmla="*/ 91 w 171"/>
                  <a:gd name="T97" fmla="*/ 155 h 208"/>
                  <a:gd name="T98" fmla="*/ 96 w 171"/>
                  <a:gd name="T99" fmla="*/ 154 h 208"/>
                  <a:gd name="T100" fmla="*/ 102 w 171"/>
                  <a:gd name="T101" fmla="*/ 156 h 208"/>
                  <a:gd name="T102" fmla="*/ 106 w 171"/>
                  <a:gd name="T103" fmla="*/ 154 h 208"/>
                  <a:gd name="T104" fmla="*/ 112 w 171"/>
                  <a:gd name="T105" fmla="*/ 153 h 208"/>
                  <a:gd name="T106" fmla="*/ 111 w 171"/>
                  <a:gd name="T107" fmla="*/ 143 h 208"/>
                  <a:gd name="T108" fmla="*/ 120 w 171"/>
                  <a:gd name="T109" fmla="*/ 138 h 208"/>
                  <a:gd name="T110" fmla="*/ 128 w 171"/>
                  <a:gd name="T111" fmla="*/ 152 h 208"/>
                  <a:gd name="T112" fmla="*/ 134 w 171"/>
                  <a:gd name="T113" fmla="*/ 155 h 208"/>
                  <a:gd name="T114" fmla="*/ 144 w 171"/>
                  <a:gd name="T115" fmla="*/ 152 h 208"/>
                  <a:gd name="T116" fmla="*/ 150 w 171"/>
                  <a:gd name="T117" fmla="*/ 148 h 208"/>
                  <a:gd name="T118" fmla="*/ 160 w 171"/>
                  <a:gd name="T119" fmla="*/ 156 h 208"/>
                  <a:gd name="T120" fmla="*/ 166 w 171"/>
                  <a:gd name="T121" fmla="*/ 141 h 208"/>
                  <a:gd name="T122" fmla="*/ 168 w 171"/>
                  <a:gd name="T123" fmla="*/ 123 h 208"/>
                  <a:gd name="T124" fmla="*/ 171 w 171"/>
                  <a:gd name="T125" fmla="*/ 1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208">
                    <a:moveTo>
                      <a:pt x="171" y="100"/>
                    </a:moveTo>
                    <a:cubicBezTo>
                      <a:pt x="171" y="98"/>
                      <a:pt x="171" y="96"/>
                      <a:pt x="170" y="94"/>
                    </a:cubicBezTo>
                    <a:cubicBezTo>
                      <a:pt x="168" y="93"/>
                      <a:pt x="166" y="92"/>
                      <a:pt x="163" y="92"/>
                    </a:cubicBezTo>
                    <a:cubicBezTo>
                      <a:pt x="163" y="92"/>
                      <a:pt x="162" y="92"/>
                      <a:pt x="162" y="92"/>
                    </a:cubicBezTo>
                    <a:cubicBezTo>
                      <a:pt x="162" y="92"/>
                      <a:pt x="162" y="91"/>
                      <a:pt x="162" y="90"/>
                    </a:cubicBezTo>
                    <a:cubicBezTo>
                      <a:pt x="161" y="88"/>
                      <a:pt x="160" y="86"/>
                      <a:pt x="160" y="86"/>
                    </a:cubicBezTo>
                    <a:cubicBezTo>
                      <a:pt x="159" y="85"/>
                      <a:pt x="157" y="85"/>
                      <a:pt x="156" y="85"/>
                    </a:cubicBezTo>
                    <a:cubicBezTo>
                      <a:pt x="156" y="85"/>
                      <a:pt x="155" y="85"/>
                      <a:pt x="154" y="85"/>
                    </a:cubicBezTo>
                    <a:cubicBezTo>
                      <a:pt x="154" y="85"/>
                      <a:pt x="153" y="85"/>
                      <a:pt x="153" y="85"/>
                    </a:cubicBezTo>
                    <a:cubicBezTo>
                      <a:pt x="153" y="85"/>
                      <a:pt x="153" y="85"/>
                      <a:pt x="153" y="85"/>
                    </a:cubicBezTo>
                    <a:cubicBezTo>
                      <a:pt x="153" y="85"/>
                      <a:pt x="152" y="85"/>
                      <a:pt x="152" y="85"/>
                    </a:cubicBezTo>
                    <a:cubicBezTo>
                      <a:pt x="152" y="82"/>
                      <a:pt x="152" y="81"/>
                      <a:pt x="153" y="78"/>
                    </a:cubicBezTo>
                    <a:cubicBezTo>
                      <a:pt x="154" y="76"/>
                      <a:pt x="154" y="74"/>
                      <a:pt x="154" y="71"/>
                    </a:cubicBezTo>
                    <a:cubicBezTo>
                      <a:pt x="155" y="67"/>
                      <a:pt x="155" y="63"/>
                      <a:pt x="160" y="60"/>
                    </a:cubicBezTo>
                    <a:cubicBezTo>
                      <a:pt x="161" y="59"/>
                      <a:pt x="162" y="58"/>
                      <a:pt x="163" y="56"/>
                    </a:cubicBezTo>
                    <a:cubicBezTo>
                      <a:pt x="163" y="56"/>
                      <a:pt x="163" y="55"/>
                      <a:pt x="164" y="55"/>
                    </a:cubicBezTo>
                    <a:cubicBezTo>
                      <a:pt x="164" y="54"/>
                      <a:pt x="165" y="54"/>
                      <a:pt x="165" y="54"/>
                    </a:cubicBezTo>
                    <a:cubicBezTo>
                      <a:pt x="166" y="53"/>
                      <a:pt x="166" y="53"/>
                      <a:pt x="167" y="52"/>
                    </a:cubicBezTo>
                    <a:cubicBezTo>
                      <a:pt x="167" y="52"/>
                      <a:pt x="167" y="52"/>
                      <a:pt x="167" y="51"/>
                    </a:cubicBezTo>
                    <a:cubicBezTo>
                      <a:pt x="167" y="50"/>
                      <a:pt x="168" y="50"/>
                      <a:pt x="168" y="50"/>
                    </a:cubicBezTo>
                    <a:cubicBezTo>
                      <a:pt x="169" y="49"/>
                      <a:pt x="169" y="49"/>
                      <a:pt x="169" y="49"/>
                    </a:cubicBezTo>
                    <a:cubicBezTo>
                      <a:pt x="169" y="48"/>
                      <a:pt x="169" y="48"/>
                      <a:pt x="169" y="48"/>
                    </a:cubicBezTo>
                    <a:cubicBezTo>
                      <a:pt x="169" y="48"/>
                      <a:pt x="169" y="47"/>
                      <a:pt x="169" y="46"/>
                    </a:cubicBezTo>
                    <a:cubicBezTo>
                      <a:pt x="169" y="45"/>
                      <a:pt x="169" y="45"/>
                      <a:pt x="169" y="45"/>
                    </a:cubicBezTo>
                    <a:cubicBezTo>
                      <a:pt x="168" y="45"/>
                      <a:pt x="168" y="45"/>
                      <a:pt x="168" y="45"/>
                    </a:cubicBezTo>
                    <a:cubicBezTo>
                      <a:pt x="167" y="43"/>
                      <a:pt x="166" y="41"/>
                      <a:pt x="165" y="38"/>
                    </a:cubicBezTo>
                    <a:cubicBezTo>
                      <a:pt x="164" y="36"/>
                      <a:pt x="163" y="33"/>
                      <a:pt x="161" y="32"/>
                    </a:cubicBezTo>
                    <a:cubicBezTo>
                      <a:pt x="159" y="30"/>
                      <a:pt x="157" y="29"/>
                      <a:pt x="153" y="29"/>
                    </a:cubicBezTo>
                    <a:cubicBezTo>
                      <a:pt x="151" y="29"/>
                      <a:pt x="148" y="30"/>
                      <a:pt x="146" y="31"/>
                    </a:cubicBezTo>
                    <a:cubicBezTo>
                      <a:pt x="144" y="32"/>
                      <a:pt x="136" y="36"/>
                      <a:pt x="132" y="36"/>
                    </a:cubicBezTo>
                    <a:cubicBezTo>
                      <a:pt x="131" y="36"/>
                      <a:pt x="130" y="36"/>
                      <a:pt x="130" y="35"/>
                    </a:cubicBezTo>
                    <a:cubicBezTo>
                      <a:pt x="130" y="35"/>
                      <a:pt x="129" y="34"/>
                      <a:pt x="131" y="33"/>
                    </a:cubicBezTo>
                    <a:cubicBezTo>
                      <a:pt x="132" y="32"/>
                      <a:pt x="133" y="31"/>
                      <a:pt x="133" y="30"/>
                    </a:cubicBezTo>
                    <a:cubicBezTo>
                      <a:pt x="133" y="29"/>
                      <a:pt x="133" y="29"/>
                      <a:pt x="132" y="28"/>
                    </a:cubicBezTo>
                    <a:cubicBezTo>
                      <a:pt x="132" y="27"/>
                      <a:pt x="131" y="27"/>
                      <a:pt x="131" y="26"/>
                    </a:cubicBezTo>
                    <a:cubicBezTo>
                      <a:pt x="131" y="25"/>
                      <a:pt x="131" y="24"/>
                      <a:pt x="131" y="22"/>
                    </a:cubicBezTo>
                    <a:cubicBezTo>
                      <a:pt x="130" y="22"/>
                      <a:pt x="130" y="22"/>
                      <a:pt x="130" y="22"/>
                    </a:cubicBezTo>
                    <a:cubicBezTo>
                      <a:pt x="130" y="18"/>
                      <a:pt x="130" y="14"/>
                      <a:pt x="132" y="11"/>
                    </a:cubicBezTo>
                    <a:cubicBezTo>
                      <a:pt x="132" y="9"/>
                      <a:pt x="133" y="7"/>
                      <a:pt x="135" y="5"/>
                    </a:cubicBezTo>
                    <a:cubicBezTo>
                      <a:pt x="136" y="3"/>
                      <a:pt x="136" y="3"/>
                      <a:pt x="136" y="3"/>
                    </a:cubicBezTo>
                    <a:cubicBezTo>
                      <a:pt x="134" y="2"/>
                      <a:pt x="134" y="2"/>
                      <a:pt x="134" y="2"/>
                    </a:cubicBezTo>
                    <a:cubicBezTo>
                      <a:pt x="134" y="2"/>
                      <a:pt x="133" y="2"/>
                      <a:pt x="132" y="1"/>
                    </a:cubicBezTo>
                    <a:cubicBezTo>
                      <a:pt x="131" y="1"/>
                      <a:pt x="130" y="1"/>
                      <a:pt x="128" y="1"/>
                    </a:cubicBezTo>
                    <a:cubicBezTo>
                      <a:pt x="127" y="1"/>
                      <a:pt x="127" y="1"/>
                      <a:pt x="127" y="1"/>
                    </a:cubicBezTo>
                    <a:cubicBezTo>
                      <a:pt x="116" y="1"/>
                      <a:pt x="106" y="1"/>
                      <a:pt x="95" y="0"/>
                    </a:cubicBezTo>
                    <a:cubicBezTo>
                      <a:pt x="79" y="0"/>
                      <a:pt x="79" y="0"/>
                      <a:pt x="79" y="0"/>
                    </a:cubicBezTo>
                    <a:cubicBezTo>
                      <a:pt x="79" y="4"/>
                      <a:pt x="79" y="4"/>
                      <a:pt x="79" y="4"/>
                    </a:cubicBezTo>
                    <a:cubicBezTo>
                      <a:pt x="79" y="44"/>
                      <a:pt x="79" y="44"/>
                      <a:pt x="79" y="44"/>
                    </a:cubicBezTo>
                    <a:cubicBezTo>
                      <a:pt x="39" y="43"/>
                      <a:pt x="39" y="43"/>
                      <a:pt x="39" y="43"/>
                    </a:cubicBezTo>
                    <a:cubicBezTo>
                      <a:pt x="39" y="44"/>
                      <a:pt x="39" y="44"/>
                      <a:pt x="39" y="44"/>
                    </a:cubicBezTo>
                    <a:cubicBezTo>
                      <a:pt x="38" y="44"/>
                      <a:pt x="38" y="44"/>
                      <a:pt x="37" y="44"/>
                    </a:cubicBezTo>
                    <a:cubicBezTo>
                      <a:pt x="36" y="44"/>
                      <a:pt x="35" y="43"/>
                      <a:pt x="34" y="42"/>
                    </a:cubicBezTo>
                    <a:cubicBezTo>
                      <a:pt x="33" y="42"/>
                      <a:pt x="32" y="41"/>
                      <a:pt x="32" y="41"/>
                    </a:cubicBezTo>
                    <a:cubicBezTo>
                      <a:pt x="31" y="41"/>
                      <a:pt x="31" y="41"/>
                      <a:pt x="31" y="41"/>
                    </a:cubicBezTo>
                    <a:cubicBezTo>
                      <a:pt x="31" y="41"/>
                      <a:pt x="31" y="41"/>
                      <a:pt x="31" y="41"/>
                    </a:cubicBezTo>
                    <a:cubicBezTo>
                      <a:pt x="29" y="41"/>
                      <a:pt x="27" y="42"/>
                      <a:pt x="25" y="43"/>
                    </a:cubicBezTo>
                    <a:cubicBezTo>
                      <a:pt x="24" y="43"/>
                      <a:pt x="24" y="43"/>
                      <a:pt x="24" y="43"/>
                    </a:cubicBezTo>
                    <a:cubicBezTo>
                      <a:pt x="24" y="44"/>
                      <a:pt x="24" y="44"/>
                      <a:pt x="24" y="44"/>
                    </a:cubicBezTo>
                    <a:cubicBezTo>
                      <a:pt x="24" y="45"/>
                      <a:pt x="24" y="46"/>
                      <a:pt x="24" y="47"/>
                    </a:cubicBezTo>
                    <a:cubicBezTo>
                      <a:pt x="24" y="47"/>
                      <a:pt x="24" y="48"/>
                      <a:pt x="24" y="48"/>
                    </a:cubicBezTo>
                    <a:cubicBezTo>
                      <a:pt x="25" y="49"/>
                      <a:pt x="25" y="51"/>
                      <a:pt x="25" y="51"/>
                    </a:cubicBezTo>
                    <a:cubicBezTo>
                      <a:pt x="25" y="51"/>
                      <a:pt x="22" y="52"/>
                      <a:pt x="20" y="52"/>
                    </a:cubicBezTo>
                    <a:cubicBezTo>
                      <a:pt x="20" y="52"/>
                      <a:pt x="19" y="52"/>
                      <a:pt x="19" y="52"/>
                    </a:cubicBezTo>
                    <a:cubicBezTo>
                      <a:pt x="19" y="53"/>
                      <a:pt x="19" y="53"/>
                      <a:pt x="19" y="53"/>
                    </a:cubicBezTo>
                    <a:cubicBezTo>
                      <a:pt x="17" y="56"/>
                      <a:pt x="16" y="58"/>
                      <a:pt x="17" y="60"/>
                    </a:cubicBezTo>
                    <a:cubicBezTo>
                      <a:pt x="17" y="61"/>
                      <a:pt x="18" y="62"/>
                      <a:pt x="18" y="63"/>
                    </a:cubicBezTo>
                    <a:cubicBezTo>
                      <a:pt x="19" y="64"/>
                      <a:pt x="19" y="64"/>
                      <a:pt x="18" y="65"/>
                    </a:cubicBezTo>
                    <a:cubicBezTo>
                      <a:pt x="17" y="69"/>
                      <a:pt x="17" y="73"/>
                      <a:pt x="17" y="77"/>
                    </a:cubicBezTo>
                    <a:cubicBezTo>
                      <a:pt x="17" y="78"/>
                      <a:pt x="17" y="78"/>
                      <a:pt x="17" y="78"/>
                    </a:cubicBezTo>
                    <a:cubicBezTo>
                      <a:pt x="17" y="82"/>
                      <a:pt x="17" y="86"/>
                      <a:pt x="16" y="89"/>
                    </a:cubicBezTo>
                    <a:cubicBezTo>
                      <a:pt x="15" y="89"/>
                      <a:pt x="15" y="90"/>
                      <a:pt x="14" y="91"/>
                    </a:cubicBezTo>
                    <a:cubicBezTo>
                      <a:pt x="14" y="91"/>
                      <a:pt x="13" y="92"/>
                      <a:pt x="13" y="93"/>
                    </a:cubicBezTo>
                    <a:cubicBezTo>
                      <a:pt x="12" y="93"/>
                      <a:pt x="12" y="94"/>
                      <a:pt x="12" y="94"/>
                    </a:cubicBezTo>
                    <a:cubicBezTo>
                      <a:pt x="11" y="94"/>
                      <a:pt x="11" y="95"/>
                      <a:pt x="11" y="95"/>
                    </a:cubicBezTo>
                    <a:cubicBezTo>
                      <a:pt x="10" y="96"/>
                      <a:pt x="10" y="96"/>
                      <a:pt x="10" y="97"/>
                    </a:cubicBezTo>
                    <a:cubicBezTo>
                      <a:pt x="10" y="97"/>
                      <a:pt x="10" y="98"/>
                      <a:pt x="10" y="98"/>
                    </a:cubicBezTo>
                    <a:cubicBezTo>
                      <a:pt x="9" y="98"/>
                      <a:pt x="8" y="97"/>
                      <a:pt x="8" y="97"/>
                    </a:cubicBezTo>
                    <a:cubicBezTo>
                      <a:pt x="7" y="97"/>
                      <a:pt x="7" y="97"/>
                      <a:pt x="7" y="97"/>
                    </a:cubicBezTo>
                    <a:cubicBezTo>
                      <a:pt x="6" y="97"/>
                      <a:pt x="6" y="96"/>
                      <a:pt x="6" y="96"/>
                    </a:cubicBezTo>
                    <a:cubicBezTo>
                      <a:pt x="5" y="95"/>
                      <a:pt x="4" y="94"/>
                      <a:pt x="3" y="94"/>
                    </a:cubicBezTo>
                    <a:cubicBezTo>
                      <a:pt x="1" y="93"/>
                      <a:pt x="1" y="93"/>
                      <a:pt x="1" y="93"/>
                    </a:cubicBezTo>
                    <a:cubicBezTo>
                      <a:pt x="0" y="95"/>
                      <a:pt x="0" y="95"/>
                      <a:pt x="0" y="95"/>
                    </a:cubicBezTo>
                    <a:cubicBezTo>
                      <a:pt x="0" y="99"/>
                      <a:pt x="2" y="104"/>
                      <a:pt x="5" y="108"/>
                    </a:cubicBezTo>
                    <a:cubicBezTo>
                      <a:pt x="6" y="109"/>
                      <a:pt x="6" y="110"/>
                      <a:pt x="7" y="112"/>
                    </a:cubicBezTo>
                    <a:cubicBezTo>
                      <a:pt x="7" y="113"/>
                      <a:pt x="8" y="115"/>
                      <a:pt x="9" y="117"/>
                    </a:cubicBezTo>
                    <a:cubicBezTo>
                      <a:pt x="10" y="117"/>
                      <a:pt x="10" y="117"/>
                      <a:pt x="10" y="117"/>
                    </a:cubicBezTo>
                    <a:cubicBezTo>
                      <a:pt x="11" y="119"/>
                      <a:pt x="13" y="122"/>
                      <a:pt x="15" y="123"/>
                    </a:cubicBezTo>
                    <a:cubicBezTo>
                      <a:pt x="16" y="123"/>
                      <a:pt x="16" y="123"/>
                      <a:pt x="16" y="123"/>
                    </a:cubicBezTo>
                    <a:cubicBezTo>
                      <a:pt x="17" y="123"/>
                      <a:pt x="17" y="123"/>
                      <a:pt x="18" y="123"/>
                    </a:cubicBezTo>
                    <a:cubicBezTo>
                      <a:pt x="17" y="124"/>
                      <a:pt x="16" y="125"/>
                      <a:pt x="17" y="127"/>
                    </a:cubicBezTo>
                    <a:cubicBezTo>
                      <a:pt x="17" y="128"/>
                      <a:pt x="17" y="128"/>
                      <a:pt x="17" y="128"/>
                    </a:cubicBezTo>
                    <a:cubicBezTo>
                      <a:pt x="15" y="128"/>
                      <a:pt x="15" y="128"/>
                      <a:pt x="15" y="128"/>
                    </a:cubicBezTo>
                    <a:cubicBezTo>
                      <a:pt x="15" y="130"/>
                      <a:pt x="15" y="130"/>
                      <a:pt x="15" y="130"/>
                    </a:cubicBezTo>
                    <a:cubicBezTo>
                      <a:pt x="15" y="132"/>
                      <a:pt x="15" y="135"/>
                      <a:pt x="17" y="137"/>
                    </a:cubicBezTo>
                    <a:cubicBezTo>
                      <a:pt x="18" y="138"/>
                      <a:pt x="19" y="138"/>
                      <a:pt x="21" y="138"/>
                    </a:cubicBezTo>
                    <a:cubicBezTo>
                      <a:pt x="21" y="138"/>
                      <a:pt x="22" y="138"/>
                      <a:pt x="22" y="138"/>
                    </a:cubicBezTo>
                    <a:cubicBezTo>
                      <a:pt x="23" y="139"/>
                      <a:pt x="24" y="140"/>
                      <a:pt x="24" y="141"/>
                    </a:cubicBezTo>
                    <a:cubicBezTo>
                      <a:pt x="24" y="141"/>
                      <a:pt x="24" y="142"/>
                      <a:pt x="24" y="142"/>
                    </a:cubicBezTo>
                    <a:cubicBezTo>
                      <a:pt x="23" y="143"/>
                      <a:pt x="23" y="143"/>
                      <a:pt x="23" y="145"/>
                    </a:cubicBezTo>
                    <a:cubicBezTo>
                      <a:pt x="23" y="146"/>
                      <a:pt x="24" y="147"/>
                      <a:pt x="25" y="148"/>
                    </a:cubicBezTo>
                    <a:cubicBezTo>
                      <a:pt x="25" y="148"/>
                      <a:pt x="25" y="149"/>
                      <a:pt x="25" y="149"/>
                    </a:cubicBezTo>
                    <a:cubicBezTo>
                      <a:pt x="26" y="149"/>
                      <a:pt x="26" y="150"/>
                      <a:pt x="26" y="150"/>
                    </a:cubicBezTo>
                    <a:cubicBezTo>
                      <a:pt x="26" y="151"/>
                      <a:pt x="26" y="152"/>
                      <a:pt x="27" y="154"/>
                    </a:cubicBezTo>
                    <a:cubicBezTo>
                      <a:pt x="29" y="155"/>
                      <a:pt x="31" y="156"/>
                      <a:pt x="33" y="158"/>
                    </a:cubicBezTo>
                    <a:cubicBezTo>
                      <a:pt x="34" y="158"/>
                      <a:pt x="34" y="158"/>
                      <a:pt x="35" y="159"/>
                    </a:cubicBezTo>
                    <a:cubicBezTo>
                      <a:pt x="36" y="159"/>
                      <a:pt x="36" y="159"/>
                      <a:pt x="37" y="160"/>
                    </a:cubicBezTo>
                    <a:cubicBezTo>
                      <a:pt x="36" y="160"/>
                      <a:pt x="35" y="161"/>
                      <a:pt x="35" y="162"/>
                    </a:cubicBezTo>
                    <a:cubicBezTo>
                      <a:pt x="35" y="164"/>
                      <a:pt x="37" y="165"/>
                      <a:pt x="38" y="166"/>
                    </a:cubicBezTo>
                    <a:cubicBezTo>
                      <a:pt x="39" y="167"/>
                      <a:pt x="39" y="167"/>
                      <a:pt x="39" y="167"/>
                    </a:cubicBezTo>
                    <a:cubicBezTo>
                      <a:pt x="41" y="168"/>
                      <a:pt x="42" y="169"/>
                      <a:pt x="43" y="170"/>
                    </a:cubicBezTo>
                    <a:cubicBezTo>
                      <a:pt x="44" y="172"/>
                      <a:pt x="46" y="173"/>
                      <a:pt x="47" y="174"/>
                    </a:cubicBezTo>
                    <a:cubicBezTo>
                      <a:pt x="49" y="177"/>
                      <a:pt x="51" y="180"/>
                      <a:pt x="53" y="183"/>
                    </a:cubicBezTo>
                    <a:cubicBezTo>
                      <a:pt x="54" y="184"/>
                      <a:pt x="55" y="185"/>
                      <a:pt x="56" y="186"/>
                    </a:cubicBezTo>
                    <a:cubicBezTo>
                      <a:pt x="57" y="187"/>
                      <a:pt x="57" y="188"/>
                      <a:pt x="58" y="189"/>
                    </a:cubicBezTo>
                    <a:cubicBezTo>
                      <a:pt x="59" y="191"/>
                      <a:pt x="60" y="192"/>
                      <a:pt x="61" y="193"/>
                    </a:cubicBezTo>
                    <a:cubicBezTo>
                      <a:pt x="63" y="195"/>
                      <a:pt x="64" y="196"/>
                      <a:pt x="65" y="198"/>
                    </a:cubicBezTo>
                    <a:cubicBezTo>
                      <a:pt x="65" y="198"/>
                      <a:pt x="66" y="199"/>
                      <a:pt x="66" y="199"/>
                    </a:cubicBezTo>
                    <a:cubicBezTo>
                      <a:pt x="67" y="200"/>
                      <a:pt x="68" y="202"/>
                      <a:pt x="69" y="203"/>
                    </a:cubicBezTo>
                    <a:cubicBezTo>
                      <a:pt x="70" y="203"/>
                      <a:pt x="70" y="204"/>
                      <a:pt x="70" y="204"/>
                    </a:cubicBezTo>
                    <a:cubicBezTo>
                      <a:pt x="73" y="208"/>
                      <a:pt x="73" y="208"/>
                      <a:pt x="73" y="208"/>
                    </a:cubicBezTo>
                    <a:cubicBezTo>
                      <a:pt x="74" y="204"/>
                      <a:pt x="74" y="204"/>
                      <a:pt x="74" y="204"/>
                    </a:cubicBezTo>
                    <a:cubicBezTo>
                      <a:pt x="74" y="202"/>
                      <a:pt x="75" y="201"/>
                      <a:pt x="75" y="200"/>
                    </a:cubicBezTo>
                    <a:cubicBezTo>
                      <a:pt x="77" y="196"/>
                      <a:pt x="79" y="196"/>
                      <a:pt x="82" y="195"/>
                    </a:cubicBezTo>
                    <a:cubicBezTo>
                      <a:pt x="83" y="195"/>
                      <a:pt x="83" y="195"/>
                      <a:pt x="83" y="195"/>
                    </a:cubicBezTo>
                    <a:cubicBezTo>
                      <a:pt x="84" y="195"/>
                      <a:pt x="84" y="195"/>
                      <a:pt x="85" y="195"/>
                    </a:cubicBezTo>
                    <a:cubicBezTo>
                      <a:pt x="87" y="195"/>
                      <a:pt x="88" y="194"/>
                      <a:pt x="89" y="194"/>
                    </a:cubicBezTo>
                    <a:cubicBezTo>
                      <a:pt x="90" y="193"/>
                      <a:pt x="91" y="193"/>
                      <a:pt x="91" y="192"/>
                    </a:cubicBezTo>
                    <a:cubicBezTo>
                      <a:pt x="91" y="191"/>
                      <a:pt x="92" y="191"/>
                      <a:pt x="92" y="190"/>
                    </a:cubicBezTo>
                    <a:cubicBezTo>
                      <a:pt x="93" y="190"/>
                      <a:pt x="93" y="189"/>
                      <a:pt x="94" y="188"/>
                    </a:cubicBezTo>
                    <a:cubicBezTo>
                      <a:pt x="95" y="187"/>
                      <a:pt x="96" y="186"/>
                      <a:pt x="96" y="185"/>
                    </a:cubicBezTo>
                    <a:cubicBezTo>
                      <a:pt x="96" y="184"/>
                      <a:pt x="95" y="183"/>
                      <a:pt x="94" y="183"/>
                    </a:cubicBezTo>
                    <a:cubicBezTo>
                      <a:pt x="94" y="182"/>
                      <a:pt x="93" y="182"/>
                      <a:pt x="92" y="182"/>
                    </a:cubicBezTo>
                    <a:cubicBezTo>
                      <a:pt x="91" y="181"/>
                      <a:pt x="90" y="181"/>
                      <a:pt x="90" y="180"/>
                    </a:cubicBezTo>
                    <a:cubicBezTo>
                      <a:pt x="89" y="179"/>
                      <a:pt x="90" y="178"/>
                      <a:pt x="90" y="177"/>
                    </a:cubicBezTo>
                    <a:cubicBezTo>
                      <a:pt x="90" y="177"/>
                      <a:pt x="91" y="176"/>
                      <a:pt x="91" y="176"/>
                    </a:cubicBezTo>
                    <a:cubicBezTo>
                      <a:pt x="92" y="172"/>
                      <a:pt x="90" y="172"/>
                      <a:pt x="88" y="171"/>
                    </a:cubicBezTo>
                    <a:cubicBezTo>
                      <a:pt x="87" y="170"/>
                      <a:pt x="86" y="170"/>
                      <a:pt x="85" y="169"/>
                    </a:cubicBezTo>
                    <a:cubicBezTo>
                      <a:pt x="85" y="168"/>
                      <a:pt x="85" y="167"/>
                      <a:pt x="86" y="166"/>
                    </a:cubicBezTo>
                    <a:cubicBezTo>
                      <a:pt x="86" y="166"/>
                      <a:pt x="87" y="165"/>
                      <a:pt x="87" y="165"/>
                    </a:cubicBezTo>
                    <a:cubicBezTo>
                      <a:pt x="88" y="163"/>
                      <a:pt x="87" y="162"/>
                      <a:pt x="87" y="160"/>
                    </a:cubicBezTo>
                    <a:cubicBezTo>
                      <a:pt x="87" y="160"/>
                      <a:pt x="87" y="160"/>
                      <a:pt x="87" y="160"/>
                    </a:cubicBezTo>
                    <a:cubicBezTo>
                      <a:pt x="87" y="159"/>
                      <a:pt x="87" y="159"/>
                      <a:pt x="86" y="158"/>
                    </a:cubicBezTo>
                    <a:cubicBezTo>
                      <a:pt x="86" y="157"/>
                      <a:pt x="85" y="155"/>
                      <a:pt x="86" y="155"/>
                    </a:cubicBezTo>
                    <a:cubicBezTo>
                      <a:pt x="87" y="154"/>
                      <a:pt x="87" y="154"/>
                      <a:pt x="87" y="154"/>
                    </a:cubicBezTo>
                    <a:cubicBezTo>
                      <a:pt x="88" y="154"/>
                      <a:pt x="88" y="154"/>
                      <a:pt x="89" y="155"/>
                    </a:cubicBezTo>
                    <a:cubicBezTo>
                      <a:pt x="89" y="155"/>
                      <a:pt x="90" y="155"/>
                      <a:pt x="91" y="155"/>
                    </a:cubicBezTo>
                    <a:cubicBezTo>
                      <a:pt x="91" y="155"/>
                      <a:pt x="91" y="155"/>
                      <a:pt x="91" y="155"/>
                    </a:cubicBezTo>
                    <a:cubicBezTo>
                      <a:pt x="92" y="155"/>
                      <a:pt x="93" y="155"/>
                      <a:pt x="93" y="154"/>
                    </a:cubicBezTo>
                    <a:cubicBezTo>
                      <a:pt x="94" y="154"/>
                      <a:pt x="95" y="154"/>
                      <a:pt x="96" y="154"/>
                    </a:cubicBezTo>
                    <a:cubicBezTo>
                      <a:pt x="96" y="154"/>
                      <a:pt x="96" y="154"/>
                      <a:pt x="96" y="154"/>
                    </a:cubicBezTo>
                    <a:cubicBezTo>
                      <a:pt x="97" y="154"/>
                      <a:pt x="98" y="154"/>
                      <a:pt x="99" y="155"/>
                    </a:cubicBezTo>
                    <a:cubicBezTo>
                      <a:pt x="99" y="155"/>
                      <a:pt x="100" y="156"/>
                      <a:pt x="101" y="156"/>
                    </a:cubicBezTo>
                    <a:cubicBezTo>
                      <a:pt x="102" y="156"/>
                      <a:pt x="102" y="156"/>
                      <a:pt x="102" y="156"/>
                    </a:cubicBezTo>
                    <a:cubicBezTo>
                      <a:pt x="102" y="156"/>
                      <a:pt x="102" y="156"/>
                      <a:pt x="102" y="156"/>
                    </a:cubicBezTo>
                    <a:cubicBezTo>
                      <a:pt x="103" y="156"/>
                      <a:pt x="103" y="156"/>
                      <a:pt x="104" y="155"/>
                    </a:cubicBezTo>
                    <a:cubicBezTo>
                      <a:pt x="104" y="155"/>
                      <a:pt x="105" y="154"/>
                      <a:pt x="106" y="154"/>
                    </a:cubicBezTo>
                    <a:cubicBezTo>
                      <a:pt x="106" y="153"/>
                      <a:pt x="108" y="153"/>
                      <a:pt x="109" y="153"/>
                    </a:cubicBezTo>
                    <a:cubicBezTo>
                      <a:pt x="109" y="153"/>
                      <a:pt x="110" y="153"/>
                      <a:pt x="110" y="153"/>
                    </a:cubicBezTo>
                    <a:cubicBezTo>
                      <a:pt x="112" y="153"/>
                      <a:pt x="112" y="153"/>
                      <a:pt x="112" y="153"/>
                    </a:cubicBezTo>
                    <a:cubicBezTo>
                      <a:pt x="112" y="151"/>
                      <a:pt x="112" y="151"/>
                      <a:pt x="112" y="151"/>
                    </a:cubicBezTo>
                    <a:cubicBezTo>
                      <a:pt x="112" y="148"/>
                      <a:pt x="113" y="146"/>
                      <a:pt x="112" y="144"/>
                    </a:cubicBezTo>
                    <a:cubicBezTo>
                      <a:pt x="111" y="143"/>
                      <a:pt x="111" y="143"/>
                      <a:pt x="111" y="143"/>
                    </a:cubicBezTo>
                    <a:cubicBezTo>
                      <a:pt x="110" y="140"/>
                      <a:pt x="110" y="140"/>
                      <a:pt x="113" y="138"/>
                    </a:cubicBezTo>
                    <a:cubicBezTo>
                      <a:pt x="115" y="137"/>
                      <a:pt x="116" y="136"/>
                      <a:pt x="117" y="136"/>
                    </a:cubicBezTo>
                    <a:cubicBezTo>
                      <a:pt x="117" y="136"/>
                      <a:pt x="118" y="137"/>
                      <a:pt x="120" y="138"/>
                    </a:cubicBezTo>
                    <a:cubicBezTo>
                      <a:pt x="122" y="139"/>
                      <a:pt x="123" y="141"/>
                      <a:pt x="124" y="143"/>
                    </a:cubicBezTo>
                    <a:cubicBezTo>
                      <a:pt x="124" y="144"/>
                      <a:pt x="124" y="144"/>
                      <a:pt x="124" y="144"/>
                    </a:cubicBezTo>
                    <a:cubicBezTo>
                      <a:pt x="126" y="147"/>
                      <a:pt x="127" y="149"/>
                      <a:pt x="128" y="152"/>
                    </a:cubicBezTo>
                    <a:cubicBezTo>
                      <a:pt x="128" y="153"/>
                      <a:pt x="128" y="153"/>
                      <a:pt x="128" y="153"/>
                    </a:cubicBezTo>
                    <a:cubicBezTo>
                      <a:pt x="129" y="153"/>
                      <a:pt x="129" y="153"/>
                      <a:pt x="129" y="153"/>
                    </a:cubicBezTo>
                    <a:cubicBezTo>
                      <a:pt x="131" y="154"/>
                      <a:pt x="133" y="154"/>
                      <a:pt x="134" y="155"/>
                    </a:cubicBezTo>
                    <a:cubicBezTo>
                      <a:pt x="136" y="155"/>
                      <a:pt x="137" y="156"/>
                      <a:pt x="139" y="156"/>
                    </a:cubicBezTo>
                    <a:cubicBezTo>
                      <a:pt x="139" y="156"/>
                      <a:pt x="140" y="156"/>
                      <a:pt x="140" y="156"/>
                    </a:cubicBezTo>
                    <a:cubicBezTo>
                      <a:pt x="143" y="155"/>
                      <a:pt x="143" y="154"/>
                      <a:pt x="144" y="152"/>
                    </a:cubicBezTo>
                    <a:cubicBezTo>
                      <a:pt x="145" y="150"/>
                      <a:pt x="145" y="149"/>
                      <a:pt x="147" y="148"/>
                    </a:cubicBezTo>
                    <a:cubicBezTo>
                      <a:pt x="148" y="148"/>
                      <a:pt x="148" y="148"/>
                      <a:pt x="149" y="148"/>
                    </a:cubicBezTo>
                    <a:cubicBezTo>
                      <a:pt x="149" y="148"/>
                      <a:pt x="149" y="148"/>
                      <a:pt x="150" y="148"/>
                    </a:cubicBezTo>
                    <a:cubicBezTo>
                      <a:pt x="152" y="149"/>
                      <a:pt x="153" y="152"/>
                      <a:pt x="153" y="154"/>
                    </a:cubicBezTo>
                    <a:cubicBezTo>
                      <a:pt x="154" y="156"/>
                      <a:pt x="155" y="158"/>
                      <a:pt x="157" y="158"/>
                    </a:cubicBezTo>
                    <a:cubicBezTo>
                      <a:pt x="159" y="158"/>
                      <a:pt x="160" y="157"/>
                      <a:pt x="160" y="156"/>
                    </a:cubicBezTo>
                    <a:cubicBezTo>
                      <a:pt x="162" y="154"/>
                      <a:pt x="162" y="152"/>
                      <a:pt x="162" y="149"/>
                    </a:cubicBezTo>
                    <a:cubicBezTo>
                      <a:pt x="163" y="147"/>
                      <a:pt x="163" y="146"/>
                      <a:pt x="164" y="144"/>
                    </a:cubicBezTo>
                    <a:cubicBezTo>
                      <a:pt x="164" y="143"/>
                      <a:pt x="165" y="142"/>
                      <a:pt x="166" y="141"/>
                    </a:cubicBezTo>
                    <a:cubicBezTo>
                      <a:pt x="167" y="139"/>
                      <a:pt x="168" y="137"/>
                      <a:pt x="168" y="135"/>
                    </a:cubicBezTo>
                    <a:cubicBezTo>
                      <a:pt x="168" y="133"/>
                      <a:pt x="168" y="132"/>
                      <a:pt x="168" y="130"/>
                    </a:cubicBezTo>
                    <a:cubicBezTo>
                      <a:pt x="168" y="128"/>
                      <a:pt x="168" y="125"/>
                      <a:pt x="168" y="123"/>
                    </a:cubicBezTo>
                    <a:cubicBezTo>
                      <a:pt x="170" y="118"/>
                      <a:pt x="170" y="115"/>
                      <a:pt x="168" y="111"/>
                    </a:cubicBezTo>
                    <a:cubicBezTo>
                      <a:pt x="167" y="108"/>
                      <a:pt x="168" y="106"/>
                      <a:pt x="169" y="104"/>
                    </a:cubicBezTo>
                    <a:cubicBezTo>
                      <a:pt x="170" y="103"/>
                      <a:pt x="170" y="101"/>
                      <a:pt x="171" y="10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0" name="Freeform 63">
                <a:extLst>
                  <a:ext uri="{FF2B5EF4-FFF2-40B4-BE49-F238E27FC236}">
                    <a16:creationId xmlns:a16="http://schemas.microsoft.com/office/drawing/2014/main" id="{7593B4C8-6E98-40A8-88F1-EF749BC1BC9C}"/>
                  </a:ext>
                </a:extLst>
              </p:cNvPr>
              <p:cNvSpPr>
                <a:spLocks/>
              </p:cNvSpPr>
              <p:nvPr/>
            </p:nvSpPr>
            <p:spPr bwMode="auto">
              <a:xfrm>
                <a:off x="3588" y="3950"/>
                <a:ext cx="118" cy="120"/>
              </a:xfrm>
              <a:custGeom>
                <a:avLst/>
                <a:gdLst>
                  <a:gd name="T0" fmla="*/ 63 w 65"/>
                  <a:gd name="T1" fmla="*/ 18 h 66"/>
                  <a:gd name="T2" fmla="*/ 56 w 65"/>
                  <a:gd name="T3" fmla="*/ 10 h 66"/>
                  <a:gd name="T4" fmla="*/ 52 w 65"/>
                  <a:gd name="T5" fmla="*/ 5 h 66"/>
                  <a:gd name="T6" fmla="*/ 42 w 65"/>
                  <a:gd name="T7" fmla="*/ 0 h 66"/>
                  <a:gd name="T8" fmla="*/ 28 w 65"/>
                  <a:gd name="T9" fmla="*/ 6 h 66"/>
                  <a:gd name="T10" fmla="*/ 25 w 65"/>
                  <a:gd name="T11" fmla="*/ 7 h 66"/>
                  <a:gd name="T12" fmla="*/ 15 w 65"/>
                  <a:gd name="T13" fmla="*/ 18 h 66"/>
                  <a:gd name="T14" fmla="*/ 10 w 65"/>
                  <a:gd name="T15" fmla="*/ 26 h 66"/>
                  <a:gd name="T16" fmla="*/ 6 w 65"/>
                  <a:gd name="T17" fmla="*/ 29 h 66"/>
                  <a:gd name="T18" fmla="*/ 1 w 65"/>
                  <a:gd name="T19" fmla="*/ 32 h 66"/>
                  <a:gd name="T20" fmla="*/ 0 w 65"/>
                  <a:gd name="T21" fmla="*/ 35 h 66"/>
                  <a:gd name="T22" fmla="*/ 1 w 65"/>
                  <a:gd name="T23" fmla="*/ 38 h 66"/>
                  <a:gd name="T24" fmla="*/ 3 w 65"/>
                  <a:gd name="T25" fmla="*/ 40 h 66"/>
                  <a:gd name="T26" fmla="*/ 4 w 65"/>
                  <a:gd name="T27" fmla="*/ 44 h 66"/>
                  <a:gd name="T28" fmla="*/ 5 w 65"/>
                  <a:gd name="T29" fmla="*/ 46 h 66"/>
                  <a:gd name="T30" fmla="*/ 5 w 65"/>
                  <a:gd name="T31" fmla="*/ 47 h 66"/>
                  <a:gd name="T32" fmla="*/ 6 w 65"/>
                  <a:gd name="T33" fmla="*/ 48 h 66"/>
                  <a:gd name="T34" fmla="*/ 10 w 65"/>
                  <a:gd name="T35" fmla="*/ 53 h 66"/>
                  <a:gd name="T36" fmla="*/ 12 w 65"/>
                  <a:gd name="T37" fmla="*/ 56 h 66"/>
                  <a:gd name="T38" fmla="*/ 13 w 65"/>
                  <a:gd name="T39" fmla="*/ 57 h 66"/>
                  <a:gd name="T40" fmla="*/ 15 w 65"/>
                  <a:gd name="T41" fmla="*/ 58 h 66"/>
                  <a:gd name="T42" fmla="*/ 15 w 65"/>
                  <a:gd name="T43" fmla="*/ 60 h 66"/>
                  <a:gd name="T44" fmla="*/ 15 w 65"/>
                  <a:gd name="T45" fmla="*/ 62 h 66"/>
                  <a:gd name="T46" fmla="*/ 22 w 65"/>
                  <a:gd name="T47" fmla="*/ 66 h 66"/>
                  <a:gd name="T48" fmla="*/ 30 w 65"/>
                  <a:gd name="T49" fmla="*/ 60 h 66"/>
                  <a:gd name="T50" fmla="*/ 42 w 65"/>
                  <a:gd name="T51" fmla="*/ 49 h 66"/>
                  <a:gd name="T52" fmla="*/ 45 w 65"/>
                  <a:gd name="T53" fmla="*/ 48 h 66"/>
                  <a:gd name="T54" fmla="*/ 56 w 65"/>
                  <a:gd name="T55" fmla="*/ 45 h 66"/>
                  <a:gd name="T56" fmla="*/ 58 w 65"/>
                  <a:gd name="T57" fmla="*/ 37 h 66"/>
                  <a:gd name="T58" fmla="*/ 58 w 65"/>
                  <a:gd name="T59" fmla="*/ 32 h 66"/>
                  <a:gd name="T60" fmla="*/ 63 w 65"/>
                  <a:gd name="T61" fmla="*/ 28 h 66"/>
                  <a:gd name="T62" fmla="*/ 63 w 65"/>
                  <a:gd name="T6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5" h="66">
                    <a:moveTo>
                      <a:pt x="63" y="18"/>
                    </a:moveTo>
                    <a:cubicBezTo>
                      <a:pt x="61" y="15"/>
                      <a:pt x="59" y="12"/>
                      <a:pt x="56" y="10"/>
                    </a:cubicBezTo>
                    <a:cubicBezTo>
                      <a:pt x="55" y="8"/>
                      <a:pt x="53" y="7"/>
                      <a:pt x="52" y="5"/>
                    </a:cubicBezTo>
                    <a:cubicBezTo>
                      <a:pt x="49" y="1"/>
                      <a:pt x="46" y="0"/>
                      <a:pt x="42" y="0"/>
                    </a:cubicBezTo>
                    <a:cubicBezTo>
                      <a:pt x="38" y="0"/>
                      <a:pt x="33" y="2"/>
                      <a:pt x="28" y="6"/>
                    </a:cubicBezTo>
                    <a:cubicBezTo>
                      <a:pt x="25" y="7"/>
                      <a:pt x="25" y="7"/>
                      <a:pt x="25" y="7"/>
                    </a:cubicBezTo>
                    <a:cubicBezTo>
                      <a:pt x="21" y="10"/>
                      <a:pt x="18" y="14"/>
                      <a:pt x="15" y="18"/>
                    </a:cubicBezTo>
                    <a:cubicBezTo>
                      <a:pt x="14" y="21"/>
                      <a:pt x="12" y="23"/>
                      <a:pt x="10" y="26"/>
                    </a:cubicBezTo>
                    <a:cubicBezTo>
                      <a:pt x="9" y="27"/>
                      <a:pt x="7" y="28"/>
                      <a:pt x="6" y="29"/>
                    </a:cubicBezTo>
                    <a:cubicBezTo>
                      <a:pt x="4" y="30"/>
                      <a:pt x="2" y="31"/>
                      <a:pt x="1" y="32"/>
                    </a:cubicBezTo>
                    <a:cubicBezTo>
                      <a:pt x="0" y="34"/>
                      <a:pt x="0" y="34"/>
                      <a:pt x="0" y="35"/>
                    </a:cubicBezTo>
                    <a:cubicBezTo>
                      <a:pt x="0" y="36"/>
                      <a:pt x="0" y="37"/>
                      <a:pt x="1" y="38"/>
                    </a:cubicBezTo>
                    <a:cubicBezTo>
                      <a:pt x="2" y="38"/>
                      <a:pt x="2" y="39"/>
                      <a:pt x="3" y="40"/>
                    </a:cubicBezTo>
                    <a:cubicBezTo>
                      <a:pt x="4" y="41"/>
                      <a:pt x="4" y="43"/>
                      <a:pt x="4" y="44"/>
                    </a:cubicBezTo>
                    <a:cubicBezTo>
                      <a:pt x="5" y="45"/>
                      <a:pt x="5" y="46"/>
                      <a:pt x="5" y="46"/>
                    </a:cubicBezTo>
                    <a:cubicBezTo>
                      <a:pt x="5" y="47"/>
                      <a:pt x="5" y="47"/>
                      <a:pt x="5" y="47"/>
                    </a:cubicBezTo>
                    <a:cubicBezTo>
                      <a:pt x="6" y="48"/>
                      <a:pt x="6" y="48"/>
                      <a:pt x="6" y="48"/>
                    </a:cubicBezTo>
                    <a:cubicBezTo>
                      <a:pt x="8" y="48"/>
                      <a:pt x="9" y="51"/>
                      <a:pt x="10" y="53"/>
                    </a:cubicBezTo>
                    <a:cubicBezTo>
                      <a:pt x="11" y="54"/>
                      <a:pt x="11" y="55"/>
                      <a:pt x="12" y="56"/>
                    </a:cubicBezTo>
                    <a:cubicBezTo>
                      <a:pt x="12" y="57"/>
                      <a:pt x="13" y="57"/>
                      <a:pt x="13" y="57"/>
                    </a:cubicBezTo>
                    <a:cubicBezTo>
                      <a:pt x="14" y="57"/>
                      <a:pt x="14" y="58"/>
                      <a:pt x="15" y="58"/>
                    </a:cubicBezTo>
                    <a:cubicBezTo>
                      <a:pt x="15" y="59"/>
                      <a:pt x="15" y="59"/>
                      <a:pt x="15" y="60"/>
                    </a:cubicBezTo>
                    <a:cubicBezTo>
                      <a:pt x="15" y="61"/>
                      <a:pt x="15" y="61"/>
                      <a:pt x="15" y="62"/>
                    </a:cubicBezTo>
                    <a:cubicBezTo>
                      <a:pt x="17" y="64"/>
                      <a:pt x="19" y="66"/>
                      <a:pt x="22" y="66"/>
                    </a:cubicBezTo>
                    <a:cubicBezTo>
                      <a:pt x="25" y="66"/>
                      <a:pt x="29" y="63"/>
                      <a:pt x="30" y="60"/>
                    </a:cubicBezTo>
                    <a:cubicBezTo>
                      <a:pt x="32" y="54"/>
                      <a:pt x="36" y="50"/>
                      <a:pt x="42" y="49"/>
                    </a:cubicBezTo>
                    <a:cubicBezTo>
                      <a:pt x="43" y="49"/>
                      <a:pt x="44" y="48"/>
                      <a:pt x="45" y="48"/>
                    </a:cubicBezTo>
                    <a:cubicBezTo>
                      <a:pt x="49" y="47"/>
                      <a:pt x="53" y="47"/>
                      <a:pt x="56" y="45"/>
                    </a:cubicBezTo>
                    <a:cubicBezTo>
                      <a:pt x="59" y="43"/>
                      <a:pt x="59" y="40"/>
                      <a:pt x="58" y="37"/>
                    </a:cubicBezTo>
                    <a:cubicBezTo>
                      <a:pt x="58" y="35"/>
                      <a:pt x="57" y="34"/>
                      <a:pt x="58" y="32"/>
                    </a:cubicBezTo>
                    <a:cubicBezTo>
                      <a:pt x="60" y="32"/>
                      <a:pt x="62" y="30"/>
                      <a:pt x="63" y="28"/>
                    </a:cubicBezTo>
                    <a:cubicBezTo>
                      <a:pt x="65" y="25"/>
                      <a:pt x="65" y="21"/>
                      <a:pt x="63" y="18"/>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1" name="Freeform 64">
                <a:extLst>
                  <a:ext uri="{FF2B5EF4-FFF2-40B4-BE49-F238E27FC236}">
                    <a16:creationId xmlns:a16="http://schemas.microsoft.com/office/drawing/2014/main" id="{044E9BB0-527A-4C3D-9475-EF76FA69221A}"/>
                  </a:ext>
                </a:extLst>
              </p:cNvPr>
              <p:cNvSpPr>
                <a:spLocks/>
              </p:cNvSpPr>
              <p:nvPr/>
            </p:nvSpPr>
            <p:spPr bwMode="auto">
              <a:xfrm>
                <a:off x="2806" y="3250"/>
                <a:ext cx="704" cy="718"/>
              </a:xfrm>
              <a:custGeom>
                <a:avLst/>
                <a:gdLst>
                  <a:gd name="T0" fmla="*/ 385 w 388"/>
                  <a:gd name="T1" fmla="*/ 22 h 396"/>
                  <a:gd name="T2" fmla="*/ 377 w 388"/>
                  <a:gd name="T3" fmla="*/ 18 h 396"/>
                  <a:gd name="T4" fmla="*/ 372 w 388"/>
                  <a:gd name="T5" fmla="*/ 18 h 396"/>
                  <a:gd name="T6" fmla="*/ 356 w 388"/>
                  <a:gd name="T7" fmla="*/ 19 h 396"/>
                  <a:gd name="T8" fmla="*/ 326 w 388"/>
                  <a:gd name="T9" fmla="*/ 24 h 396"/>
                  <a:gd name="T10" fmla="*/ 283 w 388"/>
                  <a:gd name="T11" fmla="*/ 33 h 396"/>
                  <a:gd name="T12" fmla="*/ 269 w 388"/>
                  <a:gd name="T13" fmla="*/ 32 h 396"/>
                  <a:gd name="T14" fmla="*/ 248 w 388"/>
                  <a:gd name="T15" fmla="*/ 28 h 396"/>
                  <a:gd name="T16" fmla="*/ 231 w 388"/>
                  <a:gd name="T17" fmla="*/ 30 h 396"/>
                  <a:gd name="T18" fmla="*/ 212 w 388"/>
                  <a:gd name="T19" fmla="*/ 29 h 396"/>
                  <a:gd name="T20" fmla="*/ 92 w 388"/>
                  <a:gd name="T21" fmla="*/ 15 h 396"/>
                  <a:gd name="T22" fmla="*/ 59 w 388"/>
                  <a:gd name="T23" fmla="*/ 10 h 396"/>
                  <a:gd name="T24" fmla="*/ 33 w 388"/>
                  <a:gd name="T25" fmla="*/ 4 h 396"/>
                  <a:gd name="T26" fmla="*/ 18 w 388"/>
                  <a:gd name="T27" fmla="*/ 7 h 396"/>
                  <a:gd name="T28" fmla="*/ 0 w 388"/>
                  <a:gd name="T29" fmla="*/ 11 h 396"/>
                  <a:gd name="T30" fmla="*/ 1 w 388"/>
                  <a:gd name="T31" fmla="*/ 34 h 396"/>
                  <a:gd name="T32" fmla="*/ 10 w 388"/>
                  <a:gd name="T33" fmla="*/ 51 h 396"/>
                  <a:gd name="T34" fmla="*/ 24 w 388"/>
                  <a:gd name="T35" fmla="*/ 71 h 396"/>
                  <a:gd name="T36" fmla="*/ 31 w 388"/>
                  <a:gd name="T37" fmla="*/ 86 h 396"/>
                  <a:gd name="T38" fmla="*/ 37 w 388"/>
                  <a:gd name="T39" fmla="*/ 98 h 396"/>
                  <a:gd name="T40" fmla="*/ 45 w 388"/>
                  <a:gd name="T41" fmla="*/ 118 h 396"/>
                  <a:gd name="T42" fmla="*/ 56 w 388"/>
                  <a:gd name="T43" fmla="*/ 139 h 396"/>
                  <a:gd name="T44" fmla="*/ 68 w 388"/>
                  <a:gd name="T45" fmla="*/ 162 h 396"/>
                  <a:gd name="T46" fmla="*/ 74 w 388"/>
                  <a:gd name="T47" fmla="*/ 172 h 396"/>
                  <a:gd name="T48" fmla="*/ 79 w 388"/>
                  <a:gd name="T49" fmla="*/ 193 h 396"/>
                  <a:gd name="T50" fmla="*/ 78 w 388"/>
                  <a:gd name="T51" fmla="*/ 204 h 396"/>
                  <a:gd name="T52" fmla="*/ 78 w 388"/>
                  <a:gd name="T53" fmla="*/ 221 h 396"/>
                  <a:gd name="T54" fmla="*/ 79 w 388"/>
                  <a:gd name="T55" fmla="*/ 242 h 396"/>
                  <a:gd name="T56" fmla="*/ 87 w 388"/>
                  <a:gd name="T57" fmla="*/ 269 h 396"/>
                  <a:gd name="T58" fmla="*/ 88 w 388"/>
                  <a:gd name="T59" fmla="*/ 285 h 396"/>
                  <a:gd name="T60" fmla="*/ 92 w 388"/>
                  <a:gd name="T61" fmla="*/ 303 h 396"/>
                  <a:gd name="T62" fmla="*/ 96 w 388"/>
                  <a:gd name="T63" fmla="*/ 318 h 396"/>
                  <a:gd name="T64" fmla="*/ 99 w 388"/>
                  <a:gd name="T65" fmla="*/ 335 h 396"/>
                  <a:gd name="T66" fmla="*/ 107 w 388"/>
                  <a:gd name="T67" fmla="*/ 353 h 396"/>
                  <a:gd name="T68" fmla="*/ 111 w 388"/>
                  <a:gd name="T69" fmla="*/ 361 h 396"/>
                  <a:gd name="T70" fmla="*/ 125 w 388"/>
                  <a:gd name="T71" fmla="*/ 378 h 396"/>
                  <a:gd name="T72" fmla="*/ 135 w 388"/>
                  <a:gd name="T73" fmla="*/ 383 h 396"/>
                  <a:gd name="T74" fmla="*/ 154 w 388"/>
                  <a:gd name="T75" fmla="*/ 366 h 396"/>
                  <a:gd name="T76" fmla="*/ 162 w 388"/>
                  <a:gd name="T77" fmla="*/ 377 h 396"/>
                  <a:gd name="T78" fmla="*/ 161 w 388"/>
                  <a:gd name="T79" fmla="*/ 382 h 396"/>
                  <a:gd name="T80" fmla="*/ 179 w 388"/>
                  <a:gd name="T81" fmla="*/ 394 h 396"/>
                  <a:gd name="T82" fmla="*/ 190 w 388"/>
                  <a:gd name="T83" fmla="*/ 394 h 396"/>
                  <a:gd name="T84" fmla="*/ 205 w 388"/>
                  <a:gd name="T85" fmla="*/ 394 h 396"/>
                  <a:gd name="T86" fmla="*/ 213 w 388"/>
                  <a:gd name="T87" fmla="*/ 389 h 396"/>
                  <a:gd name="T88" fmla="*/ 222 w 388"/>
                  <a:gd name="T89" fmla="*/ 382 h 396"/>
                  <a:gd name="T90" fmla="*/ 238 w 388"/>
                  <a:gd name="T91" fmla="*/ 166 h 396"/>
                  <a:gd name="T92" fmla="*/ 333 w 388"/>
                  <a:gd name="T93" fmla="*/ 33 h 396"/>
                  <a:gd name="T94" fmla="*/ 356 w 388"/>
                  <a:gd name="T95" fmla="*/ 39 h 396"/>
                  <a:gd name="T96" fmla="*/ 369 w 388"/>
                  <a:gd name="T97" fmla="*/ 37 h 396"/>
                  <a:gd name="T98" fmla="*/ 382 w 388"/>
                  <a:gd name="T99" fmla="*/ 30 h 396"/>
                  <a:gd name="T100" fmla="*/ 388 w 388"/>
                  <a:gd name="T101" fmla="*/ 2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8" h="396">
                    <a:moveTo>
                      <a:pt x="388" y="26"/>
                    </a:moveTo>
                    <a:cubicBezTo>
                      <a:pt x="388" y="26"/>
                      <a:pt x="388" y="26"/>
                      <a:pt x="388" y="26"/>
                    </a:cubicBezTo>
                    <a:cubicBezTo>
                      <a:pt x="387" y="25"/>
                      <a:pt x="387" y="25"/>
                      <a:pt x="387" y="25"/>
                    </a:cubicBezTo>
                    <a:cubicBezTo>
                      <a:pt x="387" y="24"/>
                      <a:pt x="386" y="23"/>
                      <a:pt x="385" y="22"/>
                    </a:cubicBezTo>
                    <a:cubicBezTo>
                      <a:pt x="384" y="22"/>
                      <a:pt x="383" y="21"/>
                      <a:pt x="382" y="21"/>
                    </a:cubicBezTo>
                    <a:cubicBezTo>
                      <a:pt x="382" y="21"/>
                      <a:pt x="381" y="21"/>
                      <a:pt x="381" y="21"/>
                    </a:cubicBezTo>
                    <a:cubicBezTo>
                      <a:pt x="380" y="20"/>
                      <a:pt x="380" y="20"/>
                      <a:pt x="379" y="20"/>
                    </a:cubicBezTo>
                    <a:cubicBezTo>
                      <a:pt x="379" y="19"/>
                      <a:pt x="378" y="19"/>
                      <a:pt x="377" y="18"/>
                    </a:cubicBezTo>
                    <a:cubicBezTo>
                      <a:pt x="377" y="18"/>
                      <a:pt x="376" y="18"/>
                      <a:pt x="376" y="18"/>
                    </a:cubicBezTo>
                    <a:cubicBezTo>
                      <a:pt x="375" y="18"/>
                      <a:pt x="375" y="18"/>
                      <a:pt x="374" y="18"/>
                    </a:cubicBezTo>
                    <a:cubicBezTo>
                      <a:pt x="374" y="18"/>
                      <a:pt x="374" y="18"/>
                      <a:pt x="373" y="18"/>
                    </a:cubicBezTo>
                    <a:cubicBezTo>
                      <a:pt x="373" y="18"/>
                      <a:pt x="373" y="18"/>
                      <a:pt x="372" y="18"/>
                    </a:cubicBezTo>
                    <a:cubicBezTo>
                      <a:pt x="371" y="18"/>
                      <a:pt x="371" y="18"/>
                      <a:pt x="371" y="18"/>
                    </a:cubicBezTo>
                    <a:cubicBezTo>
                      <a:pt x="369" y="18"/>
                      <a:pt x="368" y="17"/>
                      <a:pt x="366" y="17"/>
                    </a:cubicBezTo>
                    <a:cubicBezTo>
                      <a:pt x="365" y="17"/>
                      <a:pt x="363" y="17"/>
                      <a:pt x="362" y="18"/>
                    </a:cubicBezTo>
                    <a:cubicBezTo>
                      <a:pt x="360" y="18"/>
                      <a:pt x="358" y="18"/>
                      <a:pt x="356" y="19"/>
                    </a:cubicBezTo>
                    <a:cubicBezTo>
                      <a:pt x="355" y="19"/>
                      <a:pt x="354" y="19"/>
                      <a:pt x="352" y="19"/>
                    </a:cubicBezTo>
                    <a:cubicBezTo>
                      <a:pt x="351" y="19"/>
                      <a:pt x="349" y="19"/>
                      <a:pt x="347" y="20"/>
                    </a:cubicBezTo>
                    <a:cubicBezTo>
                      <a:pt x="344" y="20"/>
                      <a:pt x="342" y="20"/>
                      <a:pt x="340" y="20"/>
                    </a:cubicBezTo>
                    <a:cubicBezTo>
                      <a:pt x="335" y="21"/>
                      <a:pt x="331" y="22"/>
                      <a:pt x="326" y="24"/>
                    </a:cubicBezTo>
                    <a:cubicBezTo>
                      <a:pt x="319" y="26"/>
                      <a:pt x="312" y="27"/>
                      <a:pt x="304" y="28"/>
                    </a:cubicBezTo>
                    <a:cubicBezTo>
                      <a:pt x="300" y="28"/>
                      <a:pt x="300" y="28"/>
                      <a:pt x="300" y="28"/>
                    </a:cubicBezTo>
                    <a:cubicBezTo>
                      <a:pt x="296" y="29"/>
                      <a:pt x="292" y="30"/>
                      <a:pt x="288" y="32"/>
                    </a:cubicBezTo>
                    <a:cubicBezTo>
                      <a:pt x="286" y="32"/>
                      <a:pt x="285" y="33"/>
                      <a:pt x="283" y="33"/>
                    </a:cubicBezTo>
                    <a:cubicBezTo>
                      <a:pt x="281" y="33"/>
                      <a:pt x="280" y="32"/>
                      <a:pt x="278" y="32"/>
                    </a:cubicBezTo>
                    <a:cubicBezTo>
                      <a:pt x="278" y="32"/>
                      <a:pt x="277" y="32"/>
                      <a:pt x="276" y="32"/>
                    </a:cubicBezTo>
                    <a:cubicBezTo>
                      <a:pt x="275" y="31"/>
                      <a:pt x="274" y="31"/>
                      <a:pt x="273" y="31"/>
                    </a:cubicBezTo>
                    <a:cubicBezTo>
                      <a:pt x="272" y="31"/>
                      <a:pt x="271" y="32"/>
                      <a:pt x="269" y="32"/>
                    </a:cubicBezTo>
                    <a:cubicBezTo>
                      <a:pt x="268" y="32"/>
                      <a:pt x="266" y="32"/>
                      <a:pt x="264" y="32"/>
                    </a:cubicBezTo>
                    <a:cubicBezTo>
                      <a:pt x="264" y="32"/>
                      <a:pt x="263" y="32"/>
                      <a:pt x="262" y="32"/>
                    </a:cubicBezTo>
                    <a:cubicBezTo>
                      <a:pt x="260" y="32"/>
                      <a:pt x="258" y="31"/>
                      <a:pt x="256" y="30"/>
                    </a:cubicBezTo>
                    <a:cubicBezTo>
                      <a:pt x="253" y="29"/>
                      <a:pt x="251" y="28"/>
                      <a:pt x="248" y="28"/>
                    </a:cubicBezTo>
                    <a:cubicBezTo>
                      <a:pt x="248" y="28"/>
                      <a:pt x="248" y="28"/>
                      <a:pt x="247" y="28"/>
                    </a:cubicBezTo>
                    <a:cubicBezTo>
                      <a:pt x="245" y="29"/>
                      <a:pt x="243" y="29"/>
                      <a:pt x="241" y="30"/>
                    </a:cubicBezTo>
                    <a:cubicBezTo>
                      <a:pt x="239" y="30"/>
                      <a:pt x="237" y="31"/>
                      <a:pt x="234" y="31"/>
                    </a:cubicBezTo>
                    <a:cubicBezTo>
                      <a:pt x="233" y="31"/>
                      <a:pt x="232" y="30"/>
                      <a:pt x="231" y="30"/>
                    </a:cubicBezTo>
                    <a:cubicBezTo>
                      <a:pt x="227" y="29"/>
                      <a:pt x="223" y="29"/>
                      <a:pt x="219" y="29"/>
                    </a:cubicBezTo>
                    <a:cubicBezTo>
                      <a:pt x="217" y="29"/>
                      <a:pt x="217" y="29"/>
                      <a:pt x="217" y="29"/>
                    </a:cubicBezTo>
                    <a:cubicBezTo>
                      <a:pt x="216" y="29"/>
                      <a:pt x="215" y="29"/>
                      <a:pt x="215" y="29"/>
                    </a:cubicBezTo>
                    <a:cubicBezTo>
                      <a:pt x="214" y="29"/>
                      <a:pt x="213" y="29"/>
                      <a:pt x="212" y="29"/>
                    </a:cubicBezTo>
                    <a:cubicBezTo>
                      <a:pt x="210" y="29"/>
                      <a:pt x="206" y="29"/>
                      <a:pt x="204" y="27"/>
                    </a:cubicBezTo>
                    <a:cubicBezTo>
                      <a:pt x="201" y="24"/>
                      <a:pt x="198" y="20"/>
                      <a:pt x="196" y="16"/>
                    </a:cubicBezTo>
                    <a:cubicBezTo>
                      <a:pt x="196" y="15"/>
                      <a:pt x="196" y="15"/>
                      <a:pt x="196" y="15"/>
                    </a:cubicBezTo>
                    <a:cubicBezTo>
                      <a:pt x="92" y="15"/>
                      <a:pt x="92" y="15"/>
                      <a:pt x="92" y="15"/>
                    </a:cubicBezTo>
                    <a:cubicBezTo>
                      <a:pt x="90" y="15"/>
                      <a:pt x="88" y="15"/>
                      <a:pt x="86" y="15"/>
                    </a:cubicBezTo>
                    <a:cubicBezTo>
                      <a:pt x="83" y="15"/>
                      <a:pt x="79" y="15"/>
                      <a:pt x="76" y="15"/>
                    </a:cubicBezTo>
                    <a:cubicBezTo>
                      <a:pt x="71" y="15"/>
                      <a:pt x="68" y="15"/>
                      <a:pt x="65" y="14"/>
                    </a:cubicBezTo>
                    <a:cubicBezTo>
                      <a:pt x="63" y="13"/>
                      <a:pt x="60" y="11"/>
                      <a:pt x="59" y="10"/>
                    </a:cubicBezTo>
                    <a:cubicBezTo>
                      <a:pt x="57" y="9"/>
                      <a:pt x="56" y="7"/>
                      <a:pt x="55" y="6"/>
                    </a:cubicBezTo>
                    <a:cubicBezTo>
                      <a:pt x="53" y="3"/>
                      <a:pt x="50" y="0"/>
                      <a:pt x="46" y="0"/>
                    </a:cubicBezTo>
                    <a:cubicBezTo>
                      <a:pt x="44" y="0"/>
                      <a:pt x="38" y="1"/>
                      <a:pt x="37" y="1"/>
                    </a:cubicBezTo>
                    <a:cubicBezTo>
                      <a:pt x="35" y="2"/>
                      <a:pt x="34" y="3"/>
                      <a:pt x="33" y="4"/>
                    </a:cubicBezTo>
                    <a:cubicBezTo>
                      <a:pt x="33" y="5"/>
                      <a:pt x="32" y="7"/>
                      <a:pt x="31" y="7"/>
                    </a:cubicBezTo>
                    <a:cubicBezTo>
                      <a:pt x="29" y="8"/>
                      <a:pt x="25" y="9"/>
                      <a:pt x="23" y="9"/>
                    </a:cubicBezTo>
                    <a:cubicBezTo>
                      <a:pt x="22" y="9"/>
                      <a:pt x="22" y="9"/>
                      <a:pt x="22" y="9"/>
                    </a:cubicBezTo>
                    <a:cubicBezTo>
                      <a:pt x="20" y="9"/>
                      <a:pt x="19" y="8"/>
                      <a:pt x="18" y="7"/>
                    </a:cubicBezTo>
                    <a:cubicBezTo>
                      <a:pt x="17" y="7"/>
                      <a:pt x="16" y="6"/>
                      <a:pt x="15" y="6"/>
                    </a:cubicBezTo>
                    <a:cubicBezTo>
                      <a:pt x="14" y="5"/>
                      <a:pt x="14" y="5"/>
                      <a:pt x="13" y="5"/>
                    </a:cubicBezTo>
                    <a:cubicBezTo>
                      <a:pt x="10" y="5"/>
                      <a:pt x="5" y="8"/>
                      <a:pt x="1" y="11"/>
                    </a:cubicBezTo>
                    <a:cubicBezTo>
                      <a:pt x="0" y="11"/>
                      <a:pt x="0" y="11"/>
                      <a:pt x="0" y="11"/>
                    </a:cubicBezTo>
                    <a:cubicBezTo>
                      <a:pt x="0" y="12"/>
                      <a:pt x="0" y="12"/>
                      <a:pt x="0" y="12"/>
                    </a:cubicBezTo>
                    <a:cubicBezTo>
                      <a:pt x="0" y="15"/>
                      <a:pt x="0" y="19"/>
                      <a:pt x="0" y="24"/>
                    </a:cubicBezTo>
                    <a:cubicBezTo>
                      <a:pt x="0" y="24"/>
                      <a:pt x="0" y="25"/>
                      <a:pt x="0" y="26"/>
                    </a:cubicBezTo>
                    <a:cubicBezTo>
                      <a:pt x="0" y="29"/>
                      <a:pt x="1" y="32"/>
                      <a:pt x="1" y="34"/>
                    </a:cubicBezTo>
                    <a:cubicBezTo>
                      <a:pt x="2" y="37"/>
                      <a:pt x="3" y="38"/>
                      <a:pt x="4" y="40"/>
                    </a:cubicBezTo>
                    <a:cubicBezTo>
                      <a:pt x="5" y="41"/>
                      <a:pt x="5" y="42"/>
                      <a:pt x="6" y="43"/>
                    </a:cubicBezTo>
                    <a:cubicBezTo>
                      <a:pt x="6" y="44"/>
                      <a:pt x="7" y="45"/>
                      <a:pt x="7" y="46"/>
                    </a:cubicBezTo>
                    <a:cubicBezTo>
                      <a:pt x="8" y="48"/>
                      <a:pt x="8" y="50"/>
                      <a:pt x="10" y="51"/>
                    </a:cubicBezTo>
                    <a:cubicBezTo>
                      <a:pt x="11" y="53"/>
                      <a:pt x="12" y="54"/>
                      <a:pt x="14" y="56"/>
                    </a:cubicBezTo>
                    <a:cubicBezTo>
                      <a:pt x="15" y="57"/>
                      <a:pt x="16" y="57"/>
                      <a:pt x="17" y="58"/>
                    </a:cubicBezTo>
                    <a:cubicBezTo>
                      <a:pt x="18" y="61"/>
                      <a:pt x="20" y="64"/>
                      <a:pt x="22" y="67"/>
                    </a:cubicBezTo>
                    <a:cubicBezTo>
                      <a:pt x="22" y="68"/>
                      <a:pt x="23" y="70"/>
                      <a:pt x="24" y="71"/>
                    </a:cubicBezTo>
                    <a:cubicBezTo>
                      <a:pt x="25" y="73"/>
                      <a:pt x="25" y="75"/>
                      <a:pt x="26" y="76"/>
                    </a:cubicBezTo>
                    <a:cubicBezTo>
                      <a:pt x="27" y="78"/>
                      <a:pt x="28" y="79"/>
                      <a:pt x="28" y="80"/>
                    </a:cubicBezTo>
                    <a:cubicBezTo>
                      <a:pt x="29" y="82"/>
                      <a:pt x="29" y="83"/>
                      <a:pt x="30" y="84"/>
                    </a:cubicBezTo>
                    <a:cubicBezTo>
                      <a:pt x="30" y="85"/>
                      <a:pt x="30" y="86"/>
                      <a:pt x="31" y="86"/>
                    </a:cubicBezTo>
                    <a:cubicBezTo>
                      <a:pt x="31" y="87"/>
                      <a:pt x="31" y="88"/>
                      <a:pt x="31" y="88"/>
                    </a:cubicBezTo>
                    <a:cubicBezTo>
                      <a:pt x="32" y="89"/>
                      <a:pt x="33" y="90"/>
                      <a:pt x="33" y="91"/>
                    </a:cubicBezTo>
                    <a:cubicBezTo>
                      <a:pt x="33" y="91"/>
                      <a:pt x="34" y="91"/>
                      <a:pt x="34" y="91"/>
                    </a:cubicBezTo>
                    <a:cubicBezTo>
                      <a:pt x="35" y="93"/>
                      <a:pt x="36" y="95"/>
                      <a:pt x="37" y="98"/>
                    </a:cubicBezTo>
                    <a:cubicBezTo>
                      <a:pt x="37" y="101"/>
                      <a:pt x="38" y="104"/>
                      <a:pt x="41" y="107"/>
                    </a:cubicBezTo>
                    <a:cubicBezTo>
                      <a:pt x="42" y="108"/>
                      <a:pt x="42" y="110"/>
                      <a:pt x="43" y="111"/>
                    </a:cubicBezTo>
                    <a:cubicBezTo>
                      <a:pt x="43" y="112"/>
                      <a:pt x="43" y="112"/>
                      <a:pt x="43" y="112"/>
                    </a:cubicBezTo>
                    <a:cubicBezTo>
                      <a:pt x="44" y="114"/>
                      <a:pt x="44" y="116"/>
                      <a:pt x="45" y="118"/>
                    </a:cubicBezTo>
                    <a:cubicBezTo>
                      <a:pt x="45" y="121"/>
                      <a:pt x="45" y="121"/>
                      <a:pt x="45" y="121"/>
                    </a:cubicBezTo>
                    <a:cubicBezTo>
                      <a:pt x="46" y="124"/>
                      <a:pt x="47" y="128"/>
                      <a:pt x="49" y="131"/>
                    </a:cubicBezTo>
                    <a:cubicBezTo>
                      <a:pt x="50" y="133"/>
                      <a:pt x="52" y="134"/>
                      <a:pt x="53" y="136"/>
                    </a:cubicBezTo>
                    <a:cubicBezTo>
                      <a:pt x="54" y="137"/>
                      <a:pt x="55" y="138"/>
                      <a:pt x="56" y="139"/>
                    </a:cubicBezTo>
                    <a:cubicBezTo>
                      <a:pt x="58" y="142"/>
                      <a:pt x="60" y="146"/>
                      <a:pt x="62" y="150"/>
                    </a:cubicBezTo>
                    <a:cubicBezTo>
                      <a:pt x="62" y="151"/>
                      <a:pt x="63" y="152"/>
                      <a:pt x="63" y="153"/>
                    </a:cubicBezTo>
                    <a:cubicBezTo>
                      <a:pt x="63" y="155"/>
                      <a:pt x="64" y="157"/>
                      <a:pt x="65" y="159"/>
                    </a:cubicBezTo>
                    <a:cubicBezTo>
                      <a:pt x="66" y="160"/>
                      <a:pt x="67" y="161"/>
                      <a:pt x="68" y="162"/>
                    </a:cubicBezTo>
                    <a:cubicBezTo>
                      <a:pt x="68" y="162"/>
                      <a:pt x="69" y="163"/>
                      <a:pt x="69" y="163"/>
                    </a:cubicBezTo>
                    <a:cubicBezTo>
                      <a:pt x="70" y="164"/>
                      <a:pt x="70" y="165"/>
                      <a:pt x="71" y="166"/>
                    </a:cubicBezTo>
                    <a:cubicBezTo>
                      <a:pt x="71" y="166"/>
                      <a:pt x="71" y="167"/>
                      <a:pt x="71" y="167"/>
                    </a:cubicBezTo>
                    <a:cubicBezTo>
                      <a:pt x="72" y="169"/>
                      <a:pt x="73" y="170"/>
                      <a:pt x="74" y="172"/>
                    </a:cubicBezTo>
                    <a:cubicBezTo>
                      <a:pt x="75" y="173"/>
                      <a:pt x="76" y="174"/>
                      <a:pt x="76" y="176"/>
                    </a:cubicBezTo>
                    <a:cubicBezTo>
                      <a:pt x="78" y="178"/>
                      <a:pt x="78" y="181"/>
                      <a:pt x="79" y="184"/>
                    </a:cubicBezTo>
                    <a:cubicBezTo>
                      <a:pt x="79" y="185"/>
                      <a:pt x="79" y="185"/>
                      <a:pt x="79" y="185"/>
                    </a:cubicBezTo>
                    <a:cubicBezTo>
                      <a:pt x="80" y="187"/>
                      <a:pt x="80" y="191"/>
                      <a:pt x="79" y="193"/>
                    </a:cubicBezTo>
                    <a:cubicBezTo>
                      <a:pt x="79" y="193"/>
                      <a:pt x="79" y="193"/>
                      <a:pt x="78" y="194"/>
                    </a:cubicBezTo>
                    <a:cubicBezTo>
                      <a:pt x="78" y="195"/>
                      <a:pt x="77" y="196"/>
                      <a:pt x="77" y="197"/>
                    </a:cubicBezTo>
                    <a:cubicBezTo>
                      <a:pt x="76" y="199"/>
                      <a:pt x="77" y="201"/>
                      <a:pt x="78" y="202"/>
                    </a:cubicBezTo>
                    <a:cubicBezTo>
                      <a:pt x="78" y="203"/>
                      <a:pt x="78" y="203"/>
                      <a:pt x="78" y="204"/>
                    </a:cubicBezTo>
                    <a:cubicBezTo>
                      <a:pt x="78" y="205"/>
                      <a:pt x="78" y="207"/>
                      <a:pt x="78" y="209"/>
                    </a:cubicBezTo>
                    <a:cubicBezTo>
                      <a:pt x="78" y="210"/>
                      <a:pt x="78" y="211"/>
                      <a:pt x="78" y="212"/>
                    </a:cubicBezTo>
                    <a:cubicBezTo>
                      <a:pt x="78" y="214"/>
                      <a:pt x="78" y="215"/>
                      <a:pt x="78" y="217"/>
                    </a:cubicBezTo>
                    <a:cubicBezTo>
                      <a:pt x="78" y="218"/>
                      <a:pt x="78" y="219"/>
                      <a:pt x="78" y="221"/>
                    </a:cubicBezTo>
                    <a:cubicBezTo>
                      <a:pt x="78" y="223"/>
                      <a:pt x="78" y="226"/>
                      <a:pt x="78" y="229"/>
                    </a:cubicBezTo>
                    <a:cubicBezTo>
                      <a:pt x="78" y="230"/>
                      <a:pt x="78" y="230"/>
                      <a:pt x="78" y="230"/>
                    </a:cubicBezTo>
                    <a:cubicBezTo>
                      <a:pt x="77" y="232"/>
                      <a:pt x="77" y="235"/>
                      <a:pt x="78" y="237"/>
                    </a:cubicBezTo>
                    <a:cubicBezTo>
                      <a:pt x="78" y="239"/>
                      <a:pt x="79" y="240"/>
                      <a:pt x="79" y="242"/>
                    </a:cubicBezTo>
                    <a:cubicBezTo>
                      <a:pt x="80" y="243"/>
                      <a:pt x="81" y="244"/>
                      <a:pt x="81" y="245"/>
                    </a:cubicBezTo>
                    <a:cubicBezTo>
                      <a:pt x="81" y="246"/>
                      <a:pt x="81" y="247"/>
                      <a:pt x="81" y="248"/>
                    </a:cubicBezTo>
                    <a:cubicBezTo>
                      <a:pt x="81" y="250"/>
                      <a:pt x="82" y="252"/>
                      <a:pt x="83" y="254"/>
                    </a:cubicBezTo>
                    <a:cubicBezTo>
                      <a:pt x="86" y="259"/>
                      <a:pt x="87" y="264"/>
                      <a:pt x="87" y="269"/>
                    </a:cubicBezTo>
                    <a:cubicBezTo>
                      <a:pt x="87" y="272"/>
                      <a:pt x="88" y="275"/>
                      <a:pt x="88" y="277"/>
                    </a:cubicBezTo>
                    <a:cubicBezTo>
                      <a:pt x="89" y="279"/>
                      <a:pt x="89" y="281"/>
                      <a:pt x="89" y="282"/>
                    </a:cubicBezTo>
                    <a:cubicBezTo>
                      <a:pt x="89" y="283"/>
                      <a:pt x="89" y="283"/>
                      <a:pt x="89" y="283"/>
                    </a:cubicBezTo>
                    <a:cubicBezTo>
                      <a:pt x="89" y="284"/>
                      <a:pt x="88" y="285"/>
                      <a:pt x="88" y="285"/>
                    </a:cubicBezTo>
                    <a:cubicBezTo>
                      <a:pt x="88" y="288"/>
                      <a:pt x="88" y="291"/>
                      <a:pt x="89" y="294"/>
                    </a:cubicBezTo>
                    <a:cubicBezTo>
                      <a:pt x="90" y="295"/>
                      <a:pt x="90" y="296"/>
                      <a:pt x="90" y="296"/>
                    </a:cubicBezTo>
                    <a:cubicBezTo>
                      <a:pt x="91" y="298"/>
                      <a:pt x="92" y="300"/>
                      <a:pt x="92" y="301"/>
                    </a:cubicBezTo>
                    <a:cubicBezTo>
                      <a:pt x="92" y="302"/>
                      <a:pt x="92" y="303"/>
                      <a:pt x="92" y="303"/>
                    </a:cubicBezTo>
                    <a:cubicBezTo>
                      <a:pt x="91" y="305"/>
                      <a:pt x="91" y="308"/>
                      <a:pt x="93" y="310"/>
                    </a:cubicBezTo>
                    <a:cubicBezTo>
                      <a:pt x="94" y="311"/>
                      <a:pt x="94" y="312"/>
                      <a:pt x="95" y="313"/>
                    </a:cubicBezTo>
                    <a:cubicBezTo>
                      <a:pt x="97" y="314"/>
                      <a:pt x="97" y="315"/>
                      <a:pt x="97" y="316"/>
                    </a:cubicBezTo>
                    <a:cubicBezTo>
                      <a:pt x="97" y="317"/>
                      <a:pt x="97" y="317"/>
                      <a:pt x="96" y="318"/>
                    </a:cubicBezTo>
                    <a:cubicBezTo>
                      <a:pt x="95" y="320"/>
                      <a:pt x="94" y="322"/>
                      <a:pt x="95" y="324"/>
                    </a:cubicBezTo>
                    <a:cubicBezTo>
                      <a:pt x="95" y="326"/>
                      <a:pt x="96" y="327"/>
                      <a:pt x="97" y="329"/>
                    </a:cubicBezTo>
                    <a:cubicBezTo>
                      <a:pt x="98" y="330"/>
                      <a:pt x="98" y="331"/>
                      <a:pt x="98" y="332"/>
                    </a:cubicBezTo>
                    <a:cubicBezTo>
                      <a:pt x="99" y="333"/>
                      <a:pt x="99" y="334"/>
                      <a:pt x="99" y="335"/>
                    </a:cubicBezTo>
                    <a:cubicBezTo>
                      <a:pt x="99" y="337"/>
                      <a:pt x="99" y="339"/>
                      <a:pt x="100" y="341"/>
                    </a:cubicBezTo>
                    <a:cubicBezTo>
                      <a:pt x="101" y="343"/>
                      <a:pt x="102" y="346"/>
                      <a:pt x="104" y="348"/>
                    </a:cubicBezTo>
                    <a:cubicBezTo>
                      <a:pt x="105" y="350"/>
                      <a:pt x="106" y="351"/>
                      <a:pt x="107" y="352"/>
                    </a:cubicBezTo>
                    <a:cubicBezTo>
                      <a:pt x="107" y="352"/>
                      <a:pt x="107" y="353"/>
                      <a:pt x="107" y="353"/>
                    </a:cubicBezTo>
                    <a:cubicBezTo>
                      <a:pt x="108" y="354"/>
                      <a:pt x="108" y="355"/>
                      <a:pt x="108" y="356"/>
                    </a:cubicBezTo>
                    <a:cubicBezTo>
                      <a:pt x="108" y="356"/>
                      <a:pt x="109" y="357"/>
                      <a:pt x="109" y="358"/>
                    </a:cubicBezTo>
                    <a:cubicBezTo>
                      <a:pt x="110" y="358"/>
                      <a:pt x="110" y="359"/>
                      <a:pt x="110" y="359"/>
                    </a:cubicBezTo>
                    <a:cubicBezTo>
                      <a:pt x="111" y="360"/>
                      <a:pt x="111" y="360"/>
                      <a:pt x="111" y="361"/>
                    </a:cubicBezTo>
                    <a:cubicBezTo>
                      <a:pt x="111" y="362"/>
                      <a:pt x="112" y="363"/>
                      <a:pt x="112" y="364"/>
                    </a:cubicBezTo>
                    <a:cubicBezTo>
                      <a:pt x="114" y="366"/>
                      <a:pt x="115" y="368"/>
                      <a:pt x="117" y="369"/>
                    </a:cubicBezTo>
                    <a:cubicBezTo>
                      <a:pt x="118" y="370"/>
                      <a:pt x="119" y="371"/>
                      <a:pt x="120" y="371"/>
                    </a:cubicBezTo>
                    <a:cubicBezTo>
                      <a:pt x="122" y="373"/>
                      <a:pt x="123" y="376"/>
                      <a:pt x="125" y="378"/>
                    </a:cubicBezTo>
                    <a:cubicBezTo>
                      <a:pt x="126" y="380"/>
                      <a:pt x="128" y="381"/>
                      <a:pt x="130" y="383"/>
                    </a:cubicBezTo>
                    <a:cubicBezTo>
                      <a:pt x="131" y="383"/>
                      <a:pt x="131" y="383"/>
                      <a:pt x="131" y="383"/>
                    </a:cubicBezTo>
                    <a:cubicBezTo>
                      <a:pt x="132" y="383"/>
                      <a:pt x="132" y="383"/>
                      <a:pt x="132" y="383"/>
                    </a:cubicBezTo>
                    <a:cubicBezTo>
                      <a:pt x="133" y="383"/>
                      <a:pt x="134" y="383"/>
                      <a:pt x="135" y="383"/>
                    </a:cubicBezTo>
                    <a:cubicBezTo>
                      <a:pt x="136" y="382"/>
                      <a:pt x="136" y="382"/>
                      <a:pt x="137" y="382"/>
                    </a:cubicBezTo>
                    <a:cubicBezTo>
                      <a:pt x="141" y="381"/>
                      <a:pt x="142" y="381"/>
                      <a:pt x="143" y="376"/>
                    </a:cubicBezTo>
                    <a:cubicBezTo>
                      <a:pt x="145" y="371"/>
                      <a:pt x="147" y="366"/>
                      <a:pt x="153" y="366"/>
                    </a:cubicBezTo>
                    <a:cubicBezTo>
                      <a:pt x="153" y="366"/>
                      <a:pt x="154" y="366"/>
                      <a:pt x="154" y="366"/>
                    </a:cubicBezTo>
                    <a:cubicBezTo>
                      <a:pt x="154" y="366"/>
                      <a:pt x="155" y="366"/>
                      <a:pt x="155" y="366"/>
                    </a:cubicBezTo>
                    <a:cubicBezTo>
                      <a:pt x="156" y="369"/>
                      <a:pt x="157" y="370"/>
                      <a:pt x="159" y="371"/>
                    </a:cubicBezTo>
                    <a:cubicBezTo>
                      <a:pt x="160" y="371"/>
                      <a:pt x="161" y="372"/>
                      <a:pt x="162" y="374"/>
                    </a:cubicBezTo>
                    <a:cubicBezTo>
                      <a:pt x="163" y="375"/>
                      <a:pt x="162" y="376"/>
                      <a:pt x="162" y="377"/>
                    </a:cubicBezTo>
                    <a:cubicBezTo>
                      <a:pt x="162" y="378"/>
                      <a:pt x="162" y="378"/>
                      <a:pt x="161" y="379"/>
                    </a:cubicBezTo>
                    <a:cubicBezTo>
                      <a:pt x="161" y="380"/>
                      <a:pt x="161" y="380"/>
                      <a:pt x="161" y="381"/>
                    </a:cubicBezTo>
                    <a:cubicBezTo>
                      <a:pt x="161" y="382"/>
                      <a:pt x="161" y="382"/>
                      <a:pt x="161" y="382"/>
                    </a:cubicBezTo>
                    <a:cubicBezTo>
                      <a:pt x="161" y="382"/>
                      <a:pt x="161" y="382"/>
                      <a:pt x="161" y="382"/>
                    </a:cubicBezTo>
                    <a:cubicBezTo>
                      <a:pt x="161" y="383"/>
                      <a:pt x="162" y="384"/>
                      <a:pt x="162" y="384"/>
                    </a:cubicBezTo>
                    <a:cubicBezTo>
                      <a:pt x="164" y="388"/>
                      <a:pt x="165" y="388"/>
                      <a:pt x="169" y="389"/>
                    </a:cubicBezTo>
                    <a:cubicBezTo>
                      <a:pt x="170" y="389"/>
                      <a:pt x="171" y="389"/>
                      <a:pt x="171" y="389"/>
                    </a:cubicBezTo>
                    <a:cubicBezTo>
                      <a:pt x="177" y="389"/>
                      <a:pt x="177" y="390"/>
                      <a:pt x="179" y="394"/>
                    </a:cubicBezTo>
                    <a:cubicBezTo>
                      <a:pt x="179" y="395"/>
                      <a:pt x="179" y="395"/>
                      <a:pt x="179" y="395"/>
                    </a:cubicBezTo>
                    <a:cubicBezTo>
                      <a:pt x="181" y="395"/>
                      <a:pt x="181" y="395"/>
                      <a:pt x="181" y="395"/>
                    </a:cubicBezTo>
                    <a:cubicBezTo>
                      <a:pt x="183" y="395"/>
                      <a:pt x="184" y="395"/>
                      <a:pt x="186" y="394"/>
                    </a:cubicBezTo>
                    <a:cubicBezTo>
                      <a:pt x="187" y="394"/>
                      <a:pt x="188" y="394"/>
                      <a:pt x="190" y="394"/>
                    </a:cubicBezTo>
                    <a:cubicBezTo>
                      <a:pt x="192" y="393"/>
                      <a:pt x="195" y="393"/>
                      <a:pt x="198" y="393"/>
                    </a:cubicBezTo>
                    <a:cubicBezTo>
                      <a:pt x="199" y="393"/>
                      <a:pt x="200" y="393"/>
                      <a:pt x="201" y="393"/>
                    </a:cubicBezTo>
                    <a:cubicBezTo>
                      <a:pt x="201" y="393"/>
                      <a:pt x="201" y="393"/>
                      <a:pt x="201" y="393"/>
                    </a:cubicBezTo>
                    <a:cubicBezTo>
                      <a:pt x="203" y="393"/>
                      <a:pt x="204" y="393"/>
                      <a:pt x="205" y="394"/>
                    </a:cubicBezTo>
                    <a:cubicBezTo>
                      <a:pt x="206" y="395"/>
                      <a:pt x="207" y="396"/>
                      <a:pt x="208" y="396"/>
                    </a:cubicBezTo>
                    <a:cubicBezTo>
                      <a:pt x="209" y="396"/>
                      <a:pt x="209" y="396"/>
                      <a:pt x="210" y="396"/>
                    </a:cubicBezTo>
                    <a:cubicBezTo>
                      <a:pt x="210" y="396"/>
                      <a:pt x="211" y="396"/>
                      <a:pt x="212" y="395"/>
                    </a:cubicBezTo>
                    <a:cubicBezTo>
                      <a:pt x="213" y="394"/>
                      <a:pt x="213" y="391"/>
                      <a:pt x="213" y="389"/>
                    </a:cubicBezTo>
                    <a:cubicBezTo>
                      <a:pt x="214" y="389"/>
                      <a:pt x="215" y="389"/>
                      <a:pt x="216" y="388"/>
                    </a:cubicBezTo>
                    <a:cubicBezTo>
                      <a:pt x="217" y="388"/>
                      <a:pt x="218" y="388"/>
                      <a:pt x="219" y="387"/>
                    </a:cubicBezTo>
                    <a:cubicBezTo>
                      <a:pt x="220" y="386"/>
                      <a:pt x="220" y="385"/>
                      <a:pt x="220" y="384"/>
                    </a:cubicBezTo>
                    <a:cubicBezTo>
                      <a:pt x="220" y="384"/>
                      <a:pt x="220" y="383"/>
                      <a:pt x="222" y="382"/>
                    </a:cubicBezTo>
                    <a:cubicBezTo>
                      <a:pt x="224" y="381"/>
                      <a:pt x="226" y="380"/>
                      <a:pt x="229" y="380"/>
                    </a:cubicBezTo>
                    <a:cubicBezTo>
                      <a:pt x="230" y="379"/>
                      <a:pt x="232" y="379"/>
                      <a:pt x="233" y="378"/>
                    </a:cubicBezTo>
                    <a:cubicBezTo>
                      <a:pt x="234" y="378"/>
                      <a:pt x="234" y="378"/>
                      <a:pt x="234" y="378"/>
                    </a:cubicBezTo>
                    <a:cubicBezTo>
                      <a:pt x="238" y="166"/>
                      <a:pt x="238" y="166"/>
                      <a:pt x="238" y="166"/>
                    </a:cubicBezTo>
                    <a:cubicBezTo>
                      <a:pt x="265" y="166"/>
                      <a:pt x="265" y="166"/>
                      <a:pt x="265" y="166"/>
                    </a:cubicBezTo>
                    <a:cubicBezTo>
                      <a:pt x="265" y="46"/>
                      <a:pt x="265" y="46"/>
                      <a:pt x="265" y="46"/>
                    </a:cubicBezTo>
                    <a:cubicBezTo>
                      <a:pt x="289" y="44"/>
                      <a:pt x="289" y="44"/>
                      <a:pt x="289" y="44"/>
                    </a:cubicBezTo>
                    <a:cubicBezTo>
                      <a:pt x="333" y="33"/>
                      <a:pt x="333" y="33"/>
                      <a:pt x="333" y="33"/>
                    </a:cubicBezTo>
                    <a:cubicBezTo>
                      <a:pt x="343" y="50"/>
                      <a:pt x="343" y="50"/>
                      <a:pt x="343" y="50"/>
                    </a:cubicBezTo>
                    <a:cubicBezTo>
                      <a:pt x="345" y="49"/>
                      <a:pt x="345" y="49"/>
                      <a:pt x="345" y="49"/>
                    </a:cubicBezTo>
                    <a:cubicBezTo>
                      <a:pt x="348" y="46"/>
                      <a:pt x="351" y="43"/>
                      <a:pt x="354" y="41"/>
                    </a:cubicBezTo>
                    <a:cubicBezTo>
                      <a:pt x="355" y="41"/>
                      <a:pt x="356" y="40"/>
                      <a:pt x="356" y="39"/>
                    </a:cubicBezTo>
                    <a:cubicBezTo>
                      <a:pt x="358" y="38"/>
                      <a:pt x="361" y="36"/>
                      <a:pt x="363" y="35"/>
                    </a:cubicBezTo>
                    <a:cubicBezTo>
                      <a:pt x="363" y="35"/>
                      <a:pt x="364" y="35"/>
                      <a:pt x="364" y="35"/>
                    </a:cubicBezTo>
                    <a:cubicBezTo>
                      <a:pt x="365" y="35"/>
                      <a:pt x="366" y="35"/>
                      <a:pt x="367" y="36"/>
                    </a:cubicBezTo>
                    <a:cubicBezTo>
                      <a:pt x="367" y="36"/>
                      <a:pt x="368" y="37"/>
                      <a:pt x="369" y="37"/>
                    </a:cubicBezTo>
                    <a:cubicBezTo>
                      <a:pt x="370" y="38"/>
                      <a:pt x="370" y="38"/>
                      <a:pt x="370" y="38"/>
                    </a:cubicBezTo>
                    <a:cubicBezTo>
                      <a:pt x="371" y="36"/>
                      <a:pt x="371" y="36"/>
                      <a:pt x="371" y="36"/>
                    </a:cubicBezTo>
                    <a:cubicBezTo>
                      <a:pt x="372" y="33"/>
                      <a:pt x="375" y="32"/>
                      <a:pt x="377" y="31"/>
                    </a:cubicBezTo>
                    <a:cubicBezTo>
                      <a:pt x="378" y="30"/>
                      <a:pt x="380" y="30"/>
                      <a:pt x="382" y="30"/>
                    </a:cubicBezTo>
                    <a:cubicBezTo>
                      <a:pt x="384" y="30"/>
                      <a:pt x="385" y="30"/>
                      <a:pt x="386" y="29"/>
                    </a:cubicBezTo>
                    <a:cubicBezTo>
                      <a:pt x="387" y="29"/>
                      <a:pt x="387" y="28"/>
                      <a:pt x="388" y="27"/>
                    </a:cubicBezTo>
                    <a:cubicBezTo>
                      <a:pt x="388" y="27"/>
                      <a:pt x="388" y="27"/>
                      <a:pt x="388" y="27"/>
                    </a:cubicBezTo>
                    <a:lnTo>
                      <a:pt x="388" y="26"/>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2" name="Freeform 65">
                <a:extLst>
                  <a:ext uri="{FF2B5EF4-FFF2-40B4-BE49-F238E27FC236}">
                    <a16:creationId xmlns:a16="http://schemas.microsoft.com/office/drawing/2014/main" id="{79802CA8-985F-43DB-9768-429F0B9B2F49}"/>
                  </a:ext>
                </a:extLst>
              </p:cNvPr>
              <p:cNvSpPr>
                <a:spLocks/>
              </p:cNvSpPr>
              <p:nvPr/>
            </p:nvSpPr>
            <p:spPr bwMode="auto">
              <a:xfrm>
                <a:off x="2777" y="2017"/>
                <a:ext cx="395" cy="524"/>
              </a:xfrm>
              <a:custGeom>
                <a:avLst/>
                <a:gdLst>
                  <a:gd name="T0" fmla="*/ 211 w 218"/>
                  <a:gd name="T1" fmla="*/ 5 h 289"/>
                  <a:gd name="T2" fmla="*/ 192 w 218"/>
                  <a:gd name="T3" fmla="*/ 2 h 289"/>
                  <a:gd name="T4" fmla="*/ 169 w 218"/>
                  <a:gd name="T5" fmla="*/ 5 h 289"/>
                  <a:gd name="T6" fmla="*/ 149 w 218"/>
                  <a:gd name="T7" fmla="*/ 42 h 289"/>
                  <a:gd name="T8" fmla="*/ 144 w 218"/>
                  <a:gd name="T9" fmla="*/ 52 h 289"/>
                  <a:gd name="T10" fmla="*/ 136 w 218"/>
                  <a:gd name="T11" fmla="*/ 60 h 289"/>
                  <a:gd name="T12" fmla="*/ 118 w 218"/>
                  <a:gd name="T13" fmla="*/ 56 h 289"/>
                  <a:gd name="T14" fmla="*/ 90 w 218"/>
                  <a:gd name="T15" fmla="*/ 49 h 289"/>
                  <a:gd name="T16" fmla="*/ 69 w 218"/>
                  <a:gd name="T17" fmla="*/ 49 h 289"/>
                  <a:gd name="T18" fmla="*/ 63 w 218"/>
                  <a:gd name="T19" fmla="*/ 49 h 289"/>
                  <a:gd name="T20" fmla="*/ 57 w 218"/>
                  <a:gd name="T21" fmla="*/ 68 h 289"/>
                  <a:gd name="T22" fmla="*/ 58 w 218"/>
                  <a:gd name="T23" fmla="*/ 78 h 289"/>
                  <a:gd name="T24" fmla="*/ 80 w 218"/>
                  <a:gd name="T25" fmla="*/ 74 h 289"/>
                  <a:gd name="T26" fmla="*/ 95 w 218"/>
                  <a:gd name="T27" fmla="*/ 94 h 289"/>
                  <a:gd name="T28" fmla="*/ 91 w 218"/>
                  <a:gd name="T29" fmla="*/ 99 h 289"/>
                  <a:gd name="T30" fmla="*/ 80 w 218"/>
                  <a:gd name="T31" fmla="*/ 123 h 289"/>
                  <a:gd name="T32" fmla="*/ 83 w 218"/>
                  <a:gd name="T33" fmla="*/ 130 h 289"/>
                  <a:gd name="T34" fmla="*/ 90 w 218"/>
                  <a:gd name="T35" fmla="*/ 137 h 289"/>
                  <a:gd name="T36" fmla="*/ 95 w 218"/>
                  <a:gd name="T37" fmla="*/ 156 h 289"/>
                  <a:gd name="T38" fmla="*/ 92 w 218"/>
                  <a:gd name="T39" fmla="*/ 186 h 289"/>
                  <a:gd name="T40" fmla="*/ 84 w 218"/>
                  <a:gd name="T41" fmla="*/ 203 h 289"/>
                  <a:gd name="T42" fmla="*/ 76 w 218"/>
                  <a:gd name="T43" fmla="*/ 192 h 289"/>
                  <a:gd name="T44" fmla="*/ 66 w 218"/>
                  <a:gd name="T45" fmla="*/ 200 h 289"/>
                  <a:gd name="T46" fmla="*/ 52 w 218"/>
                  <a:gd name="T47" fmla="*/ 189 h 289"/>
                  <a:gd name="T48" fmla="*/ 40 w 218"/>
                  <a:gd name="T49" fmla="*/ 183 h 289"/>
                  <a:gd name="T50" fmla="*/ 38 w 218"/>
                  <a:gd name="T51" fmla="*/ 189 h 289"/>
                  <a:gd name="T52" fmla="*/ 32 w 218"/>
                  <a:gd name="T53" fmla="*/ 198 h 289"/>
                  <a:gd name="T54" fmla="*/ 26 w 218"/>
                  <a:gd name="T55" fmla="*/ 200 h 289"/>
                  <a:gd name="T56" fmla="*/ 18 w 218"/>
                  <a:gd name="T57" fmla="*/ 200 h 289"/>
                  <a:gd name="T58" fmla="*/ 13 w 218"/>
                  <a:gd name="T59" fmla="*/ 199 h 289"/>
                  <a:gd name="T60" fmla="*/ 13 w 218"/>
                  <a:gd name="T61" fmla="*/ 210 h 289"/>
                  <a:gd name="T62" fmla="*/ 12 w 218"/>
                  <a:gd name="T63" fmla="*/ 214 h 289"/>
                  <a:gd name="T64" fmla="*/ 17 w 218"/>
                  <a:gd name="T65" fmla="*/ 225 h 289"/>
                  <a:gd name="T66" fmla="*/ 20 w 218"/>
                  <a:gd name="T67" fmla="*/ 233 h 289"/>
                  <a:gd name="T68" fmla="*/ 12 w 218"/>
                  <a:gd name="T69" fmla="*/ 239 h 289"/>
                  <a:gd name="T70" fmla="*/ 0 w 218"/>
                  <a:gd name="T71" fmla="*/ 252 h 289"/>
                  <a:gd name="T72" fmla="*/ 11 w 218"/>
                  <a:gd name="T73" fmla="*/ 265 h 289"/>
                  <a:gd name="T74" fmla="*/ 19 w 218"/>
                  <a:gd name="T75" fmla="*/ 283 h 289"/>
                  <a:gd name="T76" fmla="*/ 25 w 218"/>
                  <a:gd name="T77" fmla="*/ 287 h 289"/>
                  <a:gd name="T78" fmla="*/ 52 w 218"/>
                  <a:gd name="T79" fmla="*/ 268 h 289"/>
                  <a:gd name="T80" fmla="*/ 59 w 218"/>
                  <a:gd name="T81" fmla="*/ 275 h 289"/>
                  <a:gd name="T82" fmla="*/ 68 w 218"/>
                  <a:gd name="T83" fmla="*/ 280 h 289"/>
                  <a:gd name="T84" fmla="*/ 78 w 218"/>
                  <a:gd name="T85" fmla="*/ 268 h 289"/>
                  <a:gd name="T86" fmla="*/ 88 w 218"/>
                  <a:gd name="T87" fmla="*/ 266 h 289"/>
                  <a:gd name="T88" fmla="*/ 100 w 218"/>
                  <a:gd name="T89" fmla="*/ 284 h 289"/>
                  <a:gd name="T90" fmla="*/ 123 w 218"/>
                  <a:gd name="T91" fmla="*/ 262 h 289"/>
                  <a:gd name="T92" fmla="*/ 142 w 218"/>
                  <a:gd name="T93" fmla="*/ 245 h 289"/>
                  <a:gd name="T94" fmla="*/ 146 w 218"/>
                  <a:gd name="T95" fmla="*/ 193 h 289"/>
                  <a:gd name="T96" fmla="*/ 164 w 218"/>
                  <a:gd name="T97" fmla="*/ 174 h 289"/>
                  <a:gd name="T98" fmla="*/ 173 w 218"/>
                  <a:gd name="T99" fmla="*/ 160 h 289"/>
                  <a:gd name="T100" fmla="*/ 192 w 218"/>
                  <a:gd name="T101" fmla="*/ 140 h 289"/>
                  <a:gd name="T102" fmla="*/ 195 w 218"/>
                  <a:gd name="T103" fmla="*/ 94 h 289"/>
                  <a:gd name="T104" fmla="*/ 210 w 218"/>
                  <a:gd name="T105" fmla="*/ 3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8" h="289">
                    <a:moveTo>
                      <a:pt x="215" y="6"/>
                    </a:moveTo>
                    <a:cubicBezTo>
                      <a:pt x="214" y="5"/>
                      <a:pt x="214" y="5"/>
                      <a:pt x="214" y="5"/>
                    </a:cubicBezTo>
                    <a:cubicBezTo>
                      <a:pt x="213" y="5"/>
                      <a:pt x="213" y="5"/>
                      <a:pt x="213" y="5"/>
                    </a:cubicBezTo>
                    <a:cubicBezTo>
                      <a:pt x="212" y="5"/>
                      <a:pt x="212" y="5"/>
                      <a:pt x="211" y="5"/>
                    </a:cubicBezTo>
                    <a:cubicBezTo>
                      <a:pt x="209" y="5"/>
                      <a:pt x="208" y="5"/>
                      <a:pt x="206" y="5"/>
                    </a:cubicBezTo>
                    <a:cubicBezTo>
                      <a:pt x="205" y="5"/>
                      <a:pt x="204" y="5"/>
                      <a:pt x="202" y="5"/>
                    </a:cubicBezTo>
                    <a:cubicBezTo>
                      <a:pt x="200" y="5"/>
                      <a:pt x="197" y="5"/>
                      <a:pt x="195" y="4"/>
                    </a:cubicBezTo>
                    <a:cubicBezTo>
                      <a:pt x="194" y="3"/>
                      <a:pt x="193" y="3"/>
                      <a:pt x="192" y="2"/>
                    </a:cubicBezTo>
                    <a:cubicBezTo>
                      <a:pt x="190" y="1"/>
                      <a:pt x="187" y="0"/>
                      <a:pt x="185" y="0"/>
                    </a:cubicBezTo>
                    <a:cubicBezTo>
                      <a:pt x="183" y="0"/>
                      <a:pt x="182" y="1"/>
                      <a:pt x="180" y="2"/>
                    </a:cubicBezTo>
                    <a:cubicBezTo>
                      <a:pt x="179" y="3"/>
                      <a:pt x="177" y="3"/>
                      <a:pt x="176" y="4"/>
                    </a:cubicBezTo>
                    <a:cubicBezTo>
                      <a:pt x="173" y="5"/>
                      <a:pt x="171" y="5"/>
                      <a:pt x="169" y="5"/>
                    </a:cubicBezTo>
                    <a:cubicBezTo>
                      <a:pt x="164" y="5"/>
                      <a:pt x="161" y="5"/>
                      <a:pt x="158" y="12"/>
                    </a:cubicBezTo>
                    <a:cubicBezTo>
                      <a:pt x="156" y="16"/>
                      <a:pt x="156" y="20"/>
                      <a:pt x="155" y="24"/>
                    </a:cubicBezTo>
                    <a:cubicBezTo>
                      <a:pt x="154" y="27"/>
                      <a:pt x="154" y="30"/>
                      <a:pt x="153" y="33"/>
                    </a:cubicBezTo>
                    <a:cubicBezTo>
                      <a:pt x="152" y="36"/>
                      <a:pt x="150" y="39"/>
                      <a:pt x="149" y="42"/>
                    </a:cubicBezTo>
                    <a:cubicBezTo>
                      <a:pt x="148" y="43"/>
                      <a:pt x="148" y="44"/>
                      <a:pt x="148" y="45"/>
                    </a:cubicBezTo>
                    <a:cubicBezTo>
                      <a:pt x="147" y="47"/>
                      <a:pt x="146" y="49"/>
                      <a:pt x="145" y="50"/>
                    </a:cubicBezTo>
                    <a:cubicBezTo>
                      <a:pt x="143" y="50"/>
                      <a:pt x="143" y="50"/>
                      <a:pt x="143" y="50"/>
                    </a:cubicBezTo>
                    <a:cubicBezTo>
                      <a:pt x="144" y="52"/>
                      <a:pt x="144" y="52"/>
                      <a:pt x="144" y="52"/>
                    </a:cubicBezTo>
                    <a:cubicBezTo>
                      <a:pt x="144" y="55"/>
                      <a:pt x="145" y="58"/>
                      <a:pt x="144" y="61"/>
                    </a:cubicBezTo>
                    <a:cubicBezTo>
                      <a:pt x="143" y="62"/>
                      <a:pt x="143" y="63"/>
                      <a:pt x="142" y="63"/>
                    </a:cubicBezTo>
                    <a:cubicBezTo>
                      <a:pt x="142" y="63"/>
                      <a:pt x="142" y="63"/>
                      <a:pt x="142" y="63"/>
                    </a:cubicBezTo>
                    <a:cubicBezTo>
                      <a:pt x="140" y="63"/>
                      <a:pt x="138" y="62"/>
                      <a:pt x="136" y="60"/>
                    </a:cubicBezTo>
                    <a:cubicBezTo>
                      <a:pt x="136" y="59"/>
                      <a:pt x="135" y="59"/>
                      <a:pt x="134" y="58"/>
                    </a:cubicBezTo>
                    <a:cubicBezTo>
                      <a:pt x="131" y="56"/>
                      <a:pt x="128" y="56"/>
                      <a:pt x="126" y="56"/>
                    </a:cubicBezTo>
                    <a:cubicBezTo>
                      <a:pt x="124" y="56"/>
                      <a:pt x="123" y="56"/>
                      <a:pt x="122" y="56"/>
                    </a:cubicBezTo>
                    <a:cubicBezTo>
                      <a:pt x="121" y="56"/>
                      <a:pt x="120" y="56"/>
                      <a:pt x="118" y="56"/>
                    </a:cubicBezTo>
                    <a:cubicBezTo>
                      <a:pt x="117" y="56"/>
                      <a:pt x="117" y="56"/>
                      <a:pt x="117" y="56"/>
                    </a:cubicBezTo>
                    <a:cubicBezTo>
                      <a:pt x="114" y="56"/>
                      <a:pt x="111" y="54"/>
                      <a:pt x="107" y="53"/>
                    </a:cubicBezTo>
                    <a:cubicBezTo>
                      <a:pt x="105" y="52"/>
                      <a:pt x="103" y="51"/>
                      <a:pt x="101" y="50"/>
                    </a:cubicBezTo>
                    <a:cubicBezTo>
                      <a:pt x="98" y="50"/>
                      <a:pt x="95" y="49"/>
                      <a:pt x="90" y="49"/>
                    </a:cubicBezTo>
                    <a:cubicBezTo>
                      <a:pt x="88" y="49"/>
                      <a:pt x="86" y="49"/>
                      <a:pt x="83" y="49"/>
                    </a:cubicBezTo>
                    <a:cubicBezTo>
                      <a:pt x="81" y="50"/>
                      <a:pt x="79" y="50"/>
                      <a:pt x="77" y="50"/>
                    </a:cubicBezTo>
                    <a:cubicBezTo>
                      <a:pt x="74" y="50"/>
                      <a:pt x="72" y="50"/>
                      <a:pt x="70" y="49"/>
                    </a:cubicBezTo>
                    <a:cubicBezTo>
                      <a:pt x="70" y="49"/>
                      <a:pt x="70" y="49"/>
                      <a:pt x="69" y="49"/>
                    </a:cubicBezTo>
                    <a:cubicBezTo>
                      <a:pt x="69" y="49"/>
                      <a:pt x="69" y="49"/>
                      <a:pt x="68" y="49"/>
                    </a:cubicBezTo>
                    <a:cubicBezTo>
                      <a:pt x="67" y="49"/>
                      <a:pt x="67" y="49"/>
                      <a:pt x="66" y="49"/>
                    </a:cubicBezTo>
                    <a:cubicBezTo>
                      <a:pt x="66" y="49"/>
                      <a:pt x="65" y="49"/>
                      <a:pt x="64" y="49"/>
                    </a:cubicBezTo>
                    <a:cubicBezTo>
                      <a:pt x="63" y="49"/>
                      <a:pt x="63" y="49"/>
                      <a:pt x="63" y="49"/>
                    </a:cubicBezTo>
                    <a:cubicBezTo>
                      <a:pt x="63" y="49"/>
                      <a:pt x="63" y="49"/>
                      <a:pt x="63" y="49"/>
                    </a:cubicBezTo>
                    <a:cubicBezTo>
                      <a:pt x="62" y="49"/>
                      <a:pt x="60" y="50"/>
                      <a:pt x="58" y="55"/>
                    </a:cubicBezTo>
                    <a:cubicBezTo>
                      <a:pt x="57" y="59"/>
                      <a:pt x="56" y="63"/>
                      <a:pt x="57" y="67"/>
                    </a:cubicBezTo>
                    <a:cubicBezTo>
                      <a:pt x="57" y="68"/>
                      <a:pt x="57" y="68"/>
                      <a:pt x="57" y="68"/>
                    </a:cubicBezTo>
                    <a:cubicBezTo>
                      <a:pt x="57" y="69"/>
                      <a:pt x="57" y="70"/>
                      <a:pt x="58" y="71"/>
                    </a:cubicBezTo>
                    <a:cubicBezTo>
                      <a:pt x="58" y="72"/>
                      <a:pt x="58" y="72"/>
                      <a:pt x="59" y="73"/>
                    </a:cubicBezTo>
                    <a:cubicBezTo>
                      <a:pt x="59" y="74"/>
                      <a:pt x="60" y="74"/>
                      <a:pt x="60" y="75"/>
                    </a:cubicBezTo>
                    <a:cubicBezTo>
                      <a:pt x="60" y="76"/>
                      <a:pt x="59" y="77"/>
                      <a:pt x="58" y="78"/>
                    </a:cubicBezTo>
                    <a:cubicBezTo>
                      <a:pt x="52" y="82"/>
                      <a:pt x="52" y="82"/>
                      <a:pt x="52" y="82"/>
                    </a:cubicBezTo>
                    <a:cubicBezTo>
                      <a:pt x="59" y="81"/>
                      <a:pt x="59" y="81"/>
                      <a:pt x="59" y="81"/>
                    </a:cubicBezTo>
                    <a:cubicBezTo>
                      <a:pt x="62" y="81"/>
                      <a:pt x="70" y="78"/>
                      <a:pt x="73" y="76"/>
                    </a:cubicBezTo>
                    <a:cubicBezTo>
                      <a:pt x="75" y="75"/>
                      <a:pt x="78" y="74"/>
                      <a:pt x="80" y="74"/>
                    </a:cubicBezTo>
                    <a:cubicBezTo>
                      <a:pt x="83" y="74"/>
                      <a:pt x="86" y="75"/>
                      <a:pt x="88" y="77"/>
                    </a:cubicBezTo>
                    <a:cubicBezTo>
                      <a:pt x="89" y="79"/>
                      <a:pt x="90" y="81"/>
                      <a:pt x="91" y="83"/>
                    </a:cubicBezTo>
                    <a:cubicBezTo>
                      <a:pt x="92" y="86"/>
                      <a:pt x="94" y="89"/>
                      <a:pt x="96" y="90"/>
                    </a:cubicBezTo>
                    <a:cubicBezTo>
                      <a:pt x="96" y="92"/>
                      <a:pt x="96" y="93"/>
                      <a:pt x="95" y="94"/>
                    </a:cubicBezTo>
                    <a:cubicBezTo>
                      <a:pt x="94" y="94"/>
                      <a:pt x="94" y="95"/>
                      <a:pt x="94" y="96"/>
                    </a:cubicBezTo>
                    <a:cubicBezTo>
                      <a:pt x="94" y="96"/>
                      <a:pt x="94" y="97"/>
                      <a:pt x="93" y="97"/>
                    </a:cubicBezTo>
                    <a:cubicBezTo>
                      <a:pt x="93" y="98"/>
                      <a:pt x="92" y="98"/>
                      <a:pt x="92" y="98"/>
                    </a:cubicBezTo>
                    <a:cubicBezTo>
                      <a:pt x="91" y="99"/>
                      <a:pt x="91" y="99"/>
                      <a:pt x="91" y="99"/>
                    </a:cubicBezTo>
                    <a:cubicBezTo>
                      <a:pt x="90" y="100"/>
                      <a:pt x="90" y="101"/>
                      <a:pt x="89" y="101"/>
                    </a:cubicBezTo>
                    <a:cubicBezTo>
                      <a:pt x="88" y="102"/>
                      <a:pt x="88" y="103"/>
                      <a:pt x="86" y="104"/>
                    </a:cubicBezTo>
                    <a:cubicBezTo>
                      <a:pt x="82" y="108"/>
                      <a:pt x="81" y="112"/>
                      <a:pt x="81" y="116"/>
                    </a:cubicBezTo>
                    <a:cubicBezTo>
                      <a:pt x="81" y="119"/>
                      <a:pt x="80" y="121"/>
                      <a:pt x="80" y="123"/>
                    </a:cubicBezTo>
                    <a:cubicBezTo>
                      <a:pt x="79" y="125"/>
                      <a:pt x="79" y="127"/>
                      <a:pt x="79" y="128"/>
                    </a:cubicBezTo>
                    <a:cubicBezTo>
                      <a:pt x="79" y="130"/>
                      <a:pt x="79" y="130"/>
                      <a:pt x="79" y="130"/>
                    </a:cubicBezTo>
                    <a:cubicBezTo>
                      <a:pt x="81" y="130"/>
                      <a:pt x="81" y="130"/>
                      <a:pt x="81" y="130"/>
                    </a:cubicBezTo>
                    <a:cubicBezTo>
                      <a:pt x="82" y="130"/>
                      <a:pt x="83" y="130"/>
                      <a:pt x="83" y="130"/>
                    </a:cubicBezTo>
                    <a:cubicBezTo>
                      <a:pt x="85" y="130"/>
                      <a:pt x="86" y="130"/>
                      <a:pt x="86" y="131"/>
                    </a:cubicBezTo>
                    <a:cubicBezTo>
                      <a:pt x="87" y="132"/>
                      <a:pt x="88" y="134"/>
                      <a:pt x="88" y="135"/>
                    </a:cubicBezTo>
                    <a:cubicBezTo>
                      <a:pt x="89" y="137"/>
                      <a:pt x="89" y="137"/>
                      <a:pt x="89" y="137"/>
                    </a:cubicBezTo>
                    <a:cubicBezTo>
                      <a:pt x="90" y="137"/>
                      <a:pt x="90" y="137"/>
                      <a:pt x="90" y="137"/>
                    </a:cubicBezTo>
                    <a:cubicBezTo>
                      <a:pt x="91" y="137"/>
                      <a:pt x="95" y="138"/>
                      <a:pt x="96" y="140"/>
                    </a:cubicBezTo>
                    <a:cubicBezTo>
                      <a:pt x="97" y="141"/>
                      <a:pt x="98" y="143"/>
                      <a:pt x="97" y="144"/>
                    </a:cubicBezTo>
                    <a:cubicBezTo>
                      <a:pt x="97" y="146"/>
                      <a:pt x="96" y="147"/>
                      <a:pt x="96" y="149"/>
                    </a:cubicBezTo>
                    <a:cubicBezTo>
                      <a:pt x="95" y="151"/>
                      <a:pt x="94" y="153"/>
                      <a:pt x="95" y="156"/>
                    </a:cubicBezTo>
                    <a:cubicBezTo>
                      <a:pt x="96" y="160"/>
                      <a:pt x="96" y="163"/>
                      <a:pt x="95" y="167"/>
                    </a:cubicBezTo>
                    <a:cubicBezTo>
                      <a:pt x="94" y="170"/>
                      <a:pt x="94" y="173"/>
                      <a:pt x="95" y="175"/>
                    </a:cubicBezTo>
                    <a:cubicBezTo>
                      <a:pt x="95" y="177"/>
                      <a:pt x="95" y="178"/>
                      <a:pt x="95" y="180"/>
                    </a:cubicBezTo>
                    <a:cubicBezTo>
                      <a:pt x="95" y="182"/>
                      <a:pt x="93" y="184"/>
                      <a:pt x="92" y="186"/>
                    </a:cubicBezTo>
                    <a:cubicBezTo>
                      <a:pt x="91" y="187"/>
                      <a:pt x="91" y="188"/>
                      <a:pt x="90" y="189"/>
                    </a:cubicBezTo>
                    <a:cubicBezTo>
                      <a:pt x="89" y="190"/>
                      <a:pt x="89" y="192"/>
                      <a:pt x="89" y="194"/>
                    </a:cubicBezTo>
                    <a:cubicBezTo>
                      <a:pt x="89" y="196"/>
                      <a:pt x="88" y="199"/>
                      <a:pt x="87" y="201"/>
                    </a:cubicBezTo>
                    <a:cubicBezTo>
                      <a:pt x="86" y="202"/>
                      <a:pt x="85" y="203"/>
                      <a:pt x="84" y="203"/>
                    </a:cubicBezTo>
                    <a:cubicBezTo>
                      <a:pt x="84" y="203"/>
                      <a:pt x="84" y="203"/>
                      <a:pt x="84" y="203"/>
                    </a:cubicBezTo>
                    <a:cubicBezTo>
                      <a:pt x="83" y="202"/>
                      <a:pt x="81" y="201"/>
                      <a:pt x="81" y="199"/>
                    </a:cubicBezTo>
                    <a:cubicBezTo>
                      <a:pt x="80" y="196"/>
                      <a:pt x="79" y="193"/>
                      <a:pt x="77" y="193"/>
                    </a:cubicBezTo>
                    <a:cubicBezTo>
                      <a:pt x="77" y="192"/>
                      <a:pt x="76" y="192"/>
                      <a:pt x="76" y="192"/>
                    </a:cubicBezTo>
                    <a:cubicBezTo>
                      <a:pt x="75" y="192"/>
                      <a:pt x="74" y="192"/>
                      <a:pt x="74" y="193"/>
                    </a:cubicBezTo>
                    <a:cubicBezTo>
                      <a:pt x="72" y="194"/>
                      <a:pt x="71" y="195"/>
                      <a:pt x="71" y="197"/>
                    </a:cubicBezTo>
                    <a:cubicBezTo>
                      <a:pt x="70" y="199"/>
                      <a:pt x="69" y="200"/>
                      <a:pt x="67" y="200"/>
                    </a:cubicBezTo>
                    <a:cubicBezTo>
                      <a:pt x="67" y="200"/>
                      <a:pt x="66" y="200"/>
                      <a:pt x="66" y="200"/>
                    </a:cubicBezTo>
                    <a:cubicBezTo>
                      <a:pt x="65" y="200"/>
                      <a:pt x="63" y="200"/>
                      <a:pt x="61" y="199"/>
                    </a:cubicBezTo>
                    <a:cubicBezTo>
                      <a:pt x="59" y="199"/>
                      <a:pt x="57" y="198"/>
                      <a:pt x="56" y="198"/>
                    </a:cubicBezTo>
                    <a:cubicBezTo>
                      <a:pt x="55" y="198"/>
                      <a:pt x="55" y="198"/>
                      <a:pt x="55" y="198"/>
                    </a:cubicBezTo>
                    <a:cubicBezTo>
                      <a:pt x="55" y="194"/>
                      <a:pt x="54" y="192"/>
                      <a:pt x="52" y="189"/>
                    </a:cubicBezTo>
                    <a:cubicBezTo>
                      <a:pt x="51" y="188"/>
                      <a:pt x="51" y="188"/>
                      <a:pt x="51" y="188"/>
                    </a:cubicBezTo>
                    <a:cubicBezTo>
                      <a:pt x="50" y="186"/>
                      <a:pt x="49" y="184"/>
                      <a:pt x="47" y="182"/>
                    </a:cubicBezTo>
                    <a:cubicBezTo>
                      <a:pt x="46" y="181"/>
                      <a:pt x="45" y="181"/>
                      <a:pt x="44" y="181"/>
                    </a:cubicBezTo>
                    <a:cubicBezTo>
                      <a:pt x="43" y="181"/>
                      <a:pt x="42" y="181"/>
                      <a:pt x="40" y="183"/>
                    </a:cubicBezTo>
                    <a:cubicBezTo>
                      <a:pt x="38" y="184"/>
                      <a:pt x="38" y="185"/>
                      <a:pt x="37" y="185"/>
                    </a:cubicBezTo>
                    <a:cubicBezTo>
                      <a:pt x="37" y="186"/>
                      <a:pt x="37" y="186"/>
                      <a:pt x="37" y="186"/>
                    </a:cubicBezTo>
                    <a:cubicBezTo>
                      <a:pt x="37" y="187"/>
                      <a:pt x="37" y="187"/>
                      <a:pt x="37" y="187"/>
                    </a:cubicBezTo>
                    <a:cubicBezTo>
                      <a:pt x="37" y="187"/>
                      <a:pt x="38" y="189"/>
                      <a:pt x="38" y="189"/>
                    </a:cubicBezTo>
                    <a:cubicBezTo>
                      <a:pt x="39" y="191"/>
                      <a:pt x="39" y="193"/>
                      <a:pt x="39" y="196"/>
                    </a:cubicBezTo>
                    <a:cubicBezTo>
                      <a:pt x="38" y="196"/>
                      <a:pt x="38" y="197"/>
                      <a:pt x="38" y="198"/>
                    </a:cubicBezTo>
                    <a:cubicBezTo>
                      <a:pt x="38" y="198"/>
                      <a:pt x="37" y="198"/>
                      <a:pt x="36" y="198"/>
                    </a:cubicBezTo>
                    <a:cubicBezTo>
                      <a:pt x="35" y="198"/>
                      <a:pt x="33" y="198"/>
                      <a:pt x="32" y="198"/>
                    </a:cubicBezTo>
                    <a:cubicBezTo>
                      <a:pt x="32" y="199"/>
                      <a:pt x="31" y="199"/>
                      <a:pt x="31" y="200"/>
                    </a:cubicBezTo>
                    <a:cubicBezTo>
                      <a:pt x="30" y="200"/>
                      <a:pt x="30" y="201"/>
                      <a:pt x="29" y="201"/>
                    </a:cubicBezTo>
                    <a:cubicBezTo>
                      <a:pt x="29" y="201"/>
                      <a:pt x="28" y="201"/>
                      <a:pt x="28" y="201"/>
                    </a:cubicBezTo>
                    <a:cubicBezTo>
                      <a:pt x="27" y="201"/>
                      <a:pt x="27" y="200"/>
                      <a:pt x="26" y="200"/>
                    </a:cubicBezTo>
                    <a:cubicBezTo>
                      <a:pt x="25" y="199"/>
                      <a:pt x="24" y="198"/>
                      <a:pt x="23" y="198"/>
                    </a:cubicBezTo>
                    <a:cubicBezTo>
                      <a:pt x="22" y="198"/>
                      <a:pt x="21" y="199"/>
                      <a:pt x="20" y="199"/>
                    </a:cubicBezTo>
                    <a:cubicBezTo>
                      <a:pt x="19" y="199"/>
                      <a:pt x="19" y="200"/>
                      <a:pt x="18" y="200"/>
                    </a:cubicBezTo>
                    <a:cubicBezTo>
                      <a:pt x="18" y="200"/>
                      <a:pt x="18" y="200"/>
                      <a:pt x="18" y="200"/>
                    </a:cubicBezTo>
                    <a:cubicBezTo>
                      <a:pt x="17" y="200"/>
                      <a:pt x="16" y="199"/>
                      <a:pt x="16" y="199"/>
                    </a:cubicBezTo>
                    <a:cubicBezTo>
                      <a:pt x="15" y="199"/>
                      <a:pt x="15" y="199"/>
                      <a:pt x="15" y="199"/>
                    </a:cubicBezTo>
                    <a:cubicBezTo>
                      <a:pt x="13" y="198"/>
                      <a:pt x="13" y="198"/>
                      <a:pt x="13" y="198"/>
                    </a:cubicBezTo>
                    <a:cubicBezTo>
                      <a:pt x="13" y="199"/>
                      <a:pt x="13" y="199"/>
                      <a:pt x="13" y="199"/>
                    </a:cubicBezTo>
                    <a:cubicBezTo>
                      <a:pt x="12" y="201"/>
                      <a:pt x="12" y="202"/>
                      <a:pt x="13" y="204"/>
                    </a:cubicBezTo>
                    <a:cubicBezTo>
                      <a:pt x="13" y="204"/>
                      <a:pt x="13" y="204"/>
                      <a:pt x="13" y="205"/>
                    </a:cubicBezTo>
                    <a:cubicBezTo>
                      <a:pt x="14" y="205"/>
                      <a:pt x="14" y="205"/>
                      <a:pt x="14" y="205"/>
                    </a:cubicBezTo>
                    <a:cubicBezTo>
                      <a:pt x="14" y="207"/>
                      <a:pt x="14" y="208"/>
                      <a:pt x="13" y="210"/>
                    </a:cubicBezTo>
                    <a:cubicBezTo>
                      <a:pt x="13" y="210"/>
                      <a:pt x="13" y="211"/>
                      <a:pt x="12" y="211"/>
                    </a:cubicBezTo>
                    <a:cubicBezTo>
                      <a:pt x="12" y="211"/>
                      <a:pt x="12" y="212"/>
                      <a:pt x="12" y="212"/>
                    </a:cubicBezTo>
                    <a:cubicBezTo>
                      <a:pt x="11" y="213"/>
                      <a:pt x="11" y="213"/>
                      <a:pt x="11" y="213"/>
                    </a:cubicBezTo>
                    <a:cubicBezTo>
                      <a:pt x="12" y="214"/>
                      <a:pt x="12" y="214"/>
                      <a:pt x="12" y="214"/>
                    </a:cubicBezTo>
                    <a:cubicBezTo>
                      <a:pt x="13" y="215"/>
                      <a:pt x="14" y="216"/>
                      <a:pt x="15" y="216"/>
                    </a:cubicBezTo>
                    <a:cubicBezTo>
                      <a:pt x="17" y="217"/>
                      <a:pt x="18" y="218"/>
                      <a:pt x="18" y="221"/>
                    </a:cubicBezTo>
                    <a:cubicBezTo>
                      <a:pt x="17" y="221"/>
                      <a:pt x="17" y="222"/>
                      <a:pt x="17" y="222"/>
                    </a:cubicBezTo>
                    <a:cubicBezTo>
                      <a:pt x="16" y="222"/>
                      <a:pt x="16" y="223"/>
                      <a:pt x="17" y="225"/>
                    </a:cubicBezTo>
                    <a:cubicBezTo>
                      <a:pt x="17" y="226"/>
                      <a:pt x="18" y="227"/>
                      <a:pt x="19" y="227"/>
                    </a:cubicBezTo>
                    <a:cubicBezTo>
                      <a:pt x="20" y="227"/>
                      <a:pt x="21" y="227"/>
                      <a:pt x="21" y="228"/>
                    </a:cubicBezTo>
                    <a:cubicBezTo>
                      <a:pt x="22" y="229"/>
                      <a:pt x="22" y="230"/>
                      <a:pt x="22" y="230"/>
                    </a:cubicBezTo>
                    <a:cubicBezTo>
                      <a:pt x="22" y="231"/>
                      <a:pt x="22" y="232"/>
                      <a:pt x="20" y="233"/>
                    </a:cubicBezTo>
                    <a:cubicBezTo>
                      <a:pt x="20" y="234"/>
                      <a:pt x="19" y="234"/>
                      <a:pt x="19" y="235"/>
                    </a:cubicBezTo>
                    <a:cubicBezTo>
                      <a:pt x="18" y="235"/>
                      <a:pt x="18" y="236"/>
                      <a:pt x="18" y="237"/>
                    </a:cubicBezTo>
                    <a:cubicBezTo>
                      <a:pt x="17" y="237"/>
                      <a:pt x="17" y="238"/>
                      <a:pt x="16" y="239"/>
                    </a:cubicBezTo>
                    <a:cubicBezTo>
                      <a:pt x="15" y="239"/>
                      <a:pt x="14" y="239"/>
                      <a:pt x="12" y="239"/>
                    </a:cubicBezTo>
                    <a:cubicBezTo>
                      <a:pt x="11" y="239"/>
                      <a:pt x="11" y="239"/>
                      <a:pt x="10" y="240"/>
                    </a:cubicBezTo>
                    <a:cubicBezTo>
                      <a:pt x="9" y="240"/>
                      <a:pt x="9" y="240"/>
                      <a:pt x="9" y="240"/>
                    </a:cubicBezTo>
                    <a:cubicBezTo>
                      <a:pt x="6" y="240"/>
                      <a:pt x="3" y="241"/>
                      <a:pt x="2" y="245"/>
                    </a:cubicBezTo>
                    <a:cubicBezTo>
                      <a:pt x="1" y="246"/>
                      <a:pt x="0" y="249"/>
                      <a:pt x="0" y="252"/>
                    </a:cubicBezTo>
                    <a:cubicBezTo>
                      <a:pt x="0" y="253"/>
                      <a:pt x="0" y="253"/>
                      <a:pt x="0" y="253"/>
                    </a:cubicBezTo>
                    <a:cubicBezTo>
                      <a:pt x="1" y="254"/>
                      <a:pt x="1" y="254"/>
                      <a:pt x="1" y="254"/>
                    </a:cubicBezTo>
                    <a:cubicBezTo>
                      <a:pt x="3" y="256"/>
                      <a:pt x="5" y="259"/>
                      <a:pt x="8" y="262"/>
                    </a:cubicBezTo>
                    <a:cubicBezTo>
                      <a:pt x="9" y="263"/>
                      <a:pt x="10" y="264"/>
                      <a:pt x="11" y="265"/>
                    </a:cubicBezTo>
                    <a:cubicBezTo>
                      <a:pt x="13" y="266"/>
                      <a:pt x="14" y="268"/>
                      <a:pt x="15" y="270"/>
                    </a:cubicBezTo>
                    <a:cubicBezTo>
                      <a:pt x="16" y="271"/>
                      <a:pt x="16" y="272"/>
                      <a:pt x="16" y="274"/>
                    </a:cubicBezTo>
                    <a:cubicBezTo>
                      <a:pt x="16" y="275"/>
                      <a:pt x="16" y="277"/>
                      <a:pt x="17" y="278"/>
                    </a:cubicBezTo>
                    <a:cubicBezTo>
                      <a:pt x="17" y="280"/>
                      <a:pt x="18" y="281"/>
                      <a:pt x="19" y="283"/>
                    </a:cubicBezTo>
                    <a:cubicBezTo>
                      <a:pt x="20" y="284"/>
                      <a:pt x="21" y="285"/>
                      <a:pt x="22" y="286"/>
                    </a:cubicBezTo>
                    <a:cubicBezTo>
                      <a:pt x="22" y="286"/>
                      <a:pt x="22" y="286"/>
                      <a:pt x="22" y="286"/>
                    </a:cubicBezTo>
                    <a:cubicBezTo>
                      <a:pt x="24" y="289"/>
                      <a:pt x="24" y="289"/>
                      <a:pt x="24" y="289"/>
                    </a:cubicBezTo>
                    <a:cubicBezTo>
                      <a:pt x="25" y="287"/>
                      <a:pt x="25" y="287"/>
                      <a:pt x="25" y="287"/>
                    </a:cubicBezTo>
                    <a:cubicBezTo>
                      <a:pt x="27" y="284"/>
                      <a:pt x="29" y="282"/>
                      <a:pt x="29" y="279"/>
                    </a:cubicBezTo>
                    <a:cubicBezTo>
                      <a:pt x="30" y="279"/>
                      <a:pt x="32" y="278"/>
                      <a:pt x="36" y="275"/>
                    </a:cubicBezTo>
                    <a:cubicBezTo>
                      <a:pt x="41" y="272"/>
                      <a:pt x="47" y="268"/>
                      <a:pt x="51" y="268"/>
                    </a:cubicBezTo>
                    <a:cubicBezTo>
                      <a:pt x="51" y="268"/>
                      <a:pt x="52" y="268"/>
                      <a:pt x="52" y="268"/>
                    </a:cubicBezTo>
                    <a:cubicBezTo>
                      <a:pt x="53" y="268"/>
                      <a:pt x="54" y="269"/>
                      <a:pt x="54" y="271"/>
                    </a:cubicBezTo>
                    <a:cubicBezTo>
                      <a:pt x="54" y="272"/>
                      <a:pt x="54" y="272"/>
                      <a:pt x="54" y="272"/>
                    </a:cubicBezTo>
                    <a:cubicBezTo>
                      <a:pt x="55" y="272"/>
                      <a:pt x="55" y="272"/>
                      <a:pt x="55" y="272"/>
                    </a:cubicBezTo>
                    <a:cubicBezTo>
                      <a:pt x="57" y="273"/>
                      <a:pt x="58" y="273"/>
                      <a:pt x="59" y="275"/>
                    </a:cubicBezTo>
                    <a:cubicBezTo>
                      <a:pt x="59" y="276"/>
                      <a:pt x="59" y="276"/>
                      <a:pt x="59" y="276"/>
                    </a:cubicBezTo>
                    <a:cubicBezTo>
                      <a:pt x="60" y="276"/>
                      <a:pt x="60" y="276"/>
                      <a:pt x="60" y="276"/>
                    </a:cubicBezTo>
                    <a:cubicBezTo>
                      <a:pt x="61" y="277"/>
                      <a:pt x="61" y="278"/>
                      <a:pt x="62" y="278"/>
                    </a:cubicBezTo>
                    <a:cubicBezTo>
                      <a:pt x="64" y="279"/>
                      <a:pt x="65" y="280"/>
                      <a:pt x="68" y="280"/>
                    </a:cubicBezTo>
                    <a:cubicBezTo>
                      <a:pt x="68" y="280"/>
                      <a:pt x="68" y="280"/>
                      <a:pt x="68" y="280"/>
                    </a:cubicBezTo>
                    <a:cubicBezTo>
                      <a:pt x="72" y="280"/>
                      <a:pt x="74" y="280"/>
                      <a:pt x="74" y="276"/>
                    </a:cubicBezTo>
                    <a:cubicBezTo>
                      <a:pt x="74" y="275"/>
                      <a:pt x="74" y="273"/>
                      <a:pt x="75" y="271"/>
                    </a:cubicBezTo>
                    <a:cubicBezTo>
                      <a:pt x="76" y="268"/>
                      <a:pt x="78" y="268"/>
                      <a:pt x="78" y="268"/>
                    </a:cubicBezTo>
                    <a:cubicBezTo>
                      <a:pt x="79" y="268"/>
                      <a:pt x="79" y="268"/>
                      <a:pt x="80" y="269"/>
                    </a:cubicBezTo>
                    <a:cubicBezTo>
                      <a:pt x="80" y="269"/>
                      <a:pt x="81" y="269"/>
                      <a:pt x="81" y="269"/>
                    </a:cubicBezTo>
                    <a:cubicBezTo>
                      <a:pt x="82" y="269"/>
                      <a:pt x="82" y="269"/>
                      <a:pt x="83" y="269"/>
                    </a:cubicBezTo>
                    <a:cubicBezTo>
                      <a:pt x="85" y="268"/>
                      <a:pt x="87" y="267"/>
                      <a:pt x="88" y="266"/>
                    </a:cubicBezTo>
                    <a:cubicBezTo>
                      <a:pt x="90" y="266"/>
                      <a:pt x="91" y="265"/>
                      <a:pt x="93" y="264"/>
                    </a:cubicBezTo>
                    <a:cubicBezTo>
                      <a:pt x="96" y="266"/>
                      <a:pt x="96" y="269"/>
                      <a:pt x="95" y="273"/>
                    </a:cubicBezTo>
                    <a:cubicBezTo>
                      <a:pt x="95" y="276"/>
                      <a:pt x="94" y="279"/>
                      <a:pt x="96" y="281"/>
                    </a:cubicBezTo>
                    <a:cubicBezTo>
                      <a:pt x="97" y="283"/>
                      <a:pt x="98" y="284"/>
                      <a:pt x="100" y="284"/>
                    </a:cubicBezTo>
                    <a:cubicBezTo>
                      <a:pt x="102" y="284"/>
                      <a:pt x="104" y="282"/>
                      <a:pt x="106" y="279"/>
                    </a:cubicBezTo>
                    <a:cubicBezTo>
                      <a:pt x="107" y="278"/>
                      <a:pt x="108" y="277"/>
                      <a:pt x="108" y="276"/>
                    </a:cubicBezTo>
                    <a:cubicBezTo>
                      <a:pt x="112" y="272"/>
                      <a:pt x="116" y="268"/>
                      <a:pt x="119" y="265"/>
                    </a:cubicBezTo>
                    <a:cubicBezTo>
                      <a:pt x="120" y="264"/>
                      <a:pt x="122" y="263"/>
                      <a:pt x="123" y="262"/>
                    </a:cubicBezTo>
                    <a:cubicBezTo>
                      <a:pt x="128" y="259"/>
                      <a:pt x="131" y="257"/>
                      <a:pt x="131" y="254"/>
                    </a:cubicBezTo>
                    <a:cubicBezTo>
                      <a:pt x="132" y="253"/>
                      <a:pt x="133" y="253"/>
                      <a:pt x="135" y="252"/>
                    </a:cubicBezTo>
                    <a:cubicBezTo>
                      <a:pt x="137" y="252"/>
                      <a:pt x="139" y="252"/>
                      <a:pt x="140" y="250"/>
                    </a:cubicBezTo>
                    <a:cubicBezTo>
                      <a:pt x="141" y="249"/>
                      <a:pt x="141" y="247"/>
                      <a:pt x="142" y="245"/>
                    </a:cubicBezTo>
                    <a:cubicBezTo>
                      <a:pt x="142" y="243"/>
                      <a:pt x="143" y="241"/>
                      <a:pt x="143" y="240"/>
                    </a:cubicBezTo>
                    <a:cubicBezTo>
                      <a:pt x="147" y="233"/>
                      <a:pt x="147" y="230"/>
                      <a:pt x="147" y="221"/>
                    </a:cubicBezTo>
                    <a:cubicBezTo>
                      <a:pt x="147" y="218"/>
                      <a:pt x="147" y="218"/>
                      <a:pt x="147" y="218"/>
                    </a:cubicBezTo>
                    <a:cubicBezTo>
                      <a:pt x="146" y="209"/>
                      <a:pt x="146" y="200"/>
                      <a:pt x="146" y="193"/>
                    </a:cubicBezTo>
                    <a:cubicBezTo>
                      <a:pt x="146" y="193"/>
                      <a:pt x="146" y="193"/>
                      <a:pt x="146" y="193"/>
                    </a:cubicBezTo>
                    <a:cubicBezTo>
                      <a:pt x="146" y="192"/>
                      <a:pt x="146" y="192"/>
                      <a:pt x="146" y="192"/>
                    </a:cubicBezTo>
                    <a:cubicBezTo>
                      <a:pt x="148" y="192"/>
                      <a:pt x="151" y="189"/>
                      <a:pt x="151" y="189"/>
                    </a:cubicBezTo>
                    <a:cubicBezTo>
                      <a:pt x="156" y="184"/>
                      <a:pt x="160" y="179"/>
                      <a:pt x="164" y="174"/>
                    </a:cubicBezTo>
                    <a:cubicBezTo>
                      <a:pt x="166" y="171"/>
                      <a:pt x="168" y="169"/>
                      <a:pt x="170" y="167"/>
                    </a:cubicBezTo>
                    <a:cubicBezTo>
                      <a:pt x="171" y="165"/>
                      <a:pt x="173" y="163"/>
                      <a:pt x="175" y="161"/>
                    </a:cubicBezTo>
                    <a:cubicBezTo>
                      <a:pt x="173" y="160"/>
                      <a:pt x="173" y="160"/>
                      <a:pt x="173" y="160"/>
                    </a:cubicBezTo>
                    <a:cubicBezTo>
                      <a:pt x="173" y="160"/>
                      <a:pt x="173" y="160"/>
                      <a:pt x="173" y="160"/>
                    </a:cubicBezTo>
                    <a:cubicBezTo>
                      <a:pt x="175" y="161"/>
                      <a:pt x="175" y="161"/>
                      <a:pt x="175" y="161"/>
                    </a:cubicBezTo>
                    <a:cubicBezTo>
                      <a:pt x="177" y="158"/>
                      <a:pt x="180" y="154"/>
                      <a:pt x="182" y="152"/>
                    </a:cubicBezTo>
                    <a:cubicBezTo>
                      <a:pt x="183" y="151"/>
                      <a:pt x="184" y="149"/>
                      <a:pt x="185" y="148"/>
                    </a:cubicBezTo>
                    <a:cubicBezTo>
                      <a:pt x="188" y="146"/>
                      <a:pt x="191" y="143"/>
                      <a:pt x="192" y="140"/>
                    </a:cubicBezTo>
                    <a:cubicBezTo>
                      <a:pt x="194" y="136"/>
                      <a:pt x="193" y="132"/>
                      <a:pt x="192" y="127"/>
                    </a:cubicBezTo>
                    <a:cubicBezTo>
                      <a:pt x="192" y="125"/>
                      <a:pt x="191" y="124"/>
                      <a:pt x="191" y="122"/>
                    </a:cubicBezTo>
                    <a:cubicBezTo>
                      <a:pt x="191" y="116"/>
                      <a:pt x="192" y="110"/>
                      <a:pt x="194" y="104"/>
                    </a:cubicBezTo>
                    <a:cubicBezTo>
                      <a:pt x="194" y="100"/>
                      <a:pt x="195" y="97"/>
                      <a:pt x="195" y="94"/>
                    </a:cubicBezTo>
                    <a:cubicBezTo>
                      <a:pt x="196" y="88"/>
                      <a:pt x="197" y="83"/>
                      <a:pt x="199" y="77"/>
                    </a:cubicBezTo>
                    <a:cubicBezTo>
                      <a:pt x="201" y="70"/>
                      <a:pt x="202" y="62"/>
                      <a:pt x="203" y="53"/>
                    </a:cubicBezTo>
                    <a:cubicBezTo>
                      <a:pt x="203" y="46"/>
                      <a:pt x="205" y="41"/>
                      <a:pt x="208" y="35"/>
                    </a:cubicBezTo>
                    <a:cubicBezTo>
                      <a:pt x="209" y="34"/>
                      <a:pt x="210" y="32"/>
                      <a:pt x="210" y="31"/>
                    </a:cubicBezTo>
                    <a:cubicBezTo>
                      <a:pt x="213" y="25"/>
                      <a:pt x="218" y="14"/>
                      <a:pt x="215" y="6"/>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3" name="Freeform 66">
                <a:extLst>
                  <a:ext uri="{FF2B5EF4-FFF2-40B4-BE49-F238E27FC236}">
                    <a16:creationId xmlns:a16="http://schemas.microsoft.com/office/drawing/2014/main" id="{1F0FBD28-C80D-4F96-9257-5D8298C284D0}"/>
                  </a:ext>
                </a:extLst>
              </p:cNvPr>
              <p:cNvSpPr>
                <a:spLocks/>
              </p:cNvSpPr>
              <p:nvPr/>
            </p:nvSpPr>
            <p:spPr bwMode="auto">
              <a:xfrm>
                <a:off x="2333" y="1406"/>
                <a:ext cx="625" cy="578"/>
              </a:xfrm>
              <a:custGeom>
                <a:avLst/>
                <a:gdLst>
                  <a:gd name="T0" fmla="*/ 330 w 345"/>
                  <a:gd name="T1" fmla="*/ 40 h 319"/>
                  <a:gd name="T2" fmla="*/ 327 w 345"/>
                  <a:gd name="T3" fmla="*/ 27 h 319"/>
                  <a:gd name="T4" fmla="*/ 317 w 345"/>
                  <a:gd name="T5" fmla="*/ 12 h 319"/>
                  <a:gd name="T6" fmla="*/ 294 w 345"/>
                  <a:gd name="T7" fmla="*/ 14 h 319"/>
                  <a:gd name="T8" fmla="*/ 275 w 345"/>
                  <a:gd name="T9" fmla="*/ 27 h 319"/>
                  <a:gd name="T10" fmla="*/ 248 w 345"/>
                  <a:gd name="T11" fmla="*/ 18 h 319"/>
                  <a:gd name="T12" fmla="*/ 200 w 345"/>
                  <a:gd name="T13" fmla="*/ 34 h 319"/>
                  <a:gd name="T14" fmla="*/ 190 w 345"/>
                  <a:gd name="T15" fmla="*/ 34 h 319"/>
                  <a:gd name="T16" fmla="*/ 164 w 345"/>
                  <a:gd name="T17" fmla="*/ 27 h 319"/>
                  <a:gd name="T18" fmla="*/ 135 w 345"/>
                  <a:gd name="T19" fmla="*/ 24 h 319"/>
                  <a:gd name="T20" fmla="*/ 103 w 345"/>
                  <a:gd name="T21" fmla="*/ 7 h 319"/>
                  <a:gd name="T22" fmla="*/ 94 w 345"/>
                  <a:gd name="T23" fmla="*/ 6 h 319"/>
                  <a:gd name="T24" fmla="*/ 74 w 345"/>
                  <a:gd name="T25" fmla="*/ 3 h 319"/>
                  <a:gd name="T26" fmla="*/ 50 w 345"/>
                  <a:gd name="T27" fmla="*/ 7 h 319"/>
                  <a:gd name="T28" fmla="*/ 40 w 345"/>
                  <a:gd name="T29" fmla="*/ 24 h 319"/>
                  <a:gd name="T30" fmla="*/ 28 w 345"/>
                  <a:gd name="T31" fmla="*/ 43 h 319"/>
                  <a:gd name="T32" fmla="*/ 26 w 345"/>
                  <a:gd name="T33" fmla="*/ 72 h 319"/>
                  <a:gd name="T34" fmla="*/ 26 w 345"/>
                  <a:gd name="T35" fmla="*/ 88 h 319"/>
                  <a:gd name="T36" fmla="*/ 31 w 345"/>
                  <a:gd name="T37" fmla="*/ 104 h 319"/>
                  <a:gd name="T38" fmla="*/ 26 w 345"/>
                  <a:gd name="T39" fmla="*/ 119 h 319"/>
                  <a:gd name="T40" fmla="*/ 27 w 345"/>
                  <a:gd name="T41" fmla="*/ 126 h 319"/>
                  <a:gd name="T42" fmla="*/ 21 w 345"/>
                  <a:gd name="T43" fmla="*/ 133 h 319"/>
                  <a:gd name="T44" fmla="*/ 7 w 345"/>
                  <a:gd name="T45" fmla="*/ 158 h 319"/>
                  <a:gd name="T46" fmla="*/ 1 w 345"/>
                  <a:gd name="T47" fmla="*/ 175 h 319"/>
                  <a:gd name="T48" fmla="*/ 1 w 345"/>
                  <a:gd name="T49" fmla="*/ 246 h 319"/>
                  <a:gd name="T50" fmla="*/ 15 w 345"/>
                  <a:gd name="T51" fmla="*/ 248 h 319"/>
                  <a:gd name="T52" fmla="*/ 22 w 345"/>
                  <a:gd name="T53" fmla="*/ 245 h 319"/>
                  <a:gd name="T54" fmla="*/ 38 w 345"/>
                  <a:gd name="T55" fmla="*/ 248 h 319"/>
                  <a:gd name="T56" fmla="*/ 66 w 345"/>
                  <a:gd name="T57" fmla="*/ 270 h 319"/>
                  <a:gd name="T58" fmla="*/ 74 w 345"/>
                  <a:gd name="T59" fmla="*/ 281 h 319"/>
                  <a:gd name="T60" fmla="*/ 88 w 345"/>
                  <a:gd name="T61" fmla="*/ 313 h 319"/>
                  <a:gd name="T62" fmla="*/ 103 w 345"/>
                  <a:gd name="T63" fmla="*/ 317 h 319"/>
                  <a:gd name="T64" fmla="*/ 112 w 345"/>
                  <a:gd name="T65" fmla="*/ 316 h 319"/>
                  <a:gd name="T66" fmla="*/ 129 w 345"/>
                  <a:gd name="T67" fmla="*/ 310 h 319"/>
                  <a:gd name="T68" fmla="*/ 137 w 345"/>
                  <a:gd name="T69" fmla="*/ 309 h 319"/>
                  <a:gd name="T70" fmla="*/ 149 w 345"/>
                  <a:gd name="T71" fmla="*/ 310 h 319"/>
                  <a:gd name="T72" fmla="*/ 163 w 345"/>
                  <a:gd name="T73" fmla="*/ 308 h 319"/>
                  <a:gd name="T74" fmla="*/ 173 w 345"/>
                  <a:gd name="T75" fmla="*/ 295 h 319"/>
                  <a:gd name="T76" fmla="*/ 178 w 345"/>
                  <a:gd name="T77" fmla="*/ 278 h 319"/>
                  <a:gd name="T78" fmla="*/ 182 w 345"/>
                  <a:gd name="T79" fmla="*/ 264 h 319"/>
                  <a:gd name="T80" fmla="*/ 204 w 345"/>
                  <a:gd name="T81" fmla="*/ 244 h 319"/>
                  <a:gd name="T82" fmla="*/ 207 w 345"/>
                  <a:gd name="T83" fmla="*/ 235 h 319"/>
                  <a:gd name="T84" fmla="*/ 212 w 345"/>
                  <a:gd name="T85" fmla="*/ 229 h 319"/>
                  <a:gd name="T86" fmla="*/ 217 w 345"/>
                  <a:gd name="T87" fmla="*/ 230 h 319"/>
                  <a:gd name="T88" fmla="*/ 228 w 345"/>
                  <a:gd name="T89" fmla="*/ 225 h 319"/>
                  <a:gd name="T90" fmla="*/ 240 w 345"/>
                  <a:gd name="T91" fmla="*/ 235 h 319"/>
                  <a:gd name="T92" fmla="*/ 246 w 345"/>
                  <a:gd name="T93" fmla="*/ 246 h 319"/>
                  <a:gd name="T94" fmla="*/ 263 w 345"/>
                  <a:gd name="T95" fmla="*/ 228 h 319"/>
                  <a:gd name="T96" fmla="*/ 270 w 345"/>
                  <a:gd name="T97" fmla="*/ 206 h 319"/>
                  <a:gd name="T98" fmla="*/ 276 w 345"/>
                  <a:gd name="T99" fmla="*/ 186 h 319"/>
                  <a:gd name="T100" fmla="*/ 295 w 345"/>
                  <a:gd name="T101" fmla="*/ 152 h 319"/>
                  <a:gd name="T102" fmla="*/ 305 w 345"/>
                  <a:gd name="T103" fmla="*/ 131 h 319"/>
                  <a:gd name="T104" fmla="*/ 315 w 345"/>
                  <a:gd name="T105" fmla="*/ 104 h 319"/>
                  <a:gd name="T106" fmla="*/ 340 w 345"/>
                  <a:gd name="T107" fmla="*/ 8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5" h="319">
                    <a:moveTo>
                      <a:pt x="343" y="55"/>
                    </a:moveTo>
                    <a:cubicBezTo>
                      <a:pt x="342" y="53"/>
                      <a:pt x="339" y="52"/>
                      <a:pt x="337" y="52"/>
                    </a:cubicBezTo>
                    <a:cubicBezTo>
                      <a:pt x="334" y="51"/>
                      <a:pt x="332" y="50"/>
                      <a:pt x="331" y="48"/>
                    </a:cubicBezTo>
                    <a:cubicBezTo>
                      <a:pt x="330" y="47"/>
                      <a:pt x="330" y="46"/>
                      <a:pt x="330" y="44"/>
                    </a:cubicBezTo>
                    <a:cubicBezTo>
                      <a:pt x="330" y="43"/>
                      <a:pt x="330" y="41"/>
                      <a:pt x="330" y="40"/>
                    </a:cubicBezTo>
                    <a:cubicBezTo>
                      <a:pt x="330" y="39"/>
                      <a:pt x="329" y="37"/>
                      <a:pt x="329" y="35"/>
                    </a:cubicBezTo>
                    <a:cubicBezTo>
                      <a:pt x="329" y="33"/>
                      <a:pt x="328" y="30"/>
                      <a:pt x="327" y="28"/>
                    </a:cubicBezTo>
                    <a:cubicBezTo>
                      <a:pt x="327" y="28"/>
                      <a:pt x="327" y="28"/>
                      <a:pt x="327" y="28"/>
                    </a:cubicBezTo>
                    <a:cubicBezTo>
                      <a:pt x="327" y="27"/>
                      <a:pt x="327" y="27"/>
                      <a:pt x="327" y="27"/>
                    </a:cubicBezTo>
                    <a:cubicBezTo>
                      <a:pt x="327" y="27"/>
                      <a:pt x="327" y="27"/>
                      <a:pt x="327" y="27"/>
                    </a:cubicBezTo>
                    <a:cubicBezTo>
                      <a:pt x="327" y="27"/>
                      <a:pt x="327" y="27"/>
                      <a:pt x="327" y="27"/>
                    </a:cubicBezTo>
                    <a:cubicBezTo>
                      <a:pt x="326" y="23"/>
                      <a:pt x="324" y="21"/>
                      <a:pt x="321" y="17"/>
                    </a:cubicBezTo>
                    <a:cubicBezTo>
                      <a:pt x="320" y="17"/>
                      <a:pt x="320" y="16"/>
                      <a:pt x="319" y="15"/>
                    </a:cubicBezTo>
                    <a:cubicBezTo>
                      <a:pt x="319" y="14"/>
                      <a:pt x="318" y="13"/>
                      <a:pt x="318" y="13"/>
                    </a:cubicBezTo>
                    <a:cubicBezTo>
                      <a:pt x="317" y="12"/>
                      <a:pt x="317" y="12"/>
                      <a:pt x="317" y="12"/>
                    </a:cubicBezTo>
                    <a:cubicBezTo>
                      <a:pt x="315" y="9"/>
                      <a:pt x="313" y="6"/>
                      <a:pt x="310" y="6"/>
                    </a:cubicBezTo>
                    <a:cubicBezTo>
                      <a:pt x="308" y="6"/>
                      <a:pt x="306" y="7"/>
                      <a:pt x="304" y="8"/>
                    </a:cubicBezTo>
                    <a:cubicBezTo>
                      <a:pt x="303" y="8"/>
                      <a:pt x="301" y="9"/>
                      <a:pt x="300" y="10"/>
                    </a:cubicBezTo>
                    <a:cubicBezTo>
                      <a:pt x="299" y="11"/>
                      <a:pt x="298" y="12"/>
                      <a:pt x="297" y="13"/>
                    </a:cubicBezTo>
                    <a:cubicBezTo>
                      <a:pt x="296" y="13"/>
                      <a:pt x="295" y="14"/>
                      <a:pt x="294" y="14"/>
                    </a:cubicBezTo>
                    <a:cubicBezTo>
                      <a:pt x="292" y="14"/>
                      <a:pt x="291" y="15"/>
                      <a:pt x="289" y="16"/>
                    </a:cubicBezTo>
                    <a:cubicBezTo>
                      <a:pt x="287" y="18"/>
                      <a:pt x="286" y="20"/>
                      <a:pt x="285" y="22"/>
                    </a:cubicBezTo>
                    <a:cubicBezTo>
                      <a:pt x="285" y="23"/>
                      <a:pt x="284" y="24"/>
                      <a:pt x="283" y="25"/>
                    </a:cubicBezTo>
                    <a:cubicBezTo>
                      <a:pt x="282" y="27"/>
                      <a:pt x="280" y="27"/>
                      <a:pt x="277" y="27"/>
                    </a:cubicBezTo>
                    <a:cubicBezTo>
                      <a:pt x="276" y="27"/>
                      <a:pt x="275" y="27"/>
                      <a:pt x="275" y="27"/>
                    </a:cubicBezTo>
                    <a:cubicBezTo>
                      <a:pt x="272" y="27"/>
                      <a:pt x="270" y="26"/>
                      <a:pt x="268" y="24"/>
                    </a:cubicBezTo>
                    <a:cubicBezTo>
                      <a:pt x="267" y="23"/>
                      <a:pt x="266" y="23"/>
                      <a:pt x="265" y="22"/>
                    </a:cubicBezTo>
                    <a:cubicBezTo>
                      <a:pt x="262" y="20"/>
                      <a:pt x="258" y="20"/>
                      <a:pt x="255" y="19"/>
                    </a:cubicBezTo>
                    <a:cubicBezTo>
                      <a:pt x="254" y="19"/>
                      <a:pt x="253" y="19"/>
                      <a:pt x="251" y="18"/>
                    </a:cubicBezTo>
                    <a:cubicBezTo>
                      <a:pt x="250" y="18"/>
                      <a:pt x="249" y="18"/>
                      <a:pt x="248" y="18"/>
                    </a:cubicBezTo>
                    <a:cubicBezTo>
                      <a:pt x="245" y="17"/>
                      <a:pt x="241" y="16"/>
                      <a:pt x="237" y="16"/>
                    </a:cubicBezTo>
                    <a:cubicBezTo>
                      <a:pt x="237" y="16"/>
                      <a:pt x="237" y="16"/>
                      <a:pt x="237" y="16"/>
                    </a:cubicBezTo>
                    <a:cubicBezTo>
                      <a:pt x="224" y="16"/>
                      <a:pt x="215" y="22"/>
                      <a:pt x="208" y="26"/>
                    </a:cubicBezTo>
                    <a:cubicBezTo>
                      <a:pt x="206" y="28"/>
                      <a:pt x="205" y="29"/>
                      <a:pt x="203" y="31"/>
                    </a:cubicBezTo>
                    <a:cubicBezTo>
                      <a:pt x="202" y="32"/>
                      <a:pt x="201" y="33"/>
                      <a:pt x="200" y="34"/>
                    </a:cubicBezTo>
                    <a:cubicBezTo>
                      <a:pt x="199" y="34"/>
                      <a:pt x="199" y="34"/>
                      <a:pt x="199" y="34"/>
                    </a:cubicBezTo>
                    <a:cubicBezTo>
                      <a:pt x="198" y="35"/>
                      <a:pt x="198" y="35"/>
                      <a:pt x="198" y="35"/>
                    </a:cubicBezTo>
                    <a:cubicBezTo>
                      <a:pt x="198" y="35"/>
                      <a:pt x="197" y="35"/>
                      <a:pt x="196" y="35"/>
                    </a:cubicBezTo>
                    <a:cubicBezTo>
                      <a:pt x="195" y="35"/>
                      <a:pt x="194" y="34"/>
                      <a:pt x="194" y="34"/>
                    </a:cubicBezTo>
                    <a:cubicBezTo>
                      <a:pt x="193" y="34"/>
                      <a:pt x="191" y="34"/>
                      <a:pt x="190" y="34"/>
                    </a:cubicBezTo>
                    <a:cubicBezTo>
                      <a:pt x="190" y="34"/>
                      <a:pt x="190" y="34"/>
                      <a:pt x="189" y="34"/>
                    </a:cubicBezTo>
                    <a:cubicBezTo>
                      <a:pt x="188" y="34"/>
                      <a:pt x="187" y="34"/>
                      <a:pt x="186" y="34"/>
                    </a:cubicBezTo>
                    <a:cubicBezTo>
                      <a:pt x="184" y="34"/>
                      <a:pt x="182" y="34"/>
                      <a:pt x="181" y="34"/>
                    </a:cubicBezTo>
                    <a:cubicBezTo>
                      <a:pt x="180" y="34"/>
                      <a:pt x="180" y="34"/>
                      <a:pt x="180" y="34"/>
                    </a:cubicBezTo>
                    <a:cubicBezTo>
                      <a:pt x="175" y="34"/>
                      <a:pt x="168" y="30"/>
                      <a:pt x="164" y="27"/>
                    </a:cubicBezTo>
                    <a:cubicBezTo>
                      <a:pt x="163" y="26"/>
                      <a:pt x="163" y="26"/>
                      <a:pt x="163" y="26"/>
                    </a:cubicBezTo>
                    <a:cubicBezTo>
                      <a:pt x="160" y="23"/>
                      <a:pt x="156" y="20"/>
                      <a:pt x="152" y="19"/>
                    </a:cubicBezTo>
                    <a:cubicBezTo>
                      <a:pt x="150" y="18"/>
                      <a:pt x="149" y="18"/>
                      <a:pt x="148" y="18"/>
                    </a:cubicBezTo>
                    <a:cubicBezTo>
                      <a:pt x="144" y="18"/>
                      <a:pt x="142" y="20"/>
                      <a:pt x="138" y="22"/>
                    </a:cubicBezTo>
                    <a:cubicBezTo>
                      <a:pt x="137" y="22"/>
                      <a:pt x="136" y="23"/>
                      <a:pt x="135" y="24"/>
                    </a:cubicBezTo>
                    <a:cubicBezTo>
                      <a:pt x="132" y="25"/>
                      <a:pt x="129" y="27"/>
                      <a:pt x="125" y="28"/>
                    </a:cubicBezTo>
                    <a:cubicBezTo>
                      <a:pt x="125" y="29"/>
                      <a:pt x="124" y="29"/>
                      <a:pt x="123" y="29"/>
                    </a:cubicBezTo>
                    <a:cubicBezTo>
                      <a:pt x="119" y="29"/>
                      <a:pt x="117" y="23"/>
                      <a:pt x="115" y="20"/>
                    </a:cubicBezTo>
                    <a:cubicBezTo>
                      <a:pt x="114" y="18"/>
                      <a:pt x="113" y="16"/>
                      <a:pt x="112" y="14"/>
                    </a:cubicBezTo>
                    <a:cubicBezTo>
                      <a:pt x="109" y="11"/>
                      <a:pt x="106" y="8"/>
                      <a:pt x="103" y="7"/>
                    </a:cubicBezTo>
                    <a:cubicBezTo>
                      <a:pt x="103" y="7"/>
                      <a:pt x="102" y="7"/>
                      <a:pt x="102" y="7"/>
                    </a:cubicBezTo>
                    <a:cubicBezTo>
                      <a:pt x="101" y="7"/>
                      <a:pt x="100" y="7"/>
                      <a:pt x="100" y="7"/>
                    </a:cubicBezTo>
                    <a:cubicBezTo>
                      <a:pt x="99" y="7"/>
                      <a:pt x="98" y="7"/>
                      <a:pt x="98" y="7"/>
                    </a:cubicBezTo>
                    <a:cubicBezTo>
                      <a:pt x="97" y="7"/>
                      <a:pt x="97" y="7"/>
                      <a:pt x="97" y="7"/>
                    </a:cubicBezTo>
                    <a:cubicBezTo>
                      <a:pt x="96" y="7"/>
                      <a:pt x="95" y="6"/>
                      <a:pt x="94" y="6"/>
                    </a:cubicBezTo>
                    <a:cubicBezTo>
                      <a:pt x="93" y="5"/>
                      <a:pt x="93" y="5"/>
                      <a:pt x="93" y="5"/>
                    </a:cubicBezTo>
                    <a:cubicBezTo>
                      <a:pt x="90" y="3"/>
                      <a:pt x="87" y="2"/>
                      <a:pt x="83" y="1"/>
                    </a:cubicBezTo>
                    <a:cubicBezTo>
                      <a:pt x="81" y="0"/>
                      <a:pt x="81" y="0"/>
                      <a:pt x="81" y="0"/>
                    </a:cubicBezTo>
                    <a:cubicBezTo>
                      <a:pt x="80" y="0"/>
                      <a:pt x="80" y="0"/>
                      <a:pt x="79" y="0"/>
                    </a:cubicBezTo>
                    <a:cubicBezTo>
                      <a:pt x="77" y="0"/>
                      <a:pt x="76" y="1"/>
                      <a:pt x="74" y="3"/>
                    </a:cubicBezTo>
                    <a:cubicBezTo>
                      <a:pt x="72" y="4"/>
                      <a:pt x="71" y="5"/>
                      <a:pt x="69" y="5"/>
                    </a:cubicBezTo>
                    <a:cubicBezTo>
                      <a:pt x="68" y="5"/>
                      <a:pt x="67" y="5"/>
                      <a:pt x="66" y="5"/>
                    </a:cubicBezTo>
                    <a:cubicBezTo>
                      <a:pt x="65" y="5"/>
                      <a:pt x="63" y="5"/>
                      <a:pt x="62" y="5"/>
                    </a:cubicBezTo>
                    <a:cubicBezTo>
                      <a:pt x="60" y="5"/>
                      <a:pt x="59" y="5"/>
                      <a:pt x="57" y="5"/>
                    </a:cubicBezTo>
                    <a:cubicBezTo>
                      <a:pt x="54" y="5"/>
                      <a:pt x="52" y="5"/>
                      <a:pt x="50" y="7"/>
                    </a:cubicBezTo>
                    <a:cubicBezTo>
                      <a:pt x="49" y="7"/>
                      <a:pt x="48" y="8"/>
                      <a:pt x="47" y="8"/>
                    </a:cubicBezTo>
                    <a:cubicBezTo>
                      <a:pt x="45" y="9"/>
                      <a:pt x="43" y="11"/>
                      <a:pt x="41" y="12"/>
                    </a:cubicBezTo>
                    <a:cubicBezTo>
                      <a:pt x="40" y="14"/>
                      <a:pt x="40" y="17"/>
                      <a:pt x="40" y="20"/>
                    </a:cubicBezTo>
                    <a:cubicBezTo>
                      <a:pt x="40" y="20"/>
                      <a:pt x="40" y="21"/>
                      <a:pt x="40" y="22"/>
                    </a:cubicBezTo>
                    <a:cubicBezTo>
                      <a:pt x="40" y="22"/>
                      <a:pt x="40" y="23"/>
                      <a:pt x="40" y="24"/>
                    </a:cubicBezTo>
                    <a:cubicBezTo>
                      <a:pt x="40" y="26"/>
                      <a:pt x="40" y="28"/>
                      <a:pt x="39" y="30"/>
                    </a:cubicBezTo>
                    <a:cubicBezTo>
                      <a:pt x="38" y="32"/>
                      <a:pt x="37" y="34"/>
                      <a:pt x="36" y="35"/>
                    </a:cubicBezTo>
                    <a:cubicBezTo>
                      <a:pt x="35" y="36"/>
                      <a:pt x="35" y="37"/>
                      <a:pt x="34" y="37"/>
                    </a:cubicBezTo>
                    <a:cubicBezTo>
                      <a:pt x="33" y="39"/>
                      <a:pt x="32" y="40"/>
                      <a:pt x="31" y="41"/>
                    </a:cubicBezTo>
                    <a:cubicBezTo>
                      <a:pt x="30" y="41"/>
                      <a:pt x="29" y="42"/>
                      <a:pt x="28" y="43"/>
                    </a:cubicBezTo>
                    <a:cubicBezTo>
                      <a:pt x="26" y="45"/>
                      <a:pt x="25" y="48"/>
                      <a:pt x="26" y="52"/>
                    </a:cubicBezTo>
                    <a:cubicBezTo>
                      <a:pt x="26" y="53"/>
                      <a:pt x="26" y="55"/>
                      <a:pt x="27" y="56"/>
                    </a:cubicBezTo>
                    <a:cubicBezTo>
                      <a:pt x="28" y="61"/>
                      <a:pt x="29" y="66"/>
                      <a:pt x="26" y="71"/>
                    </a:cubicBezTo>
                    <a:cubicBezTo>
                      <a:pt x="26" y="71"/>
                      <a:pt x="26" y="71"/>
                      <a:pt x="26" y="71"/>
                    </a:cubicBezTo>
                    <a:cubicBezTo>
                      <a:pt x="26" y="72"/>
                      <a:pt x="26" y="72"/>
                      <a:pt x="26" y="72"/>
                    </a:cubicBezTo>
                    <a:cubicBezTo>
                      <a:pt x="26" y="73"/>
                      <a:pt x="26" y="73"/>
                      <a:pt x="26" y="73"/>
                    </a:cubicBezTo>
                    <a:cubicBezTo>
                      <a:pt x="25" y="74"/>
                      <a:pt x="25" y="75"/>
                      <a:pt x="24" y="76"/>
                    </a:cubicBezTo>
                    <a:cubicBezTo>
                      <a:pt x="23" y="78"/>
                      <a:pt x="22" y="79"/>
                      <a:pt x="22" y="80"/>
                    </a:cubicBezTo>
                    <a:cubicBezTo>
                      <a:pt x="22" y="83"/>
                      <a:pt x="24" y="85"/>
                      <a:pt x="26" y="87"/>
                    </a:cubicBezTo>
                    <a:cubicBezTo>
                      <a:pt x="26" y="88"/>
                      <a:pt x="26" y="88"/>
                      <a:pt x="26" y="88"/>
                    </a:cubicBezTo>
                    <a:cubicBezTo>
                      <a:pt x="28" y="90"/>
                      <a:pt x="29" y="92"/>
                      <a:pt x="30" y="96"/>
                    </a:cubicBezTo>
                    <a:cubicBezTo>
                      <a:pt x="30" y="97"/>
                      <a:pt x="30" y="98"/>
                      <a:pt x="30" y="99"/>
                    </a:cubicBezTo>
                    <a:cubicBezTo>
                      <a:pt x="30" y="99"/>
                      <a:pt x="30" y="100"/>
                      <a:pt x="30" y="101"/>
                    </a:cubicBezTo>
                    <a:cubicBezTo>
                      <a:pt x="30" y="102"/>
                      <a:pt x="30" y="103"/>
                      <a:pt x="30" y="103"/>
                    </a:cubicBezTo>
                    <a:cubicBezTo>
                      <a:pt x="31" y="104"/>
                      <a:pt x="31" y="104"/>
                      <a:pt x="31" y="104"/>
                    </a:cubicBezTo>
                    <a:cubicBezTo>
                      <a:pt x="31" y="104"/>
                      <a:pt x="31" y="104"/>
                      <a:pt x="31" y="104"/>
                    </a:cubicBezTo>
                    <a:cubicBezTo>
                      <a:pt x="32" y="104"/>
                      <a:pt x="32" y="104"/>
                      <a:pt x="32" y="105"/>
                    </a:cubicBezTo>
                    <a:cubicBezTo>
                      <a:pt x="33" y="106"/>
                      <a:pt x="33" y="108"/>
                      <a:pt x="32" y="110"/>
                    </a:cubicBezTo>
                    <a:cubicBezTo>
                      <a:pt x="32" y="112"/>
                      <a:pt x="30" y="113"/>
                      <a:pt x="29" y="114"/>
                    </a:cubicBezTo>
                    <a:cubicBezTo>
                      <a:pt x="26" y="115"/>
                      <a:pt x="26" y="116"/>
                      <a:pt x="26" y="119"/>
                    </a:cubicBezTo>
                    <a:cubicBezTo>
                      <a:pt x="26" y="120"/>
                      <a:pt x="26" y="120"/>
                      <a:pt x="26" y="120"/>
                    </a:cubicBezTo>
                    <a:cubicBezTo>
                      <a:pt x="26" y="121"/>
                      <a:pt x="26" y="121"/>
                      <a:pt x="26" y="121"/>
                    </a:cubicBezTo>
                    <a:cubicBezTo>
                      <a:pt x="27" y="123"/>
                      <a:pt x="27" y="123"/>
                      <a:pt x="27" y="123"/>
                    </a:cubicBezTo>
                    <a:cubicBezTo>
                      <a:pt x="28" y="123"/>
                      <a:pt x="28" y="124"/>
                      <a:pt x="28" y="124"/>
                    </a:cubicBezTo>
                    <a:cubicBezTo>
                      <a:pt x="28" y="125"/>
                      <a:pt x="27" y="125"/>
                      <a:pt x="27" y="126"/>
                    </a:cubicBezTo>
                    <a:cubicBezTo>
                      <a:pt x="27" y="126"/>
                      <a:pt x="26" y="126"/>
                      <a:pt x="26" y="127"/>
                    </a:cubicBezTo>
                    <a:cubicBezTo>
                      <a:pt x="26" y="127"/>
                      <a:pt x="26" y="128"/>
                      <a:pt x="25" y="129"/>
                    </a:cubicBezTo>
                    <a:cubicBezTo>
                      <a:pt x="25" y="129"/>
                      <a:pt x="25" y="130"/>
                      <a:pt x="25" y="130"/>
                    </a:cubicBezTo>
                    <a:cubicBezTo>
                      <a:pt x="24" y="132"/>
                      <a:pt x="23" y="132"/>
                      <a:pt x="22" y="133"/>
                    </a:cubicBezTo>
                    <a:cubicBezTo>
                      <a:pt x="22" y="133"/>
                      <a:pt x="21" y="133"/>
                      <a:pt x="21" y="133"/>
                    </a:cubicBezTo>
                    <a:cubicBezTo>
                      <a:pt x="19" y="135"/>
                      <a:pt x="17" y="137"/>
                      <a:pt x="16" y="140"/>
                    </a:cubicBezTo>
                    <a:cubicBezTo>
                      <a:pt x="15" y="141"/>
                      <a:pt x="14" y="142"/>
                      <a:pt x="14" y="143"/>
                    </a:cubicBezTo>
                    <a:cubicBezTo>
                      <a:pt x="13" y="145"/>
                      <a:pt x="12" y="147"/>
                      <a:pt x="12" y="149"/>
                    </a:cubicBezTo>
                    <a:cubicBezTo>
                      <a:pt x="13" y="154"/>
                      <a:pt x="13" y="157"/>
                      <a:pt x="9" y="158"/>
                    </a:cubicBezTo>
                    <a:cubicBezTo>
                      <a:pt x="8" y="158"/>
                      <a:pt x="8" y="158"/>
                      <a:pt x="7" y="158"/>
                    </a:cubicBezTo>
                    <a:cubicBezTo>
                      <a:pt x="5" y="158"/>
                      <a:pt x="2" y="159"/>
                      <a:pt x="1" y="161"/>
                    </a:cubicBezTo>
                    <a:cubicBezTo>
                      <a:pt x="1" y="162"/>
                      <a:pt x="1" y="164"/>
                      <a:pt x="1" y="165"/>
                    </a:cubicBezTo>
                    <a:cubicBezTo>
                      <a:pt x="1" y="166"/>
                      <a:pt x="1" y="167"/>
                      <a:pt x="1" y="168"/>
                    </a:cubicBezTo>
                    <a:cubicBezTo>
                      <a:pt x="1" y="169"/>
                      <a:pt x="1" y="169"/>
                      <a:pt x="1" y="169"/>
                    </a:cubicBezTo>
                    <a:cubicBezTo>
                      <a:pt x="1" y="171"/>
                      <a:pt x="1" y="173"/>
                      <a:pt x="1" y="175"/>
                    </a:cubicBezTo>
                    <a:cubicBezTo>
                      <a:pt x="1" y="180"/>
                      <a:pt x="1" y="184"/>
                      <a:pt x="0" y="189"/>
                    </a:cubicBezTo>
                    <a:cubicBezTo>
                      <a:pt x="0" y="196"/>
                      <a:pt x="0" y="202"/>
                      <a:pt x="1" y="209"/>
                    </a:cubicBezTo>
                    <a:cubicBezTo>
                      <a:pt x="1" y="213"/>
                      <a:pt x="1" y="217"/>
                      <a:pt x="1" y="221"/>
                    </a:cubicBezTo>
                    <a:cubicBezTo>
                      <a:pt x="1" y="224"/>
                      <a:pt x="1" y="227"/>
                      <a:pt x="1" y="230"/>
                    </a:cubicBezTo>
                    <a:cubicBezTo>
                      <a:pt x="1" y="236"/>
                      <a:pt x="1" y="241"/>
                      <a:pt x="1" y="246"/>
                    </a:cubicBezTo>
                    <a:cubicBezTo>
                      <a:pt x="1" y="248"/>
                      <a:pt x="1" y="248"/>
                      <a:pt x="1" y="248"/>
                    </a:cubicBezTo>
                    <a:cubicBezTo>
                      <a:pt x="3" y="248"/>
                      <a:pt x="3" y="248"/>
                      <a:pt x="3" y="248"/>
                    </a:cubicBezTo>
                    <a:cubicBezTo>
                      <a:pt x="4" y="248"/>
                      <a:pt x="6" y="248"/>
                      <a:pt x="7" y="248"/>
                    </a:cubicBezTo>
                    <a:cubicBezTo>
                      <a:pt x="9" y="248"/>
                      <a:pt x="11" y="248"/>
                      <a:pt x="13" y="248"/>
                    </a:cubicBezTo>
                    <a:cubicBezTo>
                      <a:pt x="14" y="248"/>
                      <a:pt x="14" y="248"/>
                      <a:pt x="15" y="248"/>
                    </a:cubicBezTo>
                    <a:cubicBezTo>
                      <a:pt x="16" y="248"/>
                      <a:pt x="17" y="248"/>
                      <a:pt x="18" y="247"/>
                    </a:cubicBezTo>
                    <a:cubicBezTo>
                      <a:pt x="19" y="247"/>
                      <a:pt x="20" y="245"/>
                      <a:pt x="21" y="245"/>
                    </a:cubicBezTo>
                    <a:cubicBezTo>
                      <a:pt x="21" y="244"/>
                      <a:pt x="21" y="244"/>
                      <a:pt x="21" y="244"/>
                    </a:cubicBezTo>
                    <a:cubicBezTo>
                      <a:pt x="22" y="244"/>
                      <a:pt x="22" y="243"/>
                      <a:pt x="23" y="243"/>
                    </a:cubicBezTo>
                    <a:cubicBezTo>
                      <a:pt x="23" y="244"/>
                      <a:pt x="22" y="244"/>
                      <a:pt x="22" y="245"/>
                    </a:cubicBezTo>
                    <a:cubicBezTo>
                      <a:pt x="21" y="247"/>
                      <a:pt x="21" y="247"/>
                      <a:pt x="21" y="247"/>
                    </a:cubicBezTo>
                    <a:cubicBezTo>
                      <a:pt x="24" y="247"/>
                      <a:pt x="24" y="247"/>
                      <a:pt x="24" y="247"/>
                    </a:cubicBezTo>
                    <a:cubicBezTo>
                      <a:pt x="25" y="247"/>
                      <a:pt x="27" y="248"/>
                      <a:pt x="28" y="248"/>
                    </a:cubicBezTo>
                    <a:cubicBezTo>
                      <a:pt x="30" y="248"/>
                      <a:pt x="33" y="249"/>
                      <a:pt x="35" y="249"/>
                    </a:cubicBezTo>
                    <a:cubicBezTo>
                      <a:pt x="36" y="249"/>
                      <a:pt x="37" y="248"/>
                      <a:pt x="38" y="248"/>
                    </a:cubicBezTo>
                    <a:cubicBezTo>
                      <a:pt x="39" y="248"/>
                      <a:pt x="39" y="248"/>
                      <a:pt x="40" y="248"/>
                    </a:cubicBezTo>
                    <a:cubicBezTo>
                      <a:pt x="43" y="248"/>
                      <a:pt x="47" y="249"/>
                      <a:pt x="50" y="251"/>
                    </a:cubicBezTo>
                    <a:cubicBezTo>
                      <a:pt x="55" y="254"/>
                      <a:pt x="61" y="259"/>
                      <a:pt x="64" y="264"/>
                    </a:cubicBezTo>
                    <a:cubicBezTo>
                      <a:pt x="64" y="265"/>
                      <a:pt x="64" y="266"/>
                      <a:pt x="64" y="266"/>
                    </a:cubicBezTo>
                    <a:cubicBezTo>
                      <a:pt x="65" y="267"/>
                      <a:pt x="65" y="269"/>
                      <a:pt x="66" y="270"/>
                    </a:cubicBezTo>
                    <a:cubicBezTo>
                      <a:pt x="66" y="270"/>
                      <a:pt x="67" y="271"/>
                      <a:pt x="67" y="272"/>
                    </a:cubicBezTo>
                    <a:cubicBezTo>
                      <a:pt x="68" y="272"/>
                      <a:pt x="68" y="273"/>
                      <a:pt x="68" y="274"/>
                    </a:cubicBezTo>
                    <a:cubicBezTo>
                      <a:pt x="69" y="274"/>
                      <a:pt x="69" y="274"/>
                      <a:pt x="69" y="274"/>
                    </a:cubicBezTo>
                    <a:cubicBezTo>
                      <a:pt x="70" y="276"/>
                      <a:pt x="70" y="277"/>
                      <a:pt x="72" y="278"/>
                    </a:cubicBezTo>
                    <a:cubicBezTo>
                      <a:pt x="73" y="279"/>
                      <a:pt x="73" y="279"/>
                      <a:pt x="74" y="281"/>
                    </a:cubicBezTo>
                    <a:cubicBezTo>
                      <a:pt x="74" y="281"/>
                      <a:pt x="74" y="282"/>
                      <a:pt x="74" y="282"/>
                    </a:cubicBezTo>
                    <a:cubicBezTo>
                      <a:pt x="74" y="285"/>
                      <a:pt x="75" y="289"/>
                      <a:pt x="76" y="291"/>
                    </a:cubicBezTo>
                    <a:cubicBezTo>
                      <a:pt x="76" y="293"/>
                      <a:pt x="76" y="293"/>
                      <a:pt x="76" y="293"/>
                    </a:cubicBezTo>
                    <a:cubicBezTo>
                      <a:pt x="78" y="298"/>
                      <a:pt x="80" y="303"/>
                      <a:pt x="82" y="308"/>
                    </a:cubicBezTo>
                    <a:cubicBezTo>
                      <a:pt x="84" y="310"/>
                      <a:pt x="86" y="312"/>
                      <a:pt x="88" y="313"/>
                    </a:cubicBezTo>
                    <a:cubicBezTo>
                      <a:pt x="89" y="314"/>
                      <a:pt x="89" y="314"/>
                      <a:pt x="90" y="315"/>
                    </a:cubicBezTo>
                    <a:cubicBezTo>
                      <a:pt x="92" y="316"/>
                      <a:pt x="93" y="317"/>
                      <a:pt x="95" y="318"/>
                    </a:cubicBezTo>
                    <a:cubicBezTo>
                      <a:pt x="95" y="319"/>
                      <a:pt x="96" y="319"/>
                      <a:pt x="97" y="319"/>
                    </a:cubicBezTo>
                    <a:cubicBezTo>
                      <a:pt x="99" y="319"/>
                      <a:pt x="100" y="318"/>
                      <a:pt x="101" y="318"/>
                    </a:cubicBezTo>
                    <a:cubicBezTo>
                      <a:pt x="101" y="317"/>
                      <a:pt x="102" y="317"/>
                      <a:pt x="103" y="317"/>
                    </a:cubicBezTo>
                    <a:cubicBezTo>
                      <a:pt x="103" y="317"/>
                      <a:pt x="104" y="317"/>
                      <a:pt x="105" y="317"/>
                    </a:cubicBezTo>
                    <a:cubicBezTo>
                      <a:pt x="105" y="317"/>
                      <a:pt x="106" y="317"/>
                      <a:pt x="106" y="317"/>
                    </a:cubicBezTo>
                    <a:cubicBezTo>
                      <a:pt x="107" y="317"/>
                      <a:pt x="107" y="317"/>
                      <a:pt x="108" y="317"/>
                    </a:cubicBezTo>
                    <a:cubicBezTo>
                      <a:pt x="109" y="317"/>
                      <a:pt x="109" y="317"/>
                      <a:pt x="110" y="317"/>
                    </a:cubicBezTo>
                    <a:cubicBezTo>
                      <a:pt x="111" y="317"/>
                      <a:pt x="111" y="316"/>
                      <a:pt x="112" y="316"/>
                    </a:cubicBezTo>
                    <a:cubicBezTo>
                      <a:pt x="113" y="316"/>
                      <a:pt x="114" y="316"/>
                      <a:pt x="115" y="316"/>
                    </a:cubicBezTo>
                    <a:cubicBezTo>
                      <a:pt x="116" y="316"/>
                      <a:pt x="116" y="316"/>
                      <a:pt x="116" y="316"/>
                    </a:cubicBezTo>
                    <a:cubicBezTo>
                      <a:pt x="117" y="316"/>
                      <a:pt x="118" y="316"/>
                      <a:pt x="119" y="316"/>
                    </a:cubicBezTo>
                    <a:cubicBezTo>
                      <a:pt x="123" y="316"/>
                      <a:pt x="125" y="314"/>
                      <a:pt x="127" y="312"/>
                    </a:cubicBezTo>
                    <a:cubicBezTo>
                      <a:pt x="128" y="311"/>
                      <a:pt x="128" y="311"/>
                      <a:pt x="129" y="310"/>
                    </a:cubicBezTo>
                    <a:cubicBezTo>
                      <a:pt x="129" y="310"/>
                      <a:pt x="130" y="309"/>
                      <a:pt x="130" y="309"/>
                    </a:cubicBezTo>
                    <a:cubicBezTo>
                      <a:pt x="130" y="309"/>
                      <a:pt x="131" y="310"/>
                      <a:pt x="131" y="310"/>
                    </a:cubicBezTo>
                    <a:cubicBezTo>
                      <a:pt x="132" y="310"/>
                      <a:pt x="132" y="310"/>
                      <a:pt x="132" y="310"/>
                    </a:cubicBezTo>
                    <a:cubicBezTo>
                      <a:pt x="133" y="310"/>
                      <a:pt x="134" y="309"/>
                      <a:pt x="135" y="309"/>
                    </a:cubicBezTo>
                    <a:cubicBezTo>
                      <a:pt x="136" y="309"/>
                      <a:pt x="137" y="309"/>
                      <a:pt x="137" y="309"/>
                    </a:cubicBezTo>
                    <a:cubicBezTo>
                      <a:pt x="137" y="309"/>
                      <a:pt x="137" y="309"/>
                      <a:pt x="137" y="309"/>
                    </a:cubicBezTo>
                    <a:cubicBezTo>
                      <a:pt x="138" y="309"/>
                      <a:pt x="139" y="309"/>
                      <a:pt x="140" y="310"/>
                    </a:cubicBezTo>
                    <a:cubicBezTo>
                      <a:pt x="140" y="310"/>
                      <a:pt x="141" y="310"/>
                      <a:pt x="142" y="311"/>
                    </a:cubicBezTo>
                    <a:cubicBezTo>
                      <a:pt x="142" y="311"/>
                      <a:pt x="143" y="311"/>
                      <a:pt x="144" y="311"/>
                    </a:cubicBezTo>
                    <a:cubicBezTo>
                      <a:pt x="146" y="311"/>
                      <a:pt x="147" y="311"/>
                      <a:pt x="149" y="310"/>
                    </a:cubicBezTo>
                    <a:cubicBezTo>
                      <a:pt x="150" y="310"/>
                      <a:pt x="151" y="310"/>
                      <a:pt x="152" y="310"/>
                    </a:cubicBezTo>
                    <a:cubicBezTo>
                      <a:pt x="152" y="310"/>
                      <a:pt x="152" y="310"/>
                      <a:pt x="152" y="310"/>
                    </a:cubicBezTo>
                    <a:cubicBezTo>
                      <a:pt x="153" y="310"/>
                      <a:pt x="154" y="310"/>
                      <a:pt x="155" y="310"/>
                    </a:cubicBezTo>
                    <a:cubicBezTo>
                      <a:pt x="156" y="310"/>
                      <a:pt x="157" y="310"/>
                      <a:pt x="158" y="310"/>
                    </a:cubicBezTo>
                    <a:cubicBezTo>
                      <a:pt x="160" y="310"/>
                      <a:pt x="162" y="310"/>
                      <a:pt x="163" y="308"/>
                    </a:cubicBezTo>
                    <a:cubicBezTo>
                      <a:pt x="165" y="307"/>
                      <a:pt x="165" y="305"/>
                      <a:pt x="165" y="304"/>
                    </a:cubicBezTo>
                    <a:cubicBezTo>
                      <a:pt x="166" y="306"/>
                      <a:pt x="166" y="306"/>
                      <a:pt x="166" y="306"/>
                    </a:cubicBezTo>
                    <a:cubicBezTo>
                      <a:pt x="168" y="303"/>
                      <a:pt x="168" y="303"/>
                      <a:pt x="168" y="303"/>
                    </a:cubicBezTo>
                    <a:cubicBezTo>
                      <a:pt x="169" y="301"/>
                      <a:pt x="170" y="299"/>
                      <a:pt x="171" y="298"/>
                    </a:cubicBezTo>
                    <a:cubicBezTo>
                      <a:pt x="171" y="297"/>
                      <a:pt x="172" y="296"/>
                      <a:pt x="173" y="295"/>
                    </a:cubicBezTo>
                    <a:cubicBezTo>
                      <a:pt x="174" y="293"/>
                      <a:pt x="174" y="293"/>
                      <a:pt x="174" y="293"/>
                    </a:cubicBezTo>
                    <a:cubicBezTo>
                      <a:pt x="175" y="291"/>
                      <a:pt x="176" y="289"/>
                      <a:pt x="177" y="286"/>
                    </a:cubicBezTo>
                    <a:cubicBezTo>
                      <a:pt x="177" y="284"/>
                      <a:pt x="177" y="283"/>
                      <a:pt x="177" y="282"/>
                    </a:cubicBezTo>
                    <a:cubicBezTo>
                      <a:pt x="177" y="280"/>
                      <a:pt x="177" y="280"/>
                      <a:pt x="177" y="280"/>
                    </a:cubicBezTo>
                    <a:cubicBezTo>
                      <a:pt x="177" y="279"/>
                      <a:pt x="178" y="278"/>
                      <a:pt x="178" y="278"/>
                    </a:cubicBezTo>
                    <a:cubicBezTo>
                      <a:pt x="178" y="277"/>
                      <a:pt x="178" y="277"/>
                      <a:pt x="179" y="276"/>
                    </a:cubicBezTo>
                    <a:cubicBezTo>
                      <a:pt x="179" y="275"/>
                      <a:pt x="179" y="273"/>
                      <a:pt x="179" y="272"/>
                    </a:cubicBezTo>
                    <a:cubicBezTo>
                      <a:pt x="179" y="271"/>
                      <a:pt x="178" y="270"/>
                      <a:pt x="179" y="269"/>
                    </a:cubicBezTo>
                    <a:cubicBezTo>
                      <a:pt x="179" y="267"/>
                      <a:pt x="179" y="266"/>
                      <a:pt x="180" y="265"/>
                    </a:cubicBezTo>
                    <a:cubicBezTo>
                      <a:pt x="181" y="265"/>
                      <a:pt x="181" y="264"/>
                      <a:pt x="182" y="264"/>
                    </a:cubicBezTo>
                    <a:cubicBezTo>
                      <a:pt x="184" y="262"/>
                      <a:pt x="185" y="260"/>
                      <a:pt x="187" y="258"/>
                    </a:cubicBezTo>
                    <a:cubicBezTo>
                      <a:pt x="188" y="256"/>
                      <a:pt x="190" y="255"/>
                      <a:pt x="191" y="253"/>
                    </a:cubicBezTo>
                    <a:cubicBezTo>
                      <a:pt x="193" y="251"/>
                      <a:pt x="195" y="250"/>
                      <a:pt x="196" y="248"/>
                    </a:cubicBezTo>
                    <a:cubicBezTo>
                      <a:pt x="198" y="245"/>
                      <a:pt x="199" y="244"/>
                      <a:pt x="202" y="244"/>
                    </a:cubicBezTo>
                    <a:cubicBezTo>
                      <a:pt x="204" y="244"/>
                      <a:pt x="204" y="244"/>
                      <a:pt x="204" y="244"/>
                    </a:cubicBezTo>
                    <a:cubicBezTo>
                      <a:pt x="204" y="242"/>
                      <a:pt x="204" y="242"/>
                      <a:pt x="204" y="242"/>
                    </a:cubicBezTo>
                    <a:cubicBezTo>
                      <a:pt x="204" y="241"/>
                      <a:pt x="204" y="240"/>
                      <a:pt x="203" y="239"/>
                    </a:cubicBezTo>
                    <a:cubicBezTo>
                      <a:pt x="203" y="238"/>
                      <a:pt x="203" y="236"/>
                      <a:pt x="203" y="235"/>
                    </a:cubicBezTo>
                    <a:cubicBezTo>
                      <a:pt x="204" y="235"/>
                      <a:pt x="204" y="235"/>
                      <a:pt x="205" y="235"/>
                    </a:cubicBezTo>
                    <a:cubicBezTo>
                      <a:pt x="206" y="235"/>
                      <a:pt x="206" y="235"/>
                      <a:pt x="207" y="235"/>
                    </a:cubicBezTo>
                    <a:cubicBezTo>
                      <a:pt x="207" y="234"/>
                      <a:pt x="207" y="234"/>
                      <a:pt x="207" y="234"/>
                    </a:cubicBezTo>
                    <a:cubicBezTo>
                      <a:pt x="209" y="233"/>
                      <a:pt x="209" y="233"/>
                      <a:pt x="209" y="233"/>
                    </a:cubicBezTo>
                    <a:cubicBezTo>
                      <a:pt x="208" y="233"/>
                      <a:pt x="208" y="233"/>
                      <a:pt x="208" y="233"/>
                    </a:cubicBezTo>
                    <a:cubicBezTo>
                      <a:pt x="209" y="233"/>
                      <a:pt x="209" y="233"/>
                      <a:pt x="209" y="233"/>
                    </a:cubicBezTo>
                    <a:cubicBezTo>
                      <a:pt x="210" y="232"/>
                      <a:pt x="211" y="230"/>
                      <a:pt x="212" y="229"/>
                    </a:cubicBezTo>
                    <a:cubicBezTo>
                      <a:pt x="213" y="228"/>
                      <a:pt x="214" y="227"/>
                      <a:pt x="215" y="227"/>
                    </a:cubicBezTo>
                    <a:cubicBezTo>
                      <a:pt x="215" y="227"/>
                      <a:pt x="215" y="227"/>
                      <a:pt x="215" y="227"/>
                    </a:cubicBezTo>
                    <a:cubicBezTo>
                      <a:pt x="215" y="227"/>
                      <a:pt x="215" y="227"/>
                      <a:pt x="216" y="229"/>
                    </a:cubicBezTo>
                    <a:cubicBezTo>
                      <a:pt x="216" y="229"/>
                      <a:pt x="216" y="229"/>
                      <a:pt x="216" y="229"/>
                    </a:cubicBezTo>
                    <a:cubicBezTo>
                      <a:pt x="216" y="230"/>
                      <a:pt x="217" y="230"/>
                      <a:pt x="217" y="230"/>
                    </a:cubicBezTo>
                    <a:cubicBezTo>
                      <a:pt x="217" y="232"/>
                      <a:pt x="218" y="232"/>
                      <a:pt x="219" y="232"/>
                    </a:cubicBezTo>
                    <a:cubicBezTo>
                      <a:pt x="220" y="233"/>
                      <a:pt x="220" y="233"/>
                      <a:pt x="221" y="233"/>
                    </a:cubicBezTo>
                    <a:cubicBezTo>
                      <a:pt x="223" y="233"/>
                      <a:pt x="224" y="232"/>
                      <a:pt x="225" y="232"/>
                    </a:cubicBezTo>
                    <a:cubicBezTo>
                      <a:pt x="226" y="231"/>
                      <a:pt x="226" y="230"/>
                      <a:pt x="226" y="228"/>
                    </a:cubicBezTo>
                    <a:cubicBezTo>
                      <a:pt x="227" y="227"/>
                      <a:pt x="227" y="226"/>
                      <a:pt x="228" y="225"/>
                    </a:cubicBezTo>
                    <a:cubicBezTo>
                      <a:pt x="228" y="225"/>
                      <a:pt x="229" y="224"/>
                      <a:pt x="230" y="224"/>
                    </a:cubicBezTo>
                    <a:cubicBezTo>
                      <a:pt x="230" y="224"/>
                      <a:pt x="230" y="224"/>
                      <a:pt x="231" y="224"/>
                    </a:cubicBezTo>
                    <a:cubicBezTo>
                      <a:pt x="233" y="225"/>
                      <a:pt x="234" y="228"/>
                      <a:pt x="235" y="231"/>
                    </a:cubicBezTo>
                    <a:cubicBezTo>
                      <a:pt x="236" y="232"/>
                      <a:pt x="237" y="233"/>
                      <a:pt x="237" y="233"/>
                    </a:cubicBezTo>
                    <a:cubicBezTo>
                      <a:pt x="238" y="234"/>
                      <a:pt x="239" y="235"/>
                      <a:pt x="240" y="235"/>
                    </a:cubicBezTo>
                    <a:cubicBezTo>
                      <a:pt x="241" y="235"/>
                      <a:pt x="242" y="236"/>
                      <a:pt x="242" y="237"/>
                    </a:cubicBezTo>
                    <a:cubicBezTo>
                      <a:pt x="243" y="238"/>
                      <a:pt x="243" y="239"/>
                      <a:pt x="243" y="241"/>
                    </a:cubicBezTo>
                    <a:cubicBezTo>
                      <a:pt x="242" y="242"/>
                      <a:pt x="242" y="244"/>
                      <a:pt x="243" y="245"/>
                    </a:cubicBezTo>
                    <a:cubicBezTo>
                      <a:pt x="244" y="246"/>
                      <a:pt x="245" y="246"/>
                      <a:pt x="246" y="246"/>
                    </a:cubicBezTo>
                    <a:cubicBezTo>
                      <a:pt x="246" y="246"/>
                      <a:pt x="246" y="246"/>
                      <a:pt x="246" y="246"/>
                    </a:cubicBezTo>
                    <a:cubicBezTo>
                      <a:pt x="249" y="246"/>
                      <a:pt x="252" y="243"/>
                      <a:pt x="255" y="239"/>
                    </a:cubicBezTo>
                    <a:cubicBezTo>
                      <a:pt x="256" y="238"/>
                      <a:pt x="256" y="236"/>
                      <a:pt x="257" y="235"/>
                    </a:cubicBezTo>
                    <a:cubicBezTo>
                      <a:pt x="257" y="233"/>
                      <a:pt x="257" y="232"/>
                      <a:pt x="257" y="231"/>
                    </a:cubicBezTo>
                    <a:cubicBezTo>
                      <a:pt x="258" y="230"/>
                      <a:pt x="259" y="229"/>
                      <a:pt x="261" y="229"/>
                    </a:cubicBezTo>
                    <a:cubicBezTo>
                      <a:pt x="261" y="229"/>
                      <a:pt x="262" y="229"/>
                      <a:pt x="263" y="228"/>
                    </a:cubicBezTo>
                    <a:cubicBezTo>
                      <a:pt x="266" y="226"/>
                      <a:pt x="265" y="224"/>
                      <a:pt x="264" y="221"/>
                    </a:cubicBezTo>
                    <a:cubicBezTo>
                      <a:pt x="264" y="219"/>
                      <a:pt x="263" y="217"/>
                      <a:pt x="265" y="215"/>
                    </a:cubicBezTo>
                    <a:cubicBezTo>
                      <a:pt x="265" y="214"/>
                      <a:pt x="266" y="214"/>
                      <a:pt x="267" y="213"/>
                    </a:cubicBezTo>
                    <a:cubicBezTo>
                      <a:pt x="268" y="212"/>
                      <a:pt x="269" y="211"/>
                      <a:pt x="270" y="209"/>
                    </a:cubicBezTo>
                    <a:cubicBezTo>
                      <a:pt x="270" y="208"/>
                      <a:pt x="270" y="207"/>
                      <a:pt x="270" y="206"/>
                    </a:cubicBezTo>
                    <a:cubicBezTo>
                      <a:pt x="270" y="204"/>
                      <a:pt x="270" y="203"/>
                      <a:pt x="271" y="202"/>
                    </a:cubicBezTo>
                    <a:cubicBezTo>
                      <a:pt x="271" y="201"/>
                      <a:pt x="272" y="200"/>
                      <a:pt x="272" y="199"/>
                    </a:cubicBezTo>
                    <a:cubicBezTo>
                      <a:pt x="273" y="197"/>
                      <a:pt x="274" y="196"/>
                      <a:pt x="275" y="194"/>
                    </a:cubicBezTo>
                    <a:cubicBezTo>
                      <a:pt x="275" y="192"/>
                      <a:pt x="275" y="192"/>
                      <a:pt x="275" y="192"/>
                    </a:cubicBezTo>
                    <a:cubicBezTo>
                      <a:pt x="275" y="190"/>
                      <a:pt x="276" y="188"/>
                      <a:pt x="276" y="186"/>
                    </a:cubicBezTo>
                    <a:cubicBezTo>
                      <a:pt x="277" y="180"/>
                      <a:pt x="280" y="176"/>
                      <a:pt x="285" y="174"/>
                    </a:cubicBezTo>
                    <a:cubicBezTo>
                      <a:pt x="292" y="171"/>
                      <a:pt x="292" y="167"/>
                      <a:pt x="293" y="161"/>
                    </a:cubicBezTo>
                    <a:cubicBezTo>
                      <a:pt x="294" y="159"/>
                      <a:pt x="294" y="159"/>
                      <a:pt x="294" y="159"/>
                    </a:cubicBezTo>
                    <a:cubicBezTo>
                      <a:pt x="294" y="158"/>
                      <a:pt x="294" y="157"/>
                      <a:pt x="294" y="156"/>
                    </a:cubicBezTo>
                    <a:cubicBezTo>
                      <a:pt x="294" y="154"/>
                      <a:pt x="294" y="153"/>
                      <a:pt x="295" y="152"/>
                    </a:cubicBezTo>
                    <a:cubicBezTo>
                      <a:pt x="296" y="148"/>
                      <a:pt x="298" y="146"/>
                      <a:pt x="302" y="145"/>
                    </a:cubicBezTo>
                    <a:cubicBezTo>
                      <a:pt x="304" y="145"/>
                      <a:pt x="304" y="145"/>
                      <a:pt x="304" y="145"/>
                    </a:cubicBezTo>
                    <a:cubicBezTo>
                      <a:pt x="304" y="143"/>
                      <a:pt x="304" y="143"/>
                      <a:pt x="304" y="143"/>
                    </a:cubicBezTo>
                    <a:cubicBezTo>
                      <a:pt x="304" y="142"/>
                      <a:pt x="304" y="141"/>
                      <a:pt x="304" y="139"/>
                    </a:cubicBezTo>
                    <a:cubicBezTo>
                      <a:pt x="304" y="136"/>
                      <a:pt x="304" y="133"/>
                      <a:pt x="305" y="131"/>
                    </a:cubicBezTo>
                    <a:cubicBezTo>
                      <a:pt x="305" y="128"/>
                      <a:pt x="306" y="127"/>
                      <a:pt x="308" y="126"/>
                    </a:cubicBezTo>
                    <a:cubicBezTo>
                      <a:pt x="310" y="125"/>
                      <a:pt x="311" y="124"/>
                      <a:pt x="311" y="121"/>
                    </a:cubicBezTo>
                    <a:cubicBezTo>
                      <a:pt x="312" y="120"/>
                      <a:pt x="312" y="118"/>
                      <a:pt x="312" y="117"/>
                    </a:cubicBezTo>
                    <a:cubicBezTo>
                      <a:pt x="312" y="113"/>
                      <a:pt x="312" y="110"/>
                      <a:pt x="314" y="107"/>
                    </a:cubicBezTo>
                    <a:cubicBezTo>
                      <a:pt x="315" y="104"/>
                      <a:pt x="315" y="104"/>
                      <a:pt x="315" y="104"/>
                    </a:cubicBezTo>
                    <a:cubicBezTo>
                      <a:pt x="316" y="101"/>
                      <a:pt x="318" y="98"/>
                      <a:pt x="320" y="95"/>
                    </a:cubicBezTo>
                    <a:cubicBezTo>
                      <a:pt x="320" y="94"/>
                      <a:pt x="321" y="94"/>
                      <a:pt x="321" y="93"/>
                    </a:cubicBezTo>
                    <a:cubicBezTo>
                      <a:pt x="323" y="90"/>
                      <a:pt x="324" y="89"/>
                      <a:pt x="328" y="88"/>
                    </a:cubicBezTo>
                    <a:cubicBezTo>
                      <a:pt x="332" y="88"/>
                      <a:pt x="334" y="86"/>
                      <a:pt x="337" y="83"/>
                    </a:cubicBezTo>
                    <a:cubicBezTo>
                      <a:pt x="338" y="83"/>
                      <a:pt x="339" y="82"/>
                      <a:pt x="340" y="81"/>
                    </a:cubicBezTo>
                    <a:cubicBezTo>
                      <a:pt x="343" y="79"/>
                      <a:pt x="343" y="76"/>
                      <a:pt x="343" y="73"/>
                    </a:cubicBezTo>
                    <a:cubicBezTo>
                      <a:pt x="343" y="72"/>
                      <a:pt x="343" y="71"/>
                      <a:pt x="343" y="69"/>
                    </a:cubicBezTo>
                    <a:cubicBezTo>
                      <a:pt x="343" y="68"/>
                      <a:pt x="343" y="68"/>
                      <a:pt x="344" y="67"/>
                    </a:cubicBezTo>
                    <a:cubicBezTo>
                      <a:pt x="344" y="63"/>
                      <a:pt x="345" y="58"/>
                      <a:pt x="343" y="5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4" name="Freeform 67">
                <a:extLst>
                  <a:ext uri="{FF2B5EF4-FFF2-40B4-BE49-F238E27FC236}">
                    <a16:creationId xmlns:a16="http://schemas.microsoft.com/office/drawing/2014/main" id="{052BA51B-23AA-4A47-93D9-5677AE921C7D}"/>
                  </a:ext>
                </a:extLst>
              </p:cNvPr>
              <p:cNvSpPr>
                <a:spLocks/>
              </p:cNvSpPr>
              <p:nvPr/>
            </p:nvSpPr>
            <p:spPr bwMode="auto">
              <a:xfrm>
                <a:off x="2634" y="1455"/>
                <a:ext cx="406" cy="678"/>
              </a:xfrm>
              <a:custGeom>
                <a:avLst/>
                <a:gdLst>
                  <a:gd name="T0" fmla="*/ 221 w 224"/>
                  <a:gd name="T1" fmla="*/ 334 h 374"/>
                  <a:gd name="T2" fmla="*/ 195 w 224"/>
                  <a:gd name="T3" fmla="*/ 308 h 374"/>
                  <a:gd name="T4" fmla="*/ 184 w 224"/>
                  <a:gd name="T5" fmla="*/ 281 h 374"/>
                  <a:gd name="T6" fmla="*/ 180 w 224"/>
                  <a:gd name="T7" fmla="*/ 260 h 374"/>
                  <a:gd name="T8" fmla="*/ 179 w 224"/>
                  <a:gd name="T9" fmla="*/ 238 h 374"/>
                  <a:gd name="T10" fmla="*/ 179 w 224"/>
                  <a:gd name="T11" fmla="*/ 226 h 374"/>
                  <a:gd name="T12" fmla="*/ 194 w 224"/>
                  <a:gd name="T13" fmla="*/ 199 h 374"/>
                  <a:gd name="T14" fmla="*/ 184 w 224"/>
                  <a:gd name="T15" fmla="*/ 142 h 374"/>
                  <a:gd name="T16" fmla="*/ 161 w 224"/>
                  <a:gd name="T17" fmla="*/ 118 h 374"/>
                  <a:gd name="T18" fmla="*/ 164 w 224"/>
                  <a:gd name="T19" fmla="*/ 106 h 374"/>
                  <a:gd name="T20" fmla="*/ 179 w 224"/>
                  <a:gd name="T21" fmla="*/ 102 h 374"/>
                  <a:gd name="T22" fmla="*/ 198 w 224"/>
                  <a:gd name="T23" fmla="*/ 103 h 374"/>
                  <a:gd name="T24" fmla="*/ 206 w 224"/>
                  <a:gd name="T25" fmla="*/ 103 h 374"/>
                  <a:gd name="T26" fmla="*/ 191 w 224"/>
                  <a:gd name="T27" fmla="*/ 80 h 374"/>
                  <a:gd name="T28" fmla="*/ 184 w 224"/>
                  <a:gd name="T29" fmla="*/ 25 h 374"/>
                  <a:gd name="T30" fmla="*/ 177 w 224"/>
                  <a:gd name="T31" fmla="*/ 13 h 374"/>
                  <a:gd name="T32" fmla="*/ 163 w 224"/>
                  <a:gd name="T33" fmla="*/ 0 h 374"/>
                  <a:gd name="T34" fmla="*/ 164 w 224"/>
                  <a:gd name="T35" fmla="*/ 13 h 374"/>
                  <a:gd name="T36" fmla="*/ 177 w 224"/>
                  <a:gd name="T37" fmla="*/ 28 h 374"/>
                  <a:gd name="T38" fmla="*/ 173 w 224"/>
                  <a:gd name="T39" fmla="*/ 54 h 374"/>
                  <a:gd name="T40" fmla="*/ 153 w 224"/>
                  <a:gd name="T41" fmla="*/ 68 h 374"/>
                  <a:gd name="T42" fmla="*/ 145 w 224"/>
                  <a:gd name="T43" fmla="*/ 94 h 374"/>
                  <a:gd name="T44" fmla="*/ 137 w 224"/>
                  <a:gd name="T45" fmla="*/ 118 h 374"/>
                  <a:gd name="T46" fmla="*/ 127 w 224"/>
                  <a:gd name="T47" fmla="*/ 134 h 374"/>
                  <a:gd name="T48" fmla="*/ 108 w 224"/>
                  <a:gd name="T49" fmla="*/ 167 h 374"/>
                  <a:gd name="T50" fmla="*/ 104 w 224"/>
                  <a:gd name="T51" fmla="*/ 182 h 374"/>
                  <a:gd name="T52" fmla="*/ 97 w 224"/>
                  <a:gd name="T53" fmla="*/ 201 h 374"/>
                  <a:gd name="T54" fmla="*/ 89 w 224"/>
                  <a:gd name="T55" fmla="*/ 212 h 374"/>
                  <a:gd name="T56" fmla="*/ 77 w 224"/>
                  <a:gd name="T57" fmla="*/ 210 h 374"/>
                  <a:gd name="T58" fmla="*/ 65 w 224"/>
                  <a:gd name="T59" fmla="*/ 197 h 374"/>
                  <a:gd name="T60" fmla="*/ 60 w 224"/>
                  <a:gd name="T61" fmla="*/ 201 h 374"/>
                  <a:gd name="T62" fmla="*/ 51 w 224"/>
                  <a:gd name="T63" fmla="*/ 204 h 374"/>
                  <a:gd name="T64" fmla="*/ 47 w 224"/>
                  <a:gd name="T65" fmla="*/ 201 h 374"/>
                  <a:gd name="T66" fmla="*/ 40 w 224"/>
                  <a:gd name="T67" fmla="*/ 207 h 374"/>
                  <a:gd name="T68" fmla="*/ 37 w 224"/>
                  <a:gd name="T69" fmla="*/ 212 h 374"/>
                  <a:gd name="T70" fmla="*/ 21 w 224"/>
                  <a:gd name="T71" fmla="*/ 231 h 374"/>
                  <a:gd name="T72" fmla="*/ 12 w 224"/>
                  <a:gd name="T73" fmla="*/ 245 h 374"/>
                  <a:gd name="T74" fmla="*/ 11 w 224"/>
                  <a:gd name="T75" fmla="*/ 255 h 374"/>
                  <a:gd name="T76" fmla="*/ 4 w 224"/>
                  <a:gd name="T77" fmla="*/ 271 h 374"/>
                  <a:gd name="T78" fmla="*/ 0 w 224"/>
                  <a:gd name="T79" fmla="*/ 281 h 374"/>
                  <a:gd name="T80" fmla="*/ 11 w 224"/>
                  <a:gd name="T81" fmla="*/ 281 h 374"/>
                  <a:gd name="T82" fmla="*/ 17 w 224"/>
                  <a:gd name="T83" fmla="*/ 298 h 374"/>
                  <a:gd name="T84" fmla="*/ 33 w 224"/>
                  <a:gd name="T85" fmla="*/ 301 h 374"/>
                  <a:gd name="T86" fmla="*/ 35 w 224"/>
                  <a:gd name="T87" fmla="*/ 318 h 374"/>
                  <a:gd name="T88" fmla="*/ 38 w 224"/>
                  <a:gd name="T89" fmla="*/ 340 h 374"/>
                  <a:gd name="T90" fmla="*/ 37 w 224"/>
                  <a:gd name="T91" fmla="*/ 352 h 374"/>
                  <a:gd name="T92" fmla="*/ 85 w 224"/>
                  <a:gd name="T93" fmla="*/ 359 h 374"/>
                  <a:gd name="T94" fmla="*/ 133 w 224"/>
                  <a:gd name="T95" fmla="*/ 357 h 374"/>
                  <a:gd name="T96" fmla="*/ 144 w 224"/>
                  <a:gd name="T97" fmla="*/ 360 h 374"/>
                  <a:gd name="T98" fmla="*/ 149 w 224"/>
                  <a:gd name="T99" fmla="*/ 360 h 374"/>
                  <a:gd name="T100" fmla="*/ 180 w 224"/>
                  <a:gd name="T101" fmla="*/ 361 h 374"/>
                  <a:gd name="T102" fmla="*/ 201 w 224"/>
                  <a:gd name="T103" fmla="*/ 366 h 374"/>
                  <a:gd name="T104" fmla="*/ 220 w 224"/>
                  <a:gd name="T105" fmla="*/ 374 h 374"/>
                  <a:gd name="T106" fmla="*/ 223 w 224"/>
                  <a:gd name="T107" fmla="*/ 36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374">
                    <a:moveTo>
                      <a:pt x="223" y="360"/>
                    </a:moveTo>
                    <a:cubicBezTo>
                      <a:pt x="222" y="358"/>
                      <a:pt x="222" y="355"/>
                      <a:pt x="222" y="353"/>
                    </a:cubicBezTo>
                    <a:cubicBezTo>
                      <a:pt x="222" y="351"/>
                      <a:pt x="222" y="349"/>
                      <a:pt x="222" y="347"/>
                    </a:cubicBezTo>
                    <a:cubicBezTo>
                      <a:pt x="223" y="343"/>
                      <a:pt x="223" y="338"/>
                      <a:pt x="221" y="334"/>
                    </a:cubicBezTo>
                    <a:cubicBezTo>
                      <a:pt x="219" y="331"/>
                      <a:pt x="216" y="329"/>
                      <a:pt x="213" y="327"/>
                    </a:cubicBezTo>
                    <a:cubicBezTo>
                      <a:pt x="211" y="325"/>
                      <a:pt x="209" y="324"/>
                      <a:pt x="207" y="322"/>
                    </a:cubicBezTo>
                    <a:cubicBezTo>
                      <a:pt x="206" y="320"/>
                      <a:pt x="204" y="319"/>
                      <a:pt x="203" y="317"/>
                    </a:cubicBezTo>
                    <a:cubicBezTo>
                      <a:pt x="200" y="314"/>
                      <a:pt x="197" y="311"/>
                      <a:pt x="195" y="308"/>
                    </a:cubicBezTo>
                    <a:cubicBezTo>
                      <a:pt x="193" y="305"/>
                      <a:pt x="193" y="302"/>
                      <a:pt x="193" y="298"/>
                    </a:cubicBezTo>
                    <a:cubicBezTo>
                      <a:pt x="193" y="295"/>
                      <a:pt x="194" y="292"/>
                      <a:pt x="193" y="290"/>
                    </a:cubicBezTo>
                    <a:cubicBezTo>
                      <a:pt x="192" y="287"/>
                      <a:pt x="190" y="286"/>
                      <a:pt x="188" y="285"/>
                    </a:cubicBezTo>
                    <a:cubicBezTo>
                      <a:pt x="187" y="284"/>
                      <a:pt x="185" y="283"/>
                      <a:pt x="184" y="281"/>
                    </a:cubicBezTo>
                    <a:cubicBezTo>
                      <a:pt x="182" y="278"/>
                      <a:pt x="182" y="274"/>
                      <a:pt x="182" y="270"/>
                    </a:cubicBezTo>
                    <a:cubicBezTo>
                      <a:pt x="181" y="267"/>
                      <a:pt x="181" y="267"/>
                      <a:pt x="181" y="267"/>
                    </a:cubicBezTo>
                    <a:cubicBezTo>
                      <a:pt x="181" y="266"/>
                      <a:pt x="181" y="264"/>
                      <a:pt x="181" y="263"/>
                    </a:cubicBezTo>
                    <a:cubicBezTo>
                      <a:pt x="181" y="261"/>
                      <a:pt x="181" y="261"/>
                      <a:pt x="180" y="260"/>
                    </a:cubicBezTo>
                    <a:cubicBezTo>
                      <a:pt x="179" y="260"/>
                      <a:pt x="179" y="259"/>
                      <a:pt x="179" y="259"/>
                    </a:cubicBezTo>
                    <a:cubicBezTo>
                      <a:pt x="177" y="256"/>
                      <a:pt x="178" y="253"/>
                      <a:pt x="178" y="250"/>
                    </a:cubicBezTo>
                    <a:cubicBezTo>
                      <a:pt x="178" y="249"/>
                      <a:pt x="178" y="249"/>
                      <a:pt x="178" y="249"/>
                    </a:cubicBezTo>
                    <a:cubicBezTo>
                      <a:pt x="179" y="246"/>
                      <a:pt x="179" y="242"/>
                      <a:pt x="179" y="238"/>
                    </a:cubicBezTo>
                    <a:cubicBezTo>
                      <a:pt x="179" y="236"/>
                      <a:pt x="179" y="236"/>
                      <a:pt x="179" y="236"/>
                    </a:cubicBezTo>
                    <a:cubicBezTo>
                      <a:pt x="178" y="236"/>
                      <a:pt x="178" y="236"/>
                      <a:pt x="178" y="236"/>
                    </a:cubicBezTo>
                    <a:cubicBezTo>
                      <a:pt x="176" y="235"/>
                      <a:pt x="174" y="234"/>
                      <a:pt x="174" y="233"/>
                    </a:cubicBezTo>
                    <a:cubicBezTo>
                      <a:pt x="174" y="231"/>
                      <a:pt x="177" y="228"/>
                      <a:pt x="179" y="226"/>
                    </a:cubicBezTo>
                    <a:cubicBezTo>
                      <a:pt x="182" y="224"/>
                      <a:pt x="184" y="222"/>
                      <a:pt x="184" y="220"/>
                    </a:cubicBezTo>
                    <a:cubicBezTo>
                      <a:pt x="185" y="219"/>
                      <a:pt x="185" y="218"/>
                      <a:pt x="186" y="216"/>
                    </a:cubicBezTo>
                    <a:cubicBezTo>
                      <a:pt x="186" y="214"/>
                      <a:pt x="187" y="212"/>
                      <a:pt x="188" y="210"/>
                    </a:cubicBezTo>
                    <a:cubicBezTo>
                      <a:pt x="191" y="206"/>
                      <a:pt x="193" y="204"/>
                      <a:pt x="194" y="199"/>
                    </a:cubicBezTo>
                    <a:cubicBezTo>
                      <a:pt x="195" y="195"/>
                      <a:pt x="197" y="193"/>
                      <a:pt x="199" y="190"/>
                    </a:cubicBezTo>
                    <a:cubicBezTo>
                      <a:pt x="202" y="186"/>
                      <a:pt x="205" y="182"/>
                      <a:pt x="203" y="176"/>
                    </a:cubicBezTo>
                    <a:cubicBezTo>
                      <a:pt x="200" y="167"/>
                      <a:pt x="197" y="157"/>
                      <a:pt x="192" y="149"/>
                    </a:cubicBezTo>
                    <a:cubicBezTo>
                      <a:pt x="190" y="146"/>
                      <a:pt x="187" y="144"/>
                      <a:pt x="184" y="142"/>
                    </a:cubicBezTo>
                    <a:cubicBezTo>
                      <a:pt x="183" y="141"/>
                      <a:pt x="182" y="140"/>
                      <a:pt x="181" y="139"/>
                    </a:cubicBezTo>
                    <a:cubicBezTo>
                      <a:pt x="176" y="135"/>
                      <a:pt x="172" y="131"/>
                      <a:pt x="168" y="126"/>
                    </a:cubicBezTo>
                    <a:cubicBezTo>
                      <a:pt x="166" y="124"/>
                      <a:pt x="165" y="122"/>
                      <a:pt x="163" y="120"/>
                    </a:cubicBezTo>
                    <a:cubicBezTo>
                      <a:pt x="163" y="119"/>
                      <a:pt x="162" y="119"/>
                      <a:pt x="161" y="118"/>
                    </a:cubicBezTo>
                    <a:cubicBezTo>
                      <a:pt x="160" y="117"/>
                      <a:pt x="158" y="116"/>
                      <a:pt x="158" y="114"/>
                    </a:cubicBezTo>
                    <a:cubicBezTo>
                      <a:pt x="158" y="113"/>
                      <a:pt x="159" y="112"/>
                      <a:pt x="161" y="110"/>
                    </a:cubicBezTo>
                    <a:cubicBezTo>
                      <a:pt x="161" y="109"/>
                      <a:pt x="162" y="109"/>
                      <a:pt x="163" y="108"/>
                    </a:cubicBezTo>
                    <a:cubicBezTo>
                      <a:pt x="163" y="108"/>
                      <a:pt x="164" y="107"/>
                      <a:pt x="164" y="106"/>
                    </a:cubicBezTo>
                    <a:cubicBezTo>
                      <a:pt x="165" y="104"/>
                      <a:pt x="166" y="102"/>
                      <a:pt x="168" y="101"/>
                    </a:cubicBezTo>
                    <a:cubicBezTo>
                      <a:pt x="169" y="101"/>
                      <a:pt x="170" y="100"/>
                      <a:pt x="171" y="100"/>
                    </a:cubicBezTo>
                    <a:cubicBezTo>
                      <a:pt x="173" y="100"/>
                      <a:pt x="175" y="101"/>
                      <a:pt x="177" y="101"/>
                    </a:cubicBezTo>
                    <a:cubicBezTo>
                      <a:pt x="179" y="102"/>
                      <a:pt x="179" y="102"/>
                      <a:pt x="179" y="102"/>
                    </a:cubicBezTo>
                    <a:cubicBezTo>
                      <a:pt x="180" y="102"/>
                      <a:pt x="181" y="102"/>
                      <a:pt x="183" y="102"/>
                    </a:cubicBezTo>
                    <a:cubicBezTo>
                      <a:pt x="184" y="102"/>
                      <a:pt x="186" y="102"/>
                      <a:pt x="188" y="102"/>
                    </a:cubicBezTo>
                    <a:cubicBezTo>
                      <a:pt x="189" y="101"/>
                      <a:pt x="190" y="101"/>
                      <a:pt x="191" y="101"/>
                    </a:cubicBezTo>
                    <a:cubicBezTo>
                      <a:pt x="194" y="101"/>
                      <a:pt x="196" y="102"/>
                      <a:pt x="198" y="103"/>
                    </a:cubicBezTo>
                    <a:cubicBezTo>
                      <a:pt x="199" y="103"/>
                      <a:pt x="199" y="103"/>
                      <a:pt x="199" y="103"/>
                    </a:cubicBezTo>
                    <a:cubicBezTo>
                      <a:pt x="200" y="104"/>
                      <a:pt x="202" y="104"/>
                      <a:pt x="203" y="104"/>
                    </a:cubicBezTo>
                    <a:cubicBezTo>
                      <a:pt x="204" y="104"/>
                      <a:pt x="205" y="104"/>
                      <a:pt x="205" y="103"/>
                    </a:cubicBezTo>
                    <a:cubicBezTo>
                      <a:pt x="206" y="103"/>
                      <a:pt x="206" y="103"/>
                      <a:pt x="206" y="103"/>
                    </a:cubicBezTo>
                    <a:cubicBezTo>
                      <a:pt x="206" y="102"/>
                      <a:pt x="206" y="102"/>
                      <a:pt x="206" y="102"/>
                    </a:cubicBezTo>
                    <a:cubicBezTo>
                      <a:pt x="206" y="100"/>
                      <a:pt x="204" y="99"/>
                      <a:pt x="203" y="98"/>
                    </a:cubicBezTo>
                    <a:cubicBezTo>
                      <a:pt x="202" y="98"/>
                      <a:pt x="202" y="98"/>
                      <a:pt x="201" y="97"/>
                    </a:cubicBezTo>
                    <a:cubicBezTo>
                      <a:pt x="196" y="93"/>
                      <a:pt x="192" y="86"/>
                      <a:pt x="191" y="80"/>
                    </a:cubicBezTo>
                    <a:cubicBezTo>
                      <a:pt x="190" y="76"/>
                      <a:pt x="189" y="73"/>
                      <a:pt x="188" y="69"/>
                    </a:cubicBezTo>
                    <a:cubicBezTo>
                      <a:pt x="186" y="64"/>
                      <a:pt x="187" y="61"/>
                      <a:pt x="188" y="57"/>
                    </a:cubicBezTo>
                    <a:cubicBezTo>
                      <a:pt x="191" y="49"/>
                      <a:pt x="189" y="42"/>
                      <a:pt x="185" y="33"/>
                    </a:cubicBezTo>
                    <a:cubicBezTo>
                      <a:pt x="184" y="30"/>
                      <a:pt x="184" y="27"/>
                      <a:pt x="184" y="25"/>
                    </a:cubicBezTo>
                    <a:cubicBezTo>
                      <a:pt x="184" y="24"/>
                      <a:pt x="184" y="24"/>
                      <a:pt x="184" y="24"/>
                    </a:cubicBezTo>
                    <a:cubicBezTo>
                      <a:pt x="183" y="23"/>
                      <a:pt x="183" y="22"/>
                      <a:pt x="183" y="22"/>
                    </a:cubicBezTo>
                    <a:cubicBezTo>
                      <a:pt x="182" y="17"/>
                      <a:pt x="181" y="16"/>
                      <a:pt x="178" y="13"/>
                    </a:cubicBezTo>
                    <a:cubicBezTo>
                      <a:pt x="177" y="13"/>
                      <a:pt x="177" y="13"/>
                      <a:pt x="177" y="13"/>
                    </a:cubicBezTo>
                    <a:cubicBezTo>
                      <a:pt x="174" y="11"/>
                      <a:pt x="174" y="9"/>
                      <a:pt x="174" y="7"/>
                    </a:cubicBezTo>
                    <a:cubicBezTo>
                      <a:pt x="173" y="6"/>
                      <a:pt x="173" y="4"/>
                      <a:pt x="172" y="3"/>
                    </a:cubicBezTo>
                    <a:cubicBezTo>
                      <a:pt x="171" y="1"/>
                      <a:pt x="169" y="0"/>
                      <a:pt x="166" y="0"/>
                    </a:cubicBezTo>
                    <a:cubicBezTo>
                      <a:pt x="165" y="0"/>
                      <a:pt x="164" y="0"/>
                      <a:pt x="163" y="0"/>
                    </a:cubicBezTo>
                    <a:cubicBezTo>
                      <a:pt x="161" y="0"/>
                      <a:pt x="161" y="0"/>
                      <a:pt x="161" y="0"/>
                    </a:cubicBezTo>
                    <a:cubicBezTo>
                      <a:pt x="161" y="2"/>
                      <a:pt x="161" y="2"/>
                      <a:pt x="161" y="2"/>
                    </a:cubicBezTo>
                    <a:cubicBezTo>
                      <a:pt x="162" y="4"/>
                      <a:pt x="162" y="6"/>
                      <a:pt x="163" y="8"/>
                    </a:cubicBezTo>
                    <a:cubicBezTo>
                      <a:pt x="163" y="10"/>
                      <a:pt x="163" y="12"/>
                      <a:pt x="164" y="13"/>
                    </a:cubicBezTo>
                    <a:cubicBezTo>
                      <a:pt x="164" y="15"/>
                      <a:pt x="164" y="16"/>
                      <a:pt x="164" y="17"/>
                    </a:cubicBezTo>
                    <a:cubicBezTo>
                      <a:pt x="164" y="19"/>
                      <a:pt x="164" y="20"/>
                      <a:pt x="164" y="21"/>
                    </a:cubicBezTo>
                    <a:cubicBezTo>
                      <a:pt x="165" y="24"/>
                      <a:pt x="168" y="24"/>
                      <a:pt x="171" y="25"/>
                    </a:cubicBezTo>
                    <a:cubicBezTo>
                      <a:pt x="173" y="26"/>
                      <a:pt x="175" y="26"/>
                      <a:pt x="177" y="28"/>
                    </a:cubicBezTo>
                    <a:cubicBezTo>
                      <a:pt x="179" y="32"/>
                      <a:pt x="178" y="36"/>
                      <a:pt x="177" y="40"/>
                    </a:cubicBezTo>
                    <a:cubicBezTo>
                      <a:pt x="177" y="41"/>
                      <a:pt x="177" y="41"/>
                      <a:pt x="177" y="42"/>
                    </a:cubicBezTo>
                    <a:cubicBezTo>
                      <a:pt x="176" y="44"/>
                      <a:pt x="177" y="45"/>
                      <a:pt x="177" y="46"/>
                    </a:cubicBezTo>
                    <a:cubicBezTo>
                      <a:pt x="177" y="49"/>
                      <a:pt x="177" y="51"/>
                      <a:pt x="173" y="54"/>
                    </a:cubicBezTo>
                    <a:cubicBezTo>
                      <a:pt x="173" y="54"/>
                      <a:pt x="172" y="55"/>
                      <a:pt x="171" y="56"/>
                    </a:cubicBezTo>
                    <a:cubicBezTo>
                      <a:pt x="168" y="58"/>
                      <a:pt x="166" y="60"/>
                      <a:pt x="162" y="61"/>
                    </a:cubicBezTo>
                    <a:cubicBezTo>
                      <a:pt x="158" y="61"/>
                      <a:pt x="157" y="63"/>
                      <a:pt x="155" y="66"/>
                    </a:cubicBezTo>
                    <a:cubicBezTo>
                      <a:pt x="155" y="66"/>
                      <a:pt x="154" y="67"/>
                      <a:pt x="153" y="68"/>
                    </a:cubicBezTo>
                    <a:cubicBezTo>
                      <a:pt x="152" y="71"/>
                      <a:pt x="150" y="74"/>
                      <a:pt x="149" y="77"/>
                    </a:cubicBezTo>
                    <a:cubicBezTo>
                      <a:pt x="147" y="80"/>
                      <a:pt x="147" y="80"/>
                      <a:pt x="147" y="80"/>
                    </a:cubicBezTo>
                    <a:cubicBezTo>
                      <a:pt x="146" y="83"/>
                      <a:pt x="146" y="86"/>
                      <a:pt x="145" y="90"/>
                    </a:cubicBezTo>
                    <a:cubicBezTo>
                      <a:pt x="145" y="91"/>
                      <a:pt x="145" y="93"/>
                      <a:pt x="145" y="94"/>
                    </a:cubicBezTo>
                    <a:cubicBezTo>
                      <a:pt x="145" y="97"/>
                      <a:pt x="143" y="98"/>
                      <a:pt x="142" y="99"/>
                    </a:cubicBezTo>
                    <a:cubicBezTo>
                      <a:pt x="140" y="100"/>
                      <a:pt x="139" y="101"/>
                      <a:pt x="138" y="103"/>
                    </a:cubicBezTo>
                    <a:cubicBezTo>
                      <a:pt x="138" y="106"/>
                      <a:pt x="138" y="109"/>
                      <a:pt x="138" y="112"/>
                    </a:cubicBezTo>
                    <a:cubicBezTo>
                      <a:pt x="137" y="114"/>
                      <a:pt x="137" y="116"/>
                      <a:pt x="137" y="118"/>
                    </a:cubicBezTo>
                    <a:cubicBezTo>
                      <a:pt x="131" y="118"/>
                      <a:pt x="129" y="122"/>
                      <a:pt x="128" y="125"/>
                    </a:cubicBezTo>
                    <a:cubicBezTo>
                      <a:pt x="128" y="126"/>
                      <a:pt x="128" y="127"/>
                      <a:pt x="128" y="129"/>
                    </a:cubicBezTo>
                    <a:cubicBezTo>
                      <a:pt x="128" y="130"/>
                      <a:pt x="127" y="131"/>
                      <a:pt x="127" y="132"/>
                    </a:cubicBezTo>
                    <a:cubicBezTo>
                      <a:pt x="127" y="134"/>
                      <a:pt x="127" y="134"/>
                      <a:pt x="127" y="134"/>
                    </a:cubicBezTo>
                    <a:cubicBezTo>
                      <a:pt x="126" y="140"/>
                      <a:pt x="125" y="144"/>
                      <a:pt x="119" y="146"/>
                    </a:cubicBezTo>
                    <a:cubicBezTo>
                      <a:pt x="112" y="149"/>
                      <a:pt x="110" y="155"/>
                      <a:pt x="110" y="159"/>
                    </a:cubicBezTo>
                    <a:cubicBezTo>
                      <a:pt x="110" y="161"/>
                      <a:pt x="109" y="163"/>
                      <a:pt x="108" y="165"/>
                    </a:cubicBezTo>
                    <a:cubicBezTo>
                      <a:pt x="108" y="167"/>
                      <a:pt x="108" y="167"/>
                      <a:pt x="108" y="167"/>
                    </a:cubicBezTo>
                    <a:cubicBezTo>
                      <a:pt x="108" y="169"/>
                      <a:pt x="107" y="170"/>
                      <a:pt x="106" y="172"/>
                    </a:cubicBezTo>
                    <a:cubicBezTo>
                      <a:pt x="105" y="173"/>
                      <a:pt x="105" y="173"/>
                      <a:pt x="105" y="174"/>
                    </a:cubicBezTo>
                    <a:cubicBezTo>
                      <a:pt x="104" y="176"/>
                      <a:pt x="104" y="177"/>
                      <a:pt x="104" y="179"/>
                    </a:cubicBezTo>
                    <a:cubicBezTo>
                      <a:pt x="104" y="180"/>
                      <a:pt x="104" y="181"/>
                      <a:pt x="104" y="182"/>
                    </a:cubicBezTo>
                    <a:cubicBezTo>
                      <a:pt x="103" y="184"/>
                      <a:pt x="102" y="185"/>
                      <a:pt x="100" y="186"/>
                    </a:cubicBezTo>
                    <a:cubicBezTo>
                      <a:pt x="100" y="186"/>
                      <a:pt x="99" y="187"/>
                      <a:pt x="98" y="188"/>
                    </a:cubicBezTo>
                    <a:cubicBezTo>
                      <a:pt x="96" y="190"/>
                      <a:pt x="97" y="192"/>
                      <a:pt x="98" y="195"/>
                    </a:cubicBezTo>
                    <a:cubicBezTo>
                      <a:pt x="99" y="197"/>
                      <a:pt x="99" y="199"/>
                      <a:pt x="97" y="201"/>
                    </a:cubicBezTo>
                    <a:cubicBezTo>
                      <a:pt x="96" y="201"/>
                      <a:pt x="95" y="201"/>
                      <a:pt x="94" y="202"/>
                    </a:cubicBezTo>
                    <a:cubicBezTo>
                      <a:pt x="93" y="202"/>
                      <a:pt x="92" y="202"/>
                      <a:pt x="91" y="204"/>
                    </a:cubicBezTo>
                    <a:cubicBezTo>
                      <a:pt x="90" y="205"/>
                      <a:pt x="90" y="206"/>
                      <a:pt x="90" y="208"/>
                    </a:cubicBezTo>
                    <a:cubicBezTo>
                      <a:pt x="90" y="209"/>
                      <a:pt x="90" y="210"/>
                      <a:pt x="89" y="212"/>
                    </a:cubicBezTo>
                    <a:cubicBezTo>
                      <a:pt x="86" y="215"/>
                      <a:pt x="83" y="219"/>
                      <a:pt x="80" y="219"/>
                    </a:cubicBezTo>
                    <a:cubicBezTo>
                      <a:pt x="79" y="219"/>
                      <a:pt x="78" y="218"/>
                      <a:pt x="77" y="218"/>
                    </a:cubicBezTo>
                    <a:cubicBezTo>
                      <a:pt x="77" y="217"/>
                      <a:pt x="77" y="215"/>
                      <a:pt x="77" y="214"/>
                    </a:cubicBezTo>
                    <a:cubicBezTo>
                      <a:pt x="77" y="212"/>
                      <a:pt x="77" y="211"/>
                      <a:pt x="77" y="210"/>
                    </a:cubicBezTo>
                    <a:cubicBezTo>
                      <a:pt x="76" y="209"/>
                      <a:pt x="75" y="208"/>
                      <a:pt x="74" y="208"/>
                    </a:cubicBezTo>
                    <a:cubicBezTo>
                      <a:pt x="73" y="207"/>
                      <a:pt x="72" y="207"/>
                      <a:pt x="71" y="206"/>
                    </a:cubicBezTo>
                    <a:cubicBezTo>
                      <a:pt x="71" y="206"/>
                      <a:pt x="70" y="204"/>
                      <a:pt x="70" y="203"/>
                    </a:cubicBezTo>
                    <a:cubicBezTo>
                      <a:pt x="68" y="200"/>
                      <a:pt x="67" y="198"/>
                      <a:pt x="65" y="197"/>
                    </a:cubicBezTo>
                    <a:cubicBezTo>
                      <a:pt x="64" y="197"/>
                      <a:pt x="64" y="197"/>
                      <a:pt x="64" y="197"/>
                    </a:cubicBezTo>
                    <a:cubicBezTo>
                      <a:pt x="64" y="197"/>
                      <a:pt x="64" y="197"/>
                      <a:pt x="64" y="197"/>
                    </a:cubicBezTo>
                    <a:cubicBezTo>
                      <a:pt x="63" y="197"/>
                      <a:pt x="62" y="197"/>
                      <a:pt x="61" y="198"/>
                    </a:cubicBezTo>
                    <a:cubicBezTo>
                      <a:pt x="60" y="199"/>
                      <a:pt x="60" y="200"/>
                      <a:pt x="60" y="201"/>
                    </a:cubicBezTo>
                    <a:cubicBezTo>
                      <a:pt x="60" y="202"/>
                      <a:pt x="60" y="204"/>
                      <a:pt x="59" y="204"/>
                    </a:cubicBezTo>
                    <a:cubicBezTo>
                      <a:pt x="58" y="205"/>
                      <a:pt x="56" y="205"/>
                      <a:pt x="55" y="205"/>
                    </a:cubicBezTo>
                    <a:cubicBezTo>
                      <a:pt x="54" y="205"/>
                      <a:pt x="54" y="205"/>
                      <a:pt x="53" y="205"/>
                    </a:cubicBezTo>
                    <a:cubicBezTo>
                      <a:pt x="51" y="204"/>
                      <a:pt x="51" y="204"/>
                      <a:pt x="51" y="204"/>
                    </a:cubicBezTo>
                    <a:cubicBezTo>
                      <a:pt x="51" y="203"/>
                      <a:pt x="51" y="203"/>
                      <a:pt x="51" y="202"/>
                    </a:cubicBezTo>
                    <a:cubicBezTo>
                      <a:pt x="51" y="202"/>
                      <a:pt x="50" y="201"/>
                      <a:pt x="50" y="201"/>
                    </a:cubicBezTo>
                    <a:cubicBezTo>
                      <a:pt x="49" y="199"/>
                      <a:pt x="49" y="199"/>
                      <a:pt x="49" y="199"/>
                    </a:cubicBezTo>
                    <a:cubicBezTo>
                      <a:pt x="47" y="201"/>
                      <a:pt x="47" y="201"/>
                      <a:pt x="47" y="201"/>
                    </a:cubicBezTo>
                    <a:cubicBezTo>
                      <a:pt x="47" y="201"/>
                      <a:pt x="46" y="201"/>
                      <a:pt x="46" y="202"/>
                    </a:cubicBezTo>
                    <a:cubicBezTo>
                      <a:pt x="45" y="203"/>
                      <a:pt x="44" y="204"/>
                      <a:pt x="42" y="205"/>
                    </a:cubicBezTo>
                    <a:cubicBezTo>
                      <a:pt x="42" y="206"/>
                      <a:pt x="42" y="206"/>
                      <a:pt x="42" y="206"/>
                    </a:cubicBezTo>
                    <a:cubicBezTo>
                      <a:pt x="41" y="207"/>
                      <a:pt x="41" y="207"/>
                      <a:pt x="40" y="207"/>
                    </a:cubicBezTo>
                    <a:cubicBezTo>
                      <a:pt x="40" y="207"/>
                      <a:pt x="39" y="207"/>
                      <a:pt x="39" y="207"/>
                    </a:cubicBezTo>
                    <a:cubicBezTo>
                      <a:pt x="37" y="207"/>
                      <a:pt x="37" y="207"/>
                      <a:pt x="37" y="207"/>
                    </a:cubicBezTo>
                    <a:cubicBezTo>
                      <a:pt x="37" y="209"/>
                      <a:pt x="37" y="209"/>
                      <a:pt x="37" y="209"/>
                    </a:cubicBezTo>
                    <a:cubicBezTo>
                      <a:pt x="37" y="210"/>
                      <a:pt x="37" y="211"/>
                      <a:pt x="37" y="212"/>
                    </a:cubicBezTo>
                    <a:cubicBezTo>
                      <a:pt x="37" y="214"/>
                      <a:pt x="37" y="215"/>
                      <a:pt x="37" y="216"/>
                    </a:cubicBezTo>
                    <a:cubicBezTo>
                      <a:pt x="33" y="216"/>
                      <a:pt x="32" y="217"/>
                      <a:pt x="30" y="220"/>
                    </a:cubicBezTo>
                    <a:cubicBezTo>
                      <a:pt x="28" y="222"/>
                      <a:pt x="27" y="224"/>
                      <a:pt x="25" y="226"/>
                    </a:cubicBezTo>
                    <a:cubicBezTo>
                      <a:pt x="24" y="227"/>
                      <a:pt x="22" y="229"/>
                      <a:pt x="21" y="231"/>
                    </a:cubicBezTo>
                    <a:cubicBezTo>
                      <a:pt x="19" y="233"/>
                      <a:pt x="17" y="235"/>
                      <a:pt x="15" y="237"/>
                    </a:cubicBezTo>
                    <a:cubicBezTo>
                      <a:pt x="14" y="238"/>
                      <a:pt x="14" y="238"/>
                      <a:pt x="14" y="238"/>
                    </a:cubicBezTo>
                    <a:cubicBezTo>
                      <a:pt x="13" y="239"/>
                      <a:pt x="12" y="240"/>
                      <a:pt x="12" y="242"/>
                    </a:cubicBezTo>
                    <a:cubicBezTo>
                      <a:pt x="12" y="243"/>
                      <a:pt x="12" y="244"/>
                      <a:pt x="12" y="245"/>
                    </a:cubicBezTo>
                    <a:cubicBezTo>
                      <a:pt x="13" y="246"/>
                      <a:pt x="13" y="248"/>
                      <a:pt x="12" y="249"/>
                    </a:cubicBezTo>
                    <a:cubicBezTo>
                      <a:pt x="12" y="250"/>
                      <a:pt x="12" y="250"/>
                      <a:pt x="12" y="250"/>
                    </a:cubicBezTo>
                    <a:cubicBezTo>
                      <a:pt x="11" y="251"/>
                      <a:pt x="11" y="252"/>
                      <a:pt x="11" y="253"/>
                    </a:cubicBezTo>
                    <a:cubicBezTo>
                      <a:pt x="11" y="255"/>
                      <a:pt x="11" y="255"/>
                      <a:pt x="11" y="255"/>
                    </a:cubicBezTo>
                    <a:cubicBezTo>
                      <a:pt x="11" y="256"/>
                      <a:pt x="11" y="257"/>
                      <a:pt x="10" y="259"/>
                    </a:cubicBezTo>
                    <a:cubicBezTo>
                      <a:pt x="10" y="261"/>
                      <a:pt x="9" y="263"/>
                      <a:pt x="7" y="266"/>
                    </a:cubicBezTo>
                    <a:cubicBezTo>
                      <a:pt x="6" y="267"/>
                      <a:pt x="6" y="267"/>
                      <a:pt x="6" y="267"/>
                    </a:cubicBezTo>
                    <a:cubicBezTo>
                      <a:pt x="6" y="268"/>
                      <a:pt x="5" y="270"/>
                      <a:pt x="4" y="271"/>
                    </a:cubicBezTo>
                    <a:cubicBezTo>
                      <a:pt x="3" y="272"/>
                      <a:pt x="2" y="274"/>
                      <a:pt x="1" y="276"/>
                    </a:cubicBezTo>
                    <a:cubicBezTo>
                      <a:pt x="1" y="277"/>
                      <a:pt x="1" y="278"/>
                      <a:pt x="0" y="279"/>
                    </a:cubicBezTo>
                    <a:cubicBezTo>
                      <a:pt x="0" y="280"/>
                      <a:pt x="0" y="280"/>
                      <a:pt x="0" y="280"/>
                    </a:cubicBezTo>
                    <a:cubicBezTo>
                      <a:pt x="0" y="281"/>
                      <a:pt x="0" y="281"/>
                      <a:pt x="0" y="281"/>
                    </a:cubicBezTo>
                    <a:cubicBezTo>
                      <a:pt x="1" y="282"/>
                      <a:pt x="2" y="283"/>
                      <a:pt x="4" y="284"/>
                    </a:cubicBezTo>
                    <a:cubicBezTo>
                      <a:pt x="4" y="284"/>
                      <a:pt x="5" y="284"/>
                      <a:pt x="5" y="284"/>
                    </a:cubicBezTo>
                    <a:cubicBezTo>
                      <a:pt x="7" y="284"/>
                      <a:pt x="8" y="283"/>
                      <a:pt x="9" y="282"/>
                    </a:cubicBezTo>
                    <a:cubicBezTo>
                      <a:pt x="10" y="282"/>
                      <a:pt x="10" y="281"/>
                      <a:pt x="11" y="281"/>
                    </a:cubicBezTo>
                    <a:cubicBezTo>
                      <a:pt x="11" y="281"/>
                      <a:pt x="11" y="281"/>
                      <a:pt x="11" y="281"/>
                    </a:cubicBezTo>
                    <a:cubicBezTo>
                      <a:pt x="11" y="281"/>
                      <a:pt x="11" y="282"/>
                      <a:pt x="11" y="284"/>
                    </a:cubicBezTo>
                    <a:cubicBezTo>
                      <a:pt x="11" y="286"/>
                      <a:pt x="11" y="287"/>
                      <a:pt x="11" y="287"/>
                    </a:cubicBezTo>
                    <a:cubicBezTo>
                      <a:pt x="12" y="290"/>
                      <a:pt x="14" y="295"/>
                      <a:pt x="17" y="298"/>
                    </a:cubicBezTo>
                    <a:cubicBezTo>
                      <a:pt x="18" y="298"/>
                      <a:pt x="18" y="298"/>
                      <a:pt x="19" y="299"/>
                    </a:cubicBezTo>
                    <a:cubicBezTo>
                      <a:pt x="22" y="301"/>
                      <a:pt x="24" y="303"/>
                      <a:pt x="27" y="304"/>
                    </a:cubicBezTo>
                    <a:cubicBezTo>
                      <a:pt x="28" y="304"/>
                      <a:pt x="29" y="303"/>
                      <a:pt x="30" y="302"/>
                    </a:cubicBezTo>
                    <a:cubicBezTo>
                      <a:pt x="31" y="302"/>
                      <a:pt x="32" y="301"/>
                      <a:pt x="33" y="301"/>
                    </a:cubicBezTo>
                    <a:cubicBezTo>
                      <a:pt x="33" y="301"/>
                      <a:pt x="33" y="301"/>
                      <a:pt x="33" y="301"/>
                    </a:cubicBezTo>
                    <a:cubicBezTo>
                      <a:pt x="33" y="301"/>
                      <a:pt x="32" y="302"/>
                      <a:pt x="32" y="303"/>
                    </a:cubicBezTo>
                    <a:cubicBezTo>
                      <a:pt x="31" y="304"/>
                      <a:pt x="30" y="306"/>
                      <a:pt x="31" y="309"/>
                    </a:cubicBezTo>
                    <a:cubicBezTo>
                      <a:pt x="32" y="312"/>
                      <a:pt x="34" y="315"/>
                      <a:pt x="35" y="318"/>
                    </a:cubicBezTo>
                    <a:cubicBezTo>
                      <a:pt x="37" y="320"/>
                      <a:pt x="38" y="322"/>
                      <a:pt x="39" y="324"/>
                    </a:cubicBezTo>
                    <a:cubicBezTo>
                      <a:pt x="39" y="324"/>
                      <a:pt x="40" y="325"/>
                      <a:pt x="40" y="325"/>
                    </a:cubicBezTo>
                    <a:cubicBezTo>
                      <a:pt x="41" y="328"/>
                      <a:pt x="41" y="329"/>
                      <a:pt x="41" y="331"/>
                    </a:cubicBezTo>
                    <a:cubicBezTo>
                      <a:pt x="40" y="334"/>
                      <a:pt x="39" y="336"/>
                      <a:pt x="38" y="340"/>
                    </a:cubicBezTo>
                    <a:cubicBezTo>
                      <a:pt x="38" y="341"/>
                      <a:pt x="38" y="343"/>
                      <a:pt x="37" y="345"/>
                    </a:cubicBezTo>
                    <a:cubicBezTo>
                      <a:pt x="37" y="347"/>
                      <a:pt x="36" y="349"/>
                      <a:pt x="36" y="350"/>
                    </a:cubicBezTo>
                    <a:cubicBezTo>
                      <a:pt x="36" y="352"/>
                      <a:pt x="36" y="352"/>
                      <a:pt x="36" y="352"/>
                    </a:cubicBezTo>
                    <a:cubicBezTo>
                      <a:pt x="37" y="352"/>
                      <a:pt x="37" y="352"/>
                      <a:pt x="37" y="352"/>
                    </a:cubicBezTo>
                    <a:cubicBezTo>
                      <a:pt x="38" y="353"/>
                      <a:pt x="39" y="354"/>
                      <a:pt x="40" y="355"/>
                    </a:cubicBezTo>
                    <a:cubicBezTo>
                      <a:pt x="41" y="357"/>
                      <a:pt x="42" y="358"/>
                      <a:pt x="44" y="359"/>
                    </a:cubicBezTo>
                    <a:cubicBezTo>
                      <a:pt x="45" y="359"/>
                      <a:pt x="45" y="359"/>
                      <a:pt x="45" y="359"/>
                    </a:cubicBezTo>
                    <a:cubicBezTo>
                      <a:pt x="85" y="359"/>
                      <a:pt x="85" y="359"/>
                      <a:pt x="85" y="359"/>
                    </a:cubicBezTo>
                    <a:cubicBezTo>
                      <a:pt x="85" y="357"/>
                      <a:pt x="85" y="357"/>
                      <a:pt x="85" y="357"/>
                    </a:cubicBezTo>
                    <a:cubicBezTo>
                      <a:pt x="85" y="355"/>
                      <a:pt x="85" y="355"/>
                      <a:pt x="85" y="355"/>
                    </a:cubicBezTo>
                    <a:cubicBezTo>
                      <a:pt x="101" y="356"/>
                      <a:pt x="101" y="356"/>
                      <a:pt x="101" y="356"/>
                    </a:cubicBezTo>
                    <a:cubicBezTo>
                      <a:pt x="112" y="356"/>
                      <a:pt x="122" y="356"/>
                      <a:pt x="133" y="357"/>
                    </a:cubicBezTo>
                    <a:cubicBezTo>
                      <a:pt x="134" y="357"/>
                      <a:pt x="134" y="357"/>
                      <a:pt x="134" y="357"/>
                    </a:cubicBezTo>
                    <a:cubicBezTo>
                      <a:pt x="135" y="357"/>
                      <a:pt x="137" y="357"/>
                      <a:pt x="138" y="357"/>
                    </a:cubicBezTo>
                    <a:cubicBezTo>
                      <a:pt x="139" y="357"/>
                      <a:pt x="140" y="358"/>
                      <a:pt x="141" y="358"/>
                    </a:cubicBezTo>
                    <a:cubicBezTo>
                      <a:pt x="142" y="359"/>
                      <a:pt x="143" y="359"/>
                      <a:pt x="144" y="360"/>
                    </a:cubicBezTo>
                    <a:cubicBezTo>
                      <a:pt x="144" y="360"/>
                      <a:pt x="145" y="360"/>
                      <a:pt x="145" y="360"/>
                    </a:cubicBezTo>
                    <a:cubicBezTo>
                      <a:pt x="146" y="360"/>
                      <a:pt x="146" y="360"/>
                      <a:pt x="147" y="360"/>
                    </a:cubicBezTo>
                    <a:cubicBezTo>
                      <a:pt x="147" y="360"/>
                      <a:pt x="148" y="360"/>
                      <a:pt x="148" y="360"/>
                    </a:cubicBezTo>
                    <a:cubicBezTo>
                      <a:pt x="149" y="360"/>
                      <a:pt x="149" y="360"/>
                      <a:pt x="149" y="360"/>
                    </a:cubicBezTo>
                    <a:cubicBezTo>
                      <a:pt x="151" y="360"/>
                      <a:pt x="153" y="360"/>
                      <a:pt x="156" y="360"/>
                    </a:cubicBezTo>
                    <a:cubicBezTo>
                      <a:pt x="158" y="360"/>
                      <a:pt x="160" y="360"/>
                      <a:pt x="162" y="360"/>
                    </a:cubicBezTo>
                    <a:cubicBezTo>
                      <a:pt x="165" y="360"/>
                      <a:pt x="167" y="360"/>
                      <a:pt x="169" y="360"/>
                    </a:cubicBezTo>
                    <a:cubicBezTo>
                      <a:pt x="174" y="360"/>
                      <a:pt x="177" y="360"/>
                      <a:pt x="180" y="361"/>
                    </a:cubicBezTo>
                    <a:cubicBezTo>
                      <a:pt x="182" y="361"/>
                      <a:pt x="184" y="362"/>
                      <a:pt x="186" y="363"/>
                    </a:cubicBezTo>
                    <a:cubicBezTo>
                      <a:pt x="189" y="365"/>
                      <a:pt x="193" y="366"/>
                      <a:pt x="196" y="366"/>
                    </a:cubicBezTo>
                    <a:cubicBezTo>
                      <a:pt x="197" y="366"/>
                      <a:pt x="197" y="366"/>
                      <a:pt x="197" y="366"/>
                    </a:cubicBezTo>
                    <a:cubicBezTo>
                      <a:pt x="199" y="366"/>
                      <a:pt x="200" y="366"/>
                      <a:pt x="201" y="366"/>
                    </a:cubicBezTo>
                    <a:cubicBezTo>
                      <a:pt x="202" y="366"/>
                      <a:pt x="203" y="366"/>
                      <a:pt x="205" y="366"/>
                    </a:cubicBezTo>
                    <a:cubicBezTo>
                      <a:pt x="207" y="366"/>
                      <a:pt x="210" y="366"/>
                      <a:pt x="213" y="369"/>
                    </a:cubicBezTo>
                    <a:cubicBezTo>
                      <a:pt x="214" y="369"/>
                      <a:pt x="214" y="370"/>
                      <a:pt x="215" y="370"/>
                    </a:cubicBezTo>
                    <a:cubicBezTo>
                      <a:pt x="218" y="373"/>
                      <a:pt x="219" y="374"/>
                      <a:pt x="220" y="374"/>
                    </a:cubicBezTo>
                    <a:cubicBezTo>
                      <a:pt x="221" y="374"/>
                      <a:pt x="221" y="374"/>
                      <a:pt x="221" y="374"/>
                    </a:cubicBezTo>
                    <a:cubicBezTo>
                      <a:pt x="221" y="374"/>
                      <a:pt x="221" y="374"/>
                      <a:pt x="221" y="374"/>
                    </a:cubicBezTo>
                    <a:cubicBezTo>
                      <a:pt x="222" y="373"/>
                      <a:pt x="223" y="372"/>
                      <a:pt x="223" y="371"/>
                    </a:cubicBezTo>
                    <a:cubicBezTo>
                      <a:pt x="224" y="367"/>
                      <a:pt x="224" y="364"/>
                      <a:pt x="223" y="36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5" name="Freeform 68">
                <a:extLst>
                  <a:ext uri="{FF2B5EF4-FFF2-40B4-BE49-F238E27FC236}">
                    <a16:creationId xmlns:a16="http://schemas.microsoft.com/office/drawing/2014/main" id="{5C8500EE-76F3-4DCB-97B1-41290F3FFC1D}"/>
                  </a:ext>
                </a:extLst>
              </p:cNvPr>
              <p:cNvSpPr>
                <a:spLocks/>
              </p:cNvSpPr>
              <p:nvPr/>
            </p:nvSpPr>
            <p:spPr bwMode="auto">
              <a:xfrm>
                <a:off x="2628" y="2010"/>
                <a:ext cx="35" cy="38"/>
              </a:xfrm>
              <a:custGeom>
                <a:avLst/>
                <a:gdLst>
                  <a:gd name="T0" fmla="*/ 14 w 19"/>
                  <a:gd name="T1" fmla="*/ 0 h 21"/>
                  <a:gd name="T2" fmla="*/ 13 w 19"/>
                  <a:gd name="T3" fmla="*/ 0 h 21"/>
                  <a:gd name="T4" fmla="*/ 8 w 19"/>
                  <a:gd name="T5" fmla="*/ 5 h 21"/>
                  <a:gd name="T6" fmla="*/ 7 w 19"/>
                  <a:gd name="T7" fmla="*/ 8 h 21"/>
                  <a:gd name="T8" fmla="*/ 5 w 19"/>
                  <a:gd name="T9" fmla="*/ 9 h 21"/>
                  <a:gd name="T10" fmla="*/ 1 w 19"/>
                  <a:gd name="T11" fmla="*/ 16 h 21"/>
                  <a:gd name="T12" fmla="*/ 8 w 19"/>
                  <a:gd name="T13" fmla="*/ 21 h 21"/>
                  <a:gd name="T14" fmla="*/ 11 w 19"/>
                  <a:gd name="T15" fmla="*/ 20 h 21"/>
                  <a:gd name="T16" fmla="*/ 12 w 19"/>
                  <a:gd name="T17" fmla="*/ 20 h 21"/>
                  <a:gd name="T18" fmla="*/ 12 w 19"/>
                  <a:gd name="T19" fmla="*/ 19 h 21"/>
                  <a:gd name="T20" fmla="*/ 14 w 19"/>
                  <a:gd name="T21" fmla="*/ 16 h 21"/>
                  <a:gd name="T22" fmla="*/ 17 w 19"/>
                  <a:gd name="T23" fmla="*/ 2 h 21"/>
                  <a:gd name="T24" fmla="*/ 14 w 19"/>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1">
                    <a:moveTo>
                      <a:pt x="14" y="0"/>
                    </a:moveTo>
                    <a:cubicBezTo>
                      <a:pt x="13" y="0"/>
                      <a:pt x="13" y="0"/>
                      <a:pt x="13" y="0"/>
                    </a:cubicBezTo>
                    <a:cubicBezTo>
                      <a:pt x="9" y="0"/>
                      <a:pt x="8" y="3"/>
                      <a:pt x="8" y="5"/>
                    </a:cubicBezTo>
                    <a:cubicBezTo>
                      <a:pt x="7" y="6"/>
                      <a:pt x="7" y="7"/>
                      <a:pt x="7" y="8"/>
                    </a:cubicBezTo>
                    <a:cubicBezTo>
                      <a:pt x="6" y="8"/>
                      <a:pt x="6" y="8"/>
                      <a:pt x="5" y="9"/>
                    </a:cubicBezTo>
                    <a:cubicBezTo>
                      <a:pt x="3" y="10"/>
                      <a:pt x="0" y="12"/>
                      <a:pt x="1" y="16"/>
                    </a:cubicBezTo>
                    <a:cubicBezTo>
                      <a:pt x="2" y="19"/>
                      <a:pt x="5" y="21"/>
                      <a:pt x="8" y="21"/>
                    </a:cubicBezTo>
                    <a:cubicBezTo>
                      <a:pt x="9" y="21"/>
                      <a:pt x="10" y="21"/>
                      <a:pt x="11" y="20"/>
                    </a:cubicBezTo>
                    <a:cubicBezTo>
                      <a:pt x="12" y="20"/>
                      <a:pt x="12" y="20"/>
                      <a:pt x="12" y="20"/>
                    </a:cubicBezTo>
                    <a:cubicBezTo>
                      <a:pt x="12" y="19"/>
                      <a:pt x="12" y="19"/>
                      <a:pt x="12" y="19"/>
                    </a:cubicBezTo>
                    <a:cubicBezTo>
                      <a:pt x="13" y="19"/>
                      <a:pt x="13" y="17"/>
                      <a:pt x="14" y="16"/>
                    </a:cubicBezTo>
                    <a:cubicBezTo>
                      <a:pt x="17" y="10"/>
                      <a:pt x="19" y="5"/>
                      <a:pt x="17" y="2"/>
                    </a:cubicBezTo>
                    <a:cubicBezTo>
                      <a:pt x="17" y="1"/>
                      <a:pt x="16" y="0"/>
                      <a:pt x="14"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6" name="Freeform 69">
                <a:extLst>
                  <a:ext uri="{FF2B5EF4-FFF2-40B4-BE49-F238E27FC236}">
                    <a16:creationId xmlns:a16="http://schemas.microsoft.com/office/drawing/2014/main" id="{EC9A53F4-2A46-4293-A960-66E6BAA9741B}"/>
                  </a:ext>
                </a:extLst>
              </p:cNvPr>
              <p:cNvSpPr>
                <a:spLocks/>
              </p:cNvSpPr>
              <p:nvPr/>
            </p:nvSpPr>
            <p:spPr bwMode="auto">
              <a:xfrm>
                <a:off x="2675" y="2089"/>
                <a:ext cx="113" cy="89"/>
              </a:xfrm>
              <a:custGeom>
                <a:avLst/>
                <a:gdLst>
                  <a:gd name="T0" fmla="*/ 62 w 62"/>
                  <a:gd name="T1" fmla="*/ 9 h 49"/>
                  <a:gd name="T2" fmla="*/ 22 w 62"/>
                  <a:gd name="T3" fmla="*/ 9 h 49"/>
                  <a:gd name="T4" fmla="*/ 17 w 62"/>
                  <a:gd name="T5" fmla="*/ 5 h 49"/>
                  <a:gd name="T6" fmla="*/ 16 w 62"/>
                  <a:gd name="T7" fmla="*/ 4 h 49"/>
                  <a:gd name="T8" fmla="*/ 13 w 62"/>
                  <a:gd name="T9" fmla="*/ 0 h 49"/>
                  <a:gd name="T10" fmla="*/ 13 w 62"/>
                  <a:gd name="T11" fmla="*/ 5 h 49"/>
                  <a:gd name="T12" fmla="*/ 13 w 62"/>
                  <a:gd name="T13" fmla="*/ 8 h 49"/>
                  <a:gd name="T14" fmla="*/ 13 w 62"/>
                  <a:gd name="T15" fmla="*/ 11 h 49"/>
                  <a:gd name="T16" fmla="*/ 14 w 62"/>
                  <a:gd name="T17" fmla="*/ 15 h 49"/>
                  <a:gd name="T18" fmla="*/ 11 w 62"/>
                  <a:gd name="T19" fmla="*/ 21 h 49"/>
                  <a:gd name="T20" fmla="*/ 9 w 62"/>
                  <a:gd name="T21" fmla="*/ 26 h 49"/>
                  <a:gd name="T22" fmla="*/ 6 w 62"/>
                  <a:gd name="T23" fmla="*/ 31 h 49"/>
                  <a:gd name="T24" fmla="*/ 5 w 62"/>
                  <a:gd name="T25" fmla="*/ 32 h 49"/>
                  <a:gd name="T26" fmla="*/ 2 w 62"/>
                  <a:gd name="T27" fmla="*/ 43 h 49"/>
                  <a:gd name="T28" fmla="*/ 6 w 62"/>
                  <a:gd name="T29" fmla="*/ 46 h 49"/>
                  <a:gd name="T30" fmla="*/ 7 w 62"/>
                  <a:gd name="T31" fmla="*/ 47 h 49"/>
                  <a:gd name="T32" fmla="*/ 8 w 62"/>
                  <a:gd name="T33" fmla="*/ 48 h 49"/>
                  <a:gd name="T34" fmla="*/ 10 w 62"/>
                  <a:gd name="T35" fmla="*/ 47 h 49"/>
                  <a:gd name="T36" fmla="*/ 14 w 62"/>
                  <a:gd name="T37" fmla="*/ 46 h 49"/>
                  <a:gd name="T38" fmla="*/ 14 w 62"/>
                  <a:gd name="T39" fmla="*/ 46 h 49"/>
                  <a:gd name="T40" fmla="*/ 17 w 62"/>
                  <a:gd name="T41" fmla="*/ 48 h 49"/>
                  <a:gd name="T42" fmla="*/ 20 w 62"/>
                  <a:gd name="T43" fmla="*/ 49 h 49"/>
                  <a:gd name="T44" fmla="*/ 22 w 62"/>
                  <a:gd name="T45" fmla="*/ 49 h 49"/>
                  <a:gd name="T46" fmla="*/ 62 w 62"/>
                  <a:gd name="T47" fmla="*/ 49 h 49"/>
                  <a:gd name="T48" fmla="*/ 62 w 62"/>
                  <a:gd name="T49"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49">
                    <a:moveTo>
                      <a:pt x="62" y="9"/>
                    </a:moveTo>
                    <a:cubicBezTo>
                      <a:pt x="22" y="9"/>
                      <a:pt x="22" y="9"/>
                      <a:pt x="22" y="9"/>
                    </a:cubicBezTo>
                    <a:cubicBezTo>
                      <a:pt x="20" y="8"/>
                      <a:pt x="19" y="6"/>
                      <a:pt x="17" y="5"/>
                    </a:cubicBezTo>
                    <a:cubicBezTo>
                      <a:pt x="17" y="4"/>
                      <a:pt x="16" y="4"/>
                      <a:pt x="16" y="4"/>
                    </a:cubicBezTo>
                    <a:cubicBezTo>
                      <a:pt x="13" y="0"/>
                      <a:pt x="13" y="0"/>
                      <a:pt x="13" y="0"/>
                    </a:cubicBezTo>
                    <a:cubicBezTo>
                      <a:pt x="13" y="5"/>
                      <a:pt x="13" y="5"/>
                      <a:pt x="13" y="5"/>
                    </a:cubicBezTo>
                    <a:cubicBezTo>
                      <a:pt x="13" y="6"/>
                      <a:pt x="13" y="7"/>
                      <a:pt x="13" y="8"/>
                    </a:cubicBezTo>
                    <a:cubicBezTo>
                      <a:pt x="13" y="9"/>
                      <a:pt x="13" y="10"/>
                      <a:pt x="13" y="11"/>
                    </a:cubicBezTo>
                    <a:cubicBezTo>
                      <a:pt x="14" y="12"/>
                      <a:pt x="14" y="13"/>
                      <a:pt x="14" y="15"/>
                    </a:cubicBezTo>
                    <a:cubicBezTo>
                      <a:pt x="14" y="17"/>
                      <a:pt x="13" y="19"/>
                      <a:pt x="11" y="21"/>
                    </a:cubicBezTo>
                    <a:cubicBezTo>
                      <a:pt x="10" y="23"/>
                      <a:pt x="9" y="24"/>
                      <a:pt x="9" y="26"/>
                    </a:cubicBezTo>
                    <a:cubicBezTo>
                      <a:pt x="8" y="28"/>
                      <a:pt x="7" y="30"/>
                      <a:pt x="6" y="31"/>
                    </a:cubicBezTo>
                    <a:cubicBezTo>
                      <a:pt x="5" y="32"/>
                      <a:pt x="5" y="32"/>
                      <a:pt x="5" y="32"/>
                    </a:cubicBezTo>
                    <a:cubicBezTo>
                      <a:pt x="3" y="35"/>
                      <a:pt x="0" y="40"/>
                      <a:pt x="2" y="43"/>
                    </a:cubicBezTo>
                    <a:cubicBezTo>
                      <a:pt x="3" y="45"/>
                      <a:pt x="5" y="46"/>
                      <a:pt x="6" y="46"/>
                    </a:cubicBezTo>
                    <a:cubicBezTo>
                      <a:pt x="7" y="46"/>
                      <a:pt x="7" y="46"/>
                      <a:pt x="7" y="47"/>
                    </a:cubicBezTo>
                    <a:cubicBezTo>
                      <a:pt x="8" y="48"/>
                      <a:pt x="8" y="48"/>
                      <a:pt x="8" y="48"/>
                    </a:cubicBezTo>
                    <a:cubicBezTo>
                      <a:pt x="10" y="47"/>
                      <a:pt x="10" y="47"/>
                      <a:pt x="10" y="47"/>
                    </a:cubicBezTo>
                    <a:cubicBezTo>
                      <a:pt x="11" y="47"/>
                      <a:pt x="13" y="46"/>
                      <a:pt x="14" y="46"/>
                    </a:cubicBezTo>
                    <a:cubicBezTo>
                      <a:pt x="14" y="46"/>
                      <a:pt x="14" y="46"/>
                      <a:pt x="14" y="46"/>
                    </a:cubicBezTo>
                    <a:cubicBezTo>
                      <a:pt x="15" y="46"/>
                      <a:pt x="16" y="47"/>
                      <a:pt x="17" y="48"/>
                    </a:cubicBezTo>
                    <a:cubicBezTo>
                      <a:pt x="18" y="49"/>
                      <a:pt x="19" y="49"/>
                      <a:pt x="20" y="49"/>
                    </a:cubicBezTo>
                    <a:cubicBezTo>
                      <a:pt x="21" y="49"/>
                      <a:pt x="22" y="49"/>
                      <a:pt x="22" y="49"/>
                    </a:cubicBezTo>
                    <a:cubicBezTo>
                      <a:pt x="62" y="49"/>
                      <a:pt x="62" y="49"/>
                      <a:pt x="62" y="49"/>
                    </a:cubicBezTo>
                    <a:lnTo>
                      <a:pt x="62" y="9"/>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7" name="Freeform 70">
                <a:extLst>
                  <a:ext uri="{FF2B5EF4-FFF2-40B4-BE49-F238E27FC236}">
                    <a16:creationId xmlns:a16="http://schemas.microsoft.com/office/drawing/2014/main" id="{99AE68EE-FC50-457D-9827-5D5D31336F16}"/>
                  </a:ext>
                </a:extLst>
              </p:cNvPr>
              <p:cNvSpPr>
                <a:spLocks noEditPoints="1"/>
              </p:cNvSpPr>
              <p:nvPr/>
            </p:nvSpPr>
            <p:spPr bwMode="auto">
              <a:xfrm>
                <a:off x="3976" y="1961"/>
                <a:ext cx="419" cy="564"/>
              </a:xfrm>
              <a:custGeom>
                <a:avLst/>
                <a:gdLst>
                  <a:gd name="T0" fmla="*/ 222 w 231"/>
                  <a:gd name="T1" fmla="*/ 23 h 311"/>
                  <a:gd name="T2" fmla="*/ 211 w 231"/>
                  <a:gd name="T3" fmla="*/ 23 h 311"/>
                  <a:gd name="T4" fmla="*/ 163 w 231"/>
                  <a:gd name="T5" fmla="*/ 41 h 311"/>
                  <a:gd name="T6" fmla="*/ 59 w 231"/>
                  <a:gd name="T7" fmla="*/ 8 h 311"/>
                  <a:gd name="T8" fmla="*/ 54 w 231"/>
                  <a:gd name="T9" fmla="*/ 0 h 311"/>
                  <a:gd name="T10" fmla="*/ 3 w 231"/>
                  <a:gd name="T11" fmla="*/ 14 h 311"/>
                  <a:gd name="T12" fmla="*/ 7 w 231"/>
                  <a:gd name="T13" fmla="*/ 28 h 311"/>
                  <a:gd name="T14" fmla="*/ 12 w 231"/>
                  <a:gd name="T15" fmla="*/ 31 h 311"/>
                  <a:gd name="T16" fmla="*/ 14 w 231"/>
                  <a:gd name="T17" fmla="*/ 39 h 311"/>
                  <a:gd name="T18" fmla="*/ 14 w 231"/>
                  <a:gd name="T19" fmla="*/ 44 h 311"/>
                  <a:gd name="T20" fmla="*/ 17 w 231"/>
                  <a:gd name="T21" fmla="*/ 50 h 311"/>
                  <a:gd name="T22" fmla="*/ 19 w 231"/>
                  <a:gd name="T23" fmla="*/ 54 h 311"/>
                  <a:gd name="T24" fmla="*/ 26 w 231"/>
                  <a:gd name="T25" fmla="*/ 65 h 311"/>
                  <a:gd name="T26" fmla="*/ 29 w 231"/>
                  <a:gd name="T27" fmla="*/ 77 h 311"/>
                  <a:gd name="T28" fmla="*/ 32 w 231"/>
                  <a:gd name="T29" fmla="*/ 93 h 311"/>
                  <a:gd name="T30" fmla="*/ 25 w 231"/>
                  <a:gd name="T31" fmla="*/ 112 h 311"/>
                  <a:gd name="T32" fmla="*/ 16 w 231"/>
                  <a:gd name="T33" fmla="*/ 122 h 311"/>
                  <a:gd name="T34" fmla="*/ 12 w 231"/>
                  <a:gd name="T35" fmla="*/ 130 h 311"/>
                  <a:gd name="T36" fmla="*/ 7 w 231"/>
                  <a:gd name="T37" fmla="*/ 133 h 311"/>
                  <a:gd name="T38" fmla="*/ 3 w 231"/>
                  <a:gd name="T39" fmla="*/ 145 h 311"/>
                  <a:gd name="T40" fmla="*/ 0 w 231"/>
                  <a:gd name="T41" fmla="*/ 153 h 311"/>
                  <a:gd name="T42" fmla="*/ 4 w 231"/>
                  <a:gd name="T43" fmla="*/ 158 h 311"/>
                  <a:gd name="T44" fmla="*/ 9 w 231"/>
                  <a:gd name="T45" fmla="*/ 166 h 311"/>
                  <a:gd name="T46" fmla="*/ 6 w 231"/>
                  <a:gd name="T47" fmla="*/ 167 h 311"/>
                  <a:gd name="T48" fmla="*/ 1 w 231"/>
                  <a:gd name="T49" fmla="*/ 179 h 311"/>
                  <a:gd name="T50" fmla="*/ 3 w 231"/>
                  <a:gd name="T51" fmla="*/ 185 h 311"/>
                  <a:gd name="T52" fmla="*/ 20 w 231"/>
                  <a:gd name="T53" fmla="*/ 198 h 311"/>
                  <a:gd name="T54" fmla="*/ 54 w 231"/>
                  <a:gd name="T55" fmla="*/ 219 h 311"/>
                  <a:gd name="T56" fmla="*/ 106 w 231"/>
                  <a:gd name="T57" fmla="*/ 251 h 311"/>
                  <a:gd name="T58" fmla="*/ 107 w 231"/>
                  <a:gd name="T59" fmla="*/ 268 h 311"/>
                  <a:gd name="T60" fmla="*/ 113 w 231"/>
                  <a:gd name="T61" fmla="*/ 274 h 311"/>
                  <a:gd name="T62" fmla="*/ 118 w 231"/>
                  <a:gd name="T63" fmla="*/ 279 h 311"/>
                  <a:gd name="T64" fmla="*/ 157 w 231"/>
                  <a:gd name="T65" fmla="*/ 307 h 311"/>
                  <a:gd name="T66" fmla="*/ 165 w 231"/>
                  <a:gd name="T67" fmla="*/ 297 h 311"/>
                  <a:gd name="T68" fmla="*/ 171 w 231"/>
                  <a:gd name="T69" fmla="*/ 285 h 311"/>
                  <a:gd name="T70" fmla="*/ 174 w 231"/>
                  <a:gd name="T71" fmla="*/ 274 h 311"/>
                  <a:gd name="T72" fmla="*/ 176 w 231"/>
                  <a:gd name="T73" fmla="*/ 269 h 311"/>
                  <a:gd name="T74" fmla="*/ 182 w 231"/>
                  <a:gd name="T75" fmla="*/ 261 h 311"/>
                  <a:gd name="T76" fmla="*/ 184 w 231"/>
                  <a:gd name="T77" fmla="*/ 251 h 311"/>
                  <a:gd name="T78" fmla="*/ 185 w 231"/>
                  <a:gd name="T79" fmla="*/ 246 h 311"/>
                  <a:gd name="T80" fmla="*/ 195 w 231"/>
                  <a:gd name="T81" fmla="*/ 239 h 311"/>
                  <a:gd name="T82" fmla="*/ 203 w 231"/>
                  <a:gd name="T83" fmla="*/ 230 h 311"/>
                  <a:gd name="T84" fmla="*/ 206 w 231"/>
                  <a:gd name="T85" fmla="*/ 224 h 311"/>
                  <a:gd name="T86" fmla="*/ 207 w 231"/>
                  <a:gd name="T87" fmla="*/ 221 h 311"/>
                  <a:gd name="T88" fmla="*/ 213 w 231"/>
                  <a:gd name="T89" fmla="*/ 219 h 311"/>
                  <a:gd name="T90" fmla="*/ 217 w 231"/>
                  <a:gd name="T91" fmla="*/ 219 h 311"/>
                  <a:gd name="T92" fmla="*/ 220 w 231"/>
                  <a:gd name="T93" fmla="*/ 216 h 311"/>
                  <a:gd name="T94" fmla="*/ 225 w 231"/>
                  <a:gd name="T95" fmla="*/ 207 h 311"/>
                  <a:gd name="T96" fmla="*/ 229 w 231"/>
                  <a:gd name="T97" fmla="*/ 26 h 311"/>
                  <a:gd name="T98" fmla="*/ 16 w 231"/>
                  <a:gd name="T99" fmla="*/ 163 h 311"/>
                  <a:gd name="T100" fmla="*/ 22 w 231"/>
                  <a:gd name="T101" fmla="*/ 160 h 311"/>
                  <a:gd name="T102" fmla="*/ 13 w 231"/>
                  <a:gd name="T103" fmla="*/ 165 h 311"/>
                  <a:gd name="T104" fmla="*/ 12 w 231"/>
                  <a:gd name="T105" fmla="*/ 16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1" h="311">
                    <a:moveTo>
                      <a:pt x="231" y="22"/>
                    </a:moveTo>
                    <a:cubicBezTo>
                      <a:pt x="227" y="23"/>
                      <a:pt x="227" y="23"/>
                      <a:pt x="227" y="23"/>
                    </a:cubicBezTo>
                    <a:cubicBezTo>
                      <a:pt x="225" y="23"/>
                      <a:pt x="224" y="23"/>
                      <a:pt x="222" y="23"/>
                    </a:cubicBezTo>
                    <a:cubicBezTo>
                      <a:pt x="220" y="23"/>
                      <a:pt x="218" y="23"/>
                      <a:pt x="216" y="23"/>
                    </a:cubicBezTo>
                    <a:cubicBezTo>
                      <a:pt x="215" y="23"/>
                      <a:pt x="214" y="23"/>
                      <a:pt x="213" y="23"/>
                    </a:cubicBezTo>
                    <a:cubicBezTo>
                      <a:pt x="212" y="23"/>
                      <a:pt x="212" y="23"/>
                      <a:pt x="211" y="23"/>
                    </a:cubicBezTo>
                    <a:cubicBezTo>
                      <a:pt x="199" y="13"/>
                      <a:pt x="199" y="13"/>
                      <a:pt x="199" y="13"/>
                    </a:cubicBezTo>
                    <a:cubicBezTo>
                      <a:pt x="175" y="23"/>
                      <a:pt x="175" y="23"/>
                      <a:pt x="175" y="23"/>
                    </a:cubicBezTo>
                    <a:cubicBezTo>
                      <a:pt x="163" y="41"/>
                      <a:pt x="163" y="41"/>
                      <a:pt x="163" y="41"/>
                    </a:cubicBezTo>
                    <a:cubicBezTo>
                      <a:pt x="123" y="34"/>
                      <a:pt x="123" y="34"/>
                      <a:pt x="123" y="34"/>
                    </a:cubicBezTo>
                    <a:cubicBezTo>
                      <a:pt x="88" y="8"/>
                      <a:pt x="88" y="8"/>
                      <a:pt x="88" y="8"/>
                    </a:cubicBezTo>
                    <a:cubicBezTo>
                      <a:pt x="59" y="8"/>
                      <a:pt x="59" y="8"/>
                      <a:pt x="59" y="8"/>
                    </a:cubicBezTo>
                    <a:cubicBezTo>
                      <a:pt x="59" y="6"/>
                      <a:pt x="58" y="5"/>
                      <a:pt x="57" y="4"/>
                    </a:cubicBezTo>
                    <a:cubicBezTo>
                      <a:pt x="56" y="3"/>
                      <a:pt x="55" y="2"/>
                      <a:pt x="55" y="1"/>
                    </a:cubicBezTo>
                    <a:cubicBezTo>
                      <a:pt x="54" y="0"/>
                      <a:pt x="54" y="0"/>
                      <a:pt x="54" y="0"/>
                    </a:cubicBezTo>
                    <a:cubicBezTo>
                      <a:pt x="13" y="1"/>
                      <a:pt x="13" y="1"/>
                      <a:pt x="13" y="1"/>
                    </a:cubicBezTo>
                    <a:cubicBezTo>
                      <a:pt x="2" y="13"/>
                      <a:pt x="2" y="13"/>
                      <a:pt x="2" y="13"/>
                    </a:cubicBezTo>
                    <a:cubicBezTo>
                      <a:pt x="3" y="14"/>
                      <a:pt x="3" y="14"/>
                      <a:pt x="3" y="14"/>
                    </a:cubicBezTo>
                    <a:cubicBezTo>
                      <a:pt x="4" y="16"/>
                      <a:pt x="4" y="18"/>
                      <a:pt x="4" y="20"/>
                    </a:cubicBezTo>
                    <a:cubicBezTo>
                      <a:pt x="4" y="23"/>
                      <a:pt x="5" y="25"/>
                      <a:pt x="6" y="27"/>
                    </a:cubicBezTo>
                    <a:cubicBezTo>
                      <a:pt x="7" y="27"/>
                      <a:pt x="7" y="28"/>
                      <a:pt x="7" y="28"/>
                    </a:cubicBezTo>
                    <a:cubicBezTo>
                      <a:pt x="8" y="29"/>
                      <a:pt x="8" y="30"/>
                      <a:pt x="9" y="30"/>
                    </a:cubicBezTo>
                    <a:cubicBezTo>
                      <a:pt x="10" y="31"/>
                      <a:pt x="10" y="31"/>
                      <a:pt x="11" y="31"/>
                    </a:cubicBezTo>
                    <a:cubicBezTo>
                      <a:pt x="11" y="31"/>
                      <a:pt x="12" y="31"/>
                      <a:pt x="12" y="31"/>
                    </a:cubicBezTo>
                    <a:cubicBezTo>
                      <a:pt x="14" y="32"/>
                      <a:pt x="16" y="32"/>
                      <a:pt x="15" y="35"/>
                    </a:cubicBezTo>
                    <a:cubicBezTo>
                      <a:pt x="15" y="36"/>
                      <a:pt x="15" y="36"/>
                      <a:pt x="15" y="37"/>
                    </a:cubicBezTo>
                    <a:cubicBezTo>
                      <a:pt x="15" y="38"/>
                      <a:pt x="14" y="38"/>
                      <a:pt x="14" y="39"/>
                    </a:cubicBezTo>
                    <a:cubicBezTo>
                      <a:pt x="14" y="40"/>
                      <a:pt x="14" y="40"/>
                      <a:pt x="14" y="41"/>
                    </a:cubicBezTo>
                    <a:cubicBezTo>
                      <a:pt x="14" y="42"/>
                      <a:pt x="14" y="42"/>
                      <a:pt x="14" y="42"/>
                    </a:cubicBezTo>
                    <a:cubicBezTo>
                      <a:pt x="14" y="44"/>
                      <a:pt x="14" y="44"/>
                      <a:pt x="14" y="44"/>
                    </a:cubicBezTo>
                    <a:cubicBezTo>
                      <a:pt x="14" y="46"/>
                      <a:pt x="14" y="48"/>
                      <a:pt x="16" y="49"/>
                    </a:cubicBezTo>
                    <a:cubicBezTo>
                      <a:pt x="17" y="50"/>
                      <a:pt x="17" y="50"/>
                      <a:pt x="17" y="50"/>
                    </a:cubicBezTo>
                    <a:cubicBezTo>
                      <a:pt x="17" y="50"/>
                      <a:pt x="17" y="50"/>
                      <a:pt x="17" y="50"/>
                    </a:cubicBezTo>
                    <a:cubicBezTo>
                      <a:pt x="18" y="50"/>
                      <a:pt x="18" y="50"/>
                      <a:pt x="19" y="50"/>
                    </a:cubicBezTo>
                    <a:cubicBezTo>
                      <a:pt x="19" y="51"/>
                      <a:pt x="19" y="52"/>
                      <a:pt x="19" y="53"/>
                    </a:cubicBezTo>
                    <a:cubicBezTo>
                      <a:pt x="19" y="53"/>
                      <a:pt x="19" y="54"/>
                      <a:pt x="19" y="54"/>
                    </a:cubicBezTo>
                    <a:cubicBezTo>
                      <a:pt x="20" y="57"/>
                      <a:pt x="20" y="57"/>
                      <a:pt x="22" y="60"/>
                    </a:cubicBezTo>
                    <a:cubicBezTo>
                      <a:pt x="23" y="61"/>
                      <a:pt x="24" y="63"/>
                      <a:pt x="25" y="64"/>
                    </a:cubicBezTo>
                    <a:cubicBezTo>
                      <a:pt x="26" y="65"/>
                      <a:pt x="26" y="65"/>
                      <a:pt x="26" y="65"/>
                    </a:cubicBezTo>
                    <a:cubicBezTo>
                      <a:pt x="26" y="66"/>
                      <a:pt x="27" y="67"/>
                      <a:pt x="27" y="67"/>
                    </a:cubicBezTo>
                    <a:cubicBezTo>
                      <a:pt x="28" y="68"/>
                      <a:pt x="28" y="68"/>
                      <a:pt x="28" y="69"/>
                    </a:cubicBezTo>
                    <a:cubicBezTo>
                      <a:pt x="30" y="71"/>
                      <a:pt x="29" y="74"/>
                      <a:pt x="29" y="77"/>
                    </a:cubicBezTo>
                    <a:cubicBezTo>
                      <a:pt x="28" y="79"/>
                      <a:pt x="28" y="82"/>
                      <a:pt x="28" y="84"/>
                    </a:cubicBezTo>
                    <a:cubicBezTo>
                      <a:pt x="29" y="86"/>
                      <a:pt x="29" y="87"/>
                      <a:pt x="30" y="89"/>
                    </a:cubicBezTo>
                    <a:cubicBezTo>
                      <a:pt x="31" y="90"/>
                      <a:pt x="31" y="92"/>
                      <a:pt x="32" y="93"/>
                    </a:cubicBezTo>
                    <a:cubicBezTo>
                      <a:pt x="32" y="96"/>
                      <a:pt x="31" y="100"/>
                      <a:pt x="29" y="103"/>
                    </a:cubicBezTo>
                    <a:cubicBezTo>
                      <a:pt x="27" y="106"/>
                      <a:pt x="26" y="108"/>
                      <a:pt x="26" y="110"/>
                    </a:cubicBezTo>
                    <a:cubicBezTo>
                      <a:pt x="26" y="111"/>
                      <a:pt x="26" y="112"/>
                      <a:pt x="25" y="112"/>
                    </a:cubicBezTo>
                    <a:cubicBezTo>
                      <a:pt x="24" y="112"/>
                      <a:pt x="23" y="113"/>
                      <a:pt x="21" y="115"/>
                    </a:cubicBezTo>
                    <a:cubicBezTo>
                      <a:pt x="20" y="116"/>
                      <a:pt x="20" y="116"/>
                      <a:pt x="20" y="116"/>
                    </a:cubicBezTo>
                    <a:cubicBezTo>
                      <a:pt x="17" y="119"/>
                      <a:pt x="17" y="119"/>
                      <a:pt x="16" y="122"/>
                    </a:cubicBezTo>
                    <a:cubicBezTo>
                      <a:pt x="16" y="124"/>
                      <a:pt x="15" y="125"/>
                      <a:pt x="14" y="125"/>
                    </a:cubicBezTo>
                    <a:cubicBezTo>
                      <a:pt x="13" y="126"/>
                      <a:pt x="13" y="127"/>
                      <a:pt x="12" y="128"/>
                    </a:cubicBezTo>
                    <a:cubicBezTo>
                      <a:pt x="12" y="128"/>
                      <a:pt x="12" y="129"/>
                      <a:pt x="12" y="130"/>
                    </a:cubicBezTo>
                    <a:cubicBezTo>
                      <a:pt x="12" y="131"/>
                      <a:pt x="12" y="131"/>
                      <a:pt x="11" y="132"/>
                    </a:cubicBezTo>
                    <a:cubicBezTo>
                      <a:pt x="11" y="132"/>
                      <a:pt x="10" y="132"/>
                      <a:pt x="9" y="132"/>
                    </a:cubicBezTo>
                    <a:cubicBezTo>
                      <a:pt x="7" y="133"/>
                      <a:pt x="7" y="133"/>
                      <a:pt x="7" y="133"/>
                    </a:cubicBezTo>
                    <a:cubicBezTo>
                      <a:pt x="7" y="135"/>
                      <a:pt x="7" y="135"/>
                      <a:pt x="7" y="135"/>
                    </a:cubicBezTo>
                    <a:cubicBezTo>
                      <a:pt x="7" y="139"/>
                      <a:pt x="6" y="143"/>
                      <a:pt x="4" y="144"/>
                    </a:cubicBezTo>
                    <a:cubicBezTo>
                      <a:pt x="3" y="145"/>
                      <a:pt x="3" y="145"/>
                      <a:pt x="3" y="145"/>
                    </a:cubicBezTo>
                    <a:cubicBezTo>
                      <a:pt x="3" y="146"/>
                      <a:pt x="3" y="146"/>
                      <a:pt x="3" y="146"/>
                    </a:cubicBezTo>
                    <a:cubicBezTo>
                      <a:pt x="2" y="147"/>
                      <a:pt x="2" y="150"/>
                      <a:pt x="1" y="152"/>
                    </a:cubicBezTo>
                    <a:cubicBezTo>
                      <a:pt x="0" y="153"/>
                      <a:pt x="0" y="153"/>
                      <a:pt x="0" y="153"/>
                    </a:cubicBezTo>
                    <a:cubicBezTo>
                      <a:pt x="1" y="154"/>
                      <a:pt x="1" y="154"/>
                      <a:pt x="1" y="154"/>
                    </a:cubicBezTo>
                    <a:cubicBezTo>
                      <a:pt x="2" y="155"/>
                      <a:pt x="3" y="156"/>
                      <a:pt x="4" y="157"/>
                    </a:cubicBezTo>
                    <a:cubicBezTo>
                      <a:pt x="4" y="157"/>
                      <a:pt x="4" y="158"/>
                      <a:pt x="4" y="158"/>
                    </a:cubicBezTo>
                    <a:cubicBezTo>
                      <a:pt x="5" y="159"/>
                      <a:pt x="6" y="160"/>
                      <a:pt x="7" y="161"/>
                    </a:cubicBezTo>
                    <a:cubicBezTo>
                      <a:pt x="7" y="163"/>
                      <a:pt x="8" y="164"/>
                      <a:pt x="9" y="166"/>
                    </a:cubicBezTo>
                    <a:cubicBezTo>
                      <a:pt x="9" y="166"/>
                      <a:pt x="9" y="166"/>
                      <a:pt x="9" y="166"/>
                    </a:cubicBezTo>
                    <a:cubicBezTo>
                      <a:pt x="9" y="166"/>
                      <a:pt x="8" y="166"/>
                      <a:pt x="8" y="166"/>
                    </a:cubicBezTo>
                    <a:cubicBezTo>
                      <a:pt x="7" y="166"/>
                      <a:pt x="7" y="166"/>
                      <a:pt x="7" y="166"/>
                    </a:cubicBezTo>
                    <a:cubicBezTo>
                      <a:pt x="6" y="167"/>
                      <a:pt x="6" y="167"/>
                      <a:pt x="6" y="167"/>
                    </a:cubicBezTo>
                    <a:cubicBezTo>
                      <a:pt x="6" y="168"/>
                      <a:pt x="5" y="169"/>
                      <a:pt x="4" y="170"/>
                    </a:cubicBezTo>
                    <a:cubicBezTo>
                      <a:pt x="3" y="172"/>
                      <a:pt x="1" y="174"/>
                      <a:pt x="1" y="178"/>
                    </a:cubicBezTo>
                    <a:cubicBezTo>
                      <a:pt x="1" y="179"/>
                      <a:pt x="1" y="179"/>
                      <a:pt x="1" y="179"/>
                    </a:cubicBezTo>
                    <a:cubicBezTo>
                      <a:pt x="3" y="180"/>
                      <a:pt x="3" y="180"/>
                      <a:pt x="3" y="180"/>
                    </a:cubicBezTo>
                    <a:cubicBezTo>
                      <a:pt x="3" y="180"/>
                      <a:pt x="4" y="180"/>
                      <a:pt x="4" y="181"/>
                    </a:cubicBezTo>
                    <a:cubicBezTo>
                      <a:pt x="4" y="182"/>
                      <a:pt x="4" y="183"/>
                      <a:pt x="3" y="185"/>
                    </a:cubicBezTo>
                    <a:cubicBezTo>
                      <a:pt x="1" y="186"/>
                      <a:pt x="1" y="186"/>
                      <a:pt x="1" y="186"/>
                    </a:cubicBezTo>
                    <a:cubicBezTo>
                      <a:pt x="3" y="188"/>
                      <a:pt x="3" y="188"/>
                      <a:pt x="3" y="188"/>
                    </a:cubicBezTo>
                    <a:cubicBezTo>
                      <a:pt x="9" y="191"/>
                      <a:pt x="15" y="195"/>
                      <a:pt x="20" y="198"/>
                    </a:cubicBezTo>
                    <a:cubicBezTo>
                      <a:pt x="25" y="201"/>
                      <a:pt x="30" y="204"/>
                      <a:pt x="34" y="207"/>
                    </a:cubicBezTo>
                    <a:cubicBezTo>
                      <a:pt x="40" y="210"/>
                      <a:pt x="46" y="214"/>
                      <a:pt x="52" y="218"/>
                    </a:cubicBezTo>
                    <a:cubicBezTo>
                      <a:pt x="54" y="219"/>
                      <a:pt x="54" y="219"/>
                      <a:pt x="54" y="219"/>
                    </a:cubicBezTo>
                    <a:cubicBezTo>
                      <a:pt x="66" y="226"/>
                      <a:pt x="79" y="234"/>
                      <a:pt x="92" y="242"/>
                    </a:cubicBezTo>
                    <a:cubicBezTo>
                      <a:pt x="94" y="243"/>
                      <a:pt x="95" y="244"/>
                      <a:pt x="97" y="245"/>
                    </a:cubicBezTo>
                    <a:cubicBezTo>
                      <a:pt x="100" y="247"/>
                      <a:pt x="104" y="248"/>
                      <a:pt x="106" y="251"/>
                    </a:cubicBezTo>
                    <a:cubicBezTo>
                      <a:pt x="108" y="254"/>
                      <a:pt x="109" y="257"/>
                      <a:pt x="109" y="260"/>
                    </a:cubicBezTo>
                    <a:cubicBezTo>
                      <a:pt x="109" y="261"/>
                      <a:pt x="109" y="262"/>
                      <a:pt x="108" y="264"/>
                    </a:cubicBezTo>
                    <a:cubicBezTo>
                      <a:pt x="107" y="266"/>
                      <a:pt x="107" y="267"/>
                      <a:pt x="107" y="268"/>
                    </a:cubicBezTo>
                    <a:cubicBezTo>
                      <a:pt x="108" y="270"/>
                      <a:pt x="109" y="270"/>
                      <a:pt x="110" y="271"/>
                    </a:cubicBezTo>
                    <a:cubicBezTo>
                      <a:pt x="112" y="271"/>
                      <a:pt x="112" y="271"/>
                      <a:pt x="113" y="272"/>
                    </a:cubicBezTo>
                    <a:cubicBezTo>
                      <a:pt x="113" y="273"/>
                      <a:pt x="113" y="274"/>
                      <a:pt x="113" y="274"/>
                    </a:cubicBezTo>
                    <a:cubicBezTo>
                      <a:pt x="113" y="275"/>
                      <a:pt x="113" y="276"/>
                      <a:pt x="114" y="277"/>
                    </a:cubicBezTo>
                    <a:cubicBezTo>
                      <a:pt x="115" y="278"/>
                      <a:pt x="116" y="278"/>
                      <a:pt x="117" y="279"/>
                    </a:cubicBezTo>
                    <a:cubicBezTo>
                      <a:pt x="118" y="279"/>
                      <a:pt x="118" y="279"/>
                      <a:pt x="118" y="279"/>
                    </a:cubicBezTo>
                    <a:cubicBezTo>
                      <a:pt x="156" y="311"/>
                      <a:pt x="156" y="311"/>
                      <a:pt x="156" y="311"/>
                    </a:cubicBezTo>
                    <a:cubicBezTo>
                      <a:pt x="156" y="308"/>
                      <a:pt x="156" y="308"/>
                      <a:pt x="156" y="308"/>
                    </a:cubicBezTo>
                    <a:cubicBezTo>
                      <a:pt x="156" y="307"/>
                      <a:pt x="157" y="307"/>
                      <a:pt x="157" y="307"/>
                    </a:cubicBezTo>
                    <a:cubicBezTo>
                      <a:pt x="157" y="307"/>
                      <a:pt x="157" y="307"/>
                      <a:pt x="158" y="306"/>
                    </a:cubicBezTo>
                    <a:cubicBezTo>
                      <a:pt x="158" y="306"/>
                      <a:pt x="159" y="306"/>
                      <a:pt x="160" y="306"/>
                    </a:cubicBezTo>
                    <a:cubicBezTo>
                      <a:pt x="163" y="303"/>
                      <a:pt x="164" y="300"/>
                      <a:pt x="165" y="297"/>
                    </a:cubicBezTo>
                    <a:cubicBezTo>
                      <a:pt x="166" y="295"/>
                      <a:pt x="166" y="294"/>
                      <a:pt x="167" y="293"/>
                    </a:cubicBezTo>
                    <a:cubicBezTo>
                      <a:pt x="168" y="292"/>
                      <a:pt x="169" y="291"/>
                      <a:pt x="170" y="290"/>
                    </a:cubicBezTo>
                    <a:cubicBezTo>
                      <a:pt x="170" y="288"/>
                      <a:pt x="171" y="287"/>
                      <a:pt x="171" y="285"/>
                    </a:cubicBezTo>
                    <a:cubicBezTo>
                      <a:pt x="171" y="284"/>
                      <a:pt x="172" y="283"/>
                      <a:pt x="172" y="282"/>
                    </a:cubicBezTo>
                    <a:cubicBezTo>
                      <a:pt x="173" y="280"/>
                      <a:pt x="173" y="279"/>
                      <a:pt x="174" y="277"/>
                    </a:cubicBezTo>
                    <a:cubicBezTo>
                      <a:pt x="174" y="276"/>
                      <a:pt x="174" y="275"/>
                      <a:pt x="174" y="274"/>
                    </a:cubicBezTo>
                    <a:cubicBezTo>
                      <a:pt x="174" y="274"/>
                      <a:pt x="174" y="274"/>
                      <a:pt x="174" y="274"/>
                    </a:cubicBezTo>
                    <a:cubicBezTo>
                      <a:pt x="175" y="273"/>
                      <a:pt x="175" y="272"/>
                      <a:pt x="175" y="271"/>
                    </a:cubicBezTo>
                    <a:cubicBezTo>
                      <a:pt x="176" y="271"/>
                      <a:pt x="176" y="270"/>
                      <a:pt x="176" y="269"/>
                    </a:cubicBezTo>
                    <a:cubicBezTo>
                      <a:pt x="176" y="269"/>
                      <a:pt x="176" y="268"/>
                      <a:pt x="177" y="268"/>
                    </a:cubicBezTo>
                    <a:cubicBezTo>
                      <a:pt x="177" y="267"/>
                      <a:pt x="178" y="267"/>
                      <a:pt x="179" y="266"/>
                    </a:cubicBezTo>
                    <a:cubicBezTo>
                      <a:pt x="180" y="265"/>
                      <a:pt x="181" y="264"/>
                      <a:pt x="182" y="261"/>
                    </a:cubicBezTo>
                    <a:cubicBezTo>
                      <a:pt x="182" y="260"/>
                      <a:pt x="182" y="259"/>
                      <a:pt x="183" y="257"/>
                    </a:cubicBezTo>
                    <a:cubicBezTo>
                      <a:pt x="183" y="256"/>
                      <a:pt x="183" y="255"/>
                      <a:pt x="183" y="253"/>
                    </a:cubicBezTo>
                    <a:cubicBezTo>
                      <a:pt x="184" y="252"/>
                      <a:pt x="184" y="251"/>
                      <a:pt x="184" y="251"/>
                    </a:cubicBezTo>
                    <a:cubicBezTo>
                      <a:pt x="184" y="250"/>
                      <a:pt x="184" y="250"/>
                      <a:pt x="184" y="249"/>
                    </a:cubicBezTo>
                    <a:cubicBezTo>
                      <a:pt x="184" y="249"/>
                      <a:pt x="184" y="248"/>
                      <a:pt x="184" y="248"/>
                    </a:cubicBezTo>
                    <a:cubicBezTo>
                      <a:pt x="185" y="247"/>
                      <a:pt x="185" y="247"/>
                      <a:pt x="185" y="246"/>
                    </a:cubicBezTo>
                    <a:cubicBezTo>
                      <a:pt x="187" y="239"/>
                      <a:pt x="190" y="239"/>
                      <a:pt x="192" y="239"/>
                    </a:cubicBezTo>
                    <a:cubicBezTo>
                      <a:pt x="192" y="239"/>
                      <a:pt x="192" y="239"/>
                      <a:pt x="193" y="239"/>
                    </a:cubicBezTo>
                    <a:cubicBezTo>
                      <a:pt x="194" y="239"/>
                      <a:pt x="194" y="239"/>
                      <a:pt x="195" y="239"/>
                    </a:cubicBezTo>
                    <a:cubicBezTo>
                      <a:pt x="196" y="239"/>
                      <a:pt x="196" y="239"/>
                      <a:pt x="197" y="239"/>
                    </a:cubicBezTo>
                    <a:cubicBezTo>
                      <a:pt x="200" y="238"/>
                      <a:pt x="202" y="235"/>
                      <a:pt x="203" y="231"/>
                    </a:cubicBezTo>
                    <a:cubicBezTo>
                      <a:pt x="203" y="231"/>
                      <a:pt x="203" y="230"/>
                      <a:pt x="203" y="230"/>
                    </a:cubicBezTo>
                    <a:cubicBezTo>
                      <a:pt x="203" y="230"/>
                      <a:pt x="203" y="229"/>
                      <a:pt x="203" y="229"/>
                    </a:cubicBezTo>
                    <a:cubicBezTo>
                      <a:pt x="203" y="229"/>
                      <a:pt x="204" y="229"/>
                      <a:pt x="204" y="228"/>
                    </a:cubicBezTo>
                    <a:cubicBezTo>
                      <a:pt x="205" y="227"/>
                      <a:pt x="205" y="225"/>
                      <a:pt x="206" y="224"/>
                    </a:cubicBezTo>
                    <a:cubicBezTo>
                      <a:pt x="206" y="223"/>
                      <a:pt x="206" y="223"/>
                      <a:pt x="206" y="223"/>
                    </a:cubicBezTo>
                    <a:cubicBezTo>
                      <a:pt x="206" y="222"/>
                      <a:pt x="206" y="222"/>
                      <a:pt x="206" y="221"/>
                    </a:cubicBezTo>
                    <a:cubicBezTo>
                      <a:pt x="206" y="221"/>
                      <a:pt x="207" y="221"/>
                      <a:pt x="207" y="221"/>
                    </a:cubicBezTo>
                    <a:cubicBezTo>
                      <a:pt x="208" y="221"/>
                      <a:pt x="208" y="221"/>
                      <a:pt x="209" y="221"/>
                    </a:cubicBezTo>
                    <a:cubicBezTo>
                      <a:pt x="210" y="220"/>
                      <a:pt x="211" y="220"/>
                      <a:pt x="212" y="219"/>
                    </a:cubicBezTo>
                    <a:cubicBezTo>
                      <a:pt x="212" y="219"/>
                      <a:pt x="213" y="219"/>
                      <a:pt x="213" y="219"/>
                    </a:cubicBezTo>
                    <a:cubicBezTo>
                      <a:pt x="213" y="219"/>
                      <a:pt x="214" y="219"/>
                      <a:pt x="214" y="219"/>
                    </a:cubicBezTo>
                    <a:cubicBezTo>
                      <a:pt x="215" y="219"/>
                      <a:pt x="215" y="219"/>
                      <a:pt x="216" y="219"/>
                    </a:cubicBezTo>
                    <a:cubicBezTo>
                      <a:pt x="217" y="219"/>
                      <a:pt x="217" y="219"/>
                      <a:pt x="217" y="219"/>
                    </a:cubicBezTo>
                    <a:cubicBezTo>
                      <a:pt x="217" y="219"/>
                      <a:pt x="217" y="219"/>
                      <a:pt x="217" y="219"/>
                    </a:cubicBezTo>
                    <a:cubicBezTo>
                      <a:pt x="218" y="219"/>
                      <a:pt x="219" y="218"/>
                      <a:pt x="220" y="216"/>
                    </a:cubicBezTo>
                    <a:cubicBezTo>
                      <a:pt x="220" y="216"/>
                      <a:pt x="220" y="216"/>
                      <a:pt x="220" y="216"/>
                    </a:cubicBezTo>
                    <a:cubicBezTo>
                      <a:pt x="220" y="215"/>
                      <a:pt x="221" y="214"/>
                      <a:pt x="221" y="214"/>
                    </a:cubicBezTo>
                    <a:cubicBezTo>
                      <a:pt x="222" y="213"/>
                      <a:pt x="224" y="211"/>
                      <a:pt x="224" y="209"/>
                    </a:cubicBezTo>
                    <a:cubicBezTo>
                      <a:pt x="225" y="207"/>
                      <a:pt x="225" y="207"/>
                      <a:pt x="225" y="207"/>
                    </a:cubicBezTo>
                    <a:cubicBezTo>
                      <a:pt x="207" y="181"/>
                      <a:pt x="207" y="181"/>
                      <a:pt x="207" y="181"/>
                    </a:cubicBezTo>
                    <a:cubicBezTo>
                      <a:pt x="207" y="62"/>
                      <a:pt x="207" y="62"/>
                      <a:pt x="207" y="62"/>
                    </a:cubicBezTo>
                    <a:cubicBezTo>
                      <a:pt x="229" y="26"/>
                      <a:pt x="229" y="26"/>
                      <a:pt x="229" y="26"/>
                    </a:cubicBezTo>
                    <a:lnTo>
                      <a:pt x="231" y="22"/>
                    </a:lnTo>
                    <a:close/>
                    <a:moveTo>
                      <a:pt x="23" y="160"/>
                    </a:moveTo>
                    <a:cubicBezTo>
                      <a:pt x="22" y="161"/>
                      <a:pt x="20" y="161"/>
                      <a:pt x="16" y="163"/>
                    </a:cubicBezTo>
                    <a:cubicBezTo>
                      <a:pt x="16" y="163"/>
                      <a:pt x="16" y="163"/>
                      <a:pt x="15" y="163"/>
                    </a:cubicBezTo>
                    <a:cubicBezTo>
                      <a:pt x="17" y="161"/>
                      <a:pt x="19" y="159"/>
                      <a:pt x="21" y="159"/>
                    </a:cubicBezTo>
                    <a:cubicBezTo>
                      <a:pt x="21" y="159"/>
                      <a:pt x="21" y="159"/>
                      <a:pt x="22" y="160"/>
                    </a:cubicBezTo>
                    <a:cubicBezTo>
                      <a:pt x="22" y="160"/>
                      <a:pt x="22" y="160"/>
                      <a:pt x="23" y="160"/>
                    </a:cubicBezTo>
                    <a:close/>
                    <a:moveTo>
                      <a:pt x="12" y="166"/>
                    </a:moveTo>
                    <a:cubicBezTo>
                      <a:pt x="12" y="166"/>
                      <a:pt x="13" y="166"/>
                      <a:pt x="13" y="165"/>
                    </a:cubicBezTo>
                    <a:cubicBezTo>
                      <a:pt x="13" y="165"/>
                      <a:pt x="13" y="165"/>
                      <a:pt x="13" y="165"/>
                    </a:cubicBezTo>
                    <a:cubicBezTo>
                      <a:pt x="13" y="166"/>
                      <a:pt x="13" y="166"/>
                      <a:pt x="13" y="167"/>
                    </a:cubicBezTo>
                    <a:cubicBezTo>
                      <a:pt x="13" y="166"/>
                      <a:pt x="12" y="166"/>
                      <a:pt x="12" y="166"/>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8" name="Freeform 71">
                <a:extLst>
                  <a:ext uri="{FF2B5EF4-FFF2-40B4-BE49-F238E27FC236}">
                    <a16:creationId xmlns:a16="http://schemas.microsoft.com/office/drawing/2014/main" id="{76F7DFCC-5234-475E-BAFF-0C42A9100F26}"/>
                  </a:ext>
                </a:extLst>
              </p:cNvPr>
              <p:cNvSpPr>
                <a:spLocks/>
              </p:cNvSpPr>
              <p:nvPr/>
            </p:nvSpPr>
            <p:spPr bwMode="auto">
              <a:xfrm>
                <a:off x="4349" y="1520"/>
                <a:ext cx="543" cy="818"/>
              </a:xfrm>
              <a:custGeom>
                <a:avLst/>
                <a:gdLst>
                  <a:gd name="T0" fmla="*/ 290 w 299"/>
                  <a:gd name="T1" fmla="*/ 46 h 451"/>
                  <a:gd name="T2" fmla="*/ 290 w 299"/>
                  <a:gd name="T3" fmla="*/ 32 h 451"/>
                  <a:gd name="T4" fmla="*/ 289 w 299"/>
                  <a:gd name="T5" fmla="*/ 20 h 451"/>
                  <a:gd name="T6" fmla="*/ 284 w 299"/>
                  <a:gd name="T7" fmla="*/ 3 h 451"/>
                  <a:gd name="T8" fmla="*/ 268 w 299"/>
                  <a:gd name="T9" fmla="*/ 7 h 451"/>
                  <a:gd name="T10" fmla="*/ 236 w 299"/>
                  <a:gd name="T11" fmla="*/ 21 h 451"/>
                  <a:gd name="T12" fmla="*/ 217 w 299"/>
                  <a:gd name="T13" fmla="*/ 22 h 451"/>
                  <a:gd name="T14" fmla="*/ 191 w 299"/>
                  <a:gd name="T15" fmla="*/ 28 h 451"/>
                  <a:gd name="T16" fmla="*/ 181 w 299"/>
                  <a:gd name="T17" fmla="*/ 27 h 451"/>
                  <a:gd name="T18" fmla="*/ 159 w 299"/>
                  <a:gd name="T19" fmla="*/ 39 h 451"/>
                  <a:gd name="T20" fmla="*/ 144 w 299"/>
                  <a:gd name="T21" fmla="*/ 39 h 451"/>
                  <a:gd name="T22" fmla="*/ 125 w 299"/>
                  <a:gd name="T23" fmla="*/ 42 h 451"/>
                  <a:gd name="T24" fmla="*/ 107 w 299"/>
                  <a:gd name="T25" fmla="*/ 51 h 451"/>
                  <a:gd name="T26" fmla="*/ 93 w 299"/>
                  <a:gd name="T27" fmla="*/ 51 h 451"/>
                  <a:gd name="T28" fmla="*/ 83 w 299"/>
                  <a:gd name="T29" fmla="*/ 43 h 451"/>
                  <a:gd name="T30" fmla="*/ 70 w 299"/>
                  <a:gd name="T31" fmla="*/ 29 h 451"/>
                  <a:gd name="T32" fmla="*/ 54 w 299"/>
                  <a:gd name="T33" fmla="*/ 29 h 451"/>
                  <a:gd name="T34" fmla="*/ 48 w 299"/>
                  <a:gd name="T35" fmla="*/ 57 h 451"/>
                  <a:gd name="T36" fmla="*/ 55 w 299"/>
                  <a:gd name="T37" fmla="*/ 67 h 451"/>
                  <a:gd name="T38" fmla="*/ 65 w 299"/>
                  <a:gd name="T39" fmla="*/ 81 h 451"/>
                  <a:gd name="T40" fmla="*/ 83 w 299"/>
                  <a:gd name="T41" fmla="*/ 99 h 451"/>
                  <a:gd name="T42" fmla="*/ 84 w 299"/>
                  <a:gd name="T43" fmla="*/ 235 h 451"/>
                  <a:gd name="T44" fmla="*/ 58 w 299"/>
                  <a:gd name="T45" fmla="*/ 246 h 451"/>
                  <a:gd name="T46" fmla="*/ 34 w 299"/>
                  <a:gd name="T47" fmla="*/ 259 h 451"/>
                  <a:gd name="T48" fmla="*/ 0 w 299"/>
                  <a:gd name="T49" fmla="*/ 305 h 451"/>
                  <a:gd name="T50" fmla="*/ 23 w 299"/>
                  <a:gd name="T51" fmla="*/ 444 h 451"/>
                  <a:gd name="T52" fmla="*/ 31 w 299"/>
                  <a:gd name="T53" fmla="*/ 430 h 451"/>
                  <a:gd name="T54" fmla="*/ 58 w 299"/>
                  <a:gd name="T55" fmla="*/ 395 h 451"/>
                  <a:gd name="T56" fmla="*/ 88 w 299"/>
                  <a:gd name="T57" fmla="*/ 363 h 451"/>
                  <a:gd name="T58" fmla="*/ 103 w 299"/>
                  <a:gd name="T59" fmla="*/ 349 h 451"/>
                  <a:gd name="T60" fmla="*/ 132 w 299"/>
                  <a:gd name="T61" fmla="*/ 327 h 451"/>
                  <a:gd name="T62" fmla="*/ 155 w 299"/>
                  <a:gd name="T63" fmla="*/ 309 h 451"/>
                  <a:gd name="T64" fmla="*/ 171 w 299"/>
                  <a:gd name="T65" fmla="*/ 290 h 451"/>
                  <a:gd name="T66" fmla="*/ 183 w 299"/>
                  <a:gd name="T67" fmla="*/ 277 h 451"/>
                  <a:gd name="T68" fmla="*/ 193 w 299"/>
                  <a:gd name="T69" fmla="*/ 266 h 451"/>
                  <a:gd name="T70" fmla="*/ 214 w 299"/>
                  <a:gd name="T71" fmla="*/ 231 h 451"/>
                  <a:gd name="T72" fmla="*/ 221 w 299"/>
                  <a:gd name="T73" fmla="*/ 217 h 451"/>
                  <a:gd name="T74" fmla="*/ 229 w 299"/>
                  <a:gd name="T75" fmla="*/ 203 h 451"/>
                  <a:gd name="T76" fmla="*/ 241 w 299"/>
                  <a:gd name="T77" fmla="*/ 171 h 451"/>
                  <a:gd name="T78" fmla="*/ 251 w 299"/>
                  <a:gd name="T79" fmla="*/ 153 h 451"/>
                  <a:gd name="T80" fmla="*/ 255 w 299"/>
                  <a:gd name="T81" fmla="*/ 137 h 451"/>
                  <a:gd name="T82" fmla="*/ 264 w 299"/>
                  <a:gd name="T83" fmla="*/ 124 h 451"/>
                  <a:gd name="T84" fmla="*/ 274 w 299"/>
                  <a:gd name="T85" fmla="*/ 102 h 451"/>
                  <a:gd name="T86" fmla="*/ 277 w 299"/>
                  <a:gd name="T87" fmla="*/ 95 h 451"/>
                  <a:gd name="T88" fmla="*/ 282 w 299"/>
                  <a:gd name="T89" fmla="*/ 82 h 451"/>
                  <a:gd name="T90" fmla="*/ 284 w 299"/>
                  <a:gd name="T91" fmla="*/ 58 h 451"/>
                  <a:gd name="T92" fmla="*/ 290 w 299"/>
                  <a:gd name="T93" fmla="*/ 54 h 451"/>
                  <a:gd name="T94" fmla="*/ 297 w 299"/>
                  <a:gd name="T95" fmla="*/ 5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9" h="451">
                    <a:moveTo>
                      <a:pt x="294" y="49"/>
                    </a:moveTo>
                    <a:cubicBezTo>
                      <a:pt x="293" y="49"/>
                      <a:pt x="292" y="49"/>
                      <a:pt x="291" y="49"/>
                    </a:cubicBezTo>
                    <a:cubicBezTo>
                      <a:pt x="291" y="49"/>
                      <a:pt x="291" y="49"/>
                      <a:pt x="290" y="49"/>
                    </a:cubicBezTo>
                    <a:cubicBezTo>
                      <a:pt x="290" y="48"/>
                      <a:pt x="290" y="47"/>
                      <a:pt x="290" y="46"/>
                    </a:cubicBezTo>
                    <a:cubicBezTo>
                      <a:pt x="290" y="46"/>
                      <a:pt x="290" y="45"/>
                      <a:pt x="290" y="45"/>
                    </a:cubicBezTo>
                    <a:cubicBezTo>
                      <a:pt x="290" y="43"/>
                      <a:pt x="290" y="41"/>
                      <a:pt x="290" y="39"/>
                    </a:cubicBezTo>
                    <a:cubicBezTo>
                      <a:pt x="290" y="38"/>
                      <a:pt x="290" y="38"/>
                      <a:pt x="290" y="37"/>
                    </a:cubicBezTo>
                    <a:cubicBezTo>
                      <a:pt x="290" y="35"/>
                      <a:pt x="291" y="34"/>
                      <a:pt x="290" y="32"/>
                    </a:cubicBezTo>
                    <a:cubicBezTo>
                      <a:pt x="290" y="30"/>
                      <a:pt x="290" y="29"/>
                      <a:pt x="289" y="29"/>
                    </a:cubicBezTo>
                    <a:cubicBezTo>
                      <a:pt x="289" y="28"/>
                      <a:pt x="288" y="27"/>
                      <a:pt x="288" y="26"/>
                    </a:cubicBezTo>
                    <a:cubicBezTo>
                      <a:pt x="288" y="25"/>
                      <a:pt x="288" y="23"/>
                      <a:pt x="288" y="21"/>
                    </a:cubicBezTo>
                    <a:cubicBezTo>
                      <a:pt x="288" y="20"/>
                      <a:pt x="288" y="20"/>
                      <a:pt x="289" y="20"/>
                    </a:cubicBezTo>
                    <a:cubicBezTo>
                      <a:pt x="289" y="19"/>
                      <a:pt x="289" y="18"/>
                      <a:pt x="290" y="17"/>
                    </a:cubicBezTo>
                    <a:cubicBezTo>
                      <a:pt x="291" y="15"/>
                      <a:pt x="293" y="12"/>
                      <a:pt x="293" y="9"/>
                    </a:cubicBezTo>
                    <a:cubicBezTo>
                      <a:pt x="292" y="6"/>
                      <a:pt x="288" y="5"/>
                      <a:pt x="285" y="4"/>
                    </a:cubicBezTo>
                    <a:cubicBezTo>
                      <a:pt x="285" y="3"/>
                      <a:pt x="284" y="3"/>
                      <a:pt x="284" y="3"/>
                    </a:cubicBezTo>
                    <a:cubicBezTo>
                      <a:pt x="283" y="3"/>
                      <a:pt x="283" y="3"/>
                      <a:pt x="283" y="3"/>
                    </a:cubicBezTo>
                    <a:cubicBezTo>
                      <a:pt x="281" y="2"/>
                      <a:pt x="279" y="0"/>
                      <a:pt x="276" y="0"/>
                    </a:cubicBezTo>
                    <a:cubicBezTo>
                      <a:pt x="275" y="0"/>
                      <a:pt x="274" y="1"/>
                      <a:pt x="273" y="1"/>
                    </a:cubicBezTo>
                    <a:cubicBezTo>
                      <a:pt x="270" y="2"/>
                      <a:pt x="269" y="5"/>
                      <a:pt x="268" y="7"/>
                    </a:cubicBezTo>
                    <a:cubicBezTo>
                      <a:pt x="267" y="8"/>
                      <a:pt x="267" y="9"/>
                      <a:pt x="266" y="10"/>
                    </a:cubicBezTo>
                    <a:cubicBezTo>
                      <a:pt x="263" y="15"/>
                      <a:pt x="255" y="16"/>
                      <a:pt x="249" y="17"/>
                    </a:cubicBezTo>
                    <a:cubicBezTo>
                      <a:pt x="249" y="17"/>
                      <a:pt x="249" y="17"/>
                      <a:pt x="249" y="17"/>
                    </a:cubicBezTo>
                    <a:cubicBezTo>
                      <a:pt x="244" y="18"/>
                      <a:pt x="240" y="20"/>
                      <a:pt x="236" y="21"/>
                    </a:cubicBezTo>
                    <a:cubicBezTo>
                      <a:pt x="233" y="22"/>
                      <a:pt x="229" y="24"/>
                      <a:pt x="226" y="25"/>
                    </a:cubicBezTo>
                    <a:cubicBezTo>
                      <a:pt x="226" y="25"/>
                      <a:pt x="225" y="25"/>
                      <a:pt x="225" y="25"/>
                    </a:cubicBezTo>
                    <a:cubicBezTo>
                      <a:pt x="223" y="25"/>
                      <a:pt x="222" y="24"/>
                      <a:pt x="221" y="23"/>
                    </a:cubicBezTo>
                    <a:cubicBezTo>
                      <a:pt x="220" y="23"/>
                      <a:pt x="218" y="22"/>
                      <a:pt x="217" y="22"/>
                    </a:cubicBezTo>
                    <a:cubicBezTo>
                      <a:pt x="216" y="21"/>
                      <a:pt x="215" y="21"/>
                      <a:pt x="214" y="21"/>
                    </a:cubicBezTo>
                    <a:cubicBezTo>
                      <a:pt x="209" y="21"/>
                      <a:pt x="204" y="25"/>
                      <a:pt x="203" y="26"/>
                    </a:cubicBezTo>
                    <a:cubicBezTo>
                      <a:pt x="200" y="28"/>
                      <a:pt x="196" y="28"/>
                      <a:pt x="192" y="28"/>
                    </a:cubicBezTo>
                    <a:cubicBezTo>
                      <a:pt x="191" y="28"/>
                      <a:pt x="191" y="28"/>
                      <a:pt x="191" y="28"/>
                    </a:cubicBezTo>
                    <a:cubicBezTo>
                      <a:pt x="190" y="28"/>
                      <a:pt x="189" y="28"/>
                      <a:pt x="189" y="28"/>
                    </a:cubicBezTo>
                    <a:cubicBezTo>
                      <a:pt x="188" y="29"/>
                      <a:pt x="188" y="29"/>
                      <a:pt x="187" y="29"/>
                    </a:cubicBezTo>
                    <a:cubicBezTo>
                      <a:pt x="186" y="29"/>
                      <a:pt x="186" y="28"/>
                      <a:pt x="185" y="28"/>
                    </a:cubicBezTo>
                    <a:cubicBezTo>
                      <a:pt x="183" y="27"/>
                      <a:pt x="182" y="27"/>
                      <a:pt x="181" y="27"/>
                    </a:cubicBezTo>
                    <a:cubicBezTo>
                      <a:pt x="180" y="27"/>
                      <a:pt x="179" y="27"/>
                      <a:pt x="177" y="28"/>
                    </a:cubicBezTo>
                    <a:cubicBezTo>
                      <a:pt x="173" y="29"/>
                      <a:pt x="170" y="32"/>
                      <a:pt x="167" y="34"/>
                    </a:cubicBezTo>
                    <a:cubicBezTo>
                      <a:pt x="165" y="35"/>
                      <a:pt x="163" y="37"/>
                      <a:pt x="161" y="38"/>
                    </a:cubicBezTo>
                    <a:cubicBezTo>
                      <a:pt x="160" y="38"/>
                      <a:pt x="159" y="39"/>
                      <a:pt x="159" y="39"/>
                    </a:cubicBezTo>
                    <a:cubicBezTo>
                      <a:pt x="156" y="40"/>
                      <a:pt x="154" y="42"/>
                      <a:pt x="152" y="42"/>
                    </a:cubicBezTo>
                    <a:cubicBezTo>
                      <a:pt x="151" y="42"/>
                      <a:pt x="151" y="42"/>
                      <a:pt x="150" y="41"/>
                    </a:cubicBezTo>
                    <a:cubicBezTo>
                      <a:pt x="149" y="41"/>
                      <a:pt x="149" y="41"/>
                      <a:pt x="149" y="41"/>
                    </a:cubicBezTo>
                    <a:cubicBezTo>
                      <a:pt x="148" y="40"/>
                      <a:pt x="146" y="39"/>
                      <a:pt x="144" y="39"/>
                    </a:cubicBezTo>
                    <a:cubicBezTo>
                      <a:pt x="142" y="39"/>
                      <a:pt x="140" y="39"/>
                      <a:pt x="138" y="38"/>
                    </a:cubicBezTo>
                    <a:cubicBezTo>
                      <a:pt x="137" y="37"/>
                      <a:pt x="136" y="37"/>
                      <a:pt x="135" y="37"/>
                    </a:cubicBezTo>
                    <a:cubicBezTo>
                      <a:pt x="132" y="37"/>
                      <a:pt x="129" y="38"/>
                      <a:pt x="127" y="40"/>
                    </a:cubicBezTo>
                    <a:cubicBezTo>
                      <a:pt x="126" y="41"/>
                      <a:pt x="125" y="41"/>
                      <a:pt x="125" y="42"/>
                    </a:cubicBezTo>
                    <a:cubicBezTo>
                      <a:pt x="123" y="43"/>
                      <a:pt x="122" y="43"/>
                      <a:pt x="120" y="44"/>
                    </a:cubicBezTo>
                    <a:cubicBezTo>
                      <a:pt x="118" y="46"/>
                      <a:pt x="114" y="47"/>
                      <a:pt x="112" y="50"/>
                    </a:cubicBezTo>
                    <a:cubicBezTo>
                      <a:pt x="111" y="51"/>
                      <a:pt x="110" y="51"/>
                      <a:pt x="109" y="51"/>
                    </a:cubicBezTo>
                    <a:cubicBezTo>
                      <a:pt x="108" y="51"/>
                      <a:pt x="108" y="51"/>
                      <a:pt x="107" y="51"/>
                    </a:cubicBezTo>
                    <a:cubicBezTo>
                      <a:pt x="106" y="50"/>
                      <a:pt x="105" y="50"/>
                      <a:pt x="103" y="50"/>
                    </a:cubicBezTo>
                    <a:cubicBezTo>
                      <a:pt x="103" y="50"/>
                      <a:pt x="100" y="50"/>
                      <a:pt x="100" y="50"/>
                    </a:cubicBezTo>
                    <a:cubicBezTo>
                      <a:pt x="100" y="50"/>
                      <a:pt x="96" y="50"/>
                      <a:pt x="96" y="50"/>
                    </a:cubicBezTo>
                    <a:cubicBezTo>
                      <a:pt x="95" y="50"/>
                      <a:pt x="94" y="50"/>
                      <a:pt x="93" y="51"/>
                    </a:cubicBezTo>
                    <a:cubicBezTo>
                      <a:pt x="92" y="51"/>
                      <a:pt x="92" y="51"/>
                      <a:pt x="91" y="51"/>
                    </a:cubicBezTo>
                    <a:cubicBezTo>
                      <a:pt x="90" y="51"/>
                      <a:pt x="89" y="50"/>
                      <a:pt x="88" y="50"/>
                    </a:cubicBezTo>
                    <a:cubicBezTo>
                      <a:pt x="87" y="49"/>
                      <a:pt x="86" y="48"/>
                      <a:pt x="85" y="46"/>
                    </a:cubicBezTo>
                    <a:cubicBezTo>
                      <a:pt x="85" y="45"/>
                      <a:pt x="84" y="44"/>
                      <a:pt x="83" y="43"/>
                    </a:cubicBezTo>
                    <a:cubicBezTo>
                      <a:pt x="82" y="42"/>
                      <a:pt x="80" y="41"/>
                      <a:pt x="79" y="40"/>
                    </a:cubicBezTo>
                    <a:cubicBezTo>
                      <a:pt x="77" y="39"/>
                      <a:pt x="76" y="38"/>
                      <a:pt x="75" y="37"/>
                    </a:cubicBezTo>
                    <a:cubicBezTo>
                      <a:pt x="74" y="36"/>
                      <a:pt x="73" y="34"/>
                      <a:pt x="72" y="33"/>
                    </a:cubicBezTo>
                    <a:cubicBezTo>
                      <a:pt x="72" y="31"/>
                      <a:pt x="71" y="30"/>
                      <a:pt x="70" y="29"/>
                    </a:cubicBezTo>
                    <a:cubicBezTo>
                      <a:pt x="69" y="26"/>
                      <a:pt x="67" y="24"/>
                      <a:pt x="65" y="22"/>
                    </a:cubicBezTo>
                    <a:cubicBezTo>
                      <a:pt x="62" y="18"/>
                      <a:pt x="62" y="18"/>
                      <a:pt x="62" y="18"/>
                    </a:cubicBezTo>
                    <a:cubicBezTo>
                      <a:pt x="60" y="20"/>
                      <a:pt x="60" y="20"/>
                      <a:pt x="60" y="20"/>
                    </a:cubicBezTo>
                    <a:cubicBezTo>
                      <a:pt x="58" y="23"/>
                      <a:pt x="56" y="26"/>
                      <a:pt x="54" y="29"/>
                    </a:cubicBezTo>
                    <a:cubicBezTo>
                      <a:pt x="53" y="31"/>
                      <a:pt x="52" y="33"/>
                      <a:pt x="50" y="35"/>
                    </a:cubicBezTo>
                    <a:cubicBezTo>
                      <a:pt x="50" y="36"/>
                      <a:pt x="49" y="37"/>
                      <a:pt x="48" y="38"/>
                    </a:cubicBezTo>
                    <a:cubicBezTo>
                      <a:pt x="45" y="43"/>
                      <a:pt x="43" y="46"/>
                      <a:pt x="46" y="53"/>
                    </a:cubicBezTo>
                    <a:cubicBezTo>
                      <a:pt x="47" y="54"/>
                      <a:pt x="47" y="55"/>
                      <a:pt x="48" y="57"/>
                    </a:cubicBezTo>
                    <a:cubicBezTo>
                      <a:pt x="48" y="58"/>
                      <a:pt x="49" y="60"/>
                      <a:pt x="50" y="61"/>
                    </a:cubicBezTo>
                    <a:cubicBezTo>
                      <a:pt x="50" y="62"/>
                      <a:pt x="51" y="63"/>
                      <a:pt x="52" y="64"/>
                    </a:cubicBezTo>
                    <a:cubicBezTo>
                      <a:pt x="53" y="65"/>
                      <a:pt x="53" y="65"/>
                      <a:pt x="54" y="66"/>
                    </a:cubicBezTo>
                    <a:cubicBezTo>
                      <a:pt x="55" y="67"/>
                      <a:pt x="55" y="67"/>
                      <a:pt x="55" y="67"/>
                    </a:cubicBezTo>
                    <a:cubicBezTo>
                      <a:pt x="54" y="69"/>
                      <a:pt x="55" y="70"/>
                      <a:pt x="56" y="70"/>
                    </a:cubicBezTo>
                    <a:cubicBezTo>
                      <a:pt x="57" y="71"/>
                      <a:pt x="58" y="71"/>
                      <a:pt x="59" y="71"/>
                    </a:cubicBezTo>
                    <a:cubicBezTo>
                      <a:pt x="59" y="71"/>
                      <a:pt x="60" y="71"/>
                      <a:pt x="60" y="70"/>
                    </a:cubicBezTo>
                    <a:cubicBezTo>
                      <a:pt x="60" y="73"/>
                      <a:pt x="61" y="80"/>
                      <a:pt x="65" y="81"/>
                    </a:cubicBezTo>
                    <a:cubicBezTo>
                      <a:pt x="65" y="85"/>
                      <a:pt x="68" y="86"/>
                      <a:pt x="71" y="88"/>
                    </a:cubicBezTo>
                    <a:cubicBezTo>
                      <a:pt x="72" y="89"/>
                      <a:pt x="74" y="90"/>
                      <a:pt x="75" y="91"/>
                    </a:cubicBezTo>
                    <a:cubicBezTo>
                      <a:pt x="77" y="93"/>
                      <a:pt x="78" y="94"/>
                      <a:pt x="80" y="96"/>
                    </a:cubicBezTo>
                    <a:cubicBezTo>
                      <a:pt x="83" y="99"/>
                      <a:pt x="83" y="99"/>
                      <a:pt x="83" y="99"/>
                    </a:cubicBezTo>
                    <a:cubicBezTo>
                      <a:pt x="174" y="134"/>
                      <a:pt x="174" y="134"/>
                      <a:pt x="174" y="134"/>
                    </a:cubicBezTo>
                    <a:cubicBezTo>
                      <a:pt x="201" y="132"/>
                      <a:pt x="201" y="132"/>
                      <a:pt x="201" y="132"/>
                    </a:cubicBezTo>
                    <a:cubicBezTo>
                      <a:pt x="116" y="234"/>
                      <a:pt x="116" y="234"/>
                      <a:pt x="116" y="234"/>
                    </a:cubicBezTo>
                    <a:cubicBezTo>
                      <a:pt x="84" y="235"/>
                      <a:pt x="84" y="235"/>
                      <a:pt x="84" y="235"/>
                    </a:cubicBezTo>
                    <a:cubicBezTo>
                      <a:pt x="84" y="234"/>
                      <a:pt x="83" y="234"/>
                      <a:pt x="83" y="234"/>
                    </a:cubicBezTo>
                    <a:cubicBezTo>
                      <a:pt x="82" y="234"/>
                      <a:pt x="79" y="235"/>
                      <a:pt x="72" y="238"/>
                    </a:cubicBezTo>
                    <a:cubicBezTo>
                      <a:pt x="71" y="239"/>
                      <a:pt x="70" y="239"/>
                      <a:pt x="69" y="240"/>
                    </a:cubicBezTo>
                    <a:cubicBezTo>
                      <a:pt x="65" y="241"/>
                      <a:pt x="61" y="244"/>
                      <a:pt x="58" y="246"/>
                    </a:cubicBezTo>
                    <a:cubicBezTo>
                      <a:pt x="57" y="248"/>
                      <a:pt x="56" y="249"/>
                      <a:pt x="55" y="251"/>
                    </a:cubicBezTo>
                    <a:cubicBezTo>
                      <a:pt x="54" y="253"/>
                      <a:pt x="53" y="255"/>
                      <a:pt x="51" y="256"/>
                    </a:cubicBezTo>
                    <a:cubicBezTo>
                      <a:pt x="48" y="258"/>
                      <a:pt x="44" y="258"/>
                      <a:pt x="41" y="258"/>
                    </a:cubicBezTo>
                    <a:cubicBezTo>
                      <a:pt x="38" y="258"/>
                      <a:pt x="36" y="259"/>
                      <a:pt x="34" y="259"/>
                    </a:cubicBezTo>
                    <a:cubicBezTo>
                      <a:pt x="31" y="260"/>
                      <a:pt x="30" y="261"/>
                      <a:pt x="28" y="262"/>
                    </a:cubicBezTo>
                    <a:cubicBezTo>
                      <a:pt x="27" y="263"/>
                      <a:pt x="27" y="263"/>
                      <a:pt x="26" y="264"/>
                    </a:cubicBezTo>
                    <a:cubicBezTo>
                      <a:pt x="26" y="264"/>
                      <a:pt x="26" y="264"/>
                      <a:pt x="26" y="264"/>
                    </a:cubicBezTo>
                    <a:cubicBezTo>
                      <a:pt x="0" y="305"/>
                      <a:pt x="0" y="305"/>
                      <a:pt x="0" y="305"/>
                    </a:cubicBezTo>
                    <a:cubicBezTo>
                      <a:pt x="0" y="424"/>
                      <a:pt x="0" y="424"/>
                      <a:pt x="0" y="424"/>
                    </a:cubicBezTo>
                    <a:cubicBezTo>
                      <a:pt x="19" y="451"/>
                      <a:pt x="19" y="451"/>
                      <a:pt x="19" y="451"/>
                    </a:cubicBezTo>
                    <a:cubicBezTo>
                      <a:pt x="21" y="448"/>
                      <a:pt x="21" y="448"/>
                      <a:pt x="21" y="448"/>
                    </a:cubicBezTo>
                    <a:cubicBezTo>
                      <a:pt x="21" y="447"/>
                      <a:pt x="22" y="446"/>
                      <a:pt x="23" y="444"/>
                    </a:cubicBezTo>
                    <a:cubicBezTo>
                      <a:pt x="24" y="442"/>
                      <a:pt x="24" y="442"/>
                      <a:pt x="24" y="442"/>
                    </a:cubicBezTo>
                    <a:cubicBezTo>
                      <a:pt x="25" y="441"/>
                      <a:pt x="26" y="440"/>
                      <a:pt x="26" y="439"/>
                    </a:cubicBezTo>
                    <a:cubicBezTo>
                      <a:pt x="27" y="437"/>
                      <a:pt x="28" y="436"/>
                      <a:pt x="29" y="435"/>
                    </a:cubicBezTo>
                    <a:cubicBezTo>
                      <a:pt x="30" y="433"/>
                      <a:pt x="31" y="432"/>
                      <a:pt x="31" y="430"/>
                    </a:cubicBezTo>
                    <a:cubicBezTo>
                      <a:pt x="31" y="429"/>
                      <a:pt x="31" y="429"/>
                      <a:pt x="32" y="428"/>
                    </a:cubicBezTo>
                    <a:cubicBezTo>
                      <a:pt x="35" y="425"/>
                      <a:pt x="37" y="422"/>
                      <a:pt x="39" y="419"/>
                    </a:cubicBezTo>
                    <a:cubicBezTo>
                      <a:pt x="41" y="416"/>
                      <a:pt x="43" y="414"/>
                      <a:pt x="45" y="411"/>
                    </a:cubicBezTo>
                    <a:cubicBezTo>
                      <a:pt x="49" y="406"/>
                      <a:pt x="54" y="401"/>
                      <a:pt x="58" y="395"/>
                    </a:cubicBezTo>
                    <a:cubicBezTo>
                      <a:pt x="60" y="392"/>
                      <a:pt x="62" y="389"/>
                      <a:pt x="65" y="387"/>
                    </a:cubicBezTo>
                    <a:cubicBezTo>
                      <a:pt x="69" y="384"/>
                      <a:pt x="72" y="380"/>
                      <a:pt x="75" y="376"/>
                    </a:cubicBezTo>
                    <a:cubicBezTo>
                      <a:pt x="77" y="374"/>
                      <a:pt x="79" y="372"/>
                      <a:pt x="81" y="369"/>
                    </a:cubicBezTo>
                    <a:cubicBezTo>
                      <a:pt x="84" y="367"/>
                      <a:pt x="86" y="365"/>
                      <a:pt x="88" y="363"/>
                    </a:cubicBezTo>
                    <a:cubicBezTo>
                      <a:pt x="90" y="361"/>
                      <a:pt x="91" y="360"/>
                      <a:pt x="93" y="358"/>
                    </a:cubicBezTo>
                    <a:cubicBezTo>
                      <a:pt x="94" y="357"/>
                      <a:pt x="95" y="356"/>
                      <a:pt x="96" y="356"/>
                    </a:cubicBezTo>
                    <a:cubicBezTo>
                      <a:pt x="97" y="355"/>
                      <a:pt x="98" y="354"/>
                      <a:pt x="99" y="353"/>
                    </a:cubicBezTo>
                    <a:cubicBezTo>
                      <a:pt x="100" y="352"/>
                      <a:pt x="102" y="350"/>
                      <a:pt x="103" y="349"/>
                    </a:cubicBezTo>
                    <a:cubicBezTo>
                      <a:pt x="108" y="345"/>
                      <a:pt x="112" y="342"/>
                      <a:pt x="117" y="338"/>
                    </a:cubicBezTo>
                    <a:cubicBezTo>
                      <a:pt x="119" y="337"/>
                      <a:pt x="121" y="335"/>
                      <a:pt x="123" y="334"/>
                    </a:cubicBezTo>
                    <a:cubicBezTo>
                      <a:pt x="126" y="332"/>
                      <a:pt x="128" y="331"/>
                      <a:pt x="131" y="328"/>
                    </a:cubicBezTo>
                    <a:cubicBezTo>
                      <a:pt x="132" y="327"/>
                      <a:pt x="132" y="327"/>
                      <a:pt x="132" y="327"/>
                    </a:cubicBezTo>
                    <a:cubicBezTo>
                      <a:pt x="135" y="326"/>
                      <a:pt x="137" y="324"/>
                      <a:pt x="139" y="323"/>
                    </a:cubicBezTo>
                    <a:cubicBezTo>
                      <a:pt x="142" y="321"/>
                      <a:pt x="145" y="320"/>
                      <a:pt x="147" y="317"/>
                    </a:cubicBezTo>
                    <a:cubicBezTo>
                      <a:pt x="149" y="316"/>
                      <a:pt x="150" y="314"/>
                      <a:pt x="152" y="313"/>
                    </a:cubicBezTo>
                    <a:cubicBezTo>
                      <a:pt x="153" y="311"/>
                      <a:pt x="154" y="310"/>
                      <a:pt x="155" y="309"/>
                    </a:cubicBezTo>
                    <a:cubicBezTo>
                      <a:pt x="156" y="307"/>
                      <a:pt x="157" y="306"/>
                      <a:pt x="158" y="304"/>
                    </a:cubicBezTo>
                    <a:cubicBezTo>
                      <a:pt x="160" y="303"/>
                      <a:pt x="161" y="302"/>
                      <a:pt x="162" y="300"/>
                    </a:cubicBezTo>
                    <a:cubicBezTo>
                      <a:pt x="164" y="299"/>
                      <a:pt x="165" y="298"/>
                      <a:pt x="166" y="296"/>
                    </a:cubicBezTo>
                    <a:cubicBezTo>
                      <a:pt x="168" y="295"/>
                      <a:pt x="170" y="292"/>
                      <a:pt x="171" y="290"/>
                    </a:cubicBezTo>
                    <a:cubicBezTo>
                      <a:pt x="172" y="289"/>
                      <a:pt x="173" y="288"/>
                      <a:pt x="174" y="287"/>
                    </a:cubicBezTo>
                    <a:cubicBezTo>
                      <a:pt x="174" y="286"/>
                      <a:pt x="175" y="286"/>
                      <a:pt x="175" y="285"/>
                    </a:cubicBezTo>
                    <a:cubicBezTo>
                      <a:pt x="176" y="284"/>
                      <a:pt x="177" y="283"/>
                      <a:pt x="177" y="282"/>
                    </a:cubicBezTo>
                    <a:cubicBezTo>
                      <a:pt x="179" y="281"/>
                      <a:pt x="181" y="279"/>
                      <a:pt x="183" y="277"/>
                    </a:cubicBezTo>
                    <a:cubicBezTo>
                      <a:pt x="185" y="276"/>
                      <a:pt x="186" y="274"/>
                      <a:pt x="187" y="272"/>
                    </a:cubicBezTo>
                    <a:cubicBezTo>
                      <a:pt x="188" y="272"/>
                      <a:pt x="188" y="271"/>
                      <a:pt x="189" y="270"/>
                    </a:cubicBezTo>
                    <a:cubicBezTo>
                      <a:pt x="190" y="269"/>
                      <a:pt x="191" y="268"/>
                      <a:pt x="192" y="267"/>
                    </a:cubicBezTo>
                    <a:cubicBezTo>
                      <a:pt x="193" y="266"/>
                      <a:pt x="193" y="266"/>
                      <a:pt x="193" y="266"/>
                    </a:cubicBezTo>
                    <a:cubicBezTo>
                      <a:pt x="197" y="260"/>
                      <a:pt x="202" y="253"/>
                      <a:pt x="206" y="245"/>
                    </a:cubicBezTo>
                    <a:cubicBezTo>
                      <a:pt x="208" y="243"/>
                      <a:pt x="209" y="240"/>
                      <a:pt x="211" y="237"/>
                    </a:cubicBezTo>
                    <a:cubicBezTo>
                      <a:pt x="211" y="236"/>
                      <a:pt x="212" y="235"/>
                      <a:pt x="213" y="233"/>
                    </a:cubicBezTo>
                    <a:cubicBezTo>
                      <a:pt x="213" y="232"/>
                      <a:pt x="214" y="232"/>
                      <a:pt x="214" y="231"/>
                    </a:cubicBezTo>
                    <a:cubicBezTo>
                      <a:pt x="215" y="229"/>
                      <a:pt x="216" y="228"/>
                      <a:pt x="217" y="226"/>
                    </a:cubicBezTo>
                    <a:cubicBezTo>
                      <a:pt x="217" y="225"/>
                      <a:pt x="217" y="224"/>
                      <a:pt x="218" y="224"/>
                    </a:cubicBezTo>
                    <a:cubicBezTo>
                      <a:pt x="218" y="222"/>
                      <a:pt x="218" y="221"/>
                      <a:pt x="219" y="220"/>
                    </a:cubicBezTo>
                    <a:cubicBezTo>
                      <a:pt x="220" y="219"/>
                      <a:pt x="220" y="218"/>
                      <a:pt x="221" y="217"/>
                    </a:cubicBezTo>
                    <a:cubicBezTo>
                      <a:pt x="222" y="215"/>
                      <a:pt x="223" y="214"/>
                      <a:pt x="224" y="212"/>
                    </a:cubicBezTo>
                    <a:cubicBezTo>
                      <a:pt x="224" y="211"/>
                      <a:pt x="224" y="211"/>
                      <a:pt x="224" y="211"/>
                    </a:cubicBezTo>
                    <a:cubicBezTo>
                      <a:pt x="225" y="209"/>
                      <a:pt x="226" y="207"/>
                      <a:pt x="228" y="205"/>
                    </a:cubicBezTo>
                    <a:cubicBezTo>
                      <a:pt x="228" y="204"/>
                      <a:pt x="229" y="204"/>
                      <a:pt x="229" y="203"/>
                    </a:cubicBezTo>
                    <a:cubicBezTo>
                      <a:pt x="230" y="202"/>
                      <a:pt x="231" y="201"/>
                      <a:pt x="232" y="199"/>
                    </a:cubicBezTo>
                    <a:cubicBezTo>
                      <a:pt x="234" y="196"/>
                      <a:pt x="234" y="192"/>
                      <a:pt x="235" y="189"/>
                    </a:cubicBezTo>
                    <a:cubicBezTo>
                      <a:pt x="235" y="187"/>
                      <a:pt x="235" y="185"/>
                      <a:pt x="236" y="182"/>
                    </a:cubicBezTo>
                    <a:cubicBezTo>
                      <a:pt x="237" y="179"/>
                      <a:pt x="239" y="175"/>
                      <a:pt x="241" y="171"/>
                    </a:cubicBezTo>
                    <a:cubicBezTo>
                      <a:pt x="242" y="169"/>
                      <a:pt x="244" y="166"/>
                      <a:pt x="245" y="163"/>
                    </a:cubicBezTo>
                    <a:cubicBezTo>
                      <a:pt x="245" y="162"/>
                      <a:pt x="246" y="161"/>
                      <a:pt x="246" y="160"/>
                    </a:cubicBezTo>
                    <a:cubicBezTo>
                      <a:pt x="247" y="159"/>
                      <a:pt x="248" y="158"/>
                      <a:pt x="249" y="157"/>
                    </a:cubicBezTo>
                    <a:cubicBezTo>
                      <a:pt x="249" y="156"/>
                      <a:pt x="250" y="154"/>
                      <a:pt x="251" y="153"/>
                    </a:cubicBezTo>
                    <a:cubicBezTo>
                      <a:pt x="252" y="151"/>
                      <a:pt x="253" y="149"/>
                      <a:pt x="253" y="147"/>
                    </a:cubicBezTo>
                    <a:cubicBezTo>
                      <a:pt x="253" y="146"/>
                      <a:pt x="254" y="146"/>
                      <a:pt x="254" y="145"/>
                    </a:cubicBezTo>
                    <a:cubicBezTo>
                      <a:pt x="254" y="143"/>
                      <a:pt x="254" y="142"/>
                      <a:pt x="255" y="140"/>
                    </a:cubicBezTo>
                    <a:cubicBezTo>
                      <a:pt x="255" y="139"/>
                      <a:pt x="255" y="138"/>
                      <a:pt x="255" y="137"/>
                    </a:cubicBezTo>
                    <a:cubicBezTo>
                      <a:pt x="256" y="136"/>
                      <a:pt x="257" y="135"/>
                      <a:pt x="258" y="134"/>
                    </a:cubicBezTo>
                    <a:cubicBezTo>
                      <a:pt x="258" y="133"/>
                      <a:pt x="259" y="133"/>
                      <a:pt x="259" y="132"/>
                    </a:cubicBezTo>
                    <a:cubicBezTo>
                      <a:pt x="261" y="131"/>
                      <a:pt x="262" y="128"/>
                      <a:pt x="263" y="126"/>
                    </a:cubicBezTo>
                    <a:cubicBezTo>
                      <a:pt x="263" y="125"/>
                      <a:pt x="263" y="125"/>
                      <a:pt x="264" y="124"/>
                    </a:cubicBezTo>
                    <a:cubicBezTo>
                      <a:pt x="264" y="123"/>
                      <a:pt x="265" y="122"/>
                      <a:pt x="266" y="120"/>
                    </a:cubicBezTo>
                    <a:cubicBezTo>
                      <a:pt x="266" y="119"/>
                      <a:pt x="267" y="118"/>
                      <a:pt x="268" y="116"/>
                    </a:cubicBezTo>
                    <a:cubicBezTo>
                      <a:pt x="268" y="115"/>
                      <a:pt x="269" y="113"/>
                      <a:pt x="269" y="112"/>
                    </a:cubicBezTo>
                    <a:cubicBezTo>
                      <a:pt x="271" y="108"/>
                      <a:pt x="272" y="105"/>
                      <a:pt x="274" y="102"/>
                    </a:cubicBezTo>
                    <a:cubicBezTo>
                      <a:pt x="274" y="102"/>
                      <a:pt x="274" y="102"/>
                      <a:pt x="275" y="101"/>
                    </a:cubicBezTo>
                    <a:cubicBezTo>
                      <a:pt x="275" y="101"/>
                      <a:pt x="276" y="100"/>
                      <a:pt x="277" y="99"/>
                    </a:cubicBezTo>
                    <a:cubicBezTo>
                      <a:pt x="277" y="98"/>
                      <a:pt x="277" y="97"/>
                      <a:pt x="277" y="96"/>
                    </a:cubicBezTo>
                    <a:cubicBezTo>
                      <a:pt x="277" y="96"/>
                      <a:pt x="277" y="95"/>
                      <a:pt x="277" y="95"/>
                    </a:cubicBezTo>
                    <a:cubicBezTo>
                      <a:pt x="278" y="94"/>
                      <a:pt x="278" y="94"/>
                      <a:pt x="279" y="93"/>
                    </a:cubicBezTo>
                    <a:cubicBezTo>
                      <a:pt x="280" y="92"/>
                      <a:pt x="281" y="91"/>
                      <a:pt x="281" y="89"/>
                    </a:cubicBezTo>
                    <a:cubicBezTo>
                      <a:pt x="282" y="87"/>
                      <a:pt x="282" y="85"/>
                      <a:pt x="282" y="83"/>
                    </a:cubicBezTo>
                    <a:cubicBezTo>
                      <a:pt x="282" y="82"/>
                      <a:pt x="282" y="82"/>
                      <a:pt x="282" y="82"/>
                    </a:cubicBezTo>
                    <a:cubicBezTo>
                      <a:pt x="282" y="79"/>
                      <a:pt x="282" y="76"/>
                      <a:pt x="283" y="74"/>
                    </a:cubicBezTo>
                    <a:cubicBezTo>
                      <a:pt x="283" y="71"/>
                      <a:pt x="284" y="69"/>
                      <a:pt x="284" y="66"/>
                    </a:cubicBezTo>
                    <a:cubicBezTo>
                      <a:pt x="284" y="65"/>
                      <a:pt x="284" y="64"/>
                      <a:pt x="284" y="63"/>
                    </a:cubicBezTo>
                    <a:cubicBezTo>
                      <a:pt x="284" y="61"/>
                      <a:pt x="284" y="60"/>
                      <a:pt x="284" y="58"/>
                    </a:cubicBezTo>
                    <a:cubicBezTo>
                      <a:pt x="285" y="57"/>
                      <a:pt x="285" y="56"/>
                      <a:pt x="287" y="56"/>
                    </a:cubicBezTo>
                    <a:cubicBezTo>
                      <a:pt x="288" y="56"/>
                      <a:pt x="288" y="56"/>
                      <a:pt x="289" y="56"/>
                    </a:cubicBezTo>
                    <a:cubicBezTo>
                      <a:pt x="289" y="56"/>
                      <a:pt x="290" y="56"/>
                      <a:pt x="290" y="56"/>
                    </a:cubicBezTo>
                    <a:cubicBezTo>
                      <a:pt x="290" y="54"/>
                      <a:pt x="290" y="54"/>
                      <a:pt x="290" y="54"/>
                    </a:cubicBezTo>
                    <a:cubicBezTo>
                      <a:pt x="291" y="57"/>
                      <a:pt x="291" y="57"/>
                      <a:pt x="291" y="57"/>
                    </a:cubicBezTo>
                    <a:cubicBezTo>
                      <a:pt x="291" y="57"/>
                      <a:pt x="292" y="57"/>
                      <a:pt x="293" y="58"/>
                    </a:cubicBezTo>
                    <a:cubicBezTo>
                      <a:pt x="293" y="58"/>
                      <a:pt x="294" y="58"/>
                      <a:pt x="294" y="58"/>
                    </a:cubicBezTo>
                    <a:cubicBezTo>
                      <a:pt x="295" y="58"/>
                      <a:pt x="296" y="58"/>
                      <a:pt x="297" y="57"/>
                    </a:cubicBezTo>
                    <a:cubicBezTo>
                      <a:pt x="298" y="56"/>
                      <a:pt x="299" y="55"/>
                      <a:pt x="299" y="53"/>
                    </a:cubicBezTo>
                    <a:cubicBezTo>
                      <a:pt x="298" y="50"/>
                      <a:pt x="297" y="49"/>
                      <a:pt x="294" y="49"/>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39" name="Freeform 72">
                <a:extLst>
                  <a:ext uri="{FF2B5EF4-FFF2-40B4-BE49-F238E27FC236}">
                    <a16:creationId xmlns:a16="http://schemas.microsoft.com/office/drawing/2014/main" id="{C3F62AE7-9F9D-4A64-99F0-3C0F04450A8F}"/>
                  </a:ext>
                </a:extLst>
              </p:cNvPr>
              <p:cNvSpPr>
                <a:spLocks noEditPoints="1"/>
              </p:cNvSpPr>
              <p:nvPr/>
            </p:nvSpPr>
            <p:spPr bwMode="auto">
              <a:xfrm>
                <a:off x="3042" y="3560"/>
                <a:ext cx="849" cy="762"/>
              </a:xfrm>
              <a:custGeom>
                <a:avLst/>
                <a:gdLst>
                  <a:gd name="T0" fmla="*/ 445 w 468"/>
                  <a:gd name="T1" fmla="*/ 157 h 420"/>
                  <a:gd name="T2" fmla="*/ 426 w 468"/>
                  <a:gd name="T3" fmla="*/ 170 h 420"/>
                  <a:gd name="T4" fmla="*/ 416 w 468"/>
                  <a:gd name="T5" fmla="*/ 157 h 420"/>
                  <a:gd name="T6" fmla="*/ 418 w 468"/>
                  <a:gd name="T7" fmla="*/ 131 h 420"/>
                  <a:gd name="T8" fmla="*/ 443 w 468"/>
                  <a:gd name="T9" fmla="*/ 126 h 420"/>
                  <a:gd name="T10" fmla="*/ 447 w 468"/>
                  <a:gd name="T11" fmla="*/ 80 h 420"/>
                  <a:gd name="T12" fmla="*/ 437 w 468"/>
                  <a:gd name="T13" fmla="*/ 47 h 420"/>
                  <a:gd name="T14" fmla="*/ 429 w 468"/>
                  <a:gd name="T15" fmla="*/ 11 h 420"/>
                  <a:gd name="T16" fmla="*/ 403 w 468"/>
                  <a:gd name="T17" fmla="*/ 8 h 420"/>
                  <a:gd name="T18" fmla="*/ 374 w 468"/>
                  <a:gd name="T19" fmla="*/ 1 h 420"/>
                  <a:gd name="T20" fmla="*/ 362 w 468"/>
                  <a:gd name="T21" fmla="*/ 7 h 420"/>
                  <a:gd name="T22" fmla="*/ 349 w 468"/>
                  <a:gd name="T23" fmla="*/ 15 h 420"/>
                  <a:gd name="T24" fmla="*/ 327 w 468"/>
                  <a:gd name="T25" fmla="*/ 34 h 420"/>
                  <a:gd name="T26" fmla="*/ 297 w 468"/>
                  <a:gd name="T27" fmla="*/ 74 h 420"/>
                  <a:gd name="T28" fmla="*/ 267 w 468"/>
                  <a:gd name="T29" fmla="*/ 107 h 420"/>
                  <a:gd name="T30" fmla="*/ 250 w 468"/>
                  <a:gd name="T31" fmla="*/ 119 h 420"/>
                  <a:gd name="T32" fmla="*/ 223 w 468"/>
                  <a:gd name="T33" fmla="*/ 115 h 420"/>
                  <a:gd name="T34" fmla="*/ 194 w 468"/>
                  <a:gd name="T35" fmla="*/ 103 h 420"/>
                  <a:gd name="T36" fmla="*/ 170 w 468"/>
                  <a:gd name="T37" fmla="*/ 139 h 420"/>
                  <a:gd name="T38" fmla="*/ 154 w 468"/>
                  <a:gd name="T39" fmla="*/ 152 h 420"/>
                  <a:gd name="T40" fmla="*/ 142 w 468"/>
                  <a:gd name="T41" fmla="*/ 155 h 420"/>
                  <a:gd name="T42" fmla="*/ 125 w 468"/>
                  <a:gd name="T43" fmla="*/ 155 h 420"/>
                  <a:gd name="T44" fmla="*/ 124 w 468"/>
                  <a:gd name="T45" fmla="*/ 110 h 420"/>
                  <a:gd name="T46" fmla="*/ 89 w 468"/>
                  <a:gd name="T47" fmla="*/ 215 h 420"/>
                  <a:gd name="T48" fmla="*/ 78 w 468"/>
                  <a:gd name="T49" fmla="*/ 225 h 420"/>
                  <a:gd name="T50" fmla="*/ 50 w 468"/>
                  <a:gd name="T51" fmla="*/ 224 h 420"/>
                  <a:gd name="T52" fmla="*/ 32 w 468"/>
                  <a:gd name="T53" fmla="*/ 206 h 420"/>
                  <a:gd name="T54" fmla="*/ 13 w 468"/>
                  <a:gd name="T55" fmla="*/ 205 h 420"/>
                  <a:gd name="T56" fmla="*/ 11 w 468"/>
                  <a:gd name="T57" fmla="*/ 228 h 420"/>
                  <a:gd name="T58" fmla="*/ 28 w 468"/>
                  <a:gd name="T59" fmla="*/ 275 h 420"/>
                  <a:gd name="T60" fmla="*/ 45 w 468"/>
                  <a:gd name="T61" fmla="*/ 308 h 420"/>
                  <a:gd name="T62" fmla="*/ 52 w 468"/>
                  <a:gd name="T63" fmla="*/ 342 h 420"/>
                  <a:gd name="T64" fmla="*/ 44 w 468"/>
                  <a:gd name="T65" fmla="*/ 363 h 420"/>
                  <a:gd name="T66" fmla="*/ 52 w 468"/>
                  <a:gd name="T67" fmla="*/ 399 h 420"/>
                  <a:gd name="T68" fmla="*/ 62 w 468"/>
                  <a:gd name="T69" fmla="*/ 395 h 420"/>
                  <a:gd name="T70" fmla="*/ 73 w 468"/>
                  <a:gd name="T71" fmla="*/ 406 h 420"/>
                  <a:gd name="T72" fmla="*/ 81 w 468"/>
                  <a:gd name="T73" fmla="*/ 413 h 420"/>
                  <a:gd name="T74" fmla="*/ 101 w 468"/>
                  <a:gd name="T75" fmla="*/ 419 h 420"/>
                  <a:gd name="T76" fmla="*/ 125 w 468"/>
                  <a:gd name="T77" fmla="*/ 405 h 420"/>
                  <a:gd name="T78" fmla="*/ 140 w 468"/>
                  <a:gd name="T79" fmla="*/ 405 h 420"/>
                  <a:gd name="T80" fmla="*/ 153 w 468"/>
                  <a:gd name="T81" fmla="*/ 402 h 420"/>
                  <a:gd name="T82" fmla="*/ 171 w 468"/>
                  <a:gd name="T83" fmla="*/ 393 h 420"/>
                  <a:gd name="T84" fmla="*/ 195 w 468"/>
                  <a:gd name="T85" fmla="*/ 393 h 420"/>
                  <a:gd name="T86" fmla="*/ 225 w 468"/>
                  <a:gd name="T87" fmla="*/ 399 h 420"/>
                  <a:gd name="T88" fmla="*/ 250 w 468"/>
                  <a:gd name="T89" fmla="*/ 393 h 420"/>
                  <a:gd name="T90" fmla="*/ 266 w 468"/>
                  <a:gd name="T91" fmla="*/ 383 h 420"/>
                  <a:gd name="T92" fmla="*/ 305 w 468"/>
                  <a:gd name="T93" fmla="*/ 371 h 420"/>
                  <a:gd name="T94" fmla="*/ 338 w 468"/>
                  <a:gd name="T95" fmla="*/ 345 h 420"/>
                  <a:gd name="T96" fmla="*/ 357 w 468"/>
                  <a:gd name="T97" fmla="*/ 326 h 420"/>
                  <a:gd name="T98" fmla="*/ 403 w 468"/>
                  <a:gd name="T99" fmla="*/ 272 h 420"/>
                  <a:gd name="T100" fmla="*/ 416 w 468"/>
                  <a:gd name="T101" fmla="*/ 249 h 420"/>
                  <a:gd name="T102" fmla="*/ 441 w 468"/>
                  <a:gd name="T103" fmla="*/ 224 h 420"/>
                  <a:gd name="T104" fmla="*/ 458 w 468"/>
                  <a:gd name="T105" fmla="*/ 201 h 420"/>
                  <a:gd name="T106" fmla="*/ 468 w 468"/>
                  <a:gd name="T107" fmla="*/ 161 h 420"/>
                  <a:gd name="T108" fmla="*/ 323 w 468"/>
                  <a:gd name="T109" fmla="*/ 280 h 420"/>
                  <a:gd name="T110" fmla="*/ 307 w 468"/>
                  <a:gd name="T111" fmla="*/ 262 h 420"/>
                  <a:gd name="T112" fmla="*/ 311 w 468"/>
                  <a:gd name="T113" fmla="*/ 241 h 420"/>
                  <a:gd name="T114" fmla="*/ 364 w 468"/>
                  <a:gd name="T115" fmla="*/ 23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8" h="420">
                    <a:moveTo>
                      <a:pt x="468" y="161"/>
                    </a:moveTo>
                    <a:cubicBezTo>
                      <a:pt x="468" y="160"/>
                      <a:pt x="468" y="160"/>
                      <a:pt x="468" y="160"/>
                    </a:cubicBezTo>
                    <a:cubicBezTo>
                      <a:pt x="467" y="159"/>
                      <a:pt x="467" y="159"/>
                      <a:pt x="467" y="159"/>
                    </a:cubicBezTo>
                    <a:cubicBezTo>
                      <a:pt x="463" y="158"/>
                      <a:pt x="460" y="158"/>
                      <a:pt x="457" y="157"/>
                    </a:cubicBezTo>
                    <a:cubicBezTo>
                      <a:pt x="454" y="157"/>
                      <a:pt x="451" y="156"/>
                      <a:pt x="447" y="155"/>
                    </a:cubicBezTo>
                    <a:cubicBezTo>
                      <a:pt x="446" y="155"/>
                      <a:pt x="446" y="155"/>
                      <a:pt x="446" y="155"/>
                    </a:cubicBezTo>
                    <a:cubicBezTo>
                      <a:pt x="445" y="157"/>
                      <a:pt x="445" y="157"/>
                      <a:pt x="445" y="157"/>
                    </a:cubicBezTo>
                    <a:cubicBezTo>
                      <a:pt x="445" y="158"/>
                      <a:pt x="444" y="160"/>
                      <a:pt x="444" y="162"/>
                    </a:cubicBezTo>
                    <a:cubicBezTo>
                      <a:pt x="443" y="166"/>
                      <a:pt x="443" y="170"/>
                      <a:pt x="441" y="172"/>
                    </a:cubicBezTo>
                    <a:cubicBezTo>
                      <a:pt x="440" y="172"/>
                      <a:pt x="439" y="173"/>
                      <a:pt x="438" y="173"/>
                    </a:cubicBezTo>
                    <a:cubicBezTo>
                      <a:pt x="436" y="173"/>
                      <a:pt x="434" y="172"/>
                      <a:pt x="432" y="171"/>
                    </a:cubicBezTo>
                    <a:cubicBezTo>
                      <a:pt x="430" y="171"/>
                      <a:pt x="429" y="170"/>
                      <a:pt x="428" y="170"/>
                    </a:cubicBezTo>
                    <a:cubicBezTo>
                      <a:pt x="427" y="170"/>
                      <a:pt x="427" y="170"/>
                      <a:pt x="427" y="170"/>
                    </a:cubicBezTo>
                    <a:cubicBezTo>
                      <a:pt x="426" y="170"/>
                      <a:pt x="426" y="170"/>
                      <a:pt x="426" y="170"/>
                    </a:cubicBezTo>
                    <a:cubicBezTo>
                      <a:pt x="425" y="170"/>
                      <a:pt x="425" y="170"/>
                      <a:pt x="425" y="170"/>
                    </a:cubicBezTo>
                    <a:cubicBezTo>
                      <a:pt x="425" y="170"/>
                      <a:pt x="424" y="170"/>
                      <a:pt x="424" y="170"/>
                    </a:cubicBezTo>
                    <a:cubicBezTo>
                      <a:pt x="423" y="170"/>
                      <a:pt x="423" y="170"/>
                      <a:pt x="422" y="170"/>
                    </a:cubicBezTo>
                    <a:cubicBezTo>
                      <a:pt x="421" y="169"/>
                      <a:pt x="420" y="169"/>
                      <a:pt x="420" y="168"/>
                    </a:cubicBezTo>
                    <a:cubicBezTo>
                      <a:pt x="420" y="167"/>
                      <a:pt x="420" y="167"/>
                      <a:pt x="420" y="167"/>
                    </a:cubicBezTo>
                    <a:cubicBezTo>
                      <a:pt x="420" y="167"/>
                      <a:pt x="420" y="167"/>
                      <a:pt x="420" y="167"/>
                    </a:cubicBezTo>
                    <a:cubicBezTo>
                      <a:pt x="416" y="163"/>
                      <a:pt x="416" y="162"/>
                      <a:pt x="416" y="157"/>
                    </a:cubicBezTo>
                    <a:cubicBezTo>
                      <a:pt x="416" y="156"/>
                      <a:pt x="416" y="156"/>
                      <a:pt x="416" y="156"/>
                    </a:cubicBezTo>
                    <a:cubicBezTo>
                      <a:pt x="414" y="155"/>
                      <a:pt x="414" y="155"/>
                      <a:pt x="414" y="155"/>
                    </a:cubicBezTo>
                    <a:cubicBezTo>
                      <a:pt x="413" y="155"/>
                      <a:pt x="411" y="154"/>
                      <a:pt x="411" y="154"/>
                    </a:cubicBezTo>
                    <a:cubicBezTo>
                      <a:pt x="410" y="153"/>
                      <a:pt x="410" y="152"/>
                      <a:pt x="410" y="150"/>
                    </a:cubicBezTo>
                    <a:cubicBezTo>
                      <a:pt x="409" y="149"/>
                      <a:pt x="409" y="149"/>
                      <a:pt x="409" y="149"/>
                    </a:cubicBezTo>
                    <a:cubicBezTo>
                      <a:pt x="409" y="144"/>
                      <a:pt x="412" y="140"/>
                      <a:pt x="415" y="136"/>
                    </a:cubicBezTo>
                    <a:cubicBezTo>
                      <a:pt x="416" y="134"/>
                      <a:pt x="417" y="132"/>
                      <a:pt x="418" y="131"/>
                    </a:cubicBezTo>
                    <a:cubicBezTo>
                      <a:pt x="420" y="127"/>
                      <a:pt x="422" y="124"/>
                      <a:pt x="425" y="122"/>
                    </a:cubicBezTo>
                    <a:cubicBezTo>
                      <a:pt x="427" y="120"/>
                      <a:pt x="428" y="120"/>
                      <a:pt x="429" y="120"/>
                    </a:cubicBezTo>
                    <a:cubicBezTo>
                      <a:pt x="430" y="120"/>
                      <a:pt x="430" y="120"/>
                      <a:pt x="431" y="121"/>
                    </a:cubicBezTo>
                    <a:cubicBezTo>
                      <a:pt x="432" y="122"/>
                      <a:pt x="432" y="123"/>
                      <a:pt x="433" y="123"/>
                    </a:cubicBezTo>
                    <a:cubicBezTo>
                      <a:pt x="435" y="125"/>
                      <a:pt x="437" y="126"/>
                      <a:pt x="440" y="127"/>
                    </a:cubicBezTo>
                    <a:cubicBezTo>
                      <a:pt x="443" y="128"/>
                      <a:pt x="443" y="128"/>
                      <a:pt x="443" y="128"/>
                    </a:cubicBezTo>
                    <a:cubicBezTo>
                      <a:pt x="443" y="126"/>
                      <a:pt x="443" y="126"/>
                      <a:pt x="443" y="126"/>
                    </a:cubicBezTo>
                    <a:cubicBezTo>
                      <a:pt x="443" y="125"/>
                      <a:pt x="444" y="123"/>
                      <a:pt x="444" y="122"/>
                    </a:cubicBezTo>
                    <a:cubicBezTo>
                      <a:pt x="445" y="121"/>
                      <a:pt x="445" y="119"/>
                      <a:pt x="445" y="117"/>
                    </a:cubicBezTo>
                    <a:cubicBezTo>
                      <a:pt x="445" y="115"/>
                      <a:pt x="445" y="113"/>
                      <a:pt x="445" y="110"/>
                    </a:cubicBezTo>
                    <a:cubicBezTo>
                      <a:pt x="445" y="108"/>
                      <a:pt x="445" y="106"/>
                      <a:pt x="446" y="104"/>
                    </a:cubicBezTo>
                    <a:cubicBezTo>
                      <a:pt x="446" y="101"/>
                      <a:pt x="446" y="97"/>
                      <a:pt x="446" y="93"/>
                    </a:cubicBezTo>
                    <a:cubicBezTo>
                      <a:pt x="446" y="92"/>
                      <a:pt x="446" y="92"/>
                      <a:pt x="446" y="92"/>
                    </a:cubicBezTo>
                    <a:cubicBezTo>
                      <a:pt x="447" y="88"/>
                      <a:pt x="447" y="84"/>
                      <a:pt x="447" y="80"/>
                    </a:cubicBezTo>
                    <a:cubicBezTo>
                      <a:pt x="447" y="77"/>
                      <a:pt x="446" y="75"/>
                      <a:pt x="446" y="73"/>
                    </a:cubicBezTo>
                    <a:cubicBezTo>
                      <a:pt x="445" y="72"/>
                      <a:pt x="444" y="70"/>
                      <a:pt x="444" y="69"/>
                    </a:cubicBezTo>
                    <a:cubicBezTo>
                      <a:pt x="444" y="68"/>
                      <a:pt x="444" y="66"/>
                      <a:pt x="444" y="65"/>
                    </a:cubicBezTo>
                    <a:cubicBezTo>
                      <a:pt x="444" y="64"/>
                      <a:pt x="444" y="63"/>
                      <a:pt x="444" y="63"/>
                    </a:cubicBezTo>
                    <a:cubicBezTo>
                      <a:pt x="444" y="61"/>
                      <a:pt x="444" y="60"/>
                      <a:pt x="443" y="59"/>
                    </a:cubicBezTo>
                    <a:cubicBezTo>
                      <a:pt x="442" y="58"/>
                      <a:pt x="442" y="58"/>
                      <a:pt x="442" y="57"/>
                    </a:cubicBezTo>
                    <a:cubicBezTo>
                      <a:pt x="440" y="55"/>
                      <a:pt x="439" y="51"/>
                      <a:pt x="437" y="47"/>
                    </a:cubicBezTo>
                    <a:cubicBezTo>
                      <a:pt x="436" y="45"/>
                      <a:pt x="436" y="43"/>
                      <a:pt x="436" y="41"/>
                    </a:cubicBezTo>
                    <a:cubicBezTo>
                      <a:pt x="436" y="39"/>
                      <a:pt x="436" y="37"/>
                      <a:pt x="436" y="35"/>
                    </a:cubicBezTo>
                    <a:cubicBezTo>
                      <a:pt x="435" y="33"/>
                      <a:pt x="435" y="31"/>
                      <a:pt x="434" y="30"/>
                    </a:cubicBezTo>
                    <a:cubicBezTo>
                      <a:pt x="434" y="29"/>
                      <a:pt x="434" y="29"/>
                      <a:pt x="434" y="29"/>
                    </a:cubicBezTo>
                    <a:cubicBezTo>
                      <a:pt x="433" y="27"/>
                      <a:pt x="433" y="25"/>
                      <a:pt x="432" y="23"/>
                    </a:cubicBezTo>
                    <a:cubicBezTo>
                      <a:pt x="432" y="22"/>
                      <a:pt x="432" y="20"/>
                      <a:pt x="431" y="19"/>
                    </a:cubicBezTo>
                    <a:cubicBezTo>
                      <a:pt x="431" y="16"/>
                      <a:pt x="430" y="13"/>
                      <a:pt x="429" y="11"/>
                    </a:cubicBezTo>
                    <a:cubicBezTo>
                      <a:pt x="429" y="10"/>
                      <a:pt x="429" y="10"/>
                      <a:pt x="429" y="10"/>
                    </a:cubicBezTo>
                    <a:cubicBezTo>
                      <a:pt x="427" y="9"/>
                      <a:pt x="427" y="9"/>
                      <a:pt x="427" y="9"/>
                    </a:cubicBezTo>
                    <a:cubicBezTo>
                      <a:pt x="424" y="8"/>
                      <a:pt x="422" y="6"/>
                      <a:pt x="419" y="6"/>
                    </a:cubicBezTo>
                    <a:cubicBezTo>
                      <a:pt x="418" y="6"/>
                      <a:pt x="418" y="5"/>
                      <a:pt x="417" y="5"/>
                    </a:cubicBezTo>
                    <a:cubicBezTo>
                      <a:pt x="414" y="5"/>
                      <a:pt x="412" y="6"/>
                      <a:pt x="410" y="7"/>
                    </a:cubicBezTo>
                    <a:cubicBezTo>
                      <a:pt x="409" y="7"/>
                      <a:pt x="408" y="7"/>
                      <a:pt x="407" y="7"/>
                    </a:cubicBezTo>
                    <a:cubicBezTo>
                      <a:pt x="406" y="8"/>
                      <a:pt x="404" y="8"/>
                      <a:pt x="403" y="8"/>
                    </a:cubicBezTo>
                    <a:cubicBezTo>
                      <a:pt x="401" y="8"/>
                      <a:pt x="400" y="8"/>
                      <a:pt x="398" y="7"/>
                    </a:cubicBezTo>
                    <a:cubicBezTo>
                      <a:pt x="396" y="7"/>
                      <a:pt x="395" y="6"/>
                      <a:pt x="393" y="5"/>
                    </a:cubicBezTo>
                    <a:cubicBezTo>
                      <a:pt x="392" y="4"/>
                      <a:pt x="391" y="3"/>
                      <a:pt x="389" y="3"/>
                    </a:cubicBezTo>
                    <a:cubicBezTo>
                      <a:pt x="387" y="3"/>
                      <a:pt x="386" y="3"/>
                      <a:pt x="385" y="3"/>
                    </a:cubicBezTo>
                    <a:cubicBezTo>
                      <a:pt x="381" y="3"/>
                      <a:pt x="381" y="3"/>
                      <a:pt x="381" y="3"/>
                    </a:cubicBezTo>
                    <a:cubicBezTo>
                      <a:pt x="380" y="3"/>
                      <a:pt x="378" y="3"/>
                      <a:pt x="377" y="2"/>
                    </a:cubicBezTo>
                    <a:cubicBezTo>
                      <a:pt x="376" y="2"/>
                      <a:pt x="375" y="2"/>
                      <a:pt x="374" y="1"/>
                    </a:cubicBezTo>
                    <a:cubicBezTo>
                      <a:pt x="372" y="0"/>
                      <a:pt x="371" y="0"/>
                      <a:pt x="370" y="0"/>
                    </a:cubicBezTo>
                    <a:cubicBezTo>
                      <a:pt x="369" y="0"/>
                      <a:pt x="369" y="0"/>
                      <a:pt x="368" y="0"/>
                    </a:cubicBezTo>
                    <a:cubicBezTo>
                      <a:pt x="367" y="0"/>
                      <a:pt x="367" y="0"/>
                      <a:pt x="367" y="0"/>
                    </a:cubicBezTo>
                    <a:cubicBezTo>
                      <a:pt x="367" y="1"/>
                      <a:pt x="367" y="1"/>
                      <a:pt x="367" y="1"/>
                    </a:cubicBezTo>
                    <a:cubicBezTo>
                      <a:pt x="367" y="2"/>
                      <a:pt x="366" y="2"/>
                      <a:pt x="365" y="3"/>
                    </a:cubicBezTo>
                    <a:cubicBezTo>
                      <a:pt x="365" y="3"/>
                      <a:pt x="365" y="3"/>
                      <a:pt x="364" y="4"/>
                    </a:cubicBezTo>
                    <a:cubicBezTo>
                      <a:pt x="363" y="5"/>
                      <a:pt x="363" y="6"/>
                      <a:pt x="362" y="7"/>
                    </a:cubicBezTo>
                    <a:cubicBezTo>
                      <a:pt x="362" y="8"/>
                      <a:pt x="362" y="8"/>
                      <a:pt x="362" y="8"/>
                    </a:cubicBezTo>
                    <a:cubicBezTo>
                      <a:pt x="361" y="9"/>
                      <a:pt x="361" y="10"/>
                      <a:pt x="360" y="10"/>
                    </a:cubicBezTo>
                    <a:cubicBezTo>
                      <a:pt x="359" y="11"/>
                      <a:pt x="359" y="11"/>
                      <a:pt x="359" y="11"/>
                    </a:cubicBezTo>
                    <a:cubicBezTo>
                      <a:pt x="358" y="11"/>
                      <a:pt x="357" y="12"/>
                      <a:pt x="357" y="13"/>
                    </a:cubicBezTo>
                    <a:cubicBezTo>
                      <a:pt x="356" y="13"/>
                      <a:pt x="356" y="14"/>
                      <a:pt x="355" y="14"/>
                    </a:cubicBezTo>
                    <a:cubicBezTo>
                      <a:pt x="354" y="15"/>
                      <a:pt x="353" y="15"/>
                      <a:pt x="352" y="15"/>
                    </a:cubicBezTo>
                    <a:cubicBezTo>
                      <a:pt x="351" y="15"/>
                      <a:pt x="350" y="15"/>
                      <a:pt x="349" y="15"/>
                    </a:cubicBezTo>
                    <a:cubicBezTo>
                      <a:pt x="349" y="15"/>
                      <a:pt x="348" y="15"/>
                      <a:pt x="347" y="15"/>
                    </a:cubicBezTo>
                    <a:cubicBezTo>
                      <a:pt x="346" y="15"/>
                      <a:pt x="345" y="15"/>
                      <a:pt x="345" y="15"/>
                    </a:cubicBezTo>
                    <a:cubicBezTo>
                      <a:pt x="342" y="16"/>
                      <a:pt x="340" y="19"/>
                      <a:pt x="339" y="21"/>
                    </a:cubicBezTo>
                    <a:cubicBezTo>
                      <a:pt x="338" y="22"/>
                      <a:pt x="338" y="23"/>
                      <a:pt x="337" y="23"/>
                    </a:cubicBezTo>
                    <a:cubicBezTo>
                      <a:pt x="336" y="25"/>
                      <a:pt x="334" y="26"/>
                      <a:pt x="333" y="28"/>
                    </a:cubicBezTo>
                    <a:cubicBezTo>
                      <a:pt x="332" y="29"/>
                      <a:pt x="332" y="30"/>
                      <a:pt x="331" y="31"/>
                    </a:cubicBezTo>
                    <a:cubicBezTo>
                      <a:pt x="330" y="32"/>
                      <a:pt x="328" y="33"/>
                      <a:pt x="327" y="34"/>
                    </a:cubicBezTo>
                    <a:cubicBezTo>
                      <a:pt x="326" y="35"/>
                      <a:pt x="324" y="36"/>
                      <a:pt x="323" y="38"/>
                    </a:cubicBezTo>
                    <a:cubicBezTo>
                      <a:pt x="321" y="40"/>
                      <a:pt x="318" y="42"/>
                      <a:pt x="315" y="44"/>
                    </a:cubicBezTo>
                    <a:cubicBezTo>
                      <a:pt x="312" y="46"/>
                      <a:pt x="310" y="47"/>
                      <a:pt x="307" y="50"/>
                    </a:cubicBezTo>
                    <a:cubicBezTo>
                      <a:pt x="303" y="54"/>
                      <a:pt x="302" y="61"/>
                      <a:pt x="301" y="67"/>
                    </a:cubicBezTo>
                    <a:cubicBezTo>
                      <a:pt x="301" y="68"/>
                      <a:pt x="301" y="68"/>
                      <a:pt x="301" y="68"/>
                    </a:cubicBezTo>
                    <a:cubicBezTo>
                      <a:pt x="300" y="71"/>
                      <a:pt x="300" y="72"/>
                      <a:pt x="298" y="74"/>
                    </a:cubicBezTo>
                    <a:cubicBezTo>
                      <a:pt x="297" y="74"/>
                      <a:pt x="297" y="74"/>
                      <a:pt x="297" y="74"/>
                    </a:cubicBezTo>
                    <a:cubicBezTo>
                      <a:pt x="294" y="76"/>
                      <a:pt x="291" y="78"/>
                      <a:pt x="289" y="81"/>
                    </a:cubicBezTo>
                    <a:cubicBezTo>
                      <a:pt x="287" y="82"/>
                      <a:pt x="285" y="83"/>
                      <a:pt x="283" y="83"/>
                    </a:cubicBezTo>
                    <a:cubicBezTo>
                      <a:pt x="283" y="83"/>
                      <a:pt x="282" y="83"/>
                      <a:pt x="281" y="83"/>
                    </a:cubicBezTo>
                    <a:cubicBezTo>
                      <a:pt x="278" y="84"/>
                      <a:pt x="275" y="84"/>
                      <a:pt x="273" y="87"/>
                    </a:cubicBezTo>
                    <a:cubicBezTo>
                      <a:pt x="272" y="90"/>
                      <a:pt x="272" y="92"/>
                      <a:pt x="271" y="94"/>
                    </a:cubicBezTo>
                    <a:cubicBezTo>
                      <a:pt x="270" y="97"/>
                      <a:pt x="270" y="99"/>
                      <a:pt x="269" y="101"/>
                    </a:cubicBezTo>
                    <a:cubicBezTo>
                      <a:pt x="268" y="103"/>
                      <a:pt x="267" y="105"/>
                      <a:pt x="267" y="107"/>
                    </a:cubicBezTo>
                    <a:cubicBezTo>
                      <a:pt x="266" y="109"/>
                      <a:pt x="265" y="112"/>
                      <a:pt x="263" y="114"/>
                    </a:cubicBezTo>
                    <a:cubicBezTo>
                      <a:pt x="263" y="115"/>
                      <a:pt x="263" y="115"/>
                      <a:pt x="263" y="115"/>
                    </a:cubicBezTo>
                    <a:cubicBezTo>
                      <a:pt x="261" y="117"/>
                      <a:pt x="260" y="119"/>
                      <a:pt x="258" y="120"/>
                    </a:cubicBezTo>
                    <a:cubicBezTo>
                      <a:pt x="257" y="120"/>
                      <a:pt x="257" y="120"/>
                      <a:pt x="256" y="120"/>
                    </a:cubicBezTo>
                    <a:cubicBezTo>
                      <a:pt x="255" y="120"/>
                      <a:pt x="254" y="120"/>
                      <a:pt x="253" y="120"/>
                    </a:cubicBezTo>
                    <a:cubicBezTo>
                      <a:pt x="252" y="119"/>
                      <a:pt x="252" y="119"/>
                      <a:pt x="251" y="119"/>
                    </a:cubicBezTo>
                    <a:cubicBezTo>
                      <a:pt x="251" y="119"/>
                      <a:pt x="250" y="119"/>
                      <a:pt x="250" y="119"/>
                    </a:cubicBezTo>
                    <a:cubicBezTo>
                      <a:pt x="248" y="119"/>
                      <a:pt x="247" y="119"/>
                      <a:pt x="245" y="120"/>
                    </a:cubicBezTo>
                    <a:cubicBezTo>
                      <a:pt x="244" y="121"/>
                      <a:pt x="243" y="122"/>
                      <a:pt x="241" y="122"/>
                    </a:cubicBezTo>
                    <a:cubicBezTo>
                      <a:pt x="241" y="122"/>
                      <a:pt x="241" y="122"/>
                      <a:pt x="240" y="122"/>
                    </a:cubicBezTo>
                    <a:cubicBezTo>
                      <a:pt x="239" y="121"/>
                      <a:pt x="239" y="121"/>
                      <a:pt x="239" y="121"/>
                    </a:cubicBezTo>
                    <a:cubicBezTo>
                      <a:pt x="235" y="121"/>
                      <a:pt x="231" y="121"/>
                      <a:pt x="229" y="118"/>
                    </a:cubicBezTo>
                    <a:cubicBezTo>
                      <a:pt x="227" y="116"/>
                      <a:pt x="226" y="115"/>
                      <a:pt x="224" y="115"/>
                    </a:cubicBezTo>
                    <a:cubicBezTo>
                      <a:pt x="223" y="115"/>
                      <a:pt x="223" y="115"/>
                      <a:pt x="223" y="115"/>
                    </a:cubicBezTo>
                    <a:cubicBezTo>
                      <a:pt x="223" y="115"/>
                      <a:pt x="222" y="115"/>
                      <a:pt x="222" y="115"/>
                    </a:cubicBezTo>
                    <a:cubicBezTo>
                      <a:pt x="221" y="115"/>
                      <a:pt x="221" y="115"/>
                      <a:pt x="221" y="115"/>
                    </a:cubicBezTo>
                    <a:cubicBezTo>
                      <a:pt x="221" y="115"/>
                      <a:pt x="220" y="115"/>
                      <a:pt x="219" y="115"/>
                    </a:cubicBezTo>
                    <a:cubicBezTo>
                      <a:pt x="218" y="115"/>
                      <a:pt x="218" y="115"/>
                      <a:pt x="217" y="115"/>
                    </a:cubicBezTo>
                    <a:cubicBezTo>
                      <a:pt x="213" y="114"/>
                      <a:pt x="209" y="110"/>
                      <a:pt x="207" y="107"/>
                    </a:cubicBezTo>
                    <a:cubicBezTo>
                      <a:pt x="204" y="104"/>
                      <a:pt x="201" y="103"/>
                      <a:pt x="198" y="103"/>
                    </a:cubicBezTo>
                    <a:cubicBezTo>
                      <a:pt x="197" y="103"/>
                      <a:pt x="195" y="103"/>
                      <a:pt x="194" y="103"/>
                    </a:cubicBezTo>
                    <a:cubicBezTo>
                      <a:pt x="191" y="104"/>
                      <a:pt x="187" y="106"/>
                      <a:pt x="186" y="114"/>
                    </a:cubicBezTo>
                    <a:cubicBezTo>
                      <a:pt x="186" y="115"/>
                      <a:pt x="186" y="115"/>
                      <a:pt x="186" y="115"/>
                    </a:cubicBezTo>
                    <a:cubicBezTo>
                      <a:pt x="185" y="118"/>
                      <a:pt x="185" y="121"/>
                      <a:pt x="183" y="124"/>
                    </a:cubicBezTo>
                    <a:cubicBezTo>
                      <a:pt x="183" y="126"/>
                      <a:pt x="182" y="127"/>
                      <a:pt x="181" y="128"/>
                    </a:cubicBezTo>
                    <a:cubicBezTo>
                      <a:pt x="180" y="129"/>
                      <a:pt x="179" y="131"/>
                      <a:pt x="178" y="132"/>
                    </a:cubicBezTo>
                    <a:cubicBezTo>
                      <a:pt x="177" y="134"/>
                      <a:pt x="176" y="136"/>
                      <a:pt x="174" y="137"/>
                    </a:cubicBezTo>
                    <a:cubicBezTo>
                      <a:pt x="173" y="138"/>
                      <a:pt x="172" y="139"/>
                      <a:pt x="170" y="139"/>
                    </a:cubicBezTo>
                    <a:cubicBezTo>
                      <a:pt x="169" y="140"/>
                      <a:pt x="169" y="140"/>
                      <a:pt x="168" y="140"/>
                    </a:cubicBezTo>
                    <a:cubicBezTo>
                      <a:pt x="166" y="141"/>
                      <a:pt x="166" y="143"/>
                      <a:pt x="165" y="145"/>
                    </a:cubicBezTo>
                    <a:cubicBezTo>
                      <a:pt x="165" y="145"/>
                      <a:pt x="165" y="146"/>
                      <a:pt x="165" y="146"/>
                    </a:cubicBezTo>
                    <a:cubicBezTo>
                      <a:pt x="164" y="148"/>
                      <a:pt x="162" y="149"/>
                      <a:pt x="161" y="150"/>
                    </a:cubicBezTo>
                    <a:cubicBezTo>
                      <a:pt x="160" y="150"/>
                      <a:pt x="159" y="150"/>
                      <a:pt x="159" y="150"/>
                    </a:cubicBezTo>
                    <a:cubicBezTo>
                      <a:pt x="158" y="150"/>
                      <a:pt x="158" y="150"/>
                      <a:pt x="158" y="150"/>
                    </a:cubicBezTo>
                    <a:cubicBezTo>
                      <a:pt x="156" y="150"/>
                      <a:pt x="155" y="150"/>
                      <a:pt x="154" y="152"/>
                    </a:cubicBezTo>
                    <a:cubicBezTo>
                      <a:pt x="154" y="152"/>
                      <a:pt x="154" y="153"/>
                      <a:pt x="154" y="154"/>
                    </a:cubicBezTo>
                    <a:cubicBezTo>
                      <a:pt x="153" y="155"/>
                      <a:pt x="153" y="156"/>
                      <a:pt x="151" y="156"/>
                    </a:cubicBezTo>
                    <a:cubicBezTo>
                      <a:pt x="151" y="156"/>
                      <a:pt x="151" y="156"/>
                      <a:pt x="150" y="156"/>
                    </a:cubicBezTo>
                    <a:cubicBezTo>
                      <a:pt x="150" y="156"/>
                      <a:pt x="149" y="156"/>
                      <a:pt x="148" y="156"/>
                    </a:cubicBezTo>
                    <a:cubicBezTo>
                      <a:pt x="147" y="155"/>
                      <a:pt x="146" y="155"/>
                      <a:pt x="145" y="155"/>
                    </a:cubicBezTo>
                    <a:cubicBezTo>
                      <a:pt x="145" y="155"/>
                      <a:pt x="145" y="155"/>
                      <a:pt x="145" y="155"/>
                    </a:cubicBezTo>
                    <a:cubicBezTo>
                      <a:pt x="144" y="155"/>
                      <a:pt x="143" y="155"/>
                      <a:pt x="142" y="155"/>
                    </a:cubicBezTo>
                    <a:cubicBezTo>
                      <a:pt x="141" y="156"/>
                      <a:pt x="141" y="156"/>
                      <a:pt x="140" y="156"/>
                    </a:cubicBezTo>
                    <a:cubicBezTo>
                      <a:pt x="139" y="156"/>
                      <a:pt x="139" y="156"/>
                      <a:pt x="138" y="156"/>
                    </a:cubicBezTo>
                    <a:cubicBezTo>
                      <a:pt x="137" y="155"/>
                      <a:pt x="136" y="155"/>
                      <a:pt x="135" y="155"/>
                    </a:cubicBezTo>
                    <a:cubicBezTo>
                      <a:pt x="134" y="154"/>
                      <a:pt x="133" y="154"/>
                      <a:pt x="131" y="154"/>
                    </a:cubicBezTo>
                    <a:cubicBezTo>
                      <a:pt x="130" y="154"/>
                      <a:pt x="129" y="154"/>
                      <a:pt x="127" y="155"/>
                    </a:cubicBezTo>
                    <a:cubicBezTo>
                      <a:pt x="127" y="155"/>
                      <a:pt x="126" y="156"/>
                      <a:pt x="126" y="156"/>
                    </a:cubicBezTo>
                    <a:cubicBezTo>
                      <a:pt x="125" y="156"/>
                      <a:pt x="125" y="155"/>
                      <a:pt x="125" y="155"/>
                    </a:cubicBezTo>
                    <a:cubicBezTo>
                      <a:pt x="125" y="155"/>
                      <a:pt x="124" y="155"/>
                      <a:pt x="124" y="155"/>
                    </a:cubicBezTo>
                    <a:cubicBezTo>
                      <a:pt x="124" y="155"/>
                      <a:pt x="124" y="155"/>
                      <a:pt x="124" y="156"/>
                    </a:cubicBezTo>
                    <a:cubicBezTo>
                      <a:pt x="124" y="154"/>
                      <a:pt x="124" y="153"/>
                      <a:pt x="124" y="152"/>
                    </a:cubicBezTo>
                    <a:cubicBezTo>
                      <a:pt x="124" y="147"/>
                      <a:pt x="123" y="142"/>
                      <a:pt x="127" y="138"/>
                    </a:cubicBezTo>
                    <a:cubicBezTo>
                      <a:pt x="131" y="134"/>
                      <a:pt x="131" y="130"/>
                      <a:pt x="129" y="124"/>
                    </a:cubicBezTo>
                    <a:cubicBezTo>
                      <a:pt x="128" y="120"/>
                      <a:pt x="128" y="120"/>
                      <a:pt x="128" y="120"/>
                    </a:cubicBezTo>
                    <a:cubicBezTo>
                      <a:pt x="127" y="117"/>
                      <a:pt x="126" y="113"/>
                      <a:pt x="124" y="110"/>
                    </a:cubicBezTo>
                    <a:cubicBezTo>
                      <a:pt x="121" y="101"/>
                      <a:pt x="117" y="92"/>
                      <a:pt x="109" y="89"/>
                    </a:cubicBezTo>
                    <a:cubicBezTo>
                      <a:pt x="106" y="88"/>
                      <a:pt x="106" y="88"/>
                      <a:pt x="106" y="88"/>
                    </a:cubicBezTo>
                    <a:cubicBezTo>
                      <a:pt x="104" y="207"/>
                      <a:pt x="104" y="207"/>
                      <a:pt x="104" y="207"/>
                    </a:cubicBezTo>
                    <a:cubicBezTo>
                      <a:pt x="102" y="207"/>
                      <a:pt x="101" y="208"/>
                      <a:pt x="99" y="208"/>
                    </a:cubicBezTo>
                    <a:cubicBezTo>
                      <a:pt x="96" y="209"/>
                      <a:pt x="94" y="210"/>
                      <a:pt x="92" y="211"/>
                    </a:cubicBezTo>
                    <a:cubicBezTo>
                      <a:pt x="90" y="211"/>
                      <a:pt x="90" y="212"/>
                      <a:pt x="90" y="213"/>
                    </a:cubicBezTo>
                    <a:cubicBezTo>
                      <a:pt x="90" y="214"/>
                      <a:pt x="89" y="215"/>
                      <a:pt x="89" y="215"/>
                    </a:cubicBezTo>
                    <a:cubicBezTo>
                      <a:pt x="88" y="216"/>
                      <a:pt x="87" y="217"/>
                      <a:pt x="85" y="217"/>
                    </a:cubicBezTo>
                    <a:cubicBezTo>
                      <a:pt x="85" y="217"/>
                      <a:pt x="85" y="217"/>
                      <a:pt x="84" y="217"/>
                    </a:cubicBezTo>
                    <a:cubicBezTo>
                      <a:pt x="83" y="218"/>
                      <a:pt x="83" y="218"/>
                      <a:pt x="83" y="218"/>
                    </a:cubicBezTo>
                    <a:cubicBezTo>
                      <a:pt x="83" y="219"/>
                      <a:pt x="83" y="219"/>
                      <a:pt x="83" y="219"/>
                    </a:cubicBezTo>
                    <a:cubicBezTo>
                      <a:pt x="83" y="221"/>
                      <a:pt x="83" y="223"/>
                      <a:pt x="81" y="224"/>
                    </a:cubicBezTo>
                    <a:cubicBezTo>
                      <a:pt x="81" y="225"/>
                      <a:pt x="80" y="225"/>
                      <a:pt x="80" y="225"/>
                    </a:cubicBezTo>
                    <a:cubicBezTo>
                      <a:pt x="79" y="225"/>
                      <a:pt x="79" y="225"/>
                      <a:pt x="78" y="225"/>
                    </a:cubicBezTo>
                    <a:cubicBezTo>
                      <a:pt x="77" y="224"/>
                      <a:pt x="76" y="224"/>
                      <a:pt x="75" y="223"/>
                    </a:cubicBezTo>
                    <a:cubicBezTo>
                      <a:pt x="74" y="222"/>
                      <a:pt x="73" y="222"/>
                      <a:pt x="71" y="222"/>
                    </a:cubicBezTo>
                    <a:cubicBezTo>
                      <a:pt x="68" y="222"/>
                      <a:pt x="68" y="222"/>
                      <a:pt x="68" y="222"/>
                    </a:cubicBezTo>
                    <a:cubicBezTo>
                      <a:pt x="65" y="222"/>
                      <a:pt x="62" y="222"/>
                      <a:pt x="59" y="222"/>
                    </a:cubicBezTo>
                    <a:cubicBezTo>
                      <a:pt x="58" y="222"/>
                      <a:pt x="57" y="223"/>
                      <a:pt x="56" y="223"/>
                    </a:cubicBezTo>
                    <a:cubicBezTo>
                      <a:pt x="54" y="223"/>
                      <a:pt x="53" y="224"/>
                      <a:pt x="51" y="224"/>
                    </a:cubicBezTo>
                    <a:cubicBezTo>
                      <a:pt x="51" y="224"/>
                      <a:pt x="50" y="224"/>
                      <a:pt x="50" y="224"/>
                    </a:cubicBezTo>
                    <a:cubicBezTo>
                      <a:pt x="49" y="223"/>
                      <a:pt x="49" y="223"/>
                      <a:pt x="49" y="223"/>
                    </a:cubicBezTo>
                    <a:cubicBezTo>
                      <a:pt x="47" y="218"/>
                      <a:pt x="47" y="218"/>
                      <a:pt x="41" y="217"/>
                    </a:cubicBezTo>
                    <a:cubicBezTo>
                      <a:pt x="39" y="217"/>
                      <a:pt x="39" y="217"/>
                      <a:pt x="39" y="217"/>
                    </a:cubicBezTo>
                    <a:cubicBezTo>
                      <a:pt x="36" y="217"/>
                      <a:pt x="34" y="217"/>
                      <a:pt x="32" y="213"/>
                    </a:cubicBezTo>
                    <a:cubicBezTo>
                      <a:pt x="31" y="211"/>
                      <a:pt x="31" y="211"/>
                      <a:pt x="31" y="210"/>
                    </a:cubicBezTo>
                    <a:cubicBezTo>
                      <a:pt x="32" y="210"/>
                      <a:pt x="32" y="209"/>
                      <a:pt x="32" y="208"/>
                    </a:cubicBezTo>
                    <a:cubicBezTo>
                      <a:pt x="32" y="208"/>
                      <a:pt x="32" y="207"/>
                      <a:pt x="32" y="206"/>
                    </a:cubicBezTo>
                    <a:cubicBezTo>
                      <a:pt x="33" y="205"/>
                      <a:pt x="33" y="204"/>
                      <a:pt x="32" y="203"/>
                    </a:cubicBezTo>
                    <a:cubicBezTo>
                      <a:pt x="31" y="201"/>
                      <a:pt x="30" y="200"/>
                      <a:pt x="29" y="199"/>
                    </a:cubicBezTo>
                    <a:cubicBezTo>
                      <a:pt x="27" y="198"/>
                      <a:pt x="26" y="197"/>
                      <a:pt x="25" y="196"/>
                    </a:cubicBezTo>
                    <a:cubicBezTo>
                      <a:pt x="25" y="195"/>
                      <a:pt x="25" y="195"/>
                      <a:pt x="25" y="195"/>
                    </a:cubicBezTo>
                    <a:cubicBezTo>
                      <a:pt x="24" y="195"/>
                      <a:pt x="24" y="195"/>
                      <a:pt x="24" y="195"/>
                    </a:cubicBezTo>
                    <a:cubicBezTo>
                      <a:pt x="23" y="195"/>
                      <a:pt x="23" y="195"/>
                      <a:pt x="23" y="195"/>
                    </a:cubicBezTo>
                    <a:cubicBezTo>
                      <a:pt x="17" y="195"/>
                      <a:pt x="15" y="200"/>
                      <a:pt x="13" y="205"/>
                    </a:cubicBezTo>
                    <a:cubicBezTo>
                      <a:pt x="11" y="210"/>
                      <a:pt x="11" y="210"/>
                      <a:pt x="7" y="211"/>
                    </a:cubicBezTo>
                    <a:cubicBezTo>
                      <a:pt x="6" y="211"/>
                      <a:pt x="5" y="211"/>
                      <a:pt x="5" y="211"/>
                    </a:cubicBezTo>
                    <a:cubicBezTo>
                      <a:pt x="0" y="212"/>
                      <a:pt x="0" y="212"/>
                      <a:pt x="0" y="212"/>
                    </a:cubicBezTo>
                    <a:cubicBezTo>
                      <a:pt x="3" y="215"/>
                      <a:pt x="3" y="215"/>
                      <a:pt x="3" y="215"/>
                    </a:cubicBezTo>
                    <a:cubicBezTo>
                      <a:pt x="4" y="216"/>
                      <a:pt x="6" y="217"/>
                      <a:pt x="7" y="220"/>
                    </a:cubicBezTo>
                    <a:cubicBezTo>
                      <a:pt x="7" y="220"/>
                      <a:pt x="7" y="221"/>
                      <a:pt x="8" y="222"/>
                    </a:cubicBezTo>
                    <a:cubicBezTo>
                      <a:pt x="9" y="224"/>
                      <a:pt x="10" y="226"/>
                      <a:pt x="11" y="228"/>
                    </a:cubicBezTo>
                    <a:cubicBezTo>
                      <a:pt x="12" y="230"/>
                      <a:pt x="13" y="233"/>
                      <a:pt x="14" y="236"/>
                    </a:cubicBezTo>
                    <a:cubicBezTo>
                      <a:pt x="15" y="238"/>
                      <a:pt x="16" y="241"/>
                      <a:pt x="17" y="243"/>
                    </a:cubicBezTo>
                    <a:cubicBezTo>
                      <a:pt x="18" y="245"/>
                      <a:pt x="18" y="247"/>
                      <a:pt x="19" y="249"/>
                    </a:cubicBezTo>
                    <a:cubicBezTo>
                      <a:pt x="19" y="250"/>
                      <a:pt x="19" y="251"/>
                      <a:pt x="20" y="252"/>
                    </a:cubicBezTo>
                    <a:cubicBezTo>
                      <a:pt x="20" y="254"/>
                      <a:pt x="21" y="256"/>
                      <a:pt x="21" y="258"/>
                    </a:cubicBezTo>
                    <a:cubicBezTo>
                      <a:pt x="22" y="260"/>
                      <a:pt x="22" y="263"/>
                      <a:pt x="23" y="265"/>
                    </a:cubicBezTo>
                    <a:cubicBezTo>
                      <a:pt x="24" y="269"/>
                      <a:pt x="26" y="272"/>
                      <a:pt x="28" y="275"/>
                    </a:cubicBezTo>
                    <a:cubicBezTo>
                      <a:pt x="29" y="277"/>
                      <a:pt x="29" y="277"/>
                      <a:pt x="29" y="277"/>
                    </a:cubicBezTo>
                    <a:cubicBezTo>
                      <a:pt x="30" y="279"/>
                      <a:pt x="31" y="282"/>
                      <a:pt x="32" y="284"/>
                    </a:cubicBezTo>
                    <a:cubicBezTo>
                      <a:pt x="33" y="287"/>
                      <a:pt x="34" y="289"/>
                      <a:pt x="35" y="291"/>
                    </a:cubicBezTo>
                    <a:cubicBezTo>
                      <a:pt x="36" y="293"/>
                      <a:pt x="36" y="294"/>
                      <a:pt x="37" y="295"/>
                    </a:cubicBezTo>
                    <a:cubicBezTo>
                      <a:pt x="38" y="297"/>
                      <a:pt x="39" y="299"/>
                      <a:pt x="40" y="302"/>
                    </a:cubicBezTo>
                    <a:cubicBezTo>
                      <a:pt x="41" y="303"/>
                      <a:pt x="42" y="304"/>
                      <a:pt x="43" y="306"/>
                    </a:cubicBezTo>
                    <a:cubicBezTo>
                      <a:pt x="44" y="307"/>
                      <a:pt x="45" y="307"/>
                      <a:pt x="45" y="308"/>
                    </a:cubicBezTo>
                    <a:cubicBezTo>
                      <a:pt x="46" y="309"/>
                      <a:pt x="46" y="310"/>
                      <a:pt x="47" y="311"/>
                    </a:cubicBezTo>
                    <a:cubicBezTo>
                      <a:pt x="47" y="312"/>
                      <a:pt x="48" y="313"/>
                      <a:pt x="48" y="314"/>
                    </a:cubicBezTo>
                    <a:cubicBezTo>
                      <a:pt x="49" y="315"/>
                      <a:pt x="49" y="315"/>
                      <a:pt x="49" y="315"/>
                    </a:cubicBezTo>
                    <a:cubicBezTo>
                      <a:pt x="49" y="315"/>
                      <a:pt x="50" y="316"/>
                      <a:pt x="50" y="317"/>
                    </a:cubicBezTo>
                    <a:cubicBezTo>
                      <a:pt x="52" y="321"/>
                      <a:pt x="52" y="327"/>
                      <a:pt x="52" y="332"/>
                    </a:cubicBezTo>
                    <a:cubicBezTo>
                      <a:pt x="52" y="333"/>
                      <a:pt x="52" y="334"/>
                      <a:pt x="52" y="336"/>
                    </a:cubicBezTo>
                    <a:cubicBezTo>
                      <a:pt x="52" y="338"/>
                      <a:pt x="53" y="340"/>
                      <a:pt x="52" y="342"/>
                    </a:cubicBezTo>
                    <a:cubicBezTo>
                      <a:pt x="52" y="345"/>
                      <a:pt x="50" y="348"/>
                      <a:pt x="47" y="349"/>
                    </a:cubicBezTo>
                    <a:cubicBezTo>
                      <a:pt x="47" y="349"/>
                      <a:pt x="47" y="348"/>
                      <a:pt x="46" y="348"/>
                    </a:cubicBezTo>
                    <a:cubicBezTo>
                      <a:pt x="45" y="348"/>
                      <a:pt x="44" y="347"/>
                      <a:pt x="43" y="347"/>
                    </a:cubicBezTo>
                    <a:cubicBezTo>
                      <a:pt x="42" y="347"/>
                      <a:pt x="41" y="348"/>
                      <a:pt x="41" y="348"/>
                    </a:cubicBezTo>
                    <a:cubicBezTo>
                      <a:pt x="39" y="351"/>
                      <a:pt x="40" y="354"/>
                      <a:pt x="40" y="356"/>
                    </a:cubicBezTo>
                    <a:cubicBezTo>
                      <a:pt x="41" y="356"/>
                      <a:pt x="41" y="356"/>
                      <a:pt x="41" y="356"/>
                    </a:cubicBezTo>
                    <a:cubicBezTo>
                      <a:pt x="41" y="359"/>
                      <a:pt x="43" y="361"/>
                      <a:pt x="44" y="363"/>
                    </a:cubicBezTo>
                    <a:cubicBezTo>
                      <a:pt x="45" y="365"/>
                      <a:pt x="46" y="366"/>
                      <a:pt x="47" y="367"/>
                    </a:cubicBezTo>
                    <a:cubicBezTo>
                      <a:pt x="48" y="369"/>
                      <a:pt x="49" y="371"/>
                      <a:pt x="50" y="373"/>
                    </a:cubicBezTo>
                    <a:cubicBezTo>
                      <a:pt x="55" y="379"/>
                      <a:pt x="57" y="383"/>
                      <a:pt x="54" y="388"/>
                    </a:cubicBezTo>
                    <a:cubicBezTo>
                      <a:pt x="54" y="388"/>
                      <a:pt x="54" y="388"/>
                      <a:pt x="53" y="389"/>
                    </a:cubicBezTo>
                    <a:cubicBezTo>
                      <a:pt x="52" y="390"/>
                      <a:pt x="52" y="391"/>
                      <a:pt x="51" y="392"/>
                    </a:cubicBezTo>
                    <a:cubicBezTo>
                      <a:pt x="51" y="394"/>
                      <a:pt x="51" y="396"/>
                      <a:pt x="52" y="398"/>
                    </a:cubicBezTo>
                    <a:cubicBezTo>
                      <a:pt x="52" y="399"/>
                      <a:pt x="52" y="399"/>
                      <a:pt x="52" y="399"/>
                    </a:cubicBezTo>
                    <a:cubicBezTo>
                      <a:pt x="52" y="399"/>
                      <a:pt x="52" y="399"/>
                      <a:pt x="52" y="399"/>
                    </a:cubicBezTo>
                    <a:cubicBezTo>
                      <a:pt x="53" y="401"/>
                      <a:pt x="54" y="404"/>
                      <a:pt x="56" y="404"/>
                    </a:cubicBezTo>
                    <a:cubicBezTo>
                      <a:pt x="57" y="404"/>
                      <a:pt x="57" y="404"/>
                      <a:pt x="57" y="404"/>
                    </a:cubicBezTo>
                    <a:cubicBezTo>
                      <a:pt x="60" y="402"/>
                      <a:pt x="59" y="399"/>
                      <a:pt x="59" y="398"/>
                    </a:cubicBezTo>
                    <a:cubicBezTo>
                      <a:pt x="59" y="398"/>
                      <a:pt x="59" y="397"/>
                      <a:pt x="59" y="397"/>
                    </a:cubicBezTo>
                    <a:cubicBezTo>
                      <a:pt x="59" y="397"/>
                      <a:pt x="59" y="396"/>
                      <a:pt x="59" y="396"/>
                    </a:cubicBezTo>
                    <a:cubicBezTo>
                      <a:pt x="60" y="395"/>
                      <a:pt x="61" y="395"/>
                      <a:pt x="62" y="395"/>
                    </a:cubicBezTo>
                    <a:cubicBezTo>
                      <a:pt x="64" y="395"/>
                      <a:pt x="65" y="396"/>
                      <a:pt x="65" y="396"/>
                    </a:cubicBezTo>
                    <a:cubicBezTo>
                      <a:pt x="65" y="399"/>
                      <a:pt x="65" y="402"/>
                      <a:pt x="68" y="404"/>
                    </a:cubicBezTo>
                    <a:cubicBezTo>
                      <a:pt x="69" y="405"/>
                      <a:pt x="69" y="405"/>
                      <a:pt x="69" y="405"/>
                    </a:cubicBezTo>
                    <a:cubicBezTo>
                      <a:pt x="70" y="404"/>
                      <a:pt x="70" y="404"/>
                      <a:pt x="70" y="404"/>
                    </a:cubicBezTo>
                    <a:cubicBezTo>
                      <a:pt x="70" y="404"/>
                      <a:pt x="71" y="404"/>
                      <a:pt x="71" y="404"/>
                    </a:cubicBezTo>
                    <a:cubicBezTo>
                      <a:pt x="72" y="404"/>
                      <a:pt x="72" y="404"/>
                      <a:pt x="72" y="404"/>
                    </a:cubicBezTo>
                    <a:cubicBezTo>
                      <a:pt x="72" y="404"/>
                      <a:pt x="73" y="405"/>
                      <a:pt x="73" y="406"/>
                    </a:cubicBezTo>
                    <a:cubicBezTo>
                      <a:pt x="74" y="406"/>
                      <a:pt x="74" y="406"/>
                      <a:pt x="75" y="406"/>
                    </a:cubicBezTo>
                    <a:cubicBezTo>
                      <a:pt x="75" y="406"/>
                      <a:pt x="76" y="406"/>
                      <a:pt x="76" y="406"/>
                    </a:cubicBezTo>
                    <a:cubicBezTo>
                      <a:pt x="76" y="406"/>
                      <a:pt x="76" y="406"/>
                      <a:pt x="76" y="406"/>
                    </a:cubicBezTo>
                    <a:cubicBezTo>
                      <a:pt x="77" y="406"/>
                      <a:pt x="78" y="406"/>
                      <a:pt x="78" y="407"/>
                    </a:cubicBezTo>
                    <a:cubicBezTo>
                      <a:pt x="78" y="407"/>
                      <a:pt x="78" y="408"/>
                      <a:pt x="78" y="408"/>
                    </a:cubicBezTo>
                    <a:cubicBezTo>
                      <a:pt x="78" y="409"/>
                      <a:pt x="78" y="410"/>
                      <a:pt x="79" y="411"/>
                    </a:cubicBezTo>
                    <a:cubicBezTo>
                      <a:pt x="80" y="412"/>
                      <a:pt x="81" y="412"/>
                      <a:pt x="81" y="413"/>
                    </a:cubicBezTo>
                    <a:cubicBezTo>
                      <a:pt x="82" y="413"/>
                      <a:pt x="82" y="413"/>
                      <a:pt x="82" y="413"/>
                    </a:cubicBezTo>
                    <a:cubicBezTo>
                      <a:pt x="82" y="413"/>
                      <a:pt x="83" y="414"/>
                      <a:pt x="83" y="414"/>
                    </a:cubicBezTo>
                    <a:cubicBezTo>
                      <a:pt x="84" y="415"/>
                      <a:pt x="84" y="415"/>
                      <a:pt x="85" y="416"/>
                    </a:cubicBezTo>
                    <a:cubicBezTo>
                      <a:pt x="87" y="417"/>
                      <a:pt x="89" y="417"/>
                      <a:pt x="90" y="418"/>
                    </a:cubicBezTo>
                    <a:cubicBezTo>
                      <a:pt x="91" y="418"/>
                      <a:pt x="92" y="418"/>
                      <a:pt x="92" y="419"/>
                    </a:cubicBezTo>
                    <a:cubicBezTo>
                      <a:pt x="94" y="419"/>
                      <a:pt x="96" y="420"/>
                      <a:pt x="99" y="420"/>
                    </a:cubicBezTo>
                    <a:cubicBezTo>
                      <a:pt x="100" y="420"/>
                      <a:pt x="100" y="420"/>
                      <a:pt x="101" y="419"/>
                    </a:cubicBezTo>
                    <a:cubicBezTo>
                      <a:pt x="103" y="419"/>
                      <a:pt x="105" y="416"/>
                      <a:pt x="107" y="414"/>
                    </a:cubicBezTo>
                    <a:cubicBezTo>
                      <a:pt x="108" y="413"/>
                      <a:pt x="108" y="412"/>
                      <a:pt x="108" y="412"/>
                    </a:cubicBezTo>
                    <a:cubicBezTo>
                      <a:pt x="109" y="411"/>
                      <a:pt x="110" y="409"/>
                      <a:pt x="111" y="409"/>
                    </a:cubicBezTo>
                    <a:cubicBezTo>
                      <a:pt x="113" y="408"/>
                      <a:pt x="114" y="408"/>
                      <a:pt x="116" y="408"/>
                    </a:cubicBezTo>
                    <a:cubicBezTo>
                      <a:pt x="117" y="408"/>
                      <a:pt x="119" y="408"/>
                      <a:pt x="121" y="407"/>
                    </a:cubicBezTo>
                    <a:cubicBezTo>
                      <a:pt x="122" y="407"/>
                      <a:pt x="122" y="406"/>
                      <a:pt x="123" y="406"/>
                    </a:cubicBezTo>
                    <a:cubicBezTo>
                      <a:pt x="124" y="405"/>
                      <a:pt x="124" y="405"/>
                      <a:pt x="125" y="405"/>
                    </a:cubicBezTo>
                    <a:cubicBezTo>
                      <a:pt x="125" y="405"/>
                      <a:pt x="126" y="405"/>
                      <a:pt x="126" y="405"/>
                    </a:cubicBezTo>
                    <a:cubicBezTo>
                      <a:pt x="127" y="405"/>
                      <a:pt x="129" y="405"/>
                      <a:pt x="130" y="405"/>
                    </a:cubicBezTo>
                    <a:cubicBezTo>
                      <a:pt x="130" y="405"/>
                      <a:pt x="131" y="406"/>
                      <a:pt x="131" y="406"/>
                    </a:cubicBezTo>
                    <a:cubicBezTo>
                      <a:pt x="132" y="406"/>
                      <a:pt x="134" y="407"/>
                      <a:pt x="135" y="407"/>
                    </a:cubicBezTo>
                    <a:cubicBezTo>
                      <a:pt x="135" y="407"/>
                      <a:pt x="135" y="407"/>
                      <a:pt x="135" y="407"/>
                    </a:cubicBezTo>
                    <a:cubicBezTo>
                      <a:pt x="137" y="407"/>
                      <a:pt x="138" y="406"/>
                      <a:pt x="139" y="406"/>
                    </a:cubicBezTo>
                    <a:cubicBezTo>
                      <a:pt x="139" y="405"/>
                      <a:pt x="140" y="405"/>
                      <a:pt x="140" y="405"/>
                    </a:cubicBezTo>
                    <a:cubicBezTo>
                      <a:pt x="141" y="405"/>
                      <a:pt x="141" y="405"/>
                      <a:pt x="142" y="405"/>
                    </a:cubicBezTo>
                    <a:cubicBezTo>
                      <a:pt x="143" y="405"/>
                      <a:pt x="144" y="405"/>
                      <a:pt x="145" y="405"/>
                    </a:cubicBezTo>
                    <a:cubicBezTo>
                      <a:pt x="146" y="405"/>
                      <a:pt x="146" y="405"/>
                      <a:pt x="146" y="405"/>
                    </a:cubicBezTo>
                    <a:cubicBezTo>
                      <a:pt x="147" y="406"/>
                      <a:pt x="148" y="406"/>
                      <a:pt x="149" y="406"/>
                    </a:cubicBezTo>
                    <a:cubicBezTo>
                      <a:pt x="150" y="406"/>
                      <a:pt x="151" y="405"/>
                      <a:pt x="152" y="404"/>
                    </a:cubicBezTo>
                    <a:cubicBezTo>
                      <a:pt x="153" y="404"/>
                      <a:pt x="153" y="403"/>
                      <a:pt x="153" y="402"/>
                    </a:cubicBezTo>
                    <a:cubicBezTo>
                      <a:pt x="153" y="402"/>
                      <a:pt x="153" y="402"/>
                      <a:pt x="153" y="402"/>
                    </a:cubicBezTo>
                    <a:cubicBezTo>
                      <a:pt x="154" y="401"/>
                      <a:pt x="154" y="401"/>
                      <a:pt x="155" y="401"/>
                    </a:cubicBezTo>
                    <a:cubicBezTo>
                      <a:pt x="155" y="400"/>
                      <a:pt x="155" y="400"/>
                      <a:pt x="155" y="400"/>
                    </a:cubicBezTo>
                    <a:cubicBezTo>
                      <a:pt x="157" y="399"/>
                      <a:pt x="158" y="398"/>
                      <a:pt x="158" y="397"/>
                    </a:cubicBezTo>
                    <a:cubicBezTo>
                      <a:pt x="158" y="397"/>
                      <a:pt x="159" y="397"/>
                      <a:pt x="159" y="396"/>
                    </a:cubicBezTo>
                    <a:cubicBezTo>
                      <a:pt x="159" y="396"/>
                      <a:pt x="161" y="396"/>
                      <a:pt x="162" y="396"/>
                    </a:cubicBezTo>
                    <a:cubicBezTo>
                      <a:pt x="163" y="395"/>
                      <a:pt x="163" y="395"/>
                      <a:pt x="164" y="395"/>
                    </a:cubicBezTo>
                    <a:cubicBezTo>
                      <a:pt x="166" y="394"/>
                      <a:pt x="168" y="393"/>
                      <a:pt x="171" y="393"/>
                    </a:cubicBezTo>
                    <a:cubicBezTo>
                      <a:pt x="171" y="393"/>
                      <a:pt x="171" y="393"/>
                      <a:pt x="172" y="393"/>
                    </a:cubicBezTo>
                    <a:cubicBezTo>
                      <a:pt x="174" y="393"/>
                      <a:pt x="177" y="394"/>
                      <a:pt x="179" y="394"/>
                    </a:cubicBezTo>
                    <a:cubicBezTo>
                      <a:pt x="180" y="394"/>
                      <a:pt x="181" y="394"/>
                      <a:pt x="182" y="395"/>
                    </a:cubicBezTo>
                    <a:cubicBezTo>
                      <a:pt x="182" y="395"/>
                      <a:pt x="182" y="395"/>
                      <a:pt x="182" y="395"/>
                    </a:cubicBezTo>
                    <a:cubicBezTo>
                      <a:pt x="184" y="395"/>
                      <a:pt x="186" y="395"/>
                      <a:pt x="188" y="396"/>
                    </a:cubicBezTo>
                    <a:cubicBezTo>
                      <a:pt x="189" y="396"/>
                      <a:pt x="190" y="396"/>
                      <a:pt x="190" y="396"/>
                    </a:cubicBezTo>
                    <a:cubicBezTo>
                      <a:pt x="193" y="396"/>
                      <a:pt x="194" y="395"/>
                      <a:pt x="195" y="393"/>
                    </a:cubicBezTo>
                    <a:cubicBezTo>
                      <a:pt x="195" y="392"/>
                      <a:pt x="196" y="391"/>
                      <a:pt x="199" y="391"/>
                    </a:cubicBezTo>
                    <a:cubicBezTo>
                      <a:pt x="202" y="391"/>
                      <a:pt x="207" y="393"/>
                      <a:pt x="210" y="394"/>
                    </a:cubicBezTo>
                    <a:cubicBezTo>
                      <a:pt x="212" y="395"/>
                      <a:pt x="213" y="396"/>
                      <a:pt x="214" y="396"/>
                    </a:cubicBezTo>
                    <a:cubicBezTo>
                      <a:pt x="215" y="396"/>
                      <a:pt x="216" y="396"/>
                      <a:pt x="217" y="396"/>
                    </a:cubicBezTo>
                    <a:cubicBezTo>
                      <a:pt x="218" y="397"/>
                      <a:pt x="219" y="397"/>
                      <a:pt x="220" y="397"/>
                    </a:cubicBezTo>
                    <a:cubicBezTo>
                      <a:pt x="220" y="397"/>
                      <a:pt x="220" y="398"/>
                      <a:pt x="221" y="398"/>
                    </a:cubicBezTo>
                    <a:cubicBezTo>
                      <a:pt x="222" y="399"/>
                      <a:pt x="223" y="399"/>
                      <a:pt x="225" y="399"/>
                    </a:cubicBezTo>
                    <a:cubicBezTo>
                      <a:pt x="226" y="399"/>
                      <a:pt x="226" y="399"/>
                      <a:pt x="226" y="399"/>
                    </a:cubicBezTo>
                    <a:cubicBezTo>
                      <a:pt x="228" y="399"/>
                      <a:pt x="230" y="399"/>
                      <a:pt x="232" y="398"/>
                    </a:cubicBezTo>
                    <a:cubicBezTo>
                      <a:pt x="234" y="397"/>
                      <a:pt x="235" y="396"/>
                      <a:pt x="236" y="394"/>
                    </a:cubicBezTo>
                    <a:cubicBezTo>
                      <a:pt x="236" y="394"/>
                      <a:pt x="236" y="393"/>
                      <a:pt x="236" y="393"/>
                    </a:cubicBezTo>
                    <a:cubicBezTo>
                      <a:pt x="237" y="392"/>
                      <a:pt x="239" y="391"/>
                      <a:pt x="240" y="391"/>
                    </a:cubicBezTo>
                    <a:cubicBezTo>
                      <a:pt x="241" y="391"/>
                      <a:pt x="243" y="392"/>
                      <a:pt x="244" y="392"/>
                    </a:cubicBezTo>
                    <a:cubicBezTo>
                      <a:pt x="246" y="393"/>
                      <a:pt x="248" y="393"/>
                      <a:pt x="250" y="393"/>
                    </a:cubicBezTo>
                    <a:cubicBezTo>
                      <a:pt x="251" y="393"/>
                      <a:pt x="253" y="393"/>
                      <a:pt x="254" y="393"/>
                    </a:cubicBezTo>
                    <a:cubicBezTo>
                      <a:pt x="255" y="392"/>
                      <a:pt x="256" y="391"/>
                      <a:pt x="257" y="390"/>
                    </a:cubicBezTo>
                    <a:cubicBezTo>
                      <a:pt x="257" y="389"/>
                      <a:pt x="257" y="389"/>
                      <a:pt x="257" y="389"/>
                    </a:cubicBezTo>
                    <a:cubicBezTo>
                      <a:pt x="258" y="388"/>
                      <a:pt x="259" y="387"/>
                      <a:pt x="260" y="386"/>
                    </a:cubicBezTo>
                    <a:cubicBezTo>
                      <a:pt x="260" y="386"/>
                      <a:pt x="261" y="385"/>
                      <a:pt x="261" y="385"/>
                    </a:cubicBezTo>
                    <a:cubicBezTo>
                      <a:pt x="263" y="384"/>
                      <a:pt x="264" y="383"/>
                      <a:pt x="266" y="383"/>
                    </a:cubicBezTo>
                    <a:cubicBezTo>
                      <a:pt x="266" y="383"/>
                      <a:pt x="266" y="383"/>
                      <a:pt x="266" y="383"/>
                    </a:cubicBezTo>
                    <a:cubicBezTo>
                      <a:pt x="268" y="383"/>
                      <a:pt x="269" y="384"/>
                      <a:pt x="270" y="384"/>
                    </a:cubicBezTo>
                    <a:cubicBezTo>
                      <a:pt x="272" y="385"/>
                      <a:pt x="274" y="385"/>
                      <a:pt x="276" y="385"/>
                    </a:cubicBezTo>
                    <a:cubicBezTo>
                      <a:pt x="278" y="385"/>
                      <a:pt x="280" y="385"/>
                      <a:pt x="281" y="384"/>
                    </a:cubicBezTo>
                    <a:cubicBezTo>
                      <a:pt x="283" y="384"/>
                      <a:pt x="284" y="383"/>
                      <a:pt x="286" y="382"/>
                    </a:cubicBezTo>
                    <a:cubicBezTo>
                      <a:pt x="289" y="381"/>
                      <a:pt x="293" y="379"/>
                      <a:pt x="296" y="377"/>
                    </a:cubicBezTo>
                    <a:cubicBezTo>
                      <a:pt x="298" y="375"/>
                      <a:pt x="298" y="375"/>
                      <a:pt x="298" y="375"/>
                    </a:cubicBezTo>
                    <a:cubicBezTo>
                      <a:pt x="300" y="374"/>
                      <a:pt x="302" y="372"/>
                      <a:pt x="305" y="371"/>
                    </a:cubicBezTo>
                    <a:cubicBezTo>
                      <a:pt x="306" y="369"/>
                      <a:pt x="308" y="368"/>
                      <a:pt x="310" y="367"/>
                    </a:cubicBezTo>
                    <a:cubicBezTo>
                      <a:pt x="312" y="366"/>
                      <a:pt x="314" y="366"/>
                      <a:pt x="315" y="364"/>
                    </a:cubicBezTo>
                    <a:cubicBezTo>
                      <a:pt x="318" y="362"/>
                      <a:pt x="321" y="360"/>
                      <a:pt x="323" y="358"/>
                    </a:cubicBezTo>
                    <a:cubicBezTo>
                      <a:pt x="325" y="357"/>
                      <a:pt x="328" y="354"/>
                      <a:pt x="330" y="352"/>
                    </a:cubicBezTo>
                    <a:cubicBezTo>
                      <a:pt x="331" y="351"/>
                      <a:pt x="332" y="350"/>
                      <a:pt x="333" y="349"/>
                    </a:cubicBezTo>
                    <a:cubicBezTo>
                      <a:pt x="334" y="348"/>
                      <a:pt x="335" y="347"/>
                      <a:pt x="336" y="346"/>
                    </a:cubicBezTo>
                    <a:cubicBezTo>
                      <a:pt x="337" y="346"/>
                      <a:pt x="338" y="345"/>
                      <a:pt x="338" y="345"/>
                    </a:cubicBezTo>
                    <a:cubicBezTo>
                      <a:pt x="339" y="344"/>
                      <a:pt x="340" y="344"/>
                      <a:pt x="340" y="343"/>
                    </a:cubicBezTo>
                    <a:cubicBezTo>
                      <a:pt x="342" y="341"/>
                      <a:pt x="342" y="341"/>
                      <a:pt x="342" y="341"/>
                    </a:cubicBezTo>
                    <a:cubicBezTo>
                      <a:pt x="343" y="340"/>
                      <a:pt x="344" y="339"/>
                      <a:pt x="345" y="338"/>
                    </a:cubicBezTo>
                    <a:cubicBezTo>
                      <a:pt x="346" y="337"/>
                      <a:pt x="347" y="336"/>
                      <a:pt x="348" y="335"/>
                    </a:cubicBezTo>
                    <a:cubicBezTo>
                      <a:pt x="349" y="334"/>
                      <a:pt x="350" y="333"/>
                      <a:pt x="351" y="332"/>
                    </a:cubicBezTo>
                    <a:cubicBezTo>
                      <a:pt x="352" y="331"/>
                      <a:pt x="352" y="330"/>
                      <a:pt x="353" y="329"/>
                    </a:cubicBezTo>
                    <a:cubicBezTo>
                      <a:pt x="354" y="328"/>
                      <a:pt x="356" y="327"/>
                      <a:pt x="357" y="326"/>
                    </a:cubicBezTo>
                    <a:cubicBezTo>
                      <a:pt x="357" y="325"/>
                      <a:pt x="357" y="325"/>
                      <a:pt x="357" y="325"/>
                    </a:cubicBezTo>
                    <a:cubicBezTo>
                      <a:pt x="361" y="321"/>
                      <a:pt x="363" y="318"/>
                      <a:pt x="367" y="315"/>
                    </a:cubicBezTo>
                    <a:cubicBezTo>
                      <a:pt x="370" y="312"/>
                      <a:pt x="373" y="310"/>
                      <a:pt x="376" y="307"/>
                    </a:cubicBezTo>
                    <a:cubicBezTo>
                      <a:pt x="384" y="299"/>
                      <a:pt x="391" y="290"/>
                      <a:pt x="398" y="281"/>
                    </a:cubicBezTo>
                    <a:cubicBezTo>
                      <a:pt x="400" y="278"/>
                      <a:pt x="400" y="278"/>
                      <a:pt x="400" y="278"/>
                    </a:cubicBezTo>
                    <a:cubicBezTo>
                      <a:pt x="401" y="277"/>
                      <a:pt x="401" y="275"/>
                      <a:pt x="402" y="274"/>
                    </a:cubicBezTo>
                    <a:cubicBezTo>
                      <a:pt x="402" y="273"/>
                      <a:pt x="402" y="273"/>
                      <a:pt x="403" y="272"/>
                    </a:cubicBezTo>
                    <a:cubicBezTo>
                      <a:pt x="404" y="270"/>
                      <a:pt x="405" y="269"/>
                      <a:pt x="406" y="267"/>
                    </a:cubicBezTo>
                    <a:cubicBezTo>
                      <a:pt x="407" y="266"/>
                      <a:pt x="407" y="266"/>
                      <a:pt x="407" y="266"/>
                    </a:cubicBezTo>
                    <a:cubicBezTo>
                      <a:pt x="408" y="264"/>
                      <a:pt x="409" y="262"/>
                      <a:pt x="409" y="261"/>
                    </a:cubicBezTo>
                    <a:cubicBezTo>
                      <a:pt x="410" y="260"/>
                      <a:pt x="410" y="260"/>
                      <a:pt x="410" y="260"/>
                    </a:cubicBezTo>
                    <a:cubicBezTo>
                      <a:pt x="410" y="259"/>
                      <a:pt x="411" y="257"/>
                      <a:pt x="412" y="256"/>
                    </a:cubicBezTo>
                    <a:cubicBezTo>
                      <a:pt x="413" y="255"/>
                      <a:pt x="413" y="255"/>
                      <a:pt x="413" y="255"/>
                    </a:cubicBezTo>
                    <a:cubicBezTo>
                      <a:pt x="414" y="253"/>
                      <a:pt x="415" y="251"/>
                      <a:pt x="416" y="249"/>
                    </a:cubicBezTo>
                    <a:cubicBezTo>
                      <a:pt x="417" y="247"/>
                      <a:pt x="418" y="245"/>
                      <a:pt x="420" y="243"/>
                    </a:cubicBezTo>
                    <a:cubicBezTo>
                      <a:pt x="421" y="241"/>
                      <a:pt x="422" y="240"/>
                      <a:pt x="424" y="239"/>
                    </a:cubicBezTo>
                    <a:cubicBezTo>
                      <a:pt x="425" y="238"/>
                      <a:pt x="425" y="238"/>
                      <a:pt x="425" y="238"/>
                    </a:cubicBezTo>
                    <a:cubicBezTo>
                      <a:pt x="426" y="237"/>
                      <a:pt x="427" y="236"/>
                      <a:pt x="428" y="235"/>
                    </a:cubicBezTo>
                    <a:cubicBezTo>
                      <a:pt x="428" y="234"/>
                      <a:pt x="429" y="233"/>
                      <a:pt x="430" y="233"/>
                    </a:cubicBezTo>
                    <a:cubicBezTo>
                      <a:pt x="432" y="231"/>
                      <a:pt x="434" y="229"/>
                      <a:pt x="436" y="228"/>
                    </a:cubicBezTo>
                    <a:cubicBezTo>
                      <a:pt x="438" y="227"/>
                      <a:pt x="439" y="225"/>
                      <a:pt x="441" y="224"/>
                    </a:cubicBezTo>
                    <a:cubicBezTo>
                      <a:pt x="442" y="223"/>
                      <a:pt x="443" y="222"/>
                      <a:pt x="444" y="221"/>
                    </a:cubicBezTo>
                    <a:cubicBezTo>
                      <a:pt x="445" y="221"/>
                      <a:pt x="446" y="220"/>
                      <a:pt x="447" y="220"/>
                    </a:cubicBezTo>
                    <a:cubicBezTo>
                      <a:pt x="448" y="219"/>
                      <a:pt x="450" y="218"/>
                      <a:pt x="451" y="216"/>
                    </a:cubicBezTo>
                    <a:cubicBezTo>
                      <a:pt x="454" y="214"/>
                      <a:pt x="454" y="212"/>
                      <a:pt x="455" y="210"/>
                    </a:cubicBezTo>
                    <a:cubicBezTo>
                      <a:pt x="455" y="209"/>
                      <a:pt x="455" y="208"/>
                      <a:pt x="455" y="208"/>
                    </a:cubicBezTo>
                    <a:cubicBezTo>
                      <a:pt x="455" y="206"/>
                      <a:pt x="456" y="205"/>
                      <a:pt x="456" y="204"/>
                    </a:cubicBezTo>
                    <a:cubicBezTo>
                      <a:pt x="457" y="203"/>
                      <a:pt x="457" y="202"/>
                      <a:pt x="458" y="201"/>
                    </a:cubicBezTo>
                    <a:cubicBezTo>
                      <a:pt x="458" y="199"/>
                      <a:pt x="459" y="197"/>
                      <a:pt x="459" y="195"/>
                    </a:cubicBezTo>
                    <a:cubicBezTo>
                      <a:pt x="459" y="194"/>
                      <a:pt x="459" y="193"/>
                      <a:pt x="459" y="192"/>
                    </a:cubicBezTo>
                    <a:cubicBezTo>
                      <a:pt x="460" y="187"/>
                      <a:pt x="462" y="182"/>
                      <a:pt x="463" y="177"/>
                    </a:cubicBezTo>
                    <a:cubicBezTo>
                      <a:pt x="465" y="174"/>
                      <a:pt x="465" y="174"/>
                      <a:pt x="465" y="174"/>
                    </a:cubicBezTo>
                    <a:cubicBezTo>
                      <a:pt x="465" y="173"/>
                      <a:pt x="465" y="172"/>
                      <a:pt x="466" y="171"/>
                    </a:cubicBezTo>
                    <a:cubicBezTo>
                      <a:pt x="467" y="170"/>
                      <a:pt x="468" y="168"/>
                      <a:pt x="468" y="166"/>
                    </a:cubicBezTo>
                    <a:cubicBezTo>
                      <a:pt x="468" y="164"/>
                      <a:pt x="468" y="163"/>
                      <a:pt x="468" y="161"/>
                    </a:cubicBezTo>
                    <a:close/>
                    <a:moveTo>
                      <a:pt x="359" y="252"/>
                    </a:moveTo>
                    <a:cubicBezTo>
                      <a:pt x="359" y="255"/>
                      <a:pt x="360" y="257"/>
                      <a:pt x="356" y="260"/>
                    </a:cubicBezTo>
                    <a:cubicBezTo>
                      <a:pt x="354" y="261"/>
                      <a:pt x="350" y="262"/>
                      <a:pt x="346" y="263"/>
                    </a:cubicBezTo>
                    <a:cubicBezTo>
                      <a:pt x="346" y="263"/>
                      <a:pt x="346" y="263"/>
                      <a:pt x="346" y="263"/>
                    </a:cubicBezTo>
                    <a:cubicBezTo>
                      <a:pt x="345" y="263"/>
                      <a:pt x="343" y="263"/>
                      <a:pt x="342" y="264"/>
                    </a:cubicBezTo>
                    <a:cubicBezTo>
                      <a:pt x="337" y="265"/>
                      <a:pt x="333" y="269"/>
                      <a:pt x="331" y="275"/>
                    </a:cubicBezTo>
                    <a:cubicBezTo>
                      <a:pt x="329" y="278"/>
                      <a:pt x="326" y="280"/>
                      <a:pt x="323" y="280"/>
                    </a:cubicBezTo>
                    <a:cubicBezTo>
                      <a:pt x="320" y="280"/>
                      <a:pt x="318" y="279"/>
                      <a:pt x="317" y="277"/>
                    </a:cubicBezTo>
                    <a:cubicBezTo>
                      <a:pt x="316" y="276"/>
                      <a:pt x="316" y="276"/>
                      <a:pt x="316" y="275"/>
                    </a:cubicBezTo>
                    <a:cubicBezTo>
                      <a:pt x="316" y="274"/>
                      <a:pt x="316" y="274"/>
                      <a:pt x="316" y="273"/>
                    </a:cubicBezTo>
                    <a:cubicBezTo>
                      <a:pt x="315" y="272"/>
                      <a:pt x="315" y="272"/>
                      <a:pt x="314" y="272"/>
                    </a:cubicBezTo>
                    <a:cubicBezTo>
                      <a:pt x="314" y="272"/>
                      <a:pt x="313" y="271"/>
                      <a:pt x="313" y="271"/>
                    </a:cubicBezTo>
                    <a:cubicBezTo>
                      <a:pt x="312" y="270"/>
                      <a:pt x="312" y="269"/>
                      <a:pt x="312" y="268"/>
                    </a:cubicBezTo>
                    <a:cubicBezTo>
                      <a:pt x="310" y="265"/>
                      <a:pt x="309" y="262"/>
                      <a:pt x="307" y="262"/>
                    </a:cubicBezTo>
                    <a:cubicBezTo>
                      <a:pt x="307" y="262"/>
                      <a:pt x="307" y="262"/>
                      <a:pt x="307" y="262"/>
                    </a:cubicBezTo>
                    <a:cubicBezTo>
                      <a:pt x="306" y="261"/>
                      <a:pt x="306" y="260"/>
                      <a:pt x="306" y="259"/>
                    </a:cubicBezTo>
                    <a:cubicBezTo>
                      <a:pt x="305" y="258"/>
                      <a:pt x="305" y="256"/>
                      <a:pt x="304" y="255"/>
                    </a:cubicBezTo>
                    <a:cubicBezTo>
                      <a:pt x="304" y="254"/>
                      <a:pt x="303" y="253"/>
                      <a:pt x="302" y="252"/>
                    </a:cubicBezTo>
                    <a:cubicBezTo>
                      <a:pt x="301" y="251"/>
                      <a:pt x="300" y="250"/>
                      <a:pt x="302" y="248"/>
                    </a:cubicBezTo>
                    <a:cubicBezTo>
                      <a:pt x="303" y="246"/>
                      <a:pt x="305" y="245"/>
                      <a:pt x="307" y="244"/>
                    </a:cubicBezTo>
                    <a:cubicBezTo>
                      <a:pt x="308" y="243"/>
                      <a:pt x="310" y="242"/>
                      <a:pt x="311" y="241"/>
                    </a:cubicBezTo>
                    <a:cubicBezTo>
                      <a:pt x="313" y="239"/>
                      <a:pt x="315" y="236"/>
                      <a:pt x="316" y="234"/>
                    </a:cubicBezTo>
                    <a:cubicBezTo>
                      <a:pt x="319" y="230"/>
                      <a:pt x="322" y="225"/>
                      <a:pt x="326" y="223"/>
                    </a:cubicBezTo>
                    <a:cubicBezTo>
                      <a:pt x="329" y="221"/>
                      <a:pt x="329" y="221"/>
                      <a:pt x="329" y="221"/>
                    </a:cubicBezTo>
                    <a:cubicBezTo>
                      <a:pt x="334" y="218"/>
                      <a:pt x="339" y="215"/>
                      <a:pt x="343" y="215"/>
                    </a:cubicBezTo>
                    <a:cubicBezTo>
                      <a:pt x="346" y="215"/>
                      <a:pt x="350" y="217"/>
                      <a:pt x="352" y="220"/>
                    </a:cubicBezTo>
                    <a:cubicBezTo>
                      <a:pt x="354" y="222"/>
                      <a:pt x="355" y="224"/>
                      <a:pt x="357" y="225"/>
                    </a:cubicBezTo>
                    <a:cubicBezTo>
                      <a:pt x="360" y="228"/>
                      <a:pt x="362" y="230"/>
                      <a:pt x="364" y="233"/>
                    </a:cubicBezTo>
                    <a:cubicBezTo>
                      <a:pt x="365" y="236"/>
                      <a:pt x="365" y="240"/>
                      <a:pt x="364" y="243"/>
                    </a:cubicBezTo>
                    <a:cubicBezTo>
                      <a:pt x="363" y="245"/>
                      <a:pt x="361" y="246"/>
                      <a:pt x="360" y="246"/>
                    </a:cubicBezTo>
                    <a:cubicBezTo>
                      <a:pt x="358" y="247"/>
                      <a:pt x="358" y="247"/>
                      <a:pt x="358" y="247"/>
                    </a:cubicBezTo>
                    <a:cubicBezTo>
                      <a:pt x="358" y="248"/>
                      <a:pt x="358" y="248"/>
                      <a:pt x="358" y="248"/>
                    </a:cubicBezTo>
                    <a:cubicBezTo>
                      <a:pt x="358" y="250"/>
                      <a:pt x="358" y="251"/>
                      <a:pt x="359" y="252"/>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0" name="Freeform 73">
                <a:extLst>
                  <a:ext uri="{FF2B5EF4-FFF2-40B4-BE49-F238E27FC236}">
                    <a16:creationId xmlns:a16="http://schemas.microsoft.com/office/drawing/2014/main" id="{02729242-1F53-4E2A-8743-17E78265DFEB}"/>
                  </a:ext>
                </a:extLst>
              </p:cNvPr>
              <p:cNvSpPr>
                <a:spLocks/>
              </p:cNvSpPr>
              <p:nvPr/>
            </p:nvSpPr>
            <p:spPr bwMode="auto">
              <a:xfrm>
                <a:off x="3773" y="2864"/>
                <a:ext cx="560" cy="986"/>
              </a:xfrm>
              <a:custGeom>
                <a:avLst/>
                <a:gdLst>
                  <a:gd name="T0" fmla="*/ 303 w 309"/>
                  <a:gd name="T1" fmla="*/ 119 h 544"/>
                  <a:gd name="T2" fmla="*/ 302 w 309"/>
                  <a:gd name="T3" fmla="*/ 92 h 544"/>
                  <a:gd name="T4" fmla="*/ 303 w 309"/>
                  <a:gd name="T5" fmla="*/ 70 h 544"/>
                  <a:gd name="T6" fmla="*/ 300 w 309"/>
                  <a:gd name="T7" fmla="*/ 28 h 544"/>
                  <a:gd name="T8" fmla="*/ 301 w 309"/>
                  <a:gd name="T9" fmla="*/ 0 h 544"/>
                  <a:gd name="T10" fmla="*/ 262 w 309"/>
                  <a:gd name="T11" fmla="*/ 24 h 544"/>
                  <a:gd name="T12" fmla="*/ 241 w 309"/>
                  <a:gd name="T13" fmla="*/ 31 h 544"/>
                  <a:gd name="T14" fmla="*/ 219 w 309"/>
                  <a:gd name="T15" fmla="*/ 38 h 544"/>
                  <a:gd name="T16" fmla="*/ 190 w 309"/>
                  <a:gd name="T17" fmla="*/ 40 h 544"/>
                  <a:gd name="T18" fmla="*/ 179 w 309"/>
                  <a:gd name="T19" fmla="*/ 41 h 544"/>
                  <a:gd name="T20" fmla="*/ 159 w 309"/>
                  <a:gd name="T21" fmla="*/ 36 h 544"/>
                  <a:gd name="T22" fmla="*/ 137 w 309"/>
                  <a:gd name="T23" fmla="*/ 38 h 544"/>
                  <a:gd name="T24" fmla="*/ 131 w 309"/>
                  <a:gd name="T25" fmla="*/ 80 h 544"/>
                  <a:gd name="T26" fmla="*/ 162 w 309"/>
                  <a:gd name="T27" fmla="*/ 157 h 544"/>
                  <a:gd name="T28" fmla="*/ 152 w 309"/>
                  <a:gd name="T29" fmla="*/ 187 h 544"/>
                  <a:gd name="T30" fmla="*/ 141 w 309"/>
                  <a:gd name="T31" fmla="*/ 220 h 544"/>
                  <a:gd name="T32" fmla="*/ 123 w 309"/>
                  <a:gd name="T33" fmla="*/ 192 h 544"/>
                  <a:gd name="T34" fmla="*/ 121 w 309"/>
                  <a:gd name="T35" fmla="*/ 172 h 544"/>
                  <a:gd name="T36" fmla="*/ 101 w 309"/>
                  <a:gd name="T37" fmla="*/ 134 h 544"/>
                  <a:gd name="T38" fmla="*/ 85 w 309"/>
                  <a:gd name="T39" fmla="*/ 117 h 544"/>
                  <a:gd name="T40" fmla="*/ 3 w 309"/>
                  <a:gd name="T41" fmla="*/ 157 h 544"/>
                  <a:gd name="T42" fmla="*/ 47 w 309"/>
                  <a:gd name="T43" fmla="*/ 193 h 544"/>
                  <a:gd name="T44" fmla="*/ 66 w 309"/>
                  <a:gd name="T45" fmla="*/ 199 h 544"/>
                  <a:gd name="T46" fmla="*/ 79 w 309"/>
                  <a:gd name="T47" fmla="*/ 222 h 544"/>
                  <a:gd name="T48" fmla="*/ 79 w 309"/>
                  <a:gd name="T49" fmla="*/ 262 h 544"/>
                  <a:gd name="T50" fmla="*/ 70 w 309"/>
                  <a:gd name="T51" fmla="*/ 278 h 544"/>
                  <a:gd name="T52" fmla="*/ 76 w 309"/>
                  <a:gd name="T53" fmla="*/ 304 h 544"/>
                  <a:gd name="T54" fmla="*/ 64 w 309"/>
                  <a:gd name="T55" fmla="*/ 333 h 544"/>
                  <a:gd name="T56" fmla="*/ 59 w 309"/>
                  <a:gd name="T57" fmla="*/ 355 h 544"/>
                  <a:gd name="T58" fmla="*/ 28 w 309"/>
                  <a:gd name="T59" fmla="*/ 403 h 544"/>
                  <a:gd name="T60" fmla="*/ 38 w 309"/>
                  <a:gd name="T61" fmla="*/ 442 h 544"/>
                  <a:gd name="T62" fmla="*/ 44 w 309"/>
                  <a:gd name="T63" fmla="*/ 464 h 544"/>
                  <a:gd name="T64" fmla="*/ 42 w 309"/>
                  <a:gd name="T65" fmla="*/ 501 h 544"/>
                  <a:gd name="T66" fmla="*/ 43 w 309"/>
                  <a:gd name="T67" fmla="*/ 522 h 544"/>
                  <a:gd name="T68" fmla="*/ 53 w 309"/>
                  <a:gd name="T69" fmla="*/ 542 h 544"/>
                  <a:gd name="T70" fmla="*/ 69 w 309"/>
                  <a:gd name="T71" fmla="*/ 527 h 544"/>
                  <a:gd name="T72" fmla="*/ 72 w 309"/>
                  <a:gd name="T73" fmla="*/ 495 h 544"/>
                  <a:gd name="T74" fmla="*/ 89 w 309"/>
                  <a:gd name="T75" fmla="*/ 487 h 544"/>
                  <a:gd name="T76" fmla="*/ 113 w 309"/>
                  <a:gd name="T77" fmla="*/ 477 h 544"/>
                  <a:gd name="T78" fmla="*/ 144 w 309"/>
                  <a:gd name="T79" fmla="*/ 439 h 544"/>
                  <a:gd name="T80" fmla="*/ 143 w 309"/>
                  <a:gd name="T81" fmla="*/ 430 h 544"/>
                  <a:gd name="T82" fmla="*/ 147 w 309"/>
                  <a:gd name="T83" fmla="*/ 409 h 544"/>
                  <a:gd name="T84" fmla="*/ 142 w 309"/>
                  <a:gd name="T85" fmla="*/ 384 h 544"/>
                  <a:gd name="T86" fmla="*/ 139 w 309"/>
                  <a:gd name="T87" fmla="*/ 365 h 544"/>
                  <a:gd name="T88" fmla="*/ 134 w 309"/>
                  <a:gd name="T89" fmla="*/ 340 h 544"/>
                  <a:gd name="T90" fmla="*/ 126 w 309"/>
                  <a:gd name="T91" fmla="*/ 326 h 544"/>
                  <a:gd name="T92" fmla="*/ 149 w 309"/>
                  <a:gd name="T93" fmla="*/ 295 h 544"/>
                  <a:gd name="T94" fmla="*/ 166 w 309"/>
                  <a:gd name="T95" fmla="*/ 280 h 544"/>
                  <a:gd name="T96" fmla="*/ 178 w 309"/>
                  <a:gd name="T97" fmla="*/ 269 h 544"/>
                  <a:gd name="T98" fmla="*/ 193 w 309"/>
                  <a:gd name="T99" fmla="*/ 251 h 544"/>
                  <a:gd name="T100" fmla="*/ 229 w 309"/>
                  <a:gd name="T101" fmla="*/ 225 h 544"/>
                  <a:gd name="T102" fmla="*/ 260 w 309"/>
                  <a:gd name="T103" fmla="*/ 211 h 544"/>
                  <a:gd name="T104" fmla="*/ 279 w 309"/>
                  <a:gd name="T105" fmla="*/ 192 h 544"/>
                  <a:gd name="T106" fmla="*/ 291 w 309"/>
                  <a:gd name="T107" fmla="*/ 177 h 544"/>
                  <a:gd name="T108" fmla="*/ 299 w 309"/>
                  <a:gd name="T109" fmla="*/ 166 h 544"/>
                  <a:gd name="T110" fmla="*/ 302 w 309"/>
                  <a:gd name="T111" fmla="*/ 155 h 544"/>
                  <a:gd name="T112" fmla="*/ 306 w 309"/>
                  <a:gd name="T113" fmla="*/ 147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544">
                    <a:moveTo>
                      <a:pt x="308" y="135"/>
                    </a:moveTo>
                    <a:cubicBezTo>
                      <a:pt x="309" y="134"/>
                      <a:pt x="309" y="132"/>
                      <a:pt x="308" y="130"/>
                    </a:cubicBezTo>
                    <a:cubicBezTo>
                      <a:pt x="308" y="129"/>
                      <a:pt x="307" y="128"/>
                      <a:pt x="306" y="127"/>
                    </a:cubicBezTo>
                    <a:cubicBezTo>
                      <a:pt x="306" y="127"/>
                      <a:pt x="306" y="126"/>
                      <a:pt x="306" y="126"/>
                    </a:cubicBezTo>
                    <a:cubicBezTo>
                      <a:pt x="306" y="123"/>
                      <a:pt x="304" y="122"/>
                      <a:pt x="302" y="122"/>
                    </a:cubicBezTo>
                    <a:cubicBezTo>
                      <a:pt x="302" y="121"/>
                      <a:pt x="303" y="120"/>
                      <a:pt x="303" y="119"/>
                    </a:cubicBezTo>
                    <a:cubicBezTo>
                      <a:pt x="303" y="119"/>
                      <a:pt x="303" y="119"/>
                      <a:pt x="303" y="118"/>
                    </a:cubicBezTo>
                    <a:cubicBezTo>
                      <a:pt x="303" y="116"/>
                      <a:pt x="303" y="115"/>
                      <a:pt x="303" y="113"/>
                    </a:cubicBezTo>
                    <a:cubicBezTo>
                      <a:pt x="302" y="113"/>
                      <a:pt x="302" y="112"/>
                      <a:pt x="302" y="111"/>
                    </a:cubicBezTo>
                    <a:cubicBezTo>
                      <a:pt x="302" y="109"/>
                      <a:pt x="302" y="106"/>
                      <a:pt x="302" y="104"/>
                    </a:cubicBezTo>
                    <a:cubicBezTo>
                      <a:pt x="302" y="102"/>
                      <a:pt x="302" y="100"/>
                      <a:pt x="302" y="99"/>
                    </a:cubicBezTo>
                    <a:cubicBezTo>
                      <a:pt x="302" y="97"/>
                      <a:pt x="302" y="94"/>
                      <a:pt x="302" y="92"/>
                    </a:cubicBezTo>
                    <a:cubicBezTo>
                      <a:pt x="302" y="90"/>
                      <a:pt x="301" y="87"/>
                      <a:pt x="301" y="85"/>
                    </a:cubicBezTo>
                    <a:cubicBezTo>
                      <a:pt x="301" y="84"/>
                      <a:pt x="301" y="84"/>
                      <a:pt x="301" y="84"/>
                    </a:cubicBezTo>
                    <a:cubicBezTo>
                      <a:pt x="302" y="83"/>
                      <a:pt x="302" y="81"/>
                      <a:pt x="302" y="79"/>
                    </a:cubicBezTo>
                    <a:cubicBezTo>
                      <a:pt x="302" y="79"/>
                      <a:pt x="302" y="79"/>
                      <a:pt x="302" y="79"/>
                    </a:cubicBezTo>
                    <a:cubicBezTo>
                      <a:pt x="303" y="77"/>
                      <a:pt x="304" y="76"/>
                      <a:pt x="303" y="73"/>
                    </a:cubicBezTo>
                    <a:cubicBezTo>
                      <a:pt x="303" y="72"/>
                      <a:pt x="303" y="71"/>
                      <a:pt x="303" y="70"/>
                    </a:cubicBezTo>
                    <a:cubicBezTo>
                      <a:pt x="302" y="69"/>
                      <a:pt x="302" y="68"/>
                      <a:pt x="302" y="67"/>
                    </a:cubicBezTo>
                    <a:cubicBezTo>
                      <a:pt x="301" y="65"/>
                      <a:pt x="301" y="62"/>
                      <a:pt x="301" y="59"/>
                    </a:cubicBezTo>
                    <a:cubicBezTo>
                      <a:pt x="302" y="56"/>
                      <a:pt x="301" y="52"/>
                      <a:pt x="301" y="48"/>
                    </a:cubicBezTo>
                    <a:cubicBezTo>
                      <a:pt x="301" y="45"/>
                      <a:pt x="300" y="41"/>
                      <a:pt x="300" y="38"/>
                    </a:cubicBezTo>
                    <a:cubicBezTo>
                      <a:pt x="300" y="36"/>
                      <a:pt x="300" y="35"/>
                      <a:pt x="300" y="33"/>
                    </a:cubicBezTo>
                    <a:cubicBezTo>
                      <a:pt x="300" y="31"/>
                      <a:pt x="299" y="29"/>
                      <a:pt x="300" y="28"/>
                    </a:cubicBezTo>
                    <a:cubicBezTo>
                      <a:pt x="300" y="26"/>
                      <a:pt x="300" y="25"/>
                      <a:pt x="301" y="24"/>
                    </a:cubicBezTo>
                    <a:cubicBezTo>
                      <a:pt x="302" y="23"/>
                      <a:pt x="303" y="21"/>
                      <a:pt x="303" y="18"/>
                    </a:cubicBezTo>
                    <a:cubicBezTo>
                      <a:pt x="303" y="15"/>
                      <a:pt x="303" y="12"/>
                      <a:pt x="304" y="9"/>
                    </a:cubicBezTo>
                    <a:cubicBezTo>
                      <a:pt x="305" y="6"/>
                      <a:pt x="304" y="3"/>
                      <a:pt x="303" y="2"/>
                    </a:cubicBezTo>
                    <a:cubicBezTo>
                      <a:pt x="303" y="0"/>
                      <a:pt x="303" y="0"/>
                      <a:pt x="303" y="0"/>
                    </a:cubicBezTo>
                    <a:cubicBezTo>
                      <a:pt x="301" y="0"/>
                      <a:pt x="301" y="0"/>
                      <a:pt x="301" y="0"/>
                    </a:cubicBezTo>
                    <a:cubicBezTo>
                      <a:pt x="296" y="1"/>
                      <a:pt x="292" y="5"/>
                      <a:pt x="288" y="8"/>
                    </a:cubicBezTo>
                    <a:cubicBezTo>
                      <a:pt x="287" y="10"/>
                      <a:pt x="285" y="11"/>
                      <a:pt x="283" y="13"/>
                    </a:cubicBezTo>
                    <a:cubicBezTo>
                      <a:pt x="281" y="14"/>
                      <a:pt x="279" y="15"/>
                      <a:pt x="277" y="15"/>
                    </a:cubicBezTo>
                    <a:cubicBezTo>
                      <a:pt x="275" y="16"/>
                      <a:pt x="273" y="17"/>
                      <a:pt x="272" y="18"/>
                    </a:cubicBezTo>
                    <a:cubicBezTo>
                      <a:pt x="270" y="19"/>
                      <a:pt x="269" y="20"/>
                      <a:pt x="268" y="20"/>
                    </a:cubicBezTo>
                    <a:cubicBezTo>
                      <a:pt x="267" y="22"/>
                      <a:pt x="265" y="23"/>
                      <a:pt x="262" y="24"/>
                    </a:cubicBezTo>
                    <a:cubicBezTo>
                      <a:pt x="262" y="24"/>
                      <a:pt x="261" y="24"/>
                      <a:pt x="261" y="24"/>
                    </a:cubicBezTo>
                    <a:cubicBezTo>
                      <a:pt x="260" y="24"/>
                      <a:pt x="259" y="24"/>
                      <a:pt x="258" y="24"/>
                    </a:cubicBezTo>
                    <a:cubicBezTo>
                      <a:pt x="257" y="23"/>
                      <a:pt x="256" y="23"/>
                      <a:pt x="255" y="23"/>
                    </a:cubicBezTo>
                    <a:cubicBezTo>
                      <a:pt x="254" y="23"/>
                      <a:pt x="252" y="24"/>
                      <a:pt x="249" y="25"/>
                    </a:cubicBezTo>
                    <a:cubicBezTo>
                      <a:pt x="248" y="26"/>
                      <a:pt x="247" y="27"/>
                      <a:pt x="246" y="28"/>
                    </a:cubicBezTo>
                    <a:cubicBezTo>
                      <a:pt x="245" y="30"/>
                      <a:pt x="243" y="31"/>
                      <a:pt x="241" y="31"/>
                    </a:cubicBezTo>
                    <a:cubicBezTo>
                      <a:pt x="240" y="31"/>
                      <a:pt x="239" y="31"/>
                      <a:pt x="238" y="30"/>
                    </a:cubicBezTo>
                    <a:cubicBezTo>
                      <a:pt x="237" y="30"/>
                      <a:pt x="236" y="29"/>
                      <a:pt x="235" y="29"/>
                    </a:cubicBezTo>
                    <a:cubicBezTo>
                      <a:pt x="233" y="28"/>
                      <a:pt x="232" y="27"/>
                      <a:pt x="230" y="27"/>
                    </a:cubicBezTo>
                    <a:cubicBezTo>
                      <a:pt x="229" y="27"/>
                      <a:pt x="228" y="27"/>
                      <a:pt x="226" y="28"/>
                    </a:cubicBezTo>
                    <a:cubicBezTo>
                      <a:pt x="224" y="30"/>
                      <a:pt x="223" y="32"/>
                      <a:pt x="222" y="33"/>
                    </a:cubicBezTo>
                    <a:cubicBezTo>
                      <a:pt x="221" y="35"/>
                      <a:pt x="220" y="36"/>
                      <a:pt x="219" y="38"/>
                    </a:cubicBezTo>
                    <a:cubicBezTo>
                      <a:pt x="216" y="40"/>
                      <a:pt x="214" y="42"/>
                      <a:pt x="211" y="42"/>
                    </a:cubicBezTo>
                    <a:cubicBezTo>
                      <a:pt x="209" y="42"/>
                      <a:pt x="208" y="41"/>
                      <a:pt x="206" y="40"/>
                    </a:cubicBezTo>
                    <a:cubicBezTo>
                      <a:pt x="205" y="40"/>
                      <a:pt x="205" y="40"/>
                      <a:pt x="204" y="39"/>
                    </a:cubicBezTo>
                    <a:cubicBezTo>
                      <a:pt x="201" y="38"/>
                      <a:pt x="199" y="37"/>
                      <a:pt x="197" y="37"/>
                    </a:cubicBezTo>
                    <a:cubicBezTo>
                      <a:pt x="195" y="37"/>
                      <a:pt x="194" y="38"/>
                      <a:pt x="193" y="38"/>
                    </a:cubicBezTo>
                    <a:cubicBezTo>
                      <a:pt x="192" y="38"/>
                      <a:pt x="191" y="39"/>
                      <a:pt x="190" y="40"/>
                    </a:cubicBezTo>
                    <a:cubicBezTo>
                      <a:pt x="190" y="40"/>
                      <a:pt x="189" y="41"/>
                      <a:pt x="188" y="41"/>
                    </a:cubicBezTo>
                    <a:cubicBezTo>
                      <a:pt x="187" y="41"/>
                      <a:pt x="187" y="41"/>
                      <a:pt x="187" y="41"/>
                    </a:cubicBezTo>
                    <a:cubicBezTo>
                      <a:pt x="186" y="41"/>
                      <a:pt x="186" y="41"/>
                      <a:pt x="185" y="41"/>
                    </a:cubicBezTo>
                    <a:cubicBezTo>
                      <a:pt x="185" y="40"/>
                      <a:pt x="184" y="40"/>
                      <a:pt x="183" y="40"/>
                    </a:cubicBezTo>
                    <a:cubicBezTo>
                      <a:pt x="182" y="40"/>
                      <a:pt x="182" y="40"/>
                      <a:pt x="181" y="41"/>
                    </a:cubicBezTo>
                    <a:cubicBezTo>
                      <a:pt x="181" y="41"/>
                      <a:pt x="180" y="41"/>
                      <a:pt x="179" y="41"/>
                    </a:cubicBezTo>
                    <a:cubicBezTo>
                      <a:pt x="179" y="41"/>
                      <a:pt x="179" y="41"/>
                      <a:pt x="179" y="41"/>
                    </a:cubicBezTo>
                    <a:cubicBezTo>
                      <a:pt x="177" y="41"/>
                      <a:pt x="175" y="39"/>
                      <a:pt x="174" y="38"/>
                    </a:cubicBezTo>
                    <a:cubicBezTo>
                      <a:pt x="173" y="36"/>
                      <a:pt x="172" y="35"/>
                      <a:pt x="170" y="34"/>
                    </a:cubicBezTo>
                    <a:cubicBezTo>
                      <a:pt x="168" y="33"/>
                      <a:pt x="167" y="33"/>
                      <a:pt x="166" y="33"/>
                    </a:cubicBezTo>
                    <a:cubicBezTo>
                      <a:pt x="165" y="33"/>
                      <a:pt x="164" y="33"/>
                      <a:pt x="162" y="34"/>
                    </a:cubicBezTo>
                    <a:cubicBezTo>
                      <a:pt x="161" y="35"/>
                      <a:pt x="160" y="36"/>
                      <a:pt x="159" y="36"/>
                    </a:cubicBezTo>
                    <a:cubicBezTo>
                      <a:pt x="156" y="37"/>
                      <a:pt x="154" y="38"/>
                      <a:pt x="151" y="38"/>
                    </a:cubicBezTo>
                    <a:cubicBezTo>
                      <a:pt x="149" y="38"/>
                      <a:pt x="148" y="38"/>
                      <a:pt x="146" y="38"/>
                    </a:cubicBezTo>
                    <a:cubicBezTo>
                      <a:pt x="145" y="37"/>
                      <a:pt x="145" y="37"/>
                      <a:pt x="145" y="37"/>
                    </a:cubicBezTo>
                    <a:cubicBezTo>
                      <a:pt x="145" y="37"/>
                      <a:pt x="145" y="37"/>
                      <a:pt x="144" y="37"/>
                    </a:cubicBezTo>
                    <a:cubicBezTo>
                      <a:pt x="143" y="37"/>
                      <a:pt x="141" y="38"/>
                      <a:pt x="140" y="38"/>
                    </a:cubicBezTo>
                    <a:cubicBezTo>
                      <a:pt x="137" y="38"/>
                      <a:pt x="137" y="38"/>
                      <a:pt x="137" y="38"/>
                    </a:cubicBezTo>
                    <a:cubicBezTo>
                      <a:pt x="137" y="40"/>
                      <a:pt x="137" y="40"/>
                      <a:pt x="137" y="40"/>
                    </a:cubicBezTo>
                    <a:cubicBezTo>
                      <a:pt x="137" y="43"/>
                      <a:pt x="136" y="46"/>
                      <a:pt x="135" y="48"/>
                    </a:cubicBezTo>
                    <a:cubicBezTo>
                      <a:pt x="135" y="50"/>
                      <a:pt x="134" y="51"/>
                      <a:pt x="134" y="52"/>
                    </a:cubicBezTo>
                    <a:cubicBezTo>
                      <a:pt x="133" y="54"/>
                      <a:pt x="132" y="56"/>
                      <a:pt x="131" y="59"/>
                    </a:cubicBezTo>
                    <a:cubicBezTo>
                      <a:pt x="131" y="63"/>
                      <a:pt x="131" y="67"/>
                      <a:pt x="131" y="70"/>
                    </a:cubicBezTo>
                    <a:cubicBezTo>
                      <a:pt x="131" y="74"/>
                      <a:pt x="132" y="77"/>
                      <a:pt x="131" y="80"/>
                    </a:cubicBezTo>
                    <a:cubicBezTo>
                      <a:pt x="130" y="86"/>
                      <a:pt x="131" y="90"/>
                      <a:pt x="132" y="94"/>
                    </a:cubicBezTo>
                    <a:cubicBezTo>
                      <a:pt x="133" y="100"/>
                      <a:pt x="135" y="105"/>
                      <a:pt x="138" y="111"/>
                    </a:cubicBezTo>
                    <a:cubicBezTo>
                      <a:pt x="138" y="111"/>
                      <a:pt x="138" y="111"/>
                      <a:pt x="138" y="111"/>
                    </a:cubicBezTo>
                    <a:cubicBezTo>
                      <a:pt x="139" y="112"/>
                      <a:pt x="139" y="112"/>
                      <a:pt x="139" y="112"/>
                    </a:cubicBezTo>
                    <a:cubicBezTo>
                      <a:pt x="153" y="116"/>
                      <a:pt x="160" y="135"/>
                      <a:pt x="162" y="147"/>
                    </a:cubicBezTo>
                    <a:cubicBezTo>
                      <a:pt x="162" y="150"/>
                      <a:pt x="162" y="154"/>
                      <a:pt x="162" y="157"/>
                    </a:cubicBezTo>
                    <a:cubicBezTo>
                      <a:pt x="162" y="158"/>
                      <a:pt x="162" y="158"/>
                      <a:pt x="162" y="158"/>
                    </a:cubicBezTo>
                    <a:cubicBezTo>
                      <a:pt x="162" y="159"/>
                      <a:pt x="162" y="160"/>
                      <a:pt x="161" y="161"/>
                    </a:cubicBezTo>
                    <a:cubicBezTo>
                      <a:pt x="161" y="163"/>
                      <a:pt x="162" y="166"/>
                      <a:pt x="162" y="168"/>
                    </a:cubicBezTo>
                    <a:cubicBezTo>
                      <a:pt x="162" y="171"/>
                      <a:pt x="162" y="173"/>
                      <a:pt x="162" y="175"/>
                    </a:cubicBezTo>
                    <a:cubicBezTo>
                      <a:pt x="162" y="181"/>
                      <a:pt x="160" y="185"/>
                      <a:pt x="157" y="186"/>
                    </a:cubicBezTo>
                    <a:cubicBezTo>
                      <a:pt x="155" y="187"/>
                      <a:pt x="153" y="187"/>
                      <a:pt x="152" y="187"/>
                    </a:cubicBezTo>
                    <a:cubicBezTo>
                      <a:pt x="149" y="187"/>
                      <a:pt x="148" y="188"/>
                      <a:pt x="146" y="191"/>
                    </a:cubicBezTo>
                    <a:cubicBezTo>
                      <a:pt x="146" y="192"/>
                      <a:pt x="145" y="193"/>
                      <a:pt x="145" y="193"/>
                    </a:cubicBezTo>
                    <a:cubicBezTo>
                      <a:pt x="143" y="197"/>
                      <a:pt x="141" y="200"/>
                      <a:pt x="142" y="203"/>
                    </a:cubicBezTo>
                    <a:cubicBezTo>
                      <a:pt x="142" y="205"/>
                      <a:pt x="143" y="207"/>
                      <a:pt x="143" y="208"/>
                    </a:cubicBezTo>
                    <a:cubicBezTo>
                      <a:pt x="144" y="212"/>
                      <a:pt x="145" y="215"/>
                      <a:pt x="145" y="219"/>
                    </a:cubicBezTo>
                    <a:cubicBezTo>
                      <a:pt x="144" y="220"/>
                      <a:pt x="142" y="220"/>
                      <a:pt x="141" y="220"/>
                    </a:cubicBezTo>
                    <a:cubicBezTo>
                      <a:pt x="140" y="220"/>
                      <a:pt x="140" y="220"/>
                      <a:pt x="139" y="220"/>
                    </a:cubicBezTo>
                    <a:cubicBezTo>
                      <a:pt x="139" y="219"/>
                      <a:pt x="138" y="219"/>
                      <a:pt x="138" y="216"/>
                    </a:cubicBezTo>
                    <a:cubicBezTo>
                      <a:pt x="138" y="214"/>
                      <a:pt x="138" y="213"/>
                      <a:pt x="138" y="212"/>
                    </a:cubicBezTo>
                    <a:cubicBezTo>
                      <a:pt x="139" y="209"/>
                      <a:pt x="139" y="208"/>
                      <a:pt x="136" y="205"/>
                    </a:cubicBezTo>
                    <a:cubicBezTo>
                      <a:pt x="135" y="205"/>
                      <a:pt x="134" y="204"/>
                      <a:pt x="133" y="203"/>
                    </a:cubicBezTo>
                    <a:cubicBezTo>
                      <a:pt x="129" y="200"/>
                      <a:pt x="125" y="196"/>
                      <a:pt x="123" y="192"/>
                    </a:cubicBezTo>
                    <a:cubicBezTo>
                      <a:pt x="122" y="191"/>
                      <a:pt x="122" y="190"/>
                      <a:pt x="122" y="189"/>
                    </a:cubicBezTo>
                    <a:cubicBezTo>
                      <a:pt x="122" y="188"/>
                      <a:pt x="122" y="188"/>
                      <a:pt x="122" y="187"/>
                    </a:cubicBezTo>
                    <a:cubicBezTo>
                      <a:pt x="122" y="185"/>
                      <a:pt x="121" y="184"/>
                      <a:pt x="120" y="183"/>
                    </a:cubicBezTo>
                    <a:cubicBezTo>
                      <a:pt x="120" y="182"/>
                      <a:pt x="120" y="182"/>
                      <a:pt x="119" y="181"/>
                    </a:cubicBezTo>
                    <a:cubicBezTo>
                      <a:pt x="118" y="177"/>
                      <a:pt x="118" y="177"/>
                      <a:pt x="119" y="175"/>
                    </a:cubicBezTo>
                    <a:cubicBezTo>
                      <a:pt x="120" y="174"/>
                      <a:pt x="120" y="173"/>
                      <a:pt x="121" y="172"/>
                    </a:cubicBezTo>
                    <a:cubicBezTo>
                      <a:pt x="122" y="171"/>
                      <a:pt x="122" y="169"/>
                      <a:pt x="122" y="167"/>
                    </a:cubicBezTo>
                    <a:cubicBezTo>
                      <a:pt x="123" y="166"/>
                      <a:pt x="123" y="164"/>
                      <a:pt x="124" y="163"/>
                    </a:cubicBezTo>
                    <a:cubicBezTo>
                      <a:pt x="128" y="155"/>
                      <a:pt x="130" y="142"/>
                      <a:pt x="124" y="134"/>
                    </a:cubicBezTo>
                    <a:cubicBezTo>
                      <a:pt x="123" y="131"/>
                      <a:pt x="120" y="130"/>
                      <a:pt x="118" y="130"/>
                    </a:cubicBezTo>
                    <a:cubicBezTo>
                      <a:pt x="115" y="130"/>
                      <a:pt x="113" y="131"/>
                      <a:pt x="110" y="132"/>
                    </a:cubicBezTo>
                    <a:cubicBezTo>
                      <a:pt x="107" y="133"/>
                      <a:pt x="104" y="134"/>
                      <a:pt x="101" y="134"/>
                    </a:cubicBezTo>
                    <a:cubicBezTo>
                      <a:pt x="101" y="134"/>
                      <a:pt x="101" y="134"/>
                      <a:pt x="101" y="134"/>
                    </a:cubicBezTo>
                    <a:cubicBezTo>
                      <a:pt x="98" y="134"/>
                      <a:pt x="95" y="129"/>
                      <a:pt x="93" y="125"/>
                    </a:cubicBezTo>
                    <a:cubicBezTo>
                      <a:pt x="91" y="122"/>
                      <a:pt x="90" y="120"/>
                      <a:pt x="89" y="119"/>
                    </a:cubicBezTo>
                    <a:cubicBezTo>
                      <a:pt x="88" y="118"/>
                      <a:pt x="88" y="117"/>
                      <a:pt x="88" y="117"/>
                    </a:cubicBezTo>
                    <a:cubicBezTo>
                      <a:pt x="87" y="116"/>
                      <a:pt x="87" y="116"/>
                      <a:pt x="87" y="116"/>
                    </a:cubicBezTo>
                    <a:cubicBezTo>
                      <a:pt x="85" y="117"/>
                      <a:pt x="85" y="117"/>
                      <a:pt x="85" y="117"/>
                    </a:cubicBezTo>
                    <a:cubicBezTo>
                      <a:pt x="85" y="117"/>
                      <a:pt x="85" y="117"/>
                      <a:pt x="84" y="117"/>
                    </a:cubicBezTo>
                    <a:cubicBezTo>
                      <a:pt x="84" y="117"/>
                      <a:pt x="83" y="117"/>
                      <a:pt x="83" y="117"/>
                    </a:cubicBezTo>
                    <a:cubicBezTo>
                      <a:pt x="2" y="149"/>
                      <a:pt x="2" y="149"/>
                      <a:pt x="2" y="149"/>
                    </a:cubicBezTo>
                    <a:cubicBezTo>
                      <a:pt x="0" y="149"/>
                      <a:pt x="0" y="149"/>
                      <a:pt x="0" y="149"/>
                    </a:cubicBezTo>
                    <a:cubicBezTo>
                      <a:pt x="1" y="151"/>
                      <a:pt x="1" y="151"/>
                      <a:pt x="1" y="151"/>
                    </a:cubicBezTo>
                    <a:cubicBezTo>
                      <a:pt x="1" y="152"/>
                      <a:pt x="1" y="154"/>
                      <a:pt x="3" y="157"/>
                    </a:cubicBezTo>
                    <a:cubicBezTo>
                      <a:pt x="4" y="160"/>
                      <a:pt x="5" y="163"/>
                      <a:pt x="6" y="166"/>
                    </a:cubicBezTo>
                    <a:cubicBezTo>
                      <a:pt x="7" y="183"/>
                      <a:pt x="7" y="183"/>
                      <a:pt x="7" y="183"/>
                    </a:cubicBezTo>
                    <a:cubicBezTo>
                      <a:pt x="29" y="183"/>
                      <a:pt x="29" y="183"/>
                      <a:pt x="29" y="183"/>
                    </a:cubicBezTo>
                    <a:cubicBezTo>
                      <a:pt x="30" y="184"/>
                      <a:pt x="31" y="184"/>
                      <a:pt x="32" y="185"/>
                    </a:cubicBezTo>
                    <a:cubicBezTo>
                      <a:pt x="33" y="187"/>
                      <a:pt x="35" y="188"/>
                      <a:pt x="38" y="188"/>
                    </a:cubicBezTo>
                    <a:cubicBezTo>
                      <a:pt x="42" y="189"/>
                      <a:pt x="44" y="189"/>
                      <a:pt x="47" y="193"/>
                    </a:cubicBezTo>
                    <a:cubicBezTo>
                      <a:pt x="48" y="194"/>
                      <a:pt x="48" y="194"/>
                      <a:pt x="48" y="194"/>
                    </a:cubicBezTo>
                    <a:cubicBezTo>
                      <a:pt x="50" y="196"/>
                      <a:pt x="52" y="198"/>
                      <a:pt x="56" y="198"/>
                    </a:cubicBezTo>
                    <a:cubicBezTo>
                      <a:pt x="56" y="198"/>
                      <a:pt x="56" y="198"/>
                      <a:pt x="56" y="198"/>
                    </a:cubicBezTo>
                    <a:cubicBezTo>
                      <a:pt x="56" y="198"/>
                      <a:pt x="57" y="198"/>
                      <a:pt x="58" y="198"/>
                    </a:cubicBezTo>
                    <a:cubicBezTo>
                      <a:pt x="59" y="198"/>
                      <a:pt x="60" y="198"/>
                      <a:pt x="61" y="198"/>
                    </a:cubicBezTo>
                    <a:cubicBezTo>
                      <a:pt x="62" y="198"/>
                      <a:pt x="64" y="198"/>
                      <a:pt x="66" y="199"/>
                    </a:cubicBezTo>
                    <a:cubicBezTo>
                      <a:pt x="68" y="200"/>
                      <a:pt x="69" y="201"/>
                      <a:pt x="71" y="202"/>
                    </a:cubicBezTo>
                    <a:cubicBezTo>
                      <a:pt x="72" y="203"/>
                      <a:pt x="73" y="204"/>
                      <a:pt x="75" y="205"/>
                    </a:cubicBezTo>
                    <a:cubicBezTo>
                      <a:pt x="78" y="207"/>
                      <a:pt x="78" y="208"/>
                      <a:pt x="77" y="211"/>
                    </a:cubicBezTo>
                    <a:cubicBezTo>
                      <a:pt x="77" y="211"/>
                      <a:pt x="77" y="212"/>
                      <a:pt x="76" y="213"/>
                    </a:cubicBezTo>
                    <a:cubicBezTo>
                      <a:pt x="76" y="216"/>
                      <a:pt x="77" y="217"/>
                      <a:pt x="78" y="219"/>
                    </a:cubicBezTo>
                    <a:cubicBezTo>
                      <a:pt x="78" y="220"/>
                      <a:pt x="78" y="221"/>
                      <a:pt x="79" y="222"/>
                    </a:cubicBezTo>
                    <a:cubicBezTo>
                      <a:pt x="80" y="225"/>
                      <a:pt x="79" y="227"/>
                      <a:pt x="79" y="229"/>
                    </a:cubicBezTo>
                    <a:cubicBezTo>
                      <a:pt x="79" y="230"/>
                      <a:pt x="79" y="231"/>
                      <a:pt x="79" y="232"/>
                    </a:cubicBezTo>
                    <a:cubicBezTo>
                      <a:pt x="79" y="235"/>
                      <a:pt x="79" y="238"/>
                      <a:pt x="79" y="241"/>
                    </a:cubicBezTo>
                    <a:cubicBezTo>
                      <a:pt x="79" y="244"/>
                      <a:pt x="78" y="247"/>
                      <a:pt x="78" y="250"/>
                    </a:cubicBezTo>
                    <a:cubicBezTo>
                      <a:pt x="78" y="251"/>
                      <a:pt x="78" y="253"/>
                      <a:pt x="79" y="254"/>
                    </a:cubicBezTo>
                    <a:cubicBezTo>
                      <a:pt x="79" y="257"/>
                      <a:pt x="79" y="261"/>
                      <a:pt x="79" y="262"/>
                    </a:cubicBezTo>
                    <a:cubicBezTo>
                      <a:pt x="78" y="263"/>
                      <a:pt x="78" y="264"/>
                      <a:pt x="77" y="264"/>
                    </a:cubicBezTo>
                    <a:cubicBezTo>
                      <a:pt x="76" y="265"/>
                      <a:pt x="76" y="266"/>
                      <a:pt x="75" y="267"/>
                    </a:cubicBezTo>
                    <a:cubicBezTo>
                      <a:pt x="75" y="268"/>
                      <a:pt x="75" y="269"/>
                      <a:pt x="75" y="270"/>
                    </a:cubicBezTo>
                    <a:cubicBezTo>
                      <a:pt x="75" y="271"/>
                      <a:pt x="75" y="273"/>
                      <a:pt x="74" y="274"/>
                    </a:cubicBezTo>
                    <a:cubicBezTo>
                      <a:pt x="74" y="274"/>
                      <a:pt x="73" y="275"/>
                      <a:pt x="72" y="275"/>
                    </a:cubicBezTo>
                    <a:cubicBezTo>
                      <a:pt x="71" y="276"/>
                      <a:pt x="70" y="276"/>
                      <a:pt x="70" y="278"/>
                    </a:cubicBezTo>
                    <a:cubicBezTo>
                      <a:pt x="70" y="279"/>
                      <a:pt x="71" y="280"/>
                      <a:pt x="72" y="282"/>
                    </a:cubicBezTo>
                    <a:cubicBezTo>
                      <a:pt x="73" y="282"/>
                      <a:pt x="73" y="283"/>
                      <a:pt x="74" y="284"/>
                    </a:cubicBezTo>
                    <a:cubicBezTo>
                      <a:pt x="74" y="286"/>
                      <a:pt x="74" y="287"/>
                      <a:pt x="74" y="288"/>
                    </a:cubicBezTo>
                    <a:cubicBezTo>
                      <a:pt x="73" y="289"/>
                      <a:pt x="73" y="289"/>
                      <a:pt x="73" y="289"/>
                    </a:cubicBezTo>
                    <a:cubicBezTo>
                      <a:pt x="72" y="293"/>
                      <a:pt x="72" y="299"/>
                      <a:pt x="74" y="301"/>
                    </a:cubicBezTo>
                    <a:cubicBezTo>
                      <a:pt x="74" y="303"/>
                      <a:pt x="75" y="303"/>
                      <a:pt x="76" y="304"/>
                    </a:cubicBezTo>
                    <a:cubicBezTo>
                      <a:pt x="77" y="306"/>
                      <a:pt x="79" y="307"/>
                      <a:pt x="78" y="310"/>
                    </a:cubicBezTo>
                    <a:cubicBezTo>
                      <a:pt x="78" y="313"/>
                      <a:pt x="77" y="315"/>
                      <a:pt x="75" y="317"/>
                    </a:cubicBezTo>
                    <a:cubicBezTo>
                      <a:pt x="75" y="318"/>
                      <a:pt x="74" y="319"/>
                      <a:pt x="73" y="320"/>
                    </a:cubicBezTo>
                    <a:cubicBezTo>
                      <a:pt x="72" y="324"/>
                      <a:pt x="70" y="327"/>
                      <a:pt x="68" y="330"/>
                    </a:cubicBezTo>
                    <a:cubicBezTo>
                      <a:pt x="67" y="332"/>
                      <a:pt x="67" y="332"/>
                      <a:pt x="66" y="333"/>
                    </a:cubicBezTo>
                    <a:cubicBezTo>
                      <a:pt x="65" y="333"/>
                      <a:pt x="65" y="333"/>
                      <a:pt x="64" y="333"/>
                    </a:cubicBezTo>
                    <a:cubicBezTo>
                      <a:pt x="62" y="335"/>
                      <a:pt x="62" y="335"/>
                      <a:pt x="62" y="337"/>
                    </a:cubicBezTo>
                    <a:cubicBezTo>
                      <a:pt x="62" y="339"/>
                      <a:pt x="62" y="340"/>
                      <a:pt x="62" y="341"/>
                    </a:cubicBezTo>
                    <a:cubicBezTo>
                      <a:pt x="62" y="344"/>
                      <a:pt x="62" y="346"/>
                      <a:pt x="61" y="349"/>
                    </a:cubicBezTo>
                    <a:cubicBezTo>
                      <a:pt x="60" y="349"/>
                      <a:pt x="60" y="350"/>
                      <a:pt x="60" y="350"/>
                    </a:cubicBezTo>
                    <a:cubicBezTo>
                      <a:pt x="59" y="351"/>
                      <a:pt x="59" y="352"/>
                      <a:pt x="59" y="353"/>
                    </a:cubicBezTo>
                    <a:cubicBezTo>
                      <a:pt x="59" y="354"/>
                      <a:pt x="59" y="355"/>
                      <a:pt x="59" y="355"/>
                    </a:cubicBezTo>
                    <a:cubicBezTo>
                      <a:pt x="59" y="358"/>
                      <a:pt x="59" y="359"/>
                      <a:pt x="57" y="361"/>
                    </a:cubicBezTo>
                    <a:cubicBezTo>
                      <a:pt x="57" y="362"/>
                      <a:pt x="56" y="362"/>
                      <a:pt x="55" y="363"/>
                    </a:cubicBezTo>
                    <a:cubicBezTo>
                      <a:pt x="54" y="365"/>
                      <a:pt x="54" y="365"/>
                      <a:pt x="54" y="365"/>
                    </a:cubicBezTo>
                    <a:cubicBezTo>
                      <a:pt x="26" y="395"/>
                      <a:pt x="26" y="395"/>
                      <a:pt x="26" y="395"/>
                    </a:cubicBezTo>
                    <a:cubicBezTo>
                      <a:pt x="26" y="396"/>
                      <a:pt x="26" y="396"/>
                      <a:pt x="26" y="396"/>
                    </a:cubicBezTo>
                    <a:cubicBezTo>
                      <a:pt x="27" y="398"/>
                      <a:pt x="27" y="401"/>
                      <a:pt x="28" y="403"/>
                    </a:cubicBezTo>
                    <a:cubicBezTo>
                      <a:pt x="28" y="405"/>
                      <a:pt x="28" y="406"/>
                      <a:pt x="29" y="407"/>
                    </a:cubicBezTo>
                    <a:cubicBezTo>
                      <a:pt x="29" y="409"/>
                      <a:pt x="30" y="411"/>
                      <a:pt x="30" y="413"/>
                    </a:cubicBezTo>
                    <a:cubicBezTo>
                      <a:pt x="31" y="415"/>
                      <a:pt x="32" y="417"/>
                      <a:pt x="32" y="419"/>
                    </a:cubicBezTo>
                    <a:cubicBezTo>
                      <a:pt x="33" y="421"/>
                      <a:pt x="33" y="423"/>
                      <a:pt x="33" y="425"/>
                    </a:cubicBezTo>
                    <a:cubicBezTo>
                      <a:pt x="33" y="427"/>
                      <a:pt x="33" y="429"/>
                      <a:pt x="33" y="431"/>
                    </a:cubicBezTo>
                    <a:cubicBezTo>
                      <a:pt x="35" y="436"/>
                      <a:pt x="37" y="439"/>
                      <a:pt x="38" y="442"/>
                    </a:cubicBezTo>
                    <a:cubicBezTo>
                      <a:pt x="39" y="442"/>
                      <a:pt x="39" y="443"/>
                      <a:pt x="39" y="443"/>
                    </a:cubicBezTo>
                    <a:cubicBezTo>
                      <a:pt x="40" y="444"/>
                      <a:pt x="41" y="445"/>
                      <a:pt x="41" y="447"/>
                    </a:cubicBezTo>
                    <a:cubicBezTo>
                      <a:pt x="41" y="447"/>
                      <a:pt x="41" y="448"/>
                      <a:pt x="41" y="449"/>
                    </a:cubicBezTo>
                    <a:cubicBezTo>
                      <a:pt x="41" y="450"/>
                      <a:pt x="40" y="452"/>
                      <a:pt x="41" y="453"/>
                    </a:cubicBezTo>
                    <a:cubicBezTo>
                      <a:pt x="41" y="455"/>
                      <a:pt x="42" y="456"/>
                      <a:pt x="42" y="458"/>
                    </a:cubicBezTo>
                    <a:cubicBezTo>
                      <a:pt x="43" y="460"/>
                      <a:pt x="44" y="461"/>
                      <a:pt x="44" y="464"/>
                    </a:cubicBezTo>
                    <a:cubicBezTo>
                      <a:pt x="44" y="468"/>
                      <a:pt x="43" y="472"/>
                      <a:pt x="43" y="476"/>
                    </a:cubicBezTo>
                    <a:cubicBezTo>
                      <a:pt x="43" y="476"/>
                      <a:pt x="43" y="476"/>
                      <a:pt x="43" y="476"/>
                    </a:cubicBezTo>
                    <a:cubicBezTo>
                      <a:pt x="43" y="480"/>
                      <a:pt x="42" y="484"/>
                      <a:pt x="42" y="488"/>
                    </a:cubicBezTo>
                    <a:cubicBezTo>
                      <a:pt x="42" y="490"/>
                      <a:pt x="42" y="492"/>
                      <a:pt x="42" y="494"/>
                    </a:cubicBezTo>
                    <a:cubicBezTo>
                      <a:pt x="42" y="494"/>
                      <a:pt x="42" y="494"/>
                      <a:pt x="42" y="494"/>
                    </a:cubicBezTo>
                    <a:cubicBezTo>
                      <a:pt x="42" y="496"/>
                      <a:pt x="42" y="499"/>
                      <a:pt x="42" y="501"/>
                    </a:cubicBezTo>
                    <a:cubicBezTo>
                      <a:pt x="42" y="503"/>
                      <a:pt x="41" y="504"/>
                      <a:pt x="41" y="506"/>
                    </a:cubicBezTo>
                    <a:cubicBezTo>
                      <a:pt x="40" y="508"/>
                      <a:pt x="40" y="509"/>
                      <a:pt x="39" y="511"/>
                    </a:cubicBezTo>
                    <a:cubicBezTo>
                      <a:pt x="39" y="512"/>
                      <a:pt x="39" y="512"/>
                      <a:pt x="39" y="512"/>
                    </a:cubicBezTo>
                    <a:cubicBezTo>
                      <a:pt x="41" y="513"/>
                      <a:pt x="41" y="513"/>
                      <a:pt x="41" y="513"/>
                    </a:cubicBezTo>
                    <a:cubicBezTo>
                      <a:pt x="41" y="514"/>
                      <a:pt x="41" y="514"/>
                      <a:pt x="42" y="514"/>
                    </a:cubicBezTo>
                    <a:cubicBezTo>
                      <a:pt x="44" y="516"/>
                      <a:pt x="44" y="518"/>
                      <a:pt x="43" y="522"/>
                    </a:cubicBezTo>
                    <a:cubicBezTo>
                      <a:pt x="43" y="523"/>
                      <a:pt x="43" y="525"/>
                      <a:pt x="43" y="526"/>
                    </a:cubicBezTo>
                    <a:cubicBezTo>
                      <a:pt x="43" y="527"/>
                      <a:pt x="43" y="527"/>
                      <a:pt x="43" y="527"/>
                    </a:cubicBezTo>
                    <a:cubicBezTo>
                      <a:pt x="43" y="531"/>
                      <a:pt x="44" y="534"/>
                      <a:pt x="43" y="538"/>
                    </a:cubicBezTo>
                    <a:cubicBezTo>
                      <a:pt x="43" y="539"/>
                      <a:pt x="43" y="539"/>
                      <a:pt x="43" y="539"/>
                    </a:cubicBezTo>
                    <a:cubicBezTo>
                      <a:pt x="44" y="540"/>
                      <a:pt x="44" y="540"/>
                      <a:pt x="44" y="540"/>
                    </a:cubicBezTo>
                    <a:cubicBezTo>
                      <a:pt x="47" y="541"/>
                      <a:pt x="51" y="541"/>
                      <a:pt x="53" y="542"/>
                    </a:cubicBezTo>
                    <a:cubicBezTo>
                      <a:pt x="56" y="542"/>
                      <a:pt x="60" y="542"/>
                      <a:pt x="63" y="543"/>
                    </a:cubicBezTo>
                    <a:cubicBezTo>
                      <a:pt x="65" y="544"/>
                      <a:pt x="65" y="544"/>
                      <a:pt x="65" y="544"/>
                    </a:cubicBezTo>
                    <a:cubicBezTo>
                      <a:pt x="65" y="542"/>
                      <a:pt x="65" y="542"/>
                      <a:pt x="65" y="542"/>
                    </a:cubicBezTo>
                    <a:cubicBezTo>
                      <a:pt x="65" y="542"/>
                      <a:pt x="65" y="541"/>
                      <a:pt x="66" y="541"/>
                    </a:cubicBezTo>
                    <a:cubicBezTo>
                      <a:pt x="66" y="540"/>
                      <a:pt x="66" y="540"/>
                      <a:pt x="66" y="540"/>
                    </a:cubicBezTo>
                    <a:cubicBezTo>
                      <a:pt x="67" y="536"/>
                      <a:pt x="68" y="532"/>
                      <a:pt x="69" y="527"/>
                    </a:cubicBezTo>
                    <a:cubicBezTo>
                      <a:pt x="69" y="525"/>
                      <a:pt x="69" y="522"/>
                      <a:pt x="67" y="520"/>
                    </a:cubicBezTo>
                    <a:cubicBezTo>
                      <a:pt x="67" y="519"/>
                      <a:pt x="66" y="519"/>
                      <a:pt x="66" y="518"/>
                    </a:cubicBezTo>
                    <a:cubicBezTo>
                      <a:pt x="65" y="518"/>
                      <a:pt x="64" y="517"/>
                      <a:pt x="64" y="516"/>
                    </a:cubicBezTo>
                    <a:cubicBezTo>
                      <a:pt x="62" y="513"/>
                      <a:pt x="62" y="509"/>
                      <a:pt x="63" y="506"/>
                    </a:cubicBezTo>
                    <a:cubicBezTo>
                      <a:pt x="64" y="502"/>
                      <a:pt x="67" y="499"/>
                      <a:pt x="69" y="496"/>
                    </a:cubicBezTo>
                    <a:cubicBezTo>
                      <a:pt x="70" y="496"/>
                      <a:pt x="71" y="496"/>
                      <a:pt x="72" y="495"/>
                    </a:cubicBezTo>
                    <a:cubicBezTo>
                      <a:pt x="73" y="495"/>
                      <a:pt x="74" y="494"/>
                      <a:pt x="75" y="493"/>
                    </a:cubicBezTo>
                    <a:cubicBezTo>
                      <a:pt x="76" y="492"/>
                      <a:pt x="76" y="492"/>
                      <a:pt x="76" y="492"/>
                    </a:cubicBezTo>
                    <a:cubicBezTo>
                      <a:pt x="78" y="491"/>
                      <a:pt x="78" y="491"/>
                      <a:pt x="80" y="490"/>
                    </a:cubicBezTo>
                    <a:cubicBezTo>
                      <a:pt x="81" y="490"/>
                      <a:pt x="81" y="489"/>
                      <a:pt x="82" y="489"/>
                    </a:cubicBezTo>
                    <a:cubicBezTo>
                      <a:pt x="84" y="488"/>
                      <a:pt x="85" y="488"/>
                      <a:pt x="86" y="487"/>
                    </a:cubicBezTo>
                    <a:cubicBezTo>
                      <a:pt x="87" y="487"/>
                      <a:pt x="88" y="487"/>
                      <a:pt x="89" y="487"/>
                    </a:cubicBezTo>
                    <a:cubicBezTo>
                      <a:pt x="91" y="486"/>
                      <a:pt x="92" y="486"/>
                      <a:pt x="93" y="485"/>
                    </a:cubicBezTo>
                    <a:cubicBezTo>
                      <a:pt x="95" y="485"/>
                      <a:pt x="96" y="484"/>
                      <a:pt x="98" y="483"/>
                    </a:cubicBezTo>
                    <a:cubicBezTo>
                      <a:pt x="98" y="483"/>
                      <a:pt x="99" y="483"/>
                      <a:pt x="100" y="482"/>
                    </a:cubicBezTo>
                    <a:cubicBezTo>
                      <a:pt x="100" y="482"/>
                      <a:pt x="102" y="481"/>
                      <a:pt x="103" y="481"/>
                    </a:cubicBezTo>
                    <a:cubicBezTo>
                      <a:pt x="104" y="481"/>
                      <a:pt x="105" y="480"/>
                      <a:pt x="106" y="480"/>
                    </a:cubicBezTo>
                    <a:cubicBezTo>
                      <a:pt x="108" y="479"/>
                      <a:pt x="111" y="478"/>
                      <a:pt x="113" y="477"/>
                    </a:cubicBezTo>
                    <a:cubicBezTo>
                      <a:pt x="115" y="476"/>
                      <a:pt x="116" y="475"/>
                      <a:pt x="118" y="475"/>
                    </a:cubicBezTo>
                    <a:cubicBezTo>
                      <a:pt x="125" y="473"/>
                      <a:pt x="131" y="468"/>
                      <a:pt x="137" y="463"/>
                    </a:cubicBezTo>
                    <a:cubicBezTo>
                      <a:pt x="138" y="462"/>
                      <a:pt x="138" y="462"/>
                      <a:pt x="138" y="462"/>
                    </a:cubicBezTo>
                    <a:cubicBezTo>
                      <a:pt x="143" y="457"/>
                      <a:pt x="145" y="448"/>
                      <a:pt x="145" y="441"/>
                    </a:cubicBezTo>
                    <a:cubicBezTo>
                      <a:pt x="145" y="439"/>
                      <a:pt x="145" y="439"/>
                      <a:pt x="145" y="439"/>
                    </a:cubicBezTo>
                    <a:cubicBezTo>
                      <a:pt x="144" y="439"/>
                      <a:pt x="144" y="439"/>
                      <a:pt x="144" y="439"/>
                    </a:cubicBezTo>
                    <a:cubicBezTo>
                      <a:pt x="143" y="439"/>
                      <a:pt x="143" y="439"/>
                      <a:pt x="143" y="439"/>
                    </a:cubicBezTo>
                    <a:cubicBezTo>
                      <a:pt x="143" y="439"/>
                      <a:pt x="143" y="439"/>
                      <a:pt x="143" y="439"/>
                    </a:cubicBezTo>
                    <a:cubicBezTo>
                      <a:pt x="142" y="439"/>
                      <a:pt x="142" y="439"/>
                      <a:pt x="142" y="439"/>
                    </a:cubicBezTo>
                    <a:cubicBezTo>
                      <a:pt x="142" y="439"/>
                      <a:pt x="142" y="439"/>
                      <a:pt x="142" y="439"/>
                    </a:cubicBezTo>
                    <a:cubicBezTo>
                      <a:pt x="142" y="437"/>
                      <a:pt x="142" y="436"/>
                      <a:pt x="142" y="434"/>
                    </a:cubicBezTo>
                    <a:cubicBezTo>
                      <a:pt x="142" y="433"/>
                      <a:pt x="142" y="432"/>
                      <a:pt x="143" y="430"/>
                    </a:cubicBezTo>
                    <a:cubicBezTo>
                      <a:pt x="144" y="428"/>
                      <a:pt x="145" y="425"/>
                      <a:pt x="146" y="422"/>
                    </a:cubicBezTo>
                    <a:cubicBezTo>
                      <a:pt x="146" y="421"/>
                      <a:pt x="146" y="421"/>
                      <a:pt x="146" y="420"/>
                    </a:cubicBezTo>
                    <a:cubicBezTo>
                      <a:pt x="146" y="419"/>
                      <a:pt x="146" y="418"/>
                      <a:pt x="146" y="418"/>
                    </a:cubicBezTo>
                    <a:cubicBezTo>
                      <a:pt x="146" y="417"/>
                      <a:pt x="147" y="417"/>
                      <a:pt x="147" y="416"/>
                    </a:cubicBezTo>
                    <a:cubicBezTo>
                      <a:pt x="147" y="416"/>
                      <a:pt x="148" y="415"/>
                      <a:pt x="148" y="414"/>
                    </a:cubicBezTo>
                    <a:cubicBezTo>
                      <a:pt x="148" y="412"/>
                      <a:pt x="148" y="410"/>
                      <a:pt x="147" y="409"/>
                    </a:cubicBezTo>
                    <a:cubicBezTo>
                      <a:pt x="146" y="406"/>
                      <a:pt x="145" y="401"/>
                      <a:pt x="146" y="398"/>
                    </a:cubicBezTo>
                    <a:cubicBezTo>
                      <a:pt x="146" y="397"/>
                      <a:pt x="147" y="397"/>
                      <a:pt x="147" y="396"/>
                    </a:cubicBezTo>
                    <a:cubicBezTo>
                      <a:pt x="148" y="393"/>
                      <a:pt x="149" y="391"/>
                      <a:pt x="149" y="388"/>
                    </a:cubicBezTo>
                    <a:cubicBezTo>
                      <a:pt x="149" y="386"/>
                      <a:pt x="147" y="383"/>
                      <a:pt x="145" y="383"/>
                    </a:cubicBezTo>
                    <a:cubicBezTo>
                      <a:pt x="144" y="383"/>
                      <a:pt x="144" y="384"/>
                      <a:pt x="143" y="384"/>
                    </a:cubicBezTo>
                    <a:cubicBezTo>
                      <a:pt x="143" y="384"/>
                      <a:pt x="143" y="384"/>
                      <a:pt x="142" y="384"/>
                    </a:cubicBezTo>
                    <a:cubicBezTo>
                      <a:pt x="142" y="384"/>
                      <a:pt x="143" y="383"/>
                      <a:pt x="143" y="383"/>
                    </a:cubicBezTo>
                    <a:cubicBezTo>
                      <a:pt x="143" y="380"/>
                      <a:pt x="143" y="379"/>
                      <a:pt x="142" y="376"/>
                    </a:cubicBezTo>
                    <a:cubicBezTo>
                      <a:pt x="141" y="375"/>
                      <a:pt x="141" y="374"/>
                      <a:pt x="141" y="373"/>
                    </a:cubicBezTo>
                    <a:cubicBezTo>
                      <a:pt x="141" y="372"/>
                      <a:pt x="141" y="372"/>
                      <a:pt x="141" y="371"/>
                    </a:cubicBezTo>
                    <a:cubicBezTo>
                      <a:pt x="141" y="369"/>
                      <a:pt x="140" y="367"/>
                      <a:pt x="140" y="366"/>
                    </a:cubicBezTo>
                    <a:cubicBezTo>
                      <a:pt x="139" y="365"/>
                      <a:pt x="139" y="365"/>
                      <a:pt x="139" y="365"/>
                    </a:cubicBezTo>
                    <a:cubicBezTo>
                      <a:pt x="139" y="364"/>
                      <a:pt x="138" y="363"/>
                      <a:pt x="138" y="362"/>
                    </a:cubicBezTo>
                    <a:cubicBezTo>
                      <a:pt x="138" y="361"/>
                      <a:pt x="137" y="361"/>
                      <a:pt x="137" y="360"/>
                    </a:cubicBezTo>
                    <a:cubicBezTo>
                      <a:pt x="136" y="357"/>
                      <a:pt x="136" y="353"/>
                      <a:pt x="137" y="350"/>
                    </a:cubicBezTo>
                    <a:cubicBezTo>
                      <a:pt x="138" y="347"/>
                      <a:pt x="137" y="345"/>
                      <a:pt x="136" y="343"/>
                    </a:cubicBezTo>
                    <a:cubicBezTo>
                      <a:pt x="135" y="342"/>
                      <a:pt x="135" y="341"/>
                      <a:pt x="134" y="340"/>
                    </a:cubicBezTo>
                    <a:cubicBezTo>
                      <a:pt x="134" y="340"/>
                      <a:pt x="134" y="340"/>
                      <a:pt x="134" y="340"/>
                    </a:cubicBezTo>
                    <a:cubicBezTo>
                      <a:pt x="134" y="339"/>
                      <a:pt x="134" y="338"/>
                      <a:pt x="134" y="337"/>
                    </a:cubicBezTo>
                    <a:cubicBezTo>
                      <a:pt x="133" y="337"/>
                      <a:pt x="133" y="336"/>
                      <a:pt x="132" y="336"/>
                    </a:cubicBezTo>
                    <a:cubicBezTo>
                      <a:pt x="132" y="336"/>
                      <a:pt x="132" y="336"/>
                      <a:pt x="132" y="336"/>
                    </a:cubicBezTo>
                    <a:cubicBezTo>
                      <a:pt x="131" y="335"/>
                      <a:pt x="130" y="334"/>
                      <a:pt x="130" y="334"/>
                    </a:cubicBezTo>
                    <a:cubicBezTo>
                      <a:pt x="129" y="333"/>
                      <a:pt x="129" y="333"/>
                      <a:pt x="128" y="332"/>
                    </a:cubicBezTo>
                    <a:cubicBezTo>
                      <a:pt x="126" y="330"/>
                      <a:pt x="125" y="328"/>
                      <a:pt x="126" y="326"/>
                    </a:cubicBezTo>
                    <a:cubicBezTo>
                      <a:pt x="126" y="324"/>
                      <a:pt x="127" y="323"/>
                      <a:pt x="127" y="321"/>
                    </a:cubicBezTo>
                    <a:cubicBezTo>
                      <a:pt x="127" y="320"/>
                      <a:pt x="128" y="318"/>
                      <a:pt x="128" y="317"/>
                    </a:cubicBezTo>
                    <a:cubicBezTo>
                      <a:pt x="128" y="316"/>
                      <a:pt x="128" y="316"/>
                      <a:pt x="128" y="316"/>
                    </a:cubicBezTo>
                    <a:cubicBezTo>
                      <a:pt x="129" y="313"/>
                      <a:pt x="129" y="312"/>
                      <a:pt x="131" y="311"/>
                    </a:cubicBezTo>
                    <a:cubicBezTo>
                      <a:pt x="137" y="308"/>
                      <a:pt x="142" y="303"/>
                      <a:pt x="146" y="298"/>
                    </a:cubicBezTo>
                    <a:cubicBezTo>
                      <a:pt x="147" y="297"/>
                      <a:pt x="148" y="296"/>
                      <a:pt x="149" y="295"/>
                    </a:cubicBezTo>
                    <a:cubicBezTo>
                      <a:pt x="150" y="294"/>
                      <a:pt x="151" y="293"/>
                      <a:pt x="152" y="292"/>
                    </a:cubicBezTo>
                    <a:cubicBezTo>
                      <a:pt x="154" y="290"/>
                      <a:pt x="156" y="288"/>
                      <a:pt x="158" y="286"/>
                    </a:cubicBezTo>
                    <a:cubicBezTo>
                      <a:pt x="159" y="285"/>
                      <a:pt x="161" y="284"/>
                      <a:pt x="162" y="282"/>
                    </a:cubicBezTo>
                    <a:cubicBezTo>
                      <a:pt x="163" y="282"/>
                      <a:pt x="163" y="282"/>
                      <a:pt x="163" y="282"/>
                    </a:cubicBezTo>
                    <a:cubicBezTo>
                      <a:pt x="163" y="281"/>
                      <a:pt x="164" y="280"/>
                      <a:pt x="165" y="280"/>
                    </a:cubicBezTo>
                    <a:cubicBezTo>
                      <a:pt x="165" y="280"/>
                      <a:pt x="166" y="280"/>
                      <a:pt x="166" y="280"/>
                    </a:cubicBezTo>
                    <a:cubicBezTo>
                      <a:pt x="167" y="280"/>
                      <a:pt x="168" y="281"/>
                      <a:pt x="169" y="281"/>
                    </a:cubicBezTo>
                    <a:cubicBezTo>
                      <a:pt x="169" y="281"/>
                      <a:pt x="170" y="281"/>
                      <a:pt x="171" y="280"/>
                    </a:cubicBezTo>
                    <a:cubicBezTo>
                      <a:pt x="172" y="280"/>
                      <a:pt x="173" y="279"/>
                      <a:pt x="174" y="277"/>
                    </a:cubicBezTo>
                    <a:cubicBezTo>
                      <a:pt x="177" y="276"/>
                      <a:pt x="177" y="273"/>
                      <a:pt x="178" y="271"/>
                    </a:cubicBezTo>
                    <a:cubicBezTo>
                      <a:pt x="178" y="271"/>
                      <a:pt x="178" y="270"/>
                      <a:pt x="178" y="270"/>
                    </a:cubicBezTo>
                    <a:cubicBezTo>
                      <a:pt x="178" y="270"/>
                      <a:pt x="178" y="269"/>
                      <a:pt x="178" y="269"/>
                    </a:cubicBezTo>
                    <a:cubicBezTo>
                      <a:pt x="178" y="268"/>
                      <a:pt x="179" y="268"/>
                      <a:pt x="179" y="267"/>
                    </a:cubicBezTo>
                    <a:cubicBezTo>
                      <a:pt x="180" y="267"/>
                      <a:pt x="180" y="267"/>
                      <a:pt x="181" y="266"/>
                    </a:cubicBezTo>
                    <a:cubicBezTo>
                      <a:pt x="182" y="265"/>
                      <a:pt x="182" y="265"/>
                      <a:pt x="182" y="265"/>
                    </a:cubicBezTo>
                    <a:cubicBezTo>
                      <a:pt x="185" y="262"/>
                      <a:pt x="188" y="260"/>
                      <a:pt x="190" y="257"/>
                    </a:cubicBezTo>
                    <a:cubicBezTo>
                      <a:pt x="191" y="256"/>
                      <a:pt x="192" y="254"/>
                      <a:pt x="192" y="253"/>
                    </a:cubicBezTo>
                    <a:cubicBezTo>
                      <a:pt x="193" y="252"/>
                      <a:pt x="193" y="252"/>
                      <a:pt x="193" y="251"/>
                    </a:cubicBezTo>
                    <a:cubicBezTo>
                      <a:pt x="194" y="250"/>
                      <a:pt x="195" y="249"/>
                      <a:pt x="196" y="247"/>
                    </a:cubicBezTo>
                    <a:cubicBezTo>
                      <a:pt x="196" y="246"/>
                      <a:pt x="196" y="246"/>
                      <a:pt x="196" y="246"/>
                    </a:cubicBezTo>
                    <a:cubicBezTo>
                      <a:pt x="200" y="240"/>
                      <a:pt x="206" y="235"/>
                      <a:pt x="214" y="231"/>
                    </a:cubicBezTo>
                    <a:cubicBezTo>
                      <a:pt x="216" y="230"/>
                      <a:pt x="218" y="229"/>
                      <a:pt x="220" y="229"/>
                    </a:cubicBezTo>
                    <a:cubicBezTo>
                      <a:pt x="221" y="228"/>
                      <a:pt x="223" y="228"/>
                      <a:pt x="224" y="227"/>
                    </a:cubicBezTo>
                    <a:cubicBezTo>
                      <a:pt x="226" y="226"/>
                      <a:pt x="227" y="226"/>
                      <a:pt x="229" y="225"/>
                    </a:cubicBezTo>
                    <a:cubicBezTo>
                      <a:pt x="231" y="224"/>
                      <a:pt x="232" y="223"/>
                      <a:pt x="234" y="222"/>
                    </a:cubicBezTo>
                    <a:cubicBezTo>
                      <a:pt x="236" y="221"/>
                      <a:pt x="239" y="221"/>
                      <a:pt x="241" y="220"/>
                    </a:cubicBezTo>
                    <a:cubicBezTo>
                      <a:pt x="246" y="219"/>
                      <a:pt x="251" y="218"/>
                      <a:pt x="255" y="215"/>
                    </a:cubicBezTo>
                    <a:cubicBezTo>
                      <a:pt x="256" y="215"/>
                      <a:pt x="256" y="214"/>
                      <a:pt x="257" y="213"/>
                    </a:cubicBezTo>
                    <a:cubicBezTo>
                      <a:pt x="258" y="212"/>
                      <a:pt x="258" y="212"/>
                      <a:pt x="259" y="211"/>
                    </a:cubicBezTo>
                    <a:cubicBezTo>
                      <a:pt x="260" y="211"/>
                      <a:pt x="260" y="211"/>
                      <a:pt x="260" y="211"/>
                    </a:cubicBezTo>
                    <a:cubicBezTo>
                      <a:pt x="261" y="210"/>
                      <a:pt x="262" y="209"/>
                      <a:pt x="263" y="208"/>
                    </a:cubicBezTo>
                    <a:cubicBezTo>
                      <a:pt x="265" y="207"/>
                      <a:pt x="266" y="206"/>
                      <a:pt x="267" y="206"/>
                    </a:cubicBezTo>
                    <a:cubicBezTo>
                      <a:pt x="271" y="204"/>
                      <a:pt x="275" y="202"/>
                      <a:pt x="276" y="198"/>
                    </a:cubicBezTo>
                    <a:cubicBezTo>
                      <a:pt x="277" y="197"/>
                      <a:pt x="277" y="196"/>
                      <a:pt x="277" y="195"/>
                    </a:cubicBezTo>
                    <a:cubicBezTo>
                      <a:pt x="277" y="195"/>
                      <a:pt x="277" y="195"/>
                      <a:pt x="277" y="194"/>
                    </a:cubicBezTo>
                    <a:cubicBezTo>
                      <a:pt x="277" y="193"/>
                      <a:pt x="278" y="193"/>
                      <a:pt x="279" y="192"/>
                    </a:cubicBezTo>
                    <a:cubicBezTo>
                      <a:pt x="280" y="192"/>
                      <a:pt x="280" y="191"/>
                      <a:pt x="281" y="191"/>
                    </a:cubicBezTo>
                    <a:cubicBezTo>
                      <a:pt x="282" y="190"/>
                      <a:pt x="283" y="188"/>
                      <a:pt x="284" y="186"/>
                    </a:cubicBezTo>
                    <a:cubicBezTo>
                      <a:pt x="284" y="185"/>
                      <a:pt x="285" y="185"/>
                      <a:pt x="285" y="184"/>
                    </a:cubicBezTo>
                    <a:cubicBezTo>
                      <a:pt x="286" y="183"/>
                      <a:pt x="287" y="182"/>
                      <a:pt x="288" y="181"/>
                    </a:cubicBezTo>
                    <a:cubicBezTo>
                      <a:pt x="289" y="180"/>
                      <a:pt x="289" y="180"/>
                      <a:pt x="290" y="179"/>
                    </a:cubicBezTo>
                    <a:cubicBezTo>
                      <a:pt x="290" y="179"/>
                      <a:pt x="290" y="178"/>
                      <a:pt x="291" y="177"/>
                    </a:cubicBezTo>
                    <a:cubicBezTo>
                      <a:pt x="291" y="177"/>
                      <a:pt x="291" y="177"/>
                      <a:pt x="292" y="176"/>
                    </a:cubicBezTo>
                    <a:cubicBezTo>
                      <a:pt x="292" y="176"/>
                      <a:pt x="292" y="176"/>
                      <a:pt x="293" y="176"/>
                    </a:cubicBezTo>
                    <a:cubicBezTo>
                      <a:pt x="293" y="175"/>
                      <a:pt x="294" y="175"/>
                      <a:pt x="294" y="174"/>
                    </a:cubicBezTo>
                    <a:cubicBezTo>
                      <a:pt x="295" y="173"/>
                      <a:pt x="295" y="173"/>
                      <a:pt x="295" y="173"/>
                    </a:cubicBezTo>
                    <a:cubicBezTo>
                      <a:pt x="296" y="171"/>
                      <a:pt x="297" y="170"/>
                      <a:pt x="298" y="169"/>
                    </a:cubicBezTo>
                    <a:cubicBezTo>
                      <a:pt x="299" y="168"/>
                      <a:pt x="299" y="167"/>
                      <a:pt x="299" y="166"/>
                    </a:cubicBezTo>
                    <a:cubicBezTo>
                      <a:pt x="299" y="166"/>
                      <a:pt x="300" y="166"/>
                      <a:pt x="300" y="165"/>
                    </a:cubicBezTo>
                    <a:cubicBezTo>
                      <a:pt x="300" y="165"/>
                      <a:pt x="300" y="165"/>
                      <a:pt x="300" y="165"/>
                    </a:cubicBezTo>
                    <a:cubicBezTo>
                      <a:pt x="301" y="164"/>
                      <a:pt x="301" y="163"/>
                      <a:pt x="302" y="163"/>
                    </a:cubicBezTo>
                    <a:cubicBezTo>
                      <a:pt x="302" y="162"/>
                      <a:pt x="302" y="162"/>
                      <a:pt x="302" y="162"/>
                    </a:cubicBezTo>
                    <a:cubicBezTo>
                      <a:pt x="302" y="161"/>
                      <a:pt x="303" y="160"/>
                      <a:pt x="303" y="159"/>
                    </a:cubicBezTo>
                    <a:cubicBezTo>
                      <a:pt x="303" y="157"/>
                      <a:pt x="303" y="156"/>
                      <a:pt x="302" y="155"/>
                    </a:cubicBezTo>
                    <a:cubicBezTo>
                      <a:pt x="302" y="155"/>
                      <a:pt x="302" y="155"/>
                      <a:pt x="302" y="155"/>
                    </a:cubicBezTo>
                    <a:cubicBezTo>
                      <a:pt x="301" y="154"/>
                      <a:pt x="302" y="153"/>
                      <a:pt x="303" y="152"/>
                    </a:cubicBezTo>
                    <a:cubicBezTo>
                      <a:pt x="303" y="152"/>
                      <a:pt x="303" y="152"/>
                      <a:pt x="303" y="152"/>
                    </a:cubicBezTo>
                    <a:cubicBezTo>
                      <a:pt x="304" y="151"/>
                      <a:pt x="304" y="151"/>
                      <a:pt x="305" y="149"/>
                    </a:cubicBezTo>
                    <a:cubicBezTo>
                      <a:pt x="305" y="149"/>
                      <a:pt x="305" y="149"/>
                      <a:pt x="305" y="149"/>
                    </a:cubicBezTo>
                    <a:cubicBezTo>
                      <a:pt x="305" y="148"/>
                      <a:pt x="305" y="147"/>
                      <a:pt x="306" y="147"/>
                    </a:cubicBezTo>
                    <a:cubicBezTo>
                      <a:pt x="307" y="145"/>
                      <a:pt x="308" y="143"/>
                      <a:pt x="308" y="141"/>
                    </a:cubicBezTo>
                    <a:cubicBezTo>
                      <a:pt x="308" y="140"/>
                      <a:pt x="308" y="139"/>
                      <a:pt x="308" y="138"/>
                    </a:cubicBezTo>
                    <a:cubicBezTo>
                      <a:pt x="308" y="137"/>
                      <a:pt x="308" y="137"/>
                      <a:pt x="308" y="13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1" name="Freeform 74">
                <a:extLst>
                  <a:ext uri="{FF2B5EF4-FFF2-40B4-BE49-F238E27FC236}">
                    <a16:creationId xmlns:a16="http://schemas.microsoft.com/office/drawing/2014/main" id="{3E16EE19-D14E-46DA-8E96-B5FD12F68C49}"/>
                  </a:ext>
                </a:extLst>
              </p:cNvPr>
              <p:cNvSpPr>
                <a:spLocks/>
              </p:cNvSpPr>
              <p:nvPr/>
            </p:nvSpPr>
            <p:spPr bwMode="auto">
              <a:xfrm>
                <a:off x="3784" y="3776"/>
                <a:ext cx="69" cy="98"/>
              </a:xfrm>
              <a:custGeom>
                <a:avLst/>
                <a:gdLst>
                  <a:gd name="T0" fmla="*/ 37 w 38"/>
                  <a:gd name="T1" fmla="*/ 23 h 54"/>
                  <a:gd name="T2" fmla="*/ 38 w 38"/>
                  <a:gd name="T3" fmla="*/ 19 h 54"/>
                  <a:gd name="T4" fmla="*/ 36 w 38"/>
                  <a:gd name="T5" fmla="*/ 11 h 54"/>
                  <a:gd name="T6" fmla="*/ 31 w 38"/>
                  <a:gd name="T7" fmla="*/ 8 h 54"/>
                  <a:gd name="T8" fmla="*/ 24 w 38"/>
                  <a:gd name="T9" fmla="*/ 4 h 54"/>
                  <a:gd name="T10" fmla="*/ 23 w 38"/>
                  <a:gd name="T11" fmla="*/ 2 h 54"/>
                  <a:gd name="T12" fmla="*/ 21 w 38"/>
                  <a:gd name="T13" fmla="*/ 0 h 54"/>
                  <a:gd name="T14" fmla="*/ 19 w 38"/>
                  <a:gd name="T15" fmla="*/ 0 h 54"/>
                  <a:gd name="T16" fmla="*/ 19 w 38"/>
                  <a:gd name="T17" fmla="*/ 0 h 54"/>
                  <a:gd name="T18" fmla="*/ 16 w 38"/>
                  <a:gd name="T19" fmla="*/ 2 h 54"/>
                  <a:gd name="T20" fmla="*/ 9 w 38"/>
                  <a:gd name="T21" fmla="*/ 11 h 54"/>
                  <a:gd name="T22" fmla="*/ 5 w 38"/>
                  <a:gd name="T23" fmla="*/ 17 h 54"/>
                  <a:gd name="T24" fmla="*/ 0 w 38"/>
                  <a:gd name="T25" fmla="*/ 30 h 54"/>
                  <a:gd name="T26" fmla="*/ 0 w 38"/>
                  <a:gd name="T27" fmla="*/ 31 h 54"/>
                  <a:gd name="T28" fmla="*/ 2 w 38"/>
                  <a:gd name="T29" fmla="*/ 35 h 54"/>
                  <a:gd name="T30" fmla="*/ 2 w 38"/>
                  <a:gd name="T31" fmla="*/ 36 h 54"/>
                  <a:gd name="T32" fmla="*/ 2 w 38"/>
                  <a:gd name="T33" fmla="*/ 36 h 54"/>
                  <a:gd name="T34" fmla="*/ 6 w 38"/>
                  <a:gd name="T35" fmla="*/ 37 h 54"/>
                  <a:gd name="T36" fmla="*/ 6 w 38"/>
                  <a:gd name="T37" fmla="*/ 37 h 54"/>
                  <a:gd name="T38" fmla="*/ 7 w 38"/>
                  <a:gd name="T39" fmla="*/ 36 h 54"/>
                  <a:gd name="T40" fmla="*/ 7 w 38"/>
                  <a:gd name="T41" fmla="*/ 38 h 54"/>
                  <a:gd name="T42" fmla="*/ 11 w 38"/>
                  <a:gd name="T43" fmla="*/ 48 h 54"/>
                  <a:gd name="T44" fmla="*/ 11 w 38"/>
                  <a:gd name="T45" fmla="*/ 49 h 54"/>
                  <a:gd name="T46" fmla="*/ 11 w 38"/>
                  <a:gd name="T47" fmla="*/ 50 h 54"/>
                  <a:gd name="T48" fmla="*/ 12 w 38"/>
                  <a:gd name="T49" fmla="*/ 51 h 54"/>
                  <a:gd name="T50" fmla="*/ 13 w 38"/>
                  <a:gd name="T51" fmla="*/ 51 h 54"/>
                  <a:gd name="T52" fmla="*/ 15 w 38"/>
                  <a:gd name="T53" fmla="*/ 51 h 54"/>
                  <a:gd name="T54" fmla="*/ 17 w 38"/>
                  <a:gd name="T55" fmla="*/ 51 h 54"/>
                  <a:gd name="T56" fmla="*/ 18 w 38"/>
                  <a:gd name="T57" fmla="*/ 51 h 54"/>
                  <a:gd name="T58" fmla="*/ 19 w 38"/>
                  <a:gd name="T59" fmla="*/ 51 h 54"/>
                  <a:gd name="T60" fmla="*/ 23 w 38"/>
                  <a:gd name="T61" fmla="*/ 53 h 54"/>
                  <a:gd name="T62" fmla="*/ 29 w 38"/>
                  <a:gd name="T63" fmla="*/ 54 h 54"/>
                  <a:gd name="T64" fmla="*/ 32 w 38"/>
                  <a:gd name="T65" fmla="*/ 53 h 54"/>
                  <a:gd name="T66" fmla="*/ 35 w 38"/>
                  <a:gd name="T67" fmla="*/ 43 h 54"/>
                  <a:gd name="T68" fmla="*/ 36 w 38"/>
                  <a:gd name="T69" fmla="*/ 38 h 54"/>
                  <a:gd name="T70" fmla="*/ 37 w 38"/>
                  <a:gd name="T71" fmla="*/ 24 h 54"/>
                  <a:gd name="T72" fmla="*/ 37 w 38"/>
                  <a:gd name="T73"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 h="54">
                    <a:moveTo>
                      <a:pt x="37" y="23"/>
                    </a:moveTo>
                    <a:cubicBezTo>
                      <a:pt x="37" y="22"/>
                      <a:pt x="37" y="20"/>
                      <a:pt x="38" y="19"/>
                    </a:cubicBezTo>
                    <a:cubicBezTo>
                      <a:pt x="38" y="16"/>
                      <a:pt x="38" y="13"/>
                      <a:pt x="36" y="11"/>
                    </a:cubicBezTo>
                    <a:cubicBezTo>
                      <a:pt x="34" y="9"/>
                      <a:pt x="33" y="9"/>
                      <a:pt x="31" y="8"/>
                    </a:cubicBezTo>
                    <a:cubicBezTo>
                      <a:pt x="28" y="7"/>
                      <a:pt x="26" y="6"/>
                      <a:pt x="24" y="4"/>
                    </a:cubicBezTo>
                    <a:cubicBezTo>
                      <a:pt x="23" y="3"/>
                      <a:pt x="23" y="3"/>
                      <a:pt x="23" y="2"/>
                    </a:cubicBezTo>
                    <a:cubicBezTo>
                      <a:pt x="22" y="1"/>
                      <a:pt x="21" y="1"/>
                      <a:pt x="21" y="0"/>
                    </a:cubicBezTo>
                    <a:cubicBezTo>
                      <a:pt x="19" y="0"/>
                      <a:pt x="19" y="0"/>
                      <a:pt x="19" y="0"/>
                    </a:cubicBezTo>
                    <a:cubicBezTo>
                      <a:pt x="19" y="0"/>
                      <a:pt x="19" y="0"/>
                      <a:pt x="19" y="0"/>
                    </a:cubicBezTo>
                    <a:cubicBezTo>
                      <a:pt x="18" y="1"/>
                      <a:pt x="17" y="1"/>
                      <a:pt x="16" y="2"/>
                    </a:cubicBezTo>
                    <a:cubicBezTo>
                      <a:pt x="13" y="5"/>
                      <a:pt x="11" y="8"/>
                      <a:pt x="9" y="11"/>
                    </a:cubicBezTo>
                    <a:cubicBezTo>
                      <a:pt x="8" y="13"/>
                      <a:pt x="7" y="15"/>
                      <a:pt x="5" y="17"/>
                    </a:cubicBezTo>
                    <a:cubicBezTo>
                      <a:pt x="2" y="21"/>
                      <a:pt x="0" y="25"/>
                      <a:pt x="0" y="30"/>
                    </a:cubicBezTo>
                    <a:cubicBezTo>
                      <a:pt x="0" y="31"/>
                      <a:pt x="0" y="31"/>
                      <a:pt x="0" y="31"/>
                    </a:cubicBezTo>
                    <a:cubicBezTo>
                      <a:pt x="0" y="33"/>
                      <a:pt x="0" y="34"/>
                      <a:pt x="2" y="35"/>
                    </a:cubicBezTo>
                    <a:cubicBezTo>
                      <a:pt x="2" y="36"/>
                      <a:pt x="2" y="36"/>
                      <a:pt x="2" y="36"/>
                    </a:cubicBezTo>
                    <a:cubicBezTo>
                      <a:pt x="2" y="36"/>
                      <a:pt x="2" y="36"/>
                      <a:pt x="2" y="36"/>
                    </a:cubicBezTo>
                    <a:cubicBezTo>
                      <a:pt x="3" y="36"/>
                      <a:pt x="5" y="37"/>
                      <a:pt x="6" y="37"/>
                    </a:cubicBezTo>
                    <a:cubicBezTo>
                      <a:pt x="6" y="37"/>
                      <a:pt x="6" y="37"/>
                      <a:pt x="6" y="37"/>
                    </a:cubicBezTo>
                    <a:cubicBezTo>
                      <a:pt x="7" y="36"/>
                      <a:pt x="7" y="36"/>
                      <a:pt x="7" y="36"/>
                    </a:cubicBezTo>
                    <a:cubicBezTo>
                      <a:pt x="7" y="38"/>
                      <a:pt x="7" y="38"/>
                      <a:pt x="7" y="38"/>
                    </a:cubicBezTo>
                    <a:cubicBezTo>
                      <a:pt x="7" y="43"/>
                      <a:pt x="7" y="44"/>
                      <a:pt x="11" y="48"/>
                    </a:cubicBezTo>
                    <a:cubicBezTo>
                      <a:pt x="11" y="49"/>
                      <a:pt x="11" y="49"/>
                      <a:pt x="11" y="49"/>
                    </a:cubicBezTo>
                    <a:cubicBezTo>
                      <a:pt x="11" y="50"/>
                      <a:pt x="11" y="50"/>
                      <a:pt x="11" y="50"/>
                    </a:cubicBezTo>
                    <a:cubicBezTo>
                      <a:pt x="12" y="51"/>
                      <a:pt x="12" y="51"/>
                      <a:pt x="12" y="51"/>
                    </a:cubicBezTo>
                    <a:cubicBezTo>
                      <a:pt x="12" y="51"/>
                      <a:pt x="13" y="51"/>
                      <a:pt x="13" y="51"/>
                    </a:cubicBezTo>
                    <a:cubicBezTo>
                      <a:pt x="14" y="51"/>
                      <a:pt x="14" y="51"/>
                      <a:pt x="15" y="51"/>
                    </a:cubicBezTo>
                    <a:cubicBezTo>
                      <a:pt x="16" y="51"/>
                      <a:pt x="16" y="51"/>
                      <a:pt x="17" y="51"/>
                    </a:cubicBezTo>
                    <a:cubicBezTo>
                      <a:pt x="17" y="51"/>
                      <a:pt x="17" y="51"/>
                      <a:pt x="18" y="51"/>
                    </a:cubicBezTo>
                    <a:cubicBezTo>
                      <a:pt x="18" y="51"/>
                      <a:pt x="18" y="51"/>
                      <a:pt x="19" y="51"/>
                    </a:cubicBezTo>
                    <a:cubicBezTo>
                      <a:pt x="20" y="52"/>
                      <a:pt x="21" y="52"/>
                      <a:pt x="23" y="53"/>
                    </a:cubicBezTo>
                    <a:cubicBezTo>
                      <a:pt x="25" y="53"/>
                      <a:pt x="27" y="54"/>
                      <a:pt x="29" y="54"/>
                    </a:cubicBezTo>
                    <a:cubicBezTo>
                      <a:pt x="30" y="54"/>
                      <a:pt x="31" y="54"/>
                      <a:pt x="32" y="53"/>
                    </a:cubicBezTo>
                    <a:cubicBezTo>
                      <a:pt x="34" y="52"/>
                      <a:pt x="34" y="49"/>
                      <a:pt x="35" y="43"/>
                    </a:cubicBezTo>
                    <a:cubicBezTo>
                      <a:pt x="36" y="41"/>
                      <a:pt x="36" y="39"/>
                      <a:pt x="36" y="38"/>
                    </a:cubicBezTo>
                    <a:cubicBezTo>
                      <a:pt x="38" y="33"/>
                      <a:pt x="38" y="29"/>
                      <a:pt x="37" y="24"/>
                    </a:cubicBezTo>
                    <a:lnTo>
                      <a:pt x="37" y="23"/>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2" name="Freeform 75">
                <a:extLst>
                  <a:ext uri="{FF2B5EF4-FFF2-40B4-BE49-F238E27FC236}">
                    <a16:creationId xmlns:a16="http://schemas.microsoft.com/office/drawing/2014/main" id="{A7AED68D-5941-494D-A527-96983AC96670}"/>
                  </a:ext>
                </a:extLst>
              </p:cNvPr>
              <p:cNvSpPr>
                <a:spLocks/>
              </p:cNvSpPr>
              <p:nvPr/>
            </p:nvSpPr>
            <p:spPr bwMode="auto">
              <a:xfrm>
                <a:off x="1333" y="1553"/>
                <a:ext cx="40" cy="23"/>
              </a:xfrm>
              <a:custGeom>
                <a:avLst/>
                <a:gdLst>
                  <a:gd name="T0" fmla="*/ 19 w 22"/>
                  <a:gd name="T1" fmla="*/ 0 h 13"/>
                  <a:gd name="T2" fmla="*/ 18 w 22"/>
                  <a:gd name="T3" fmla="*/ 0 h 13"/>
                  <a:gd name="T4" fmla="*/ 13 w 22"/>
                  <a:gd name="T5" fmla="*/ 2 h 13"/>
                  <a:gd name="T6" fmla="*/ 11 w 22"/>
                  <a:gd name="T7" fmla="*/ 4 h 13"/>
                  <a:gd name="T8" fmla="*/ 11 w 22"/>
                  <a:gd name="T9" fmla="*/ 4 h 13"/>
                  <a:gd name="T10" fmla="*/ 9 w 22"/>
                  <a:gd name="T11" fmla="*/ 3 h 13"/>
                  <a:gd name="T12" fmla="*/ 4 w 22"/>
                  <a:gd name="T13" fmla="*/ 0 h 13"/>
                  <a:gd name="T14" fmla="*/ 2 w 22"/>
                  <a:gd name="T15" fmla="*/ 0 h 13"/>
                  <a:gd name="T16" fmla="*/ 0 w 22"/>
                  <a:gd name="T17" fmla="*/ 3 h 13"/>
                  <a:gd name="T18" fmla="*/ 3 w 22"/>
                  <a:gd name="T19" fmla="*/ 12 h 13"/>
                  <a:gd name="T20" fmla="*/ 7 w 22"/>
                  <a:gd name="T21" fmla="*/ 13 h 13"/>
                  <a:gd name="T22" fmla="*/ 14 w 22"/>
                  <a:gd name="T23" fmla="*/ 11 h 13"/>
                  <a:gd name="T24" fmla="*/ 15 w 22"/>
                  <a:gd name="T25" fmla="*/ 10 h 13"/>
                  <a:gd name="T26" fmla="*/ 16 w 22"/>
                  <a:gd name="T27" fmla="*/ 10 h 13"/>
                  <a:gd name="T28" fmla="*/ 20 w 22"/>
                  <a:gd name="T29" fmla="*/ 7 h 13"/>
                  <a:gd name="T30" fmla="*/ 21 w 22"/>
                  <a:gd name="T31" fmla="*/ 2 h 13"/>
                  <a:gd name="T32" fmla="*/ 19 w 22"/>
                  <a:gd name="T3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3">
                    <a:moveTo>
                      <a:pt x="19" y="0"/>
                    </a:moveTo>
                    <a:cubicBezTo>
                      <a:pt x="19" y="0"/>
                      <a:pt x="18" y="0"/>
                      <a:pt x="18" y="0"/>
                    </a:cubicBezTo>
                    <a:cubicBezTo>
                      <a:pt x="16" y="0"/>
                      <a:pt x="14" y="1"/>
                      <a:pt x="13" y="2"/>
                    </a:cubicBezTo>
                    <a:cubicBezTo>
                      <a:pt x="13" y="3"/>
                      <a:pt x="12" y="4"/>
                      <a:pt x="11" y="4"/>
                    </a:cubicBezTo>
                    <a:cubicBezTo>
                      <a:pt x="11" y="4"/>
                      <a:pt x="11" y="4"/>
                      <a:pt x="11" y="4"/>
                    </a:cubicBezTo>
                    <a:cubicBezTo>
                      <a:pt x="10" y="4"/>
                      <a:pt x="10" y="3"/>
                      <a:pt x="9" y="3"/>
                    </a:cubicBezTo>
                    <a:cubicBezTo>
                      <a:pt x="8" y="1"/>
                      <a:pt x="6" y="0"/>
                      <a:pt x="4" y="0"/>
                    </a:cubicBezTo>
                    <a:cubicBezTo>
                      <a:pt x="3" y="0"/>
                      <a:pt x="3" y="0"/>
                      <a:pt x="2" y="0"/>
                    </a:cubicBezTo>
                    <a:cubicBezTo>
                      <a:pt x="1" y="1"/>
                      <a:pt x="0" y="2"/>
                      <a:pt x="0" y="3"/>
                    </a:cubicBezTo>
                    <a:cubicBezTo>
                      <a:pt x="0" y="6"/>
                      <a:pt x="2" y="11"/>
                      <a:pt x="3" y="12"/>
                    </a:cubicBezTo>
                    <a:cubicBezTo>
                      <a:pt x="4" y="13"/>
                      <a:pt x="6" y="13"/>
                      <a:pt x="7" y="13"/>
                    </a:cubicBezTo>
                    <a:cubicBezTo>
                      <a:pt x="9" y="13"/>
                      <a:pt x="12" y="12"/>
                      <a:pt x="14" y="11"/>
                    </a:cubicBezTo>
                    <a:cubicBezTo>
                      <a:pt x="14" y="11"/>
                      <a:pt x="15" y="10"/>
                      <a:pt x="15" y="10"/>
                    </a:cubicBezTo>
                    <a:cubicBezTo>
                      <a:pt x="16" y="10"/>
                      <a:pt x="16" y="10"/>
                      <a:pt x="16" y="10"/>
                    </a:cubicBezTo>
                    <a:cubicBezTo>
                      <a:pt x="17" y="9"/>
                      <a:pt x="18" y="9"/>
                      <a:pt x="20" y="7"/>
                    </a:cubicBezTo>
                    <a:cubicBezTo>
                      <a:pt x="21" y="5"/>
                      <a:pt x="22" y="4"/>
                      <a:pt x="21" y="2"/>
                    </a:cubicBezTo>
                    <a:cubicBezTo>
                      <a:pt x="21" y="1"/>
                      <a:pt x="20" y="0"/>
                      <a:pt x="19" y="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3" name="Freeform 76">
                <a:extLst>
                  <a:ext uri="{FF2B5EF4-FFF2-40B4-BE49-F238E27FC236}">
                    <a16:creationId xmlns:a16="http://schemas.microsoft.com/office/drawing/2014/main" id="{B2C28B11-0B7D-4D1F-AEF1-6B00153775D0}"/>
                  </a:ext>
                </a:extLst>
              </p:cNvPr>
              <p:cNvSpPr>
                <a:spLocks/>
              </p:cNvSpPr>
              <p:nvPr/>
            </p:nvSpPr>
            <p:spPr bwMode="auto">
              <a:xfrm>
                <a:off x="1321" y="1475"/>
                <a:ext cx="157" cy="99"/>
              </a:xfrm>
              <a:custGeom>
                <a:avLst/>
                <a:gdLst>
                  <a:gd name="T0" fmla="*/ 86 w 87"/>
                  <a:gd name="T1" fmla="*/ 11 h 55"/>
                  <a:gd name="T2" fmla="*/ 86 w 87"/>
                  <a:gd name="T3" fmla="*/ 2 h 55"/>
                  <a:gd name="T4" fmla="*/ 84 w 87"/>
                  <a:gd name="T5" fmla="*/ 0 h 55"/>
                  <a:gd name="T6" fmla="*/ 63 w 87"/>
                  <a:gd name="T7" fmla="*/ 0 h 55"/>
                  <a:gd name="T8" fmla="*/ 41 w 87"/>
                  <a:gd name="T9" fmla="*/ 0 h 55"/>
                  <a:gd name="T10" fmla="*/ 33 w 87"/>
                  <a:gd name="T11" fmla="*/ 6 h 55"/>
                  <a:gd name="T12" fmla="*/ 21 w 87"/>
                  <a:gd name="T13" fmla="*/ 7 h 55"/>
                  <a:gd name="T14" fmla="*/ 12 w 87"/>
                  <a:gd name="T15" fmla="*/ 7 h 55"/>
                  <a:gd name="T16" fmla="*/ 1 w 87"/>
                  <a:gd name="T17" fmla="*/ 11 h 55"/>
                  <a:gd name="T18" fmla="*/ 1 w 87"/>
                  <a:gd name="T19" fmla="*/ 15 h 55"/>
                  <a:gd name="T20" fmla="*/ 6 w 87"/>
                  <a:gd name="T21" fmla="*/ 18 h 55"/>
                  <a:gd name="T22" fmla="*/ 12 w 87"/>
                  <a:gd name="T23" fmla="*/ 26 h 55"/>
                  <a:gd name="T24" fmla="*/ 16 w 87"/>
                  <a:gd name="T25" fmla="*/ 30 h 55"/>
                  <a:gd name="T26" fmla="*/ 19 w 87"/>
                  <a:gd name="T27" fmla="*/ 36 h 55"/>
                  <a:gd name="T28" fmla="*/ 18 w 87"/>
                  <a:gd name="T29" fmla="*/ 36 h 55"/>
                  <a:gd name="T30" fmla="*/ 18 w 87"/>
                  <a:gd name="T31" fmla="*/ 41 h 55"/>
                  <a:gd name="T32" fmla="*/ 22 w 87"/>
                  <a:gd name="T33" fmla="*/ 42 h 55"/>
                  <a:gd name="T34" fmla="*/ 22 w 87"/>
                  <a:gd name="T35" fmla="*/ 35 h 55"/>
                  <a:gd name="T36" fmla="*/ 27 w 87"/>
                  <a:gd name="T37" fmla="*/ 30 h 55"/>
                  <a:gd name="T38" fmla="*/ 30 w 87"/>
                  <a:gd name="T39" fmla="*/ 28 h 55"/>
                  <a:gd name="T40" fmla="*/ 31 w 87"/>
                  <a:gd name="T41" fmla="*/ 28 h 55"/>
                  <a:gd name="T42" fmla="*/ 31 w 87"/>
                  <a:gd name="T43" fmla="*/ 34 h 55"/>
                  <a:gd name="T44" fmla="*/ 32 w 87"/>
                  <a:gd name="T45" fmla="*/ 37 h 55"/>
                  <a:gd name="T46" fmla="*/ 32 w 87"/>
                  <a:gd name="T47" fmla="*/ 41 h 55"/>
                  <a:gd name="T48" fmla="*/ 36 w 87"/>
                  <a:gd name="T49" fmla="*/ 48 h 55"/>
                  <a:gd name="T50" fmla="*/ 39 w 87"/>
                  <a:gd name="T51" fmla="*/ 52 h 55"/>
                  <a:gd name="T52" fmla="*/ 42 w 87"/>
                  <a:gd name="T53" fmla="*/ 53 h 55"/>
                  <a:gd name="T54" fmla="*/ 45 w 87"/>
                  <a:gd name="T55" fmla="*/ 55 h 55"/>
                  <a:gd name="T56" fmla="*/ 50 w 87"/>
                  <a:gd name="T57" fmla="*/ 49 h 55"/>
                  <a:gd name="T58" fmla="*/ 55 w 87"/>
                  <a:gd name="T59" fmla="*/ 42 h 55"/>
                  <a:gd name="T60" fmla="*/ 66 w 87"/>
                  <a:gd name="T61" fmla="*/ 36 h 55"/>
                  <a:gd name="T62" fmla="*/ 75 w 87"/>
                  <a:gd name="T63" fmla="*/ 34 h 55"/>
                  <a:gd name="T64" fmla="*/ 84 w 87"/>
                  <a:gd name="T65" fmla="*/ 21 h 55"/>
                  <a:gd name="T66" fmla="*/ 79 w 87"/>
                  <a:gd name="T67"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55">
                    <a:moveTo>
                      <a:pt x="82" y="14"/>
                    </a:moveTo>
                    <a:cubicBezTo>
                      <a:pt x="84" y="13"/>
                      <a:pt x="86" y="13"/>
                      <a:pt x="86" y="11"/>
                    </a:cubicBezTo>
                    <a:cubicBezTo>
                      <a:pt x="87" y="9"/>
                      <a:pt x="87" y="6"/>
                      <a:pt x="86" y="4"/>
                    </a:cubicBezTo>
                    <a:cubicBezTo>
                      <a:pt x="86" y="3"/>
                      <a:pt x="86" y="3"/>
                      <a:pt x="86" y="2"/>
                    </a:cubicBezTo>
                    <a:cubicBezTo>
                      <a:pt x="86" y="0"/>
                      <a:pt x="86" y="0"/>
                      <a:pt x="86" y="0"/>
                    </a:cubicBezTo>
                    <a:cubicBezTo>
                      <a:pt x="84" y="0"/>
                      <a:pt x="84" y="0"/>
                      <a:pt x="84" y="0"/>
                    </a:cubicBezTo>
                    <a:cubicBezTo>
                      <a:pt x="81" y="0"/>
                      <a:pt x="77" y="0"/>
                      <a:pt x="74" y="0"/>
                    </a:cubicBezTo>
                    <a:cubicBezTo>
                      <a:pt x="70" y="0"/>
                      <a:pt x="67" y="0"/>
                      <a:pt x="63" y="0"/>
                    </a:cubicBezTo>
                    <a:cubicBezTo>
                      <a:pt x="58" y="0"/>
                      <a:pt x="54" y="0"/>
                      <a:pt x="49" y="0"/>
                    </a:cubicBezTo>
                    <a:cubicBezTo>
                      <a:pt x="41" y="0"/>
                      <a:pt x="41" y="0"/>
                      <a:pt x="41" y="0"/>
                    </a:cubicBezTo>
                    <a:cubicBezTo>
                      <a:pt x="40" y="1"/>
                      <a:pt x="40" y="1"/>
                      <a:pt x="40" y="1"/>
                    </a:cubicBezTo>
                    <a:cubicBezTo>
                      <a:pt x="38" y="3"/>
                      <a:pt x="35" y="5"/>
                      <a:pt x="33" y="6"/>
                    </a:cubicBezTo>
                    <a:cubicBezTo>
                      <a:pt x="31" y="7"/>
                      <a:pt x="29" y="7"/>
                      <a:pt x="26" y="7"/>
                    </a:cubicBezTo>
                    <a:cubicBezTo>
                      <a:pt x="25" y="7"/>
                      <a:pt x="23" y="7"/>
                      <a:pt x="21" y="7"/>
                    </a:cubicBezTo>
                    <a:cubicBezTo>
                      <a:pt x="20" y="7"/>
                      <a:pt x="18" y="7"/>
                      <a:pt x="16" y="7"/>
                    </a:cubicBezTo>
                    <a:cubicBezTo>
                      <a:pt x="15" y="7"/>
                      <a:pt x="14" y="7"/>
                      <a:pt x="12" y="7"/>
                    </a:cubicBezTo>
                    <a:cubicBezTo>
                      <a:pt x="9" y="8"/>
                      <a:pt x="6" y="8"/>
                      <a:pt x="3" y="10"/>
                    </a:cubicBezTo>
                    <a:cubicBezTo>
                      <a:pt x="3" y="10"/>
                      <a:pt x="2" y="11"/>
                      <a:pt x="1" y="11"/>
                    </a:cubicBezTo>
                    <a:cubicBezTo>
                      <a:pt x="0" y="13"/>
                      <a:pt x="0" y="13"/>
                      <a:pt x="0" y="13"/>
                    </a:cubicBezTo>
                    <a:cubicBezTo>
                      <a:pt x="1" y="15"/>
                      <a:pt x="1" y="15"/>
                      <a:pt x="1" y="15"/>
                    </a:cubicBezTo>
                    <a:cubicBezTo>
                      <a:pt x="2" y="16"/>
                      <a:pt x="4" y="17"/>
                      <a:pt x="6" y="18"/>
                    </a:cubicBezTo>
                    <a:cubicBezTo>
                      <a:pt x="6" y="18"/>
                      <a:pt x="6" y="18"/>
                      <a:pt x="6" y="18"/>
                    </a:cubicBezTo>
                    <a:cubicBezTo>
                      <a:pt x="6" y="19"/>
                      <a:pt x="6" y="20"/>
                      <a:pt x="7" y="22"/>
                    </a:cubicBezTo>
                    <a:cubicBezTo>
                      <a:pt x="8" y="24"/>
                      <a:pt x="10" y="25"/>
                      <a:pt x="12" y="26"/>
                    </a:cubicBezTo>
                    <a:cubicBezTo>
                      <a:pt x="12" y="27"/>
                      <a:pt x="13" y="28"/>
                      <a:pt x="13" y="29"/>
                    </a:cubicBezTo>
                    <a:cubicBezTo>
                      <a:pt x="14" y="30"/>
                      <a:pt x="15" y="30"/>
                      <a:pt x="16" y="30"/>
                    </a:cubicBezTo>
                    <a:cubicBezTo>
                      <a:pt x="16" y="32"/>
                      <a:pt x="16" y="35"/>
                      <a:pt x="19" y="35"/>
                    </a:cubicBezTo>
                    <a:cubicBezTo>
                      <a:pt x="19" y="36"/>
                      <a:pt x="19" y="35"/>
                      <a:pt x="19" y="36"/>
                    </a:cubicBezTo>
                    <a:cubicBezTo>
                      <a:pt x="19" y="36"/>
                      <a:pt x="19" y="36"/>
                      <a:pt x="19" y="36"/>
                    </a:cubicBezTo>
                    <a:cubicBezTo>
                      <a:pt x="19" y="36"/>
                      <a:pt x="19" y="36"/>
                      <a:pt x="18" y="36"/>
                    </a:cubicBezTo>
                    <a:cubicBezTo>
                      <a:pt x="16" y="36"/>
                      <a:pt x="15" y="41"/>
                      <a:pt x="18" y="41"/>
                    </a:cubicBezTo>
                    <a:cubicBezTo>
                      <a:pt x="18" y="41"/>
                      <a:pt x="18" y="41"/>
                      <a:pt x="18" y="41"/>
                    </a:cubicBezTo>
                    <a:cubicBezTo>
                      <a:pt x="18" y="43"/>
                      <a:pt x="18" y="43"/>
                      <a:pt x="18" y="43"/>
                    </a:cubicBezTo>
                    <a:cubicBezTo>
                      <a:pt x="20" y="43"/>
                      <a:pt x="21" y="43"/>
                      <a:pt x="22" y="42"/>
                    </a:cubicBezTo>
                    <a:cubicBezTo>
                      <a:pt x="23" y="41"/>
                      <a:pt x="23" y="39"/>
                      <a:pt x="23" y="38"/>
                    </a:cubicBezTo>
                    <a:cubicBezTo>
                      <a:pt x="23" y="37"/>
                      <a:pt x="23" y="36"/>
                      <a:pt x="22" y="35"/>
                    </a:cubicBezTo>
                    <a:cubicBezTo>
                      <a:pt x="23" y="34"/>
                      <a:pt x="24" y="32"/>
                      <a:pt x="24" y="31"/>
                    </a:cubicBezTo>
                    <a:cubicBezTo>
                      <a:pt x="25" y="31"/>
                      <a:pt x="26" y="30"/>
                      <a:pt x="27" y="30"/>
                    </a:cubicBezTo>
                    <a:cubicBezTo>
                      <a:pt x="27" y="29"/>
                      <a:pt x="28" y="29"/>
                      <a:pt x="28" y="28"/>
                    </a:cubicBezTo>
                    <a:cubicBezTo>
                      <a:pt x="29" y="28"/>
                      <a:pt x="29" y="28"/>
                      <a:pt x="30" y="28"/>
                    </a:cubicBezTo>
                    <a:cubicBezTo>
                      <a:pt x="30" y="28"/>
                      <a:pt x="30" y="28"/>
                      <a:pt x="30" y="28"/>
                    </a:cubicBezTo>
                    <a:cubicBezTo>
                      <a:pt x="30" y="28"/>
                      <a:pt x="31" y="28"/>
                      <a:pt x="31" y="28"/>
                    </a:cubicBezTo>
                    <a:cubicBezTo>
                      <a:pt x="31" y="29"/>
                      <a:pt x="30" y="29"/>
                      <a:pt x="30" y="30"/>
                    </a:cubicBezTo>
                    <a:cubicBezTo>
                      <a:pt x="30" y="31"/>
                      <a:pt x="29" y="32"/>
                      <a:pt x="31" y="34"/>
                    </a:cubicBezTo>
                    <a:cubicBezTo>
                      <a:pt x="31" y="35"/>
                      <a:pt x="32" y="36"/>
                      <a:pt x="33" y="36"/>
                    </a:cubicBezTo>
                    <a:cubicBezTo>
                      <a:pt x="32" y="36"/>
                      <a:pt x="32" y="36"/>
                      <a:pt x="32" y="37"/>
                    </a:cubicBezTo>
                    <a:cubicBezTo>
                      <a:pt x="32" y="37"/>
                      <a:pt x="31" y="38"/>
                      <a:pt x="31" y="40"/>
                    </a:cubicBezTo>
                    <a:cubicBezTo>
                      <a:pt x="31" y="40"/>
                      <a:pt x="32" y="41"/>
                      <a:pt x="32" y="41"/>
                    </a:cubicBezTo>
                    <a:cubicBezTo>
                      <a:pt x="32" y="42"/>
                      <a:pt x="32" y="42"/>
                      <a:pt x="32" y="42"/>
                    </a:cubicBezTo>
                    <a:cubicBezTo>
                      <a:pt x="31" y="46"/>
                      <a:pt x="34" y="47"/>
                      <a:pt x="36" y="48"/>
                    </a:cubicBezTo>
                    <a:cubicBezTo>
                      <a:pt x="37" y="49"/>
                      <a:pt x="37" y="49"/>
                      <a:pt x="37" y="49"/>
                    </a:cubicBezTo>
                    <a:cubicBezTo>
                      <a:pt x="38" y="49"/>
                      <a:pt x="39" y="50"/>
                      <a:pt x="39" y="52"/>
                    </a:cubicBezTo>
                    <a:cubicBezTo>
                      <a:pt x="40" y="53"/>
                      <a:pt x="40" y="53"/>
                      <a:pt x="40" y="53"/>
                    </a:cubicBezTo>
                    <a:cubicBezTo>
                      <a:pt x="42" y="53"/>
                      <a:pt x="42" y="53"/>
                      <a:pt x="42" y="53"/>
                    </a:cubicBezTo>
                    <a:cubicBezTo>
                      <a:pt x="42" y="53"/>
                      <a:pt x="42" y="53"/>
                      <a:pt x="44" y="54"/>
                    </a:cubicBezTo>
                    <a:cubicBezTo>
                      <a:pt x="45" y="55"/>
                      <a:pt x="45" y="55"/>
                      <a:pt x="45" y="55"/>
                    </a:cubicBezTo>
                    <a:cubicBezTo>
                      <a:pt x="46" y="54"/>
                      <a:pt x="46" y="54"/>
                      <a:pt x="46" y="54"/>
                    </a:cubicBezTo>
                    <a:cubicBezTo>
                      <a:pt x="48" y="53"/>
                      <a:pt x="49" y="51"/>
                      <a:pt x="50" y="49"/>
                    </a:cubicBezTo>
                    <a:cubicBezTo>
                      <a:pt x="51" y="49"/>
                      <a:pt x="51" y="48"/>
                      <a:pt x="52" y="46"/>
                    </a:cubicBezTo>
                    <a:cubicBezTo>
                      <a:pt x="53" y="45"/>
                      <a:pt x="53" y="43"/>
                      <a:pt x="55" y="42"/>
                    </a:cubicBezTo>
                    <a:cubicBezTo>
                      <a:pt x="57" y="40"/>
                      <a:pt x="59" y="39"/>
                      <a:pt x="61" y="38"/>
                    </a:cubicBezTo>
                    <a:cubicBezTo>
                      <a:pt x="63" y="37"/>
                      <a:pt x="65" y="37"/>
                      <a:pt x="66" y="36"/>
                    </a:cubicBezTo>
                    <a:cubicBezTo>
                      <a:pt x="67" y="35"/>
                      <a:pt x="68" y="35"/>
                      <a:pt x="69" y="35"/>
                    </a:cubicBezTo>
                    <a:cubicBezTo>
                      <a:pt x="70" y="34"/>
                      <a:pt x="73" y="34"/>
                      <a:pt x="75" y="34"/>
                    </a:cubicBezTo>
                    <a:cubicBezTo>
                      <a:pt x="79" y="33"/>
                      <a:pt x="84" y="33"/>
                      <a:pt x="85" y="30"/>
                    </a:cubicBezTo>
                    <a:cubicBezTo>
                      <a:pt x="86" y="27"/>
                      <a:pt x="86" y="23"/>
                      <a:pt x="84" y="21"/>
                    </a:cubicBezTo>
                    <a:cubicBezTo>
                      <a:pt x="83" y="21"/>
                      <a:pt x="82" y="20"/>
                      <a:pt x="81" y="20"/>
                    </a:cubicBezTo>
                    <a:cubicBezTo>
                      <a:pt x="79" y="19"/>
                      <a:pt x="78" y="18"/>
                      <a:pt x="79" y="16"/>
                    </a:cubicBezTo>
                    <a:cubicBezTo>
                      <a:pt x="79" y="15"/>
                      <a:pt x="80" y="14"/>
                      <a:pt x="82" y="14"/>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4" name="Freeform 77">
                <a:extLst>
                  <a:ext uri="{FF2B5EF4-FFF2-40B4-BE49-F238E27FC236}">
                    <a16:creationId xmlns:a16="http://schemas.microsoft.com/office/drawing/2014/main" id="{9B44532E-7BCF-400E-B753-0040E9B1C57A}"/>
                  </a:ext>
                </a:extLst>
              </p:cNvPr>
              <p:cNvSpPr>
                <a:spLocks/>
              </p:cNvSpPr>
              <p:nvPr/>
            </p:nvSpPr>
            <p:spPr bwMode="auto">
              <a:xfrm>
                <a:off x="1308" y="1406"/>
                <a:ext cx="167" cy="50"/>
              </a:xfrm>
              <a:custGeom>
                <a:avLst/>
                <a:gdLst>
                  <a:gd name="T0" fmla="*/ 91 w 92"/>
                  <a:gd name="T1" fmla="*/ 10 h 28"/>
                  <a:gd name="T2" fmla="*/ 89 w 92"/>
                  <a:gd name="T3" fmla="*/ 9 h 28"/>
                  <a:gd name="T4" fmla="*/ 86 w 92"/>
                  <a:gd name="T5" fmla="*/ 8 h 28"/>
                  <a:gd name="T6" fmla="*/ 83 w 92"/>
                  <a:gd name="T7" fmla="*/ 8 h 28"/>
                  <a:gd name="T8" fmla="*/ 81 w 92"/>
                  <a:gd name="T9" fmla="*/ 9 h 28"/>
                  <a:gd name="T10" fmla="*/ 75 w 92"/>
                  <a:gd name="T11" fmla="*/ 12 h 28"/>
                  <a:gd name="T12" fmla="*/ 74 w 92"/>
                  <a:gd name="T13" fmla="*/ 12 h 28"/>
                  <a:gd name="T14" fmla="*/ 74 w 92"/>
                  <a:gd name="T15" fmla="*/ 9 h 28"/>
                  <a:gd name="T16" fmla="*/ 73 w 92"/>
                  <a:gd name="T17" fmla="*/ 7 h 28"/>
                  <a:gd name="T18" fmla="*/ 70 w 92"/>
                  <a:gd name="T19" fmla="*/ 4 h 28"/>
                  <a:gd name="T20" fmla="*/ 69 w 92"/>
                  <a:gd name="T21" fmla="*/ 4 h 28"/>
                  <a:gd name="T22" fmla="*/ 66 w 92"/>
                  <a:gd name="T23" fmla="*/ 5 h 28"/>
                  <a:gd name="T24" fmla="*/ 64 w 92"/>
                  <a:gd name="T25" fmla="*/ 6 h 28"/>
                  <a:gd name="T26" fmla="*/ 62 w 92"/>
                  <a:gd name="T27" fmla="*/ 4 h 28"/>
                  <a:gd name="T28" fmla="*/ 55 w 92"/>
                  <a:gd name="T29" fmla="*/ 0 h 28"/>
                  <a:gd name="T30" fmla="*/ 53 w 92"/>
                  <a:gd name="T31" fmla="*/ 0 h 28"/>
                  <a:gd name="T32" fmla="*/ 44 w 92"/>
                  <a:gd name="T33" fmla="*/ 3 h 28"/>
                  <a:gd name="T34" fmla="*/ 30 w 92"/>
                  <a:gd name="T35" fmla="*/ 7 h 28"/>
                  <a:gd name="T36" fmla="*/ 25 w 92"/>
                  <a:gd name="T37" fmla="*/ 6 h 28"/>
                  <a:gd name="T38" fmla="*/ 10 w 92"/>
                  <a:gd name="T39" fmla="*/ 5 h 28"/>
                  <a:gd name="T40" fmla="*/ 7 w 92"/>
                  <a:gd name="T41" fmla="*/ 5 h 28"/>
                  <a:gd name="T42" fmla="*/ 5 w 92"/>
                  <a:gd name="T43" fmla="*/ 5 h 28"/>
                  <a:gd name="T44" fmla="*/ 5 w 92"/>
                  <a:gd name="T45" fmla="*/ 8 h 28"/>
                  <a:gd name="T46" fmla="*/ 4 w 92"/>
                  <a:gd name="T47" fmla="*/ 7 h 28"/>
                  <a:gd name="T48" fmla="*/ 4 w 92"/>
                  <a:gd name="T49" fmla="*/ 8 h 28"/>
                  <a:gd name="T50" fmla="*/ 1 w 92"/>
                  <a:gd name="T51" fmla="*/ 18 h 28"/>
                  <a:gd name="T52" fmla="*/ 1 w 92"/>
                  <a:gd name="T53" fmla="*/ 20 h 28"/>
                  <a:gd name="T54" fmla="*/ 2 w 92"/>
                  <a:gd name="T55" fmla="*/ 22 h 28"/>
                  <a:gd name="T56" fmla="*/ 2 w 92"/>
                  <a:gd name="T57" fmla="*/ 24 h 28"/>
                  <a:gd name="T58" fmla="*/ 2 w 92"/>
                  <a:gd name="T59" fmla="*/ 28 h 28"/>
                  <a:gd name="T60" fmla="*/ 4 w 92"/>
                  <a:gd name="T61" fmla="*/ 28 h 28"/>
                  <a:gd name="T62" fmla="*/ 5 w 92"/>
                  <a:gd name="T63" fmla="*/ 27 h 28"/>
                  <a:gd name="T64" fmla="*/ 6 w 92"/>
                  <a:gd name="T65" fmla="*/ 27 h 28"/>
                  <a:gd name="T66" fmla="*/ 6 w 92"/>
                  <a:gd name="T67" fmla="*/ 26 h 28"/>
                  <a:gd name="T68" fmla="*/ 7 w 92"/>
                  <a:gd name="T69" fmla="*/ 25 h 28"/>
                  <a:gd name="T70" fmla="*/ 10 w 92"/>
                  <a:gd name="T71" fmla="*/ 24 h 28"/>
                  <a:gd name="T72" fmla="*/ 13 w 92"/>
                  <a:gd name="T73" fmla="*/ 24 h 28"/>
                  <a:gd name="T74" fmla="*/ 14 w 92"/>
                  <a:gd name="T75" fmla="*/ 24 h 28"/>
                  <a:gd name="T76" fmla="*/ 18 w 92"/>
                  <a:gd name="T77" fmla="*/ 25 h 28"/>
                  <a:gd name="T78" fmla="*/ 29 w 92"/>
                  <a:gd name="T79" fmla="*/ 24 h 28"/>
                  <a:gd name="T80" fmla="*/ 33 w 92"/>
                  <a:gd name="T81" fmla="*/ 21 h 28"/>
                  <a:gd name="T82" fmla="*/ 34 w 92"/>
                  <a:gd name="T83" fmla="*/ 19 h 28"/>
                  <a:gd name="T84" fmla="*/ 39 w 92"/>
                  <a:gd name="T85" fmla="*/ 18 h 28"/>
                  <a:gd name="T86" fmla="*/ 48 w 92"/>
                  <a:gd name="T87" fmla="*/ 16 h 28"/>
                  <a:gd name="T88" fmla="*/ 50 w 92"/>
                  <a:gd name="T89" fmla="*/ 13 h 28"/>
                  <a:gd name="T90" fmla="*/ 51 w 92"/>
                  <a:gd name="T91" fmla="*/ 11 h 28"/>
                  <a:gd name="T92" fmla="*/ 53 w 92"/>
                  <a:gd name="T93" fmla="*/ 10 h 28"/>
                  <a:gd name="T94" fmla="*/ 55 w 92"/>
                  <a:gd name="T95" fmla="*/ 12 h 28"/>
                  <a:gd name="T96" fmla="*/ 56 w 92"/>
                  <a:gd name="T97" fmla="*/ 13 h 28"/>
                  <a:gd name="T98" fmla="*/ 60 w 92"/>
                  <a:gd name="T99" fmla="*/ 14 h 28"/>
                  <a:gd name="T100" fmla="*/ 62 w 92"/>
                  <a:gd name="T101" fmla="*/ 15 h 28"/>
                  <a:gd name="T102" fmla="*/ 66 w 92"/>
                  <a:gd name="T103" fmla="*/ 16 h 28"/>
                  <a:gd name="T104" fmla="*/ 69 w 92"/>
                  <a:gd name="T105" fmla="*/ 17 h 28"/>
                  <a:gd name="T106" fmla="*/ 71 w 92"/>
                  <a:gd name="T107" fmla="*/ 19 h 28"/>
                  <a:gd name="T108" fmla="*/ 75 w 92"/>
                  <a:gd name="T109" fmla="*/ 21 h 28"/>
                  <a:gd name="T110" fmla="*/ 77 w 92"/>
                  <a:gd name="T111" fmla="*/ 21 h 28"/>
                  <a:gd name="T112" fmla="*/ 82 w 92"/>
                  <a:gd name="T113" fmla="*/ 20 h 28"/>
                  <a:gd name="T114" fmla="*/ 86 w 92"/>
                  <a:gd name="T115" fmla="*/ 18 h 28"/>
                  <a:gd name="T116" fmla="*/ 92 w 92"/>
                  <a:gd name="T117" fmla="*/ 12 h 28"/>
                  <a:gd name="T118" fmla="*/ 92 w 92"/>
                  <a:gd name="T119" fmla="*/ 11 h 28"/>
                  <a:gd name="T120" fmla="*/ 91 w 92"/>
                  <a:gd name="T121"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28">
                    <a:moveTo>
                      <a:pt x="91" y="10"/>
                    </a:moveTo>
                    <a:cubicBezTo>
                      <a:pt x="90" y="10"/>
                      <a:pt x="90" y="10"/>
                      <a:pt x="89" y="9"/>
                    </a:cubicBezTo>
                    <a:cubicBezTo>
                      <a:pt x="88" y="8"/>
                      <a:pt x="87" y="8"/>
                      <a:pt x="86" y="8"/>
                    </a:cubicBezTo>
                    <a:cubicBezTo>
                      <a:pt x="85" y="8"/>
                      <a:pt x="84" y="8"/>
                      <a:pt x="83" y="8"/>
                    </a:cubicBezTo>
                    <a:cubicBezTo>
                      <a:pt x="83" y="9"/>
                      <a:pt x="82" y="9"/>
                      <a:pt x="81" y="9"/>
                    </a:cubicBezTo>
                    <a:cubicBezTo>
                      <a:pt x="79" y="11"/>
                      <a:pt x="77" y="12"/>
                      <a:pt x="75" y="12"/>
                    </a:cubicBezTo>
                    <a:cubicBezTo>
                      <a:pt x="75" y="12"/>
                      <a:pt x="75" y="12"/>
                      <a:pt x="74" y="12"/>
                    </a:cubicBezTo>
                    <a:cubicBezTo>
                      <a:pt x="74" y="11"/>
                      <a:pt x="74" y="10"/>
                      <a:pt x="74" y="9"/>
                    </a:cubicBezTo>
                    <a:cubicBezTo>
                      <a:pt x="74" y="8"/>
                      <a:pt x="74" y="8"/>
                      <a:pt x="73" y="7"/>
                    </a:cubicBezTo>
                    <a:cubicBezTo>
                      <a:pt x="73" y="6"/>
                      <a:pt x="72" y="5"/>
                      <a:pt x="70" y="4"/>
                    </a:cubicBezTo>
                    <a:cubicBezTo>
                      <a:pt x="70" y="4"/>
                      <a:pt x="69" y="4"/>
                      <a:pt x="69" y="4"/>
                    </a:cubicBezTo>
                    <a:cubicBezTo>
                      <a:pt x="68" y="4"/>
                      <a:pt x="67" y="5"/>
                      <a:pt x="66" y="5"/>
                    </a:cubicBezTo>
                    <a:cubicBezTo>
                      <a:pt x="66" y="5"/>
                      <a:pt x="65" y="6"/>
                      <a:pt x="64" y="6"/>
                    </a:cubicBezTo>
                    <a:cubicBezTo>
                      <a:pt x="64" y="6"/>
                      <a:pt x="63" y="6"/>
                      <a:pt x="62" y="4"/>
                    </a:cubicBezTo>
                    <a:cubicBezTo>
                      <a:pt x="60" y="1"/>
                      <a:pt x="59" y="0"/>
                      <a:pt x="55" y="0"/>
                    </a:cubicBezTo>
                    <a:cubicBezTo>
                      <a:pt x="54" y="0"/>
                      <a:pt x="53" y="0"/>
                      <a:pt x="53" y="0"/>
                    </a:cubicBezTo>
                    <a:cubicBezTo>
                      <a:pt x="49" y="0"/>
                      <a:pt x="47" y="1"/>
                      <a:pt x="44" y="3"/>
                    </a:cubicBezTo>
                    <a:cubicBezTo>
                      <a:pt x="40" y="5"/>
                      <a:pt x="35" y="7"/>
                      <a:pt x="30" y="7"/>
                    </a:cubicBezTo>
                    <a:cubicBezTo>
                      <a:pt x="29" y="7"/>
                      <a:pt x="27" y="7"/>
                      <a:pt x="25" y="6"/>
                    </a:cubicBezTo>
                    <a:cubicBezTo>
                      <a:pt x="22" y="6"/>
                      <a:pt x="16" y="5"/>
                      <a:pt x="10" y="5"/>
                    </a:cubicBezTo>
                    <a:cubicBezTo>
                      <a:pt x="9" y="5"/>
                      <a:pt x="8" y="5"/>
                      <a:pt x="7" y="5"/>
                    </a:cubicBezTo>
                    <a:cubicBezTo>
                      <a:pt x="5" y="5"/>
                      <a:pt x="5" y="5"/>
                      <a:pt x="5" y="5"/>
                    </a:cubicBezTo>
                    <a:cubicBezTo>
                      <a:pt x="5" y="5"/>
                      <a:pt x="5" y="8"/>
                      <a:pt x="5" y="8"/>
                    </a:cubicBezTo>
                    <a:cubicBezTo>
                      <a:pt x="4" y="7"/>
                      <a:pt x="4" y="7"/>
                      <a:pt x="4" y="7"/>
                    </a:cubicBezTo>
                    <a:cubicBezTo>
                      <a:pt x="4" y="8"/>
                      <a:pt x="4" y="8"/>
                      <a:pt x="4" y="8"/>
                    </a:cubicBezTo>
                    <a:cubicBezTo>
                      <a:pt x="2" y="11"/>
                      <a:pt x="0" y="14"/>
                      <a:pt x="1" y="18"/>
                    </a:cubicBezTo>
                    <a:cubicBezTo>
                      <a:pt x="1" y="19"/>
                      <a:pt x="1" y="19"/>
                      <a:pt x="1" y="20"/>
                    </a:cubicBezTo>
                    <a:cubicBezTo>
                      <a:pt x="1" y="21"/>
                      <a:pt x="2" y="21"/>
                      <a:pt x="2" y="22"/>
                    </a:cubicBezTo>
                    <a:cubicBezTo>
                      <a:pt x="2" y="22"/>
                      <a:pt x="2" y="23"/>
                      <a:pt x="2" y="24"/>
                    </a:cubicBezTo>
                    <a:cubicBezTo>
                      <a:pt x="2" y="28"/>
                      <a:pt x="2" y="28"/>
                      <a:pt x="2" y="28"/>
                    </a:cubicBezTo>
                    <a:cubicBezTo>
                      <a:pt x="4" y="28"/>
                      <a:pt x="4" y="28"/>
                      <a:pt x="4" y="28"/>
                    </a:cubicBezTo>
                    <a:cubicBezTo>
                      <a:pt x="5" y="27"/>
                      <a:pt x="5" y="27"/>
                      <a:pt x="5" y="27"/>
                    </a:cubicBezTo>
                    <a:cubicBezTo>
                      <a:pt x="6" y="27"/>
                      <a:pt x="6" y="27"/>
                      <a:pt x="6" y="27"/>
                    </a:cubicBezTo>
                    <a:cubicBezTo>
                      <a:pt x="6" y="26"/>
                      <a:pt x="6" y="26"/>
                      <a:pt x="6" y="26"/>
                    </a:cubicBezTo>
                    <a:cubicBezTo>
                      <a:pt x="6" y="26"/>
                      <a:pt x="6" y="26"/>
                      <a:pt x="7" y="25"/>
                    </a:cubicBezTo>
                    <a:cubicBezTo>
                      <a:pt x="8" y="24"/>
                      <a:pt x="9" y="24"/>
                      <a:pt x="10" y="24"/>
                    </a:cubicBezTo>
                    <a:cubicBezTo>
                      <a:pt x="11" y="24"/>
                      <a:pt x="12" y="24"/>
                      <a:pt x="13" y="24"/>
                    </a:cubicBezTo>
                    <a:cubicBezTo>
                      <a:pt x="13" y="24"/>
                      <a:pt x="13" y="24"/>
                      <a:pt x="14" y="24"/>
                    </a:cubicBezTo>
                    <a:cubicBezTo>
                      <a:pt x="15" y="24"/>
                      <a:pt x="17" y="25"/>
                      <a:pt x="18" y="25"/>
                    </a:cubicBezTo>
                    <a:cubicBezTo>
                      <a:pt x="21" y="25"/>
                      <a:pt x="25" y="24"/>
                      <a:pt x="29" y="24"/>
                    </a:cubicBezTo>
                    <a:cubicBezTo>
                      <a:pt x="32" y="23"/>
                      <a:pt x="32" y="23"/>
                      <a:pt x="33" y="21"/>
                    </a:cubicBezTo>
                    <a:cubicBezTo>
                      <a:pt x="33" y="20"/>
                      <a:pt x="34" y="20"/>
                      <a:pt x="34" y="19"/>
                    </a:cubicBezTo>
                    <a:cubicBezTo>
                      <a:pt x="36" y="19"/>
                      <a:pt x="37" y="18"/>
                      <a:pt x="39" y="18"/>
                    </a:cubicBezTo>
                    <a:cubicBezTo>
                      <a:pt x="42" y="18"/>
                      <a:pt x="45" y="17"/>
                      <a:pt x="48" y="16"/>
                    </a:cubicBezTo>
                    <a:cubicBezTo>
                      <a:pt x="50" y="15"/>
                      <a:pt x="50" y="14"/>
                      <a:pt x="50" y="13"/>
                    </a:cubicBezTo>
                    <a:cubicBezTo>
                      <a:pt x="50" y="12"/>
                      <a:pt x="50" y="11"/>
                      <a:pt x="51" y="11"/>
                    </a:cubicBezTo>
                    <a:cubicBezTo>
                      <a:pt x="52" y="10"/>
                      <a:pt x="52" y="10"/>
                      <a:pt x="53" y="10"/>
                    </a:cubicBezTo>
                    <a:cubicBezTo>
                      <a:pt x="53" y="10"/>
                      <a:pt x="54" y="11"/>
                      <a:pt x="55" y="12"/>
                    </a:cubicBezTo>
                    <a:cubicBezTo>
                      <a:pt x="55" y="12"/>
                      <a:pt x="56" y="12"/>
                      <a:pt x="56" y="13"/>
                    </a:cubicBezTo>
                    <a:cubicBezTo>
                      <a:pt x="57" y="13"/>
                      <a:pt x="59" y="14"/>
                      <a:pt x="60" y="14"/>
                    </a:cubicBezTo>
                    <a:cubicBezTo>
                      <a:pt x="61" y="15"/>
                      <a:pt x="62" y="15"/>
                      <a:pt x="62" y="15"/>
                    </a:cubicBezTo>
                    <a:cubicBezTo>
                      <a:pt x="63" y="16"/>
                      <a:pt x="65" y="16"/>
                      <a:pt x="66" y="16"/>
                    </a:cubicBezTo>
                    <a:cubicBezTo>
                      <a:pt x="67" y="17"/>
                      <a:pt x="68" y="17"/>
                      <a:pt x="69" y="17"/>
                    </a:cubicBezTo>
                    <a:cubicBezTo>
                      <a:pt x="70" y="18"/>
                      <a:pt x="70" y="18"/>
                      <a:pt x="71" y="19"/>
                    </a:cubicBezTo>
                    <a:cubicBezTo>
                      <a:pt x="72" y="20"/>
                      <a:pt x="74" y="20"/>
                      <a:pt x="75" y="21"/>
                    </a:cubicBezTo>
                    <a:cubicBezTo>
                      <a:pt x="76" y="21"/>
                      <a:pt x="76" y="21"/>
                      <a:pt x="77" y="21"/>
                    </a:cubicBezTo>
                    <a:cubicBezTo>
                      <a:pt x="78" y="21"/>
                      <a:pt x="80" y="21"/>
                      <a:pt x="82" y="20"/>
                    </a:cubicBezTo>
                    <a:cubicBezTo>
                      <a:pt x="83" y="19"/>
                      <a:pt x="85" y="18"/>
                      <a:pt x="86" y="18"/>
                    </a:cubicBezTo>
                    <a:cubicBezTo>
                      <a:pt x="89" y="17"/>
                      <a:pt x="91" y="16"/>
                      <a:pt x="92" y="12"/>
                    </a:cubicBezTo>
                    <a:cubicBezTo>
                      <a:pt x="92" y="11"/>
                      <a:pt x="92" y="11"/>
                      <a:pt x="92" y="11"/>
                    </a:cubicBezTo>
                    <a:lnTo>
                      <a:pt x="91" y="10"/>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5" name="Freeform 78">
                <a:extLst>
                  <a:ext uri="{FF2B5EF4-FFF2-40B4-BE49-F238E27FC236}">
                    <a16:creationId xmlns:a16="http://schemas.microsoft.com/office/drawing/2014/main" id="{2D6EF1F1-D982-49DB-A765-2DF8DF2FB14B}"/>
                  </a:ext>
                </a:extLst>
              </p:cNvPr>
              <p:cNvSpPr>
                <a:spLocks/>
              </p:cNvSpPr>
              <p:nvPr/>
            </p:nvSpPr>
            <p:spPr bwMode="auto">
              <a:xfrm>
                <a:off x="1402" y="1475"/>
                <a:ext cx="388" cy="330"/>
              </a:xfrm>
              <a:custGeom>
                <a:avLst/>
                <a:gdLst>
                  <a:gd name="T0" fmla="*/ 208 w 214"/>
                  <a:gd name="T1" fmla="*/ 130 h 182"/>
                  <a:gd name="T2" fmla="*/ 209 w 214"/>
                  <a:gd name="T3" fmla="*/ 121 h 182"/>
                  <a:gd name="T4" fmla="*/ 207 w 214"/>
                  <a:gd name="T5" fmla="*/ 112 h 182"/>
                  <a:gd name="T6" fmla="*/ 201 w 214"/>
                  <a:gd name="T7" fmla="*/ 89 h 182"/>
                  <a:gd name="T8" fmla="*/ 197 w 214"/>
                  <a:gd name="T9" fmla="*/ 71 h 182"/>
                  <a:gd name="T10" fmla="*/ 194 w 214"/>
                  <a:gd name="T11" fmla="*/ 54 h 182"/>
                  <a:gd name="T12" fmla="*/ 186 w 214"/>
                  <a:gd name="T13" fmla="*/ 57 h 182"/>
                  <a:gd name="T14" fmla="*/ 193 w 214"/>
                  <a:gd name="T15" fmla="*/ 44 h 182"/>
                  <a:gd name="T16" fmla="*/ 181 w 214"/>
                  <a:gd name="T17" fmla="*/ 23 h 182"/>
                  <a:gd name="T18" fmla="*/ 169 w 214"/>
                  <a:gd name="T19" fmla="*/ 6 h 182"/>
                  <a:gd name="T20" fmla="*/ 166 w 214"/>
                  <a:gd name="T21" fmla="*/ 10 h 182"/>
                  <a:gd name="T22" fmla="*/ 156 w 214"/>
                  <a:gd name="T23" fmla="*/ 18 h 182"/>
                  <a:gd name="T24" fmla="*/ 141 w 214"/>
                  <a:gd name="T25" fmla="*/ 15 h 182"/>
                  <a:gd name="T26" fmla="*/ 126 w 214"/>
                  <a:gd name="T27" fmla="*/ 24 h 182"/>
                  <a:gd name="T28" fmla="*/ 115 w 214"/>
                  <a:gd name="T29" fmla="*/ 19 h 182"/>
                  <a:gd name="T30" fmla="*/ 105 w 214"/>
                  <a:gd name="T31" fmla="*/ 15 h 182"/>
                  <a:gd name="T32" fmla="*/ 104 w 214"/>
                  <a:gd name="T33" fmla="*/ 8 h 182"/>
                  <a:gd name="T34" fmla="*/ 92 w 214"/>
                  <a:gd name="T35" fmla="*/ 9 h 182"/>
                  <a:gd name="T36" fmla="*/ 81 w 214"/>
                  <a:gd name="T37" fmla="*/ 11 h 182"/>
                  <a:gd name="T38" fmla="*/ 76 w 214"/>
                  <a:gd name="T39" fmla="*/ 8 h 182"/>
                  <a:gd name="T40" fmla="*/ 73 w 214"/>
                  <a:gd name="T41" fmla="*/ 9 h 182"/>
                  <a:gd name="T42" fmla="*/ 67 w 214"/>
                  <a:gd name="T43" fmla="*/ 6 h 182"/>
                  <a:gd name="T44" fmla="*/ 58 w 214"/>
                  <a:gd name="T45" fmla="*/ 0 h 182"/>
                  <a:gd name="T46" fmla="*/ 52 w 214"/>
                  <a:gd name="T47" fmla="*/ 0 h 182"/>
                  <a:gd name="T48" fmla="*/ 41 w 214"/>
                  <a:gd name="T49" fmla="*/ 11 h 182"/>
                  <a:gd name="T50" fmla="*/ 38 w 214"/>
                  <a:gd name="T51" fmla="*/ 22 h 182"/>
                  <a:gd name="T52" fmla="*/ 21 w 214"/>
                  <a:gd name="T53" fmla="*/ 35 h 182"/>
                  <a:gd name="T54" fmla="*/ 5 w 214"/>
                  <a:gd name="T55" fmla="*/ 49 h 182"/>
                  <a:gd name="T56" fmla="*/ 2 w 214"/>
                  <a:gd name="T57" fmla="*/ 58 h 182"/>
                  <a:gd name="T58" fmla="*/ 7 w 214"/>
                  <a:gd name="T59" fmla="*/ 64 h 182"/>
                  <a:gd name="T60" fmla="*/ 12 w 214"/>
                  <a:gd name="T61" fmla="*/ 75 h 182"/>
                  <a:gd name="T62" fmla="*/ 24 w 214"/>
                  <a:gd name="T63" fmla="*/ 86 h 182"/>
                  <a:gd name="T64" fmla="*/ 27 w 214"/>
                  <a:gd name="T65" fmla="*/ 89 h 182"/>
                  <a:gd name="T66" fmla="*/ 37 w 214"/>
                  <a:gd name="T67" fmla="*/ 99 h 182"/>
                  <a:gd name="T68" fmla="*/ 46 w 214"/>
                  <a:gd name="T69" fmla="*/ 112 h 182"/>
                  <a:gd name="T70" fmla="*/ 48 w 214"/>
                  <a:gd name="T71" fmla="*/ 121 h 182"/>
                  <a:gd name="T72" fmla="*/ 61 w 214"/>
                  <a:gd name="T73" fmla="*/ 116 h 182"/>
                  <a:gd name="T74" fmla="*/ 70 w 214"/>
                  <a:gd name="T75" fmla="*/ 104 h 182"/>
                  <a:gd name="T76" fmla="*/ 80 w 214"/>
                  <a:gd name="T77" fmla="*/ 91 h 182"/>
                  <a:gd name="T78" fmla="*/ 91 w 214"/>
                  <a:gd name="T79" fmla="*/ 91 h 182"/>
                  <a:gd name="T80" fmla="*/ 114 w 214"/>
                  <a:gd name="T81" fmla="*/ 93 h 182"/>
                  <a:gd name="T82" fmla="*/ 125 w 214"/>
                  <a:gd name="T83" fmla="*/ 115 h 182"/>
                  <a:gd name="T84" fmla="*/ 126 w 214"/>
                  <a:gd name="T85" fmla="*/ 120 h 182"/>
                  <a:gd name="T86" fmla="*/ 130 w 214"/>
                  <a:gd name="T87" fmla="*/ 130 h 182"/>
                  <a:gd name="T88" fmla="*/ 126 w 214"/>
                  <a:gd name="T89" fmla="*/ 147 h 182"/>
                  <a:gd name="T90" fmla="*/ 138 w 214"/>
                  <a:gd name="T91" fmla="*/ 139 h 182"/>
                  <a:gd name="T92" fmla="*/ 145 w 214"/>
                  <a:gd name="T93" fmla="*/ 140 h 182"/>
                  <a:gd name="T94" fmla="*/ 160 w 214"/>
                  <a:gd name="T95" fmla="*/ 146 h 182"/>
                  <a:gd name="T96" fmla="*/ 163 w 214"/>
                  <a:gd name="T97" fmla="*/ 160 h 182"/>
                  <a:gd name="T98" fmla="*/ 161 w 214"/>
                  <a:gd name="T99" fmla="*/ 173 h 182"/>
                  <a:gd name="T100" fmla="*/ 164 w 214"/>
                  <a:gd name="T101" fmla="*/ 176 h 182"/>
                  <a:gd name="T102" fmla="*/ 171 w 214"/>
                  <a:gd name="T103" fmla="*/ 182 h 182"/>
                  <a:gd name="T104" fmla="*/ 183 w 214"/>
                  <a:gd name="T105" fmla="*/ 168 h 182"/>
                  <a:gd name="T106" fmla="*/ 192 w 214"/>
                  <a:gd name="T107" fmla="*/ 169 h 182"/>
                  <a:gd name="T108" fmla="*/ 196 w 214"/>
                  <a:gd name="T109" fmla="*/ 168 h 182"/>
                  <a:gd name="T110" fmla="*/ 201 w 214"/>
                  <a:gd name="T111" fmla="*/ 157 h 182"/>
                  <a:gd name="T112" fmla="*/ 200 w 214"/>
                  <a:gd name="T113" fmla="*/ 149 h 182"/>
                  <a:gd name="T114" fmla="*/ 202 w 214"/>
                  <a:gd name="T115" fmla="*/ 138 h 182"/>
                  <a:gd name="T116" fmla="*/ 209 w 214"/>
                  <a:gd name="T117" fmla="*/ 141 h 182"/>
                  <a:gd name="T118" fmla="*/ 213 w 214"/>
                  <a:gd name="T119" fmla="*/ 14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4" h="182">
                    <a:moveTo>
                      <a:pt x="213" y="135"/>
                    </a:moveTo>
                    <a:cubicBezTo>
                      <a:pt x="212" y="133"/>
                      <a:pt x="212" y="133"/>
                      <a:pt x="211" y="133"/>
                    </a:cubicBezTo>
                    <a:cubicBezTo>
                      <a:pt x="211" y="133"/>
                      <a:pt x="211" y="133"/>
                      <a:pt x="210" y="133"/>
                    </a:cubicBezTo>
                    <a:cubicBezTo>
                      <a:pt x="210" y="132"/>
                      <a:pt x="209" y="131"/>
                      <a:pt x="208" y="130"/>
                    </a:cubicBezTo>
                    <a:cubicBezTo>
                      <a:pt x="207" y="129"/>
                      <a:pt x="207" y="129"/>
                      <a:pt x="206" y="128"/>
                    </a:cubicBezTo>
                    <a:cubicBezTo>
                      <a:pt x="205" y="126"/>
                      <a:pt x="205" y="125"/>
                      <a:pt x="206" y="123"/>
                    </a:cubicBezTo>
                    <a:cubicBezTo>
                      <a:pt x="206" y="122"/>
                      <a:pt x="207" y="122"/>
                      <a:pt x="207" y="121"/>
                    </a:cubicBezTo>
                    <a:cubicBezTo>
                      <a:pt x="208" y="121"/>
                      <a:pt x="208" y="121"/>
                      <a:pt x="209" y="121"/>
                    </a:cubicBezTo>
                    <a:cubicBezTo>
                      <a:pt x="212" y="120"/>
                      <a:pt x="212" y="120"/>
                      <a:pt x="212" y="120"/>
                    </a:cubicBezTo>
                    <a:cubicBezTo>
                      <a:pt x="210" y="117"/>
                      <a:pt x="210" y="117"/>
                      <a:pt x="210" y="117"/>
                    </a:cubicBezTo>
                    <a:cubicBezTo>
                      <a:pt x="209" y="116"/>
                      <a:pt x="208" y="115"/>
                      <a:pt x="207" y="114"/>
                    </a:cubicBezTo>
                    <a:cubicBezTo>
                      <a:pt x="207" y="113"/>
                      <a:pt x="207" y="113"/>
                      <a:pt x="207" y="112"/>
                    </a:cubicBezTo>
                    <a:cubicBezTo>
                      <a:pt x="208" y="110"/>
                      <a:pt x="206" y="109"/>
                      <a:pt x="205" y="109"/>
                    </a:cubicBezTo>
                    <a:cubicBezTo>
                      <a:pt x="204" y="109"/>
                      <a:pt x="204" y="108"/>
                      <a:pt x="203" y="108"/>
                    </a:cubicBezTo>
                    <a:cubicBezTo>
                      <a:pt x="201" y="107"/>
                      <a:pt x="201" y="106"/>
                      <a:pt x="201" y="103"/>
                    </a:cubicBezTo>
                    <a:cubicBezTo>
                      <a:pt x="200" y="99"/>
                      <a:pt x="200" y="94"/>
                      <a:pt x="201" y="89"/>
                    </a:cubicBezTo>
                    <a:cubicBezTo>
                      <a:pt x="203" y="88"/>
                      <a:pt x="204" y="87"/>
                      <a:pt x="205" y="85"/>
                    </a:cubicBezTo>
                    <a:cubicBezTo>
                      <a:pt x="206" y="83"/>
                      <a:pt x="206" y="81"/>
                      <a:pt x="205" y="79"/>
                    </a:cubicBezTo>
                    <a:cubicBezTo>
                      <a:pt x="204" y="77"/>
                      <a:pt x="202" y="76"/>
                      <a:pt x="201" y="75"/>
                    </a:cubicBezTo>
                    <a:cubicBezTo>
                      <a:pt x="199" y="74"/>
                      <a:pt x="197" y="73"/>
                      <a:pt x="197" y="71"/>
                    </a:cubicBezTo>
                    <a:cubicBezTo>
                      <a:pt x="196" y="69"/>
                      <a:pt x="196" y="67"/>
                      <a:pt x="196" y="64"/>
                    </a:cubicBezTo>
                    <a:cubicBezTo>
                      <a:pt x="197" y="62"/>
                      <a:pt x="197" y="59"/>
                      <a:pt x="196" y="57"/>
                    </a:cubicBezTo>
                    <a:cubicBezTo>
                      <a:pt x="196" y="55"/>
                      <a:pt x="195" y="54"/>
                      <a:pt x="194" y="54"/>
                    </a:cubicBezTo>
                    <a:cubicBezTo>
                      <a:pt x="194" y="54"/>
                      <a:pt x="194" y="54"/>
                      <a:pt x="194" y="54"/>
                    </a:cubicBezTo>
                    <a:cubicBezTo>
                      <a:pt x="193" y="54"/>
                      <a:pt x="193" y="54"/>
                      <a:pt x="193" y="54"/>
                    </a:cubicBezTo>
                    <a:cubicBezTo>
                      <a:pt x="193" y="54"/>
                      <a:pt x="192" y="54"/>
                      <a:pt x="190" y="55"/>
                    </a:cubicBezTo>
                    <a:cubicBezTo>
                      <a:pt x="189" y="56"/>
                      <a:pt x="188" y="57"/>
                      <a:pt x="187" y="57"/>
                    </a:cubicBezTo>
                    <a:cubicBezTo>
                      <a:pt x="187" y="57"/>
                      <a:pt x="186" y="57"/>
                      <a:pt x="186" y="57"/>
                    </a:cubicBezTo>
                    <a:cubicBezTo>
                      <a:pt x="186" y="57"/>
                      <a:pt x="185" y="56"/>
                      <a:pt x="185" y="56"/>
                    </a:cubicBezTo>
                    <a:cubicBezTo>
                      <a:pt x="185" y="54"/>
                      <a:pt x="188" y="51"/>
                      <a:pt x="190" y="50"/>
                    </a:cubicBezTo>
                    <a:cubicBezTo>
                      <a:pt x="191" y="49"/>
                      <a:pt x="191" y="49"/>
                      <a:pt x="191" y="49"/>
                    </a:cubicBezTo>
                    <a:cubicBezTo>
                      <a:pt x="193" y="47"/>
                      <a:pt x="193" y="46"/>
                      <a:pt x="193" y="44"/>
                    </a:cubicBezTo>
                    <a:cubicBezTo>
                      <a:pt x="193" y="41"/>
                      <a:pt x="190" y="39"/>
                      <a:pt x="187" y="38"/>
                    </a:cubicBezTo>
                    <a:cubicBezTo>
                      <a:pt x="183" y="35"/>
                      <a:pt x="183" y="33"/>
                      <a:pt x="183" y="30"/>
                    </a:cubicBezTo>
                    <a:cubicBezTo>
                      <a:pt x="183" y="29"/>
                      <a:pt x="183" y="28"/>
                      <a:pt x="183" y="27"/>
                    </a:cubicBezTo>
                    <a:cubicBezTo>
                      <a:pt x="182" y="25"/>
                      <a:pt x="181" y="24"/>
                      <a:pt x="181" y="23"/>
                    </a:cubicBezTo>
                    <a:cubicBezTo>
                      <a:pt x="180" y="22"/>
                      <a:pt x="180" y="22"/>
                      <a:pt x="179" y="21"/>
                    </a:cubicBezTo>
                    <a:cubicBezTo>
                      <a:pt x="178" y="19"/>
                      <a:pt x="178" y="18"/>
                      <a:pt x="178" y="15"/>
                    </a:cubicBezTo>
                    <a:cubicBezTo>
                      <a:pt x="178" y="14"/>
                      <a:pt x="178" y="14"/>
                      <a:pt x="178" y="14"/>
                    </a:cubicBezTo>
                    <a:cubicBezTo>
                      <a:pt x="177" y="10"/>
                      <a:pt x="173" y="6"/>
                      <a:pt x="169" y="6"/>
                    </a:cubicBezTo>
                    <a:cubicBezTo>
                      <a:pt x="168" y="6"/>
                      <a:pt x="168" y="6"/>
                      <a:pt x="168" y="6"/>
                    </a:cubicBezTo>
                    <a:cubicBezTo>
                      <a:pt x="167" y="6"/>
                      <a:pt x="167" y="6"/>
                      <a:pt x="167" y="6"/>
                    </a:cubicBezTo>
                    <a:cubicBezTo>
                      <a:pt x="166" y="7"/>
                      <a:pt x="166" y="7"/>
                      <a:pt x="166" y="7"/>
                    </a:cubicBezTo>
                    <a:cubicBezTo>
                      <a:pt x="166" y="8"/>
                      <a:pt x="166" y="8"/>
                      <a:pt x="166" y="10"/>
                    </a:cubicBezTo>
                    <a:cubicBezTo>
                      <a:pt x="166" y="13"/>
                      <a:pt x="166" y="15"/>
                      <a:pt x="164" y="16"/>
                    </a:cubicBezTo>
                    <a:cubicBezTo>
                      <a:pt x="163" y="16"/>
                      <a:pt x="162" y="16"/>
                      <a:pt x="162" y="16"/>
                    </a:cubicBezTo>
                    <a:cubicBezTo>
                      <a:pt x="160" y="16"/>
                      <a:pt x="159" y="16"/>
                      <a:pt x="157" y="17"/>
                    </a:cubicBezTo>
                    <a:cubicBezTo>
                      <a:pt x="157" y="18"/>
                      <a:pt x="157" y="18"/>
                      <a:pt x="156" y="18"/>
                    </a:cubicBezTo>
                    <a:cubicBezTo>
                      <a:pt x="155" y="19"/>
                      <a:pt x="154" y="20"/>
                      <a:pt x="153" y="20"/>
                    </a:cubicBezTo>
                    <a:cubicBezTo>
                      <a:pt x="151" y="20"/>
                      <a:pt x="149" y="19"/>
                      <a:pt x="148" y="18"/>
                    </a:cubicBezTo>
                    <a:cubicBezTo>
                      <a:pt x="146" y="16"/>
                      <a:pt x="144" y="15"/>
                      <a:pt x="142" y="15"/>
                    </a:cubicBezTo>
                    <a:cubicBezTo>
                      <a:pt x="141" y="15"/>
                      <a:pt x="141" y="15"/>
                      <a:pt x="141" y="15"/>
                    </a:cubicBezTo>
                    <a:cubicBezTo>
                      <a:pt x="137" y="15"/>
                      <a:pt x="135" y="17"/>
                      <a:pt x="132" y="20"/>
                    </a:cubicBezTo>
                    <a:cubicBezTo>
                      <a:pt x="131" y="21"/>
                      <a:pt x="130" y="22"/>
                      <a:pt x="129" y="23"/>
                    </a:cubicBezTo>
                    <a:cubicBezTo>
                      <a:pt x="129" y="23"/>
                      <a:pt x="128" y="24"/>
                      <a:pt x="126" y="24"/>
                    </a:cubicBezTo>
                    <a:cubicBezTo>
                      <a:pt x="126" y="24"/>
                      <a:pt x="126" y="24"/>
                      <a:pt x="126" y="24"/>
                    </a:cubicBezTo>
                    <a:cubicBezTo>
                      <a:pt x="125" y="24"/>
                      <a:pt x="125" y="23"/>
                      <a:pt x="125" y="21"/>
                    </a:cubicBezTo>
                    <a:cubicBezTo>
                      <a:pt x="124" y="19"/>
                      <a:pt x="124" y="18"/>
                      <a:pt x="122" y="17"/>
                    </a:cubicBezTo>
                    <a:cubicBezTo>
                      <a:pt x="122" y="16"/>
                      <a:pt x="121" y="15"/>
                      <a:pt x="120" y="15"/>
                    </a:cubicBezTo>
                    <a:cubicBezTo>
                      <a:pt x="118" y="15"/>
                      <a:pt x="116" y="17"/>
                      <a:pt x="115" y="19"/>
                    </a:cubicBezTo>
                    <a:cubicBezTo>
                      <a:pt x="114" y="20"/>
                      <a:pt x="113" y="21"/>
                      <a:pt x="112" y="21"/>
                    </a:cubicBezTo>
                    <a:cubicBezTo>
                      <a:pt x="112" y="22"/>
                      <a:pt x="111" y="22"/>
                      <a:pt x="111" y="22"/>
                    </a:cubicBezTo>
                    <a:cubicBezTo>
                      <a:pt x="110" y="22"/>
                      <a:pt x="109" y="21"/>
                      <a:pt x="108" y="21"/>
                    </a:cubicBezTo>
                    <a:cubicBezTo>
                      <a:pt x="106" y="19"/>
                      <a:pt x="105" y="17"/>
                      <a:pt x="105" y="15"/>
                    </a:cubicBezTo>
                    <a:cubicBezTo>
                      <a:pt x="105" y="13"/>
                      <a:pt x="106" y="12"/>
                      <a:pt x="106" y="11"/>
                    </a:cubicBezTo>
                    <a:cubicBezTo>
                      <a:pt x="106" y="10"/>
                      <a:pt x="106" y="10"/>
                      <a:pt x="106" y="10"/>
                    </a:cubicBezTo>
                    <a:cubicBezTo>
                      <a:pt x="107" y="7"/>
                      <a:pt x="107" y="7"/>
                      <a:pt x="107" y="7"/>
                    </a:cubicBezTo>
                    <a:cubicBezTo>
                      <a:pt x="104" y="8"/>
                      <a:pt x="104" y="8"/>
                      <a:pt x="104" y="8"/>
                    </a:cubicBezTo>
                    <a:cubicBezTo>
                      <a:pt x="102" y="8"/>
                      <a:pt x="99" y="8"/>
                      <a:pt x="97" y="8"/>
                    </a:cubicBezTo>
                    <a:cubicBezTo>
                      <a:pt x="96" y="9"/>
                      <a:pt x="96" y="9"/>
                      <a:pt x="96" y="9"/>
                    </a:cubicBezTo>
                    <a:cubicBezTo>
                      <a:pt x="95" y="9"/>
                      <a:pt x="95" y="9"/>
                      <a:pt x="94" y="9"/>
                    </a:cubicBezTo>
                    <a:cubicBezTo>
                      <a:pt x="94" y="9"/>
                      <a:pt x="93" y="9"/>
                      <a:pt x="92" y="9"/>
                    </a:cubicBezTo>
                    <a:cubicBezTo>
                      <a:pt x="91" y="8"/>
                      <a:pt x="91" y="8"/>
                      <a:pt x="90" y="8"/>
                    </a:cubicBezTo>
                    <a:cubicBezTo>
                      <a:pt x="89" y="8"/>
                      <a:pt x="87" y="9"/>
                      <a:pt x="85" y="10"/>
                    </a:cubicBezTo>
                    <a:cubicBezTo>
                      <a:pt x="85" y="10"/>
                      <a:pt x="84" y="10"/>
                      <a:pt x="84" y="10"/>
                    </a:cubicBezTo>
                    <a:cubicBezTo>
                      <a:pt x="83" y="11"/>
                      <a:pt x="82" y="11"/>
                      <a:pt x="81" y="11"/>
                    </a:cubicBezTo>
                    <a:cubicBezTo>
                      <a:pt x="81" y="11"/>
                      <a:pt x="80" y="11"/>
                      <a:pt x="80" y="11"/>
                    </a:cubicBezTo>
                    <a:cubicBezTo>
                      <a:pt x="79" y="11"/>
                      <a:pt x="79" y="10"/>
                      <a:pt x="78" y="10"/>
                    </a:cubicBezTo>
                    <a:cubicBezTo>
                      <a:pt x="78" y="9"/>
                      <a:pt x="77" y="8"/>
                      <a:pt x="76" y="8"/>
                    </a:cubicBezTo>
                    <a:cubicBezTo>
                      <a:pt x="76" y="8"/>
                      <a:pt x="76" y="8"/>
                      <a:pt x="76" y="8"/>
                    </a:cubicBezTo>
                    <a:cubicBezTo>
                      <a:pt x="76" y="8"/>
                      <a:pt x="76" y="8"/>
                      <a:pt x="76" y="8"/>
                    </a:cubicBezTo>
                    <a:cubicBezTo>
                      <a:pt x="75" y="8"/>
                      <a:pt x="75" y="8"/>
                      <a:pt x="75" y="8"/>
                    </a:cubicBezTo>
                    <a:cubicBezTo>
                      <a:pt x="74" y="8"/>
                      <a:pt x="74" y="9"/>
                      <a:pt x="73" y="9"/>
                    </a:cubicBezTo>
                    <a:cubicBezTo>
                      <a:pt x="73" y="9"/>
                      <a:pt x="73" y="9"/>
                      <a:pt x="73" y="9"/>
                    </a:cubicBezTo>
                    <a:cubicBezTo>
                      <a:pt x="73" y="9"/>
                      <a:pt x="73" y="8"/>
                      <a:pt x="72" y="8"/>
                    </a:cubicBezTo>
                    <a:cubicBezTo>
                      <a:pt x="72" y="8"/>
                      <a:pt x="71" y="8"/>
                      <a:pt x="71" y="8"/>
                    </a:cubicBezTo>
                    <a:cubicBezTo>
                      <a:pt x="70" y="7"/>
                      <a:pt x="69" y="7"/>
                      <a:pt x="69" y="6"/>
                    </a:cubicBezTo>
                    <a:cubicBezTo>
                      <a:pt x="68" y="6"/>
                      <a:pt x="68" y="6"/>
                      <a:pt x="67" y="6"/>
                    </a:cubicBezTo>
                    <a:cubicBezTo>
                      <a:pt x="67" y="5"/>
                      <a:pt x="66" y="5"/>
                      <a:pt x="66" y="5"/>
                    </a:cubicBezTo>
                    <a:cubicBezTo>
                      <a:pt x="64" y="4"/>
                      <a:pt x="63" y="4"/>
                      <a:pt x="62" y="3"/>
                    </a:cubicBezTo>
                    <a:cubicBezTo>
                      <a:pt x="61" y="3"/>
                      <a:pt x="61" y="2"/>
                      <a:pt x="60" y="2"/>
                    </a:cubicBezTo>
                    <a:cubicBezTo>
                      <a:pt x="60" y="1"/>
                      <a:pt x="59" y="0"/>
                      <a:pt x="58" y="0"/>
                    </a:cubicBezTo>
                    <a:cubicBezTo>
                      <a:pt x="57" y="0"/>
                      <a:pt x="57" y="0"/>
                      <a:pt x="56" y="0"/>
                    </a:cubicBezTo>
                    <a:cubicBezTo>
                      <a:pt x="56" y="0"/>
                      <a:pt x="55" y="0"/>
                      <a:pt x="54" y="0"/>
                    </a:cubicBezTo>
                    <a:cubicBezTo>
                      <a:pt x="54" y="0"/>
                      <a:pt x="53" y="0"/>
                      <a:pt x="52" y="0"/>
                    </a:cubicBezTo>
                    <a:cubicBezTo>
                      <a:pt x="52" y="0"/>
                      <a:pt x="52" y="0"/>
                      <a:pt x="52" y="0"/>
                    </a:cubicBezTo>
                    <a:cubicBezTo>
                      <a:pt x="49" y="0"/>
                      <a:pt x="46" y="0"/>
                      <a:pt x="43" y="0"/>
                    </a:cubicBezTo>
                    <a:cubicBezTo>
                      <a:pt x="41" y="0"/>
                      <a:pt x="41" y="0"/>
                      <a:pt x="41" y="0"/>
                    </a:cubicBezTo>
                    <a:cubicBezTo>
                      <a:pt x="41" y="4"/>
                      <a:pt x="41" y="4"/>
                      <a:pt x="41" y="4"/>
                    </a:cubicBezTo>
                    <a:cubicBezTo>
                      <a:pt x="41" y="6"/>
                      <a:pt x="42" y="9"/>
                      <a:pt x="41" y="11"/>
                    </a:cubicBezTo>
                    <a:cubicBezTo>
                      <a:pt x="40" y="13"/>
                      <a:pt x="39" y="13"/>
                      <a:pt x="37" y="13"/>
                    </a:cubicBezTo>
                    <a:cubicBezTo>
                      <a:pt x="36" y="14"/>
                      <a:pt x="34" y="14"/>
                      <a:pt x="33" y="16"/>
                    </a:cubicBezTo>
                    <a:cubicBezTo>
                      <a:pt x="32" y="19"/>
                      <a:pt x="34" y="20"/>
                      <a:pt x="36" y="20"/>
                    </a:cubicBezTo>
                    <a:cubicBezTo>
                      <a:pt x="37" y="21"/>
                      <a:pt x="38" y="21"/>
                      <a:pt x="38" y="22"/>
                    </a:cubicBezTo>
                    <a:cubicBezTo>
                      <a:pt x="40" y="23"/>
                      <a:pt x="41" y="27"/>
                      <a:pt x="40" y="30"/>
                    </a:cubicBezTo>
                    <a:cubicBezTo>
                      <a:pt x="39" y="33"/>
                      <a:pt x="35" y="33"/>
                      <a:pt x="30" y="33"/>
                    </a:cubicBezTo>
                    <a:cubicBezTo>
                      <a:pt x="28" y="33"/>
                      <a:pt x="25" y="33"/>
                      <a:pt x="23" y="34"/>
                    </a:cubicBezTo>
                    <a:cubicBezTo>
                      <a:pt x="23" y="35"/>
                      <a:pt x="22" y="35"/>
                      <a:pt x="21" y="35"/>
                    </a:cubicBezTo>
                    <a:cubicBezTo>
                      <a:pt x="20" y="36"/>
                      <a:pt x="18" y="37"/>
                      <a:pt x="16" y="38"/>
                    </a:cubicBezTo>
                    <a:cubicBezTo>
                      <a:pt x="14" y="38"/>
                      <a:pt x="11" y="40"/>
                      <a:pt x="9" y="41"/>
                    </a:cubicBezTo>
                    <a:cubicBezTo>
                      <a:pt x="8" y="43"/>
                      <a:pt x="7" y="44"/>
                      <a:pt x="6" y="46"/>
                    </a:cubicBezTo>
                    <a:cubicBezTo>
                      <a:pt x="6" y="47"/>
                      <a:pt x="5" y="48"/>
                      <a:pt x="5" y="49"/>
                    </a:cubicBezTo>
                    <a:cubicBezTo>
                      <a:pt x="4" y="51"/>
                      <a:pt x="2" y="52"/>
                      <a:pt x="1" y="53"/>
                    </a:cubicBezTo>
                    <a:cubicBezTo>
                      <a:pt x="0" y="55"/>
                      <a:pt x="0" y="55"/>
                      <a:pt x="0" y="55"/>
                    </a:cubicBezTo>
                    <a:cubicBezTo>
                      <a:pt x="1" y="56"/>
                      <a:pt x="1" y="56"/>
                      <a:pt x="1" y="56"/>
                    </a:cubicBezTo>
                    <a:cubicBezTo>
                      <a:pt x="2" y="57"/>
                      <a:pt x="2" y="58"/>
                      <a:pt x="2" y="58"/>
                    </a:cubicBezTo>
                    <a:cubicBezTo>
                      <a:pt x="2" y="59"/>
                      <a:pt x="2" y="59"/>
                      <a:pt x="2" y="59"/>
                    </a:cubicBezTo>
                    <a:cubicBezTo>
                      <a:pt x="4" y="59"/>
                      <a:pt x="4" y="59"/>
                      <a:pt x="4" y="59"/>
                    </a:cubicBezTo>
                    <a:cubicBezTo>
                      <a:pt x="4" y="59"/>
                      <a:pt x="5" y="59"/>
                      <a:pt x="5" y="59"/>
                    </a:cubicBezTo>
                    <a:cubicBezTo>
                      <a:pt x="5" y="61"/>
                      <a:pt x="6" y="62"/>
                      <a:pt x="7" y="64"/>
                    </a:cubicBezTo>
                    <a:cubicBezTo>
                      <a:pt x="7" y="64"/>
                      <a:pt x="8" y="66"/>
                      <a:pt x="9" y="66"/>
                    </a:cubicBezTo>
                    <a:cubicBezTo>
                      <a:pt x="9" y="67"/>
                      <a:pt x="8" y="69"/>
                      <a:pt x="9" y="71"/>
                    </a:cubicBezTo>
                    <a:cubicBezTo>
                      <a:pt x="10" y="72"/>
                      <a:pt x="10" y="73"/>
                      <a:pt x="11" y="74"/>
                    </a:cubicBezTo>
                    <a:cubicBezTo>
                      <a:pt x="11" y="74"/>
                      <a:pt x="12" y="74"/>
                      <a:pt x="12" y="75"/>
                    </a:cubicBezTo>
                    <a:cubicBezTo>
                      <a:pt x="12" y="75"/>
                      <a:pt x="13" y="76"/>
                      <a:pt x="13" y="76"/>
                    </a:cubicBezTo>
                    <a:cubicBezTo>
                      <a:pt x="13" y="77"/>
                      <a:pt x="14" y="78"/>
                      <a:pt x="14" y="79"/>
                    </a:cubicBezTo>
                    <a:cubicBezTo>
                      <a:pt x="16" y="81"/>
                      <a:pt x="19" y="84"/>
                      <a:pt x="21" y="85"/>
                    </a:cubicBezTo>
                    <a:cubicBezTo>
                      <a:pt x="22" y="85"/>
                      <a:pt x="23" y="86"/>
                      <a:pt x="24" y="86"/>
                    </a:cubicBezTo>
                    <a:cubicBezTo>
                      <a:pt x="24" y="86"/>
                      <a:pt x="25" y="86"/>
                      <a:pt x="25" y="85"/>
                    </a:cubicBezTo>
                    <a:cubicBezTo>
                      <a:pt x="26" y="85"/>
                      <a:pt x="26" y="85"/>
                      <a:pt x="26" y="85"/>
                    </a:cubicBezTo>
                    <a:cubicBezTo>
                      <a:pt x="26" y="85"/>
                      <a:pt x="26" y="86"/>
                      <a:pt x="26" y="86"/>
                    </a:cubicBezTo>
                    <a:cubicBezTo>
                      <a:pt x="26" y="86"/>
                      <a:pt x="26" y="88"/>
                      <a:pt x="27" y="89"/>
                    </a:cubicBezTo>
                    <a:cubicBezTo>
                      <a:pt x="28" y="91"/>
                      <a:pt x="32" y="93"/>
                      <a:pt x="34" y="94"/>
                    </a:cubicBezTo>
                    <a:cubicBezTo>
                      <a:pt x="35" y="94"/>
                      <a:pt x="35" y="94"/>
                      <a:pt x="36" y="94"/>
                    </a:cubicBezTo>
                    <a:cubicBezTo>
                      <a:pt x="38" y="95"/>
                      <a:pt x="38" y="95"/>
                      <a:pt x="38" y="95"/>
                    </a:cubicBezTo>
                    <a:cubicBezTo>
                      <a:pt x="38" y="96"/>
                      <a:pt x="37" y="97"/>
                      <a:pt x="37" y="99"/>
                    </a:cubicBezTo>
                    <a:cubicBezTo>
                      <a:pt x="37" y="100"/>
                      <a:pt x="38" y="101"/>
                      <a:pt x="39" y="101"/>
                    </a:cubicBezTo>
                    <a:cubicBezTo>
                      <a:pt x="39" y="102"/>
                      <a:pt x="39" y="102"/>
                      <a:pt x="39" y="102"/>
                    </a:cubicBezTo>
                    <a:cubicBezTo>
                      <a:pt x="40" y="104"/>
                      <a:pt x="41" y="105"/>
                      <a:pt x="42" y="106"/>
                    </a:cubicBezTo>
                    <a:cubicBezTo>
                      <a:pt x="44" y="108"/>
                      <a:pt x="45" y="110"/>
                      <a:pt x="46" y="112"/>
                    </a:cubicBezTo>
                    <a:cubicBezTo>
                      <a:pt x="47" y="113"/>
                      <a:pt x="47" y="113"/>
                      <a:pt x="48" y="114"/>
                    </a:cubicBezTo>
                    <a:cubicBezTo>
                      <a:pt x="48" y="115"/>
                      <a:pt x="49" y="116"/>
                      <a:pt x="49" y="117"/>
                    </a:cubicBezTo>
                    <a:cubicBezTo>
                      <a:pt x="49" y="117"/>
                      <a:pt x="49" y="118"/>
                      <a:pt x="49" y="118"/>
                    </a:cubicBezTo>
                    <a:cubicBezTo>
                      <a:pt x="48" y="121"/>
                      <a:pt x="48" y="121"/>
                      <a:pt x="48" y="121"/>
                    </a:cubicBezTo>
                    <a:cubicBezTo>
                      <a:pt x="52" y="120"/>
                      <a:pt x="52" y="120"/>
                      <a:pt x="52" y="120"/>
                    </a:cubicBezTo>
                    <a:cubicBezTo>
                      <a:pt x="53" y="120"/>
                      <a:pt x="53" y="120"/>
                      <a:pt x="54" y="120"/>
                    </a:cubicBezTo>
                    <a:cubicBezTo>
                      <a:pt x="56" y="120"/>
                      <a:pt x="56" y="120"/>
                      <a:pt x="56" y="120"/>
                    </a:cubicBezTo>
                    <a:cubicBezTo>
                      <a:pt x="59" y="119"/>
                      <a:pt x="60" y="119"/>
                      <a:pt x="61" y="116"/>
                    </a:cubicBezTo>
                    <a:cubicBezTo>
                      <a:pt x="62" y="113"/>
                      <a:pt x="62" y="113"/>
                      <a:pt x="64" y="112"/>
                    </a:cubicBezTo>
                    <a:cubicBezTo>
                      <a:pt x="64" y="112"/>
                      <a:pt x="65" y="112"/>
                      <a:pt x="66" y="111"/>
                    </a:cubicBezTo>
                    <a:cubicBezTo>
                      <a:pt x="68" y="110"/>
                      <a:pt x="68" y="108"/>
                      <a:pt x="69" y="106"/>
                    </a:cubicBezTo>
                    <a:cubicBezTo>
                      <a:pt x="70" y="105"/>
                      <a:pt x="70" y="105"/>
                      <a:pt x="70" y="104"/>
                    </a:cubicBezTo>
                    <a:cubicBezTo>
                      <a:pt x="71" y="102"/>
                      <a:pt x="72" y="100"/>
                      <a:pt x="73" y="98"/>
                    </a:cubicBezTo>
                    <a:cubicBezTo>
                      <a:pt x="74" y="97"/>
                      <a:pt x="74" y="97"/>
                      <a:pt x="74" y="96"/>
                    </a:cubicBezTo>
                    <a:cubicBezTo>
                      <a:pt x="75" y="94"/>
                      <a:pt x="76" y="93"/>
                      <a:pt x="78" y="92"/>
                    </a:cubicBezTo>
                    <a:cubicBezTo>
                      <a:pt x="79" y="92"/>
                      <a:pt x="79" y="91"/>
                      <a:pt x="80" y="91"/>
                    </a:cubicBezTo>
                    <a:cubicBezTo>
                      <a:pt x="81" y="91"/>
                      <a:pt x="82" y="92"/>
                      <a:pt x="82" y="92"/>
                    </a:cubicBezTo>
                    <a:cubicBezTo>
                      <a:pt x="83" y="93"/>
                      <a:pt x="84" y="93"/>
                      <a:pt x="84" y="94"/>
                    </a:cubicBezTo>
                    <a:cubicBezTo>
                      <a:pt x="85" y="94"/>
                      <a:pt x="85" y="94"/>
                      <a:pt x="86" y="94"/>
                    </a:cubicBezTo>
                    <a:cubicBezTo>
                      <a:pt x="88" y="94"/>
                      <a:pt x="90" y="92"/>
                      <a:pt x="91" y="91"/>
                    </a:cubicBezTo>
                    <a:cubicBezTo>
                      <a:pt x="93" y="89"/>
                      <a:pt x="97" y="88"/>
                      <a:pt x="102" y="88"/>
                    </a:cubicBezTo>
                    <a:cubicBezTo>
                      <a:pt x="103" y="88"/>
                      <a:pt x="105" y="88"/>
                      <a:pt x="106" y="88"/>
                    </a:cubicBezTo>
                    <a:cubicBezTo>
                      <a:pt x="109" y="88"/>
                      <a:pt x="110" y="89"/>
                      <a:pt x="112" y="91"/>
                    </a:cubicBezTo>
                    <a:cubicBezTo>
                      <a:pt x="112" y="92"/>
                      <a:pt x="113" y="93"/>
                      <a:pt x="114" y="93"/>
                    </a:cubicBezTo>
                    <a:cubicBezTo>
                      <a:pt x="115" y="95"/>
                      <a:pt x="117" y="97"/>
                      <a:pt x="118" y="100"/>
                    </a:cubicBezTo>
                    <a:cubicBezTo>
                      <a:pt x="119" y="103"/>
                      <a:pt x="121" y="107"/>
                      <a:pt x="123" y="110"/>
                    </a:cubicBezTo>
                    <a:cubicBezTo>
                      <a:pt x="124" y="110"/>
                      <a:pt x="124" y="110"/>
                      <a:pt x="124" y="110"/>
                    </a:cubicBezTo>
                    <a:cubicBezTo>
                      <a:pt x="126" y="112"/>
                      <a:pt x="126" y="112"/>
                      <a:pt x="125" y="115"/>
                    </a:cubicBezTo>
                    <a:cubicBezTo>
                      <a:pt x="125" y="115"/>
                      <a:pt x="125" y="116"/>
                      <a:pt x="124" y="116"/>
                    </a:cubicBezTo>
                    <a:cubicBezTo>
                      <a:pt x="123" y="118"/>
                      <a:pt x="123" y="118"/>
                      <a:pt x="123" y="118"/>
                    </a:cubicBezTo>
                    <a:cubicBezTo>
                      <a:pt x="125" y="119"/>
                      <a:pt x="125" y="119"/>
                      <a:pt x="125" y="119"/>
                    </a:cubicBezTo>
                    <a:cubicBezTo>
                      <a:pt x="125" y="119"/>
                      <a:pt x="126" y="119"/>
                      <a:pt x="126" y="120"/>
                    </a:cubicBezTo>
                    <a:cubicBezTo>
                      <a:pt x="128" y="121"/>
                      <a:pt x="128" y="121"/>
                      <a:pt x="128" y="123"/>
                    </a:cubicBezTo>
                    <a:cubicBezTo>
                      <a:pt x="128" y="123"/>
                      <a:pt x="128" y="124"/>
                      <a:pt x="128" y="125"/>
                    </a:cubicBezTo>
                    <a:cubicBezTo>
                      <a:pt x="127" y="127"/>
                      <a:pt x="128" y="128"/>
                      <a:pt x="129" y="129"/>
                    </a:cubicBezTo>
                    <a:cubicBezTo>
                      <a:pt x="129" y="129"/>
                      <a:pt x="130" y="130"/>
                      <a:pt x="130" y="130"/>
                    </a:cubicBezTo>
                    <a:cubicBezTo>
                      <a:pt x="131" y="132"/>
                      <a:pt x="130" y="134"/>
                      <a:pt x="129" y="136"/>
                    </a:cubicBezTo>
                    <a:cubicBezTo>
                      <a:pt x="128" y="137"/>
                      <a:pt x="128" y="137"/>
                      <a:pt x="128" y="138"/>
                    </a:cubicBezTo>
                    <a:cubicBezTo>
                      <a:pt x="127" y="139"/>
                      <a:pt x="127" y="141"/>
                      <a:pt x="127" y="142"/>
                    </a:cubicBezTo>
                    <a:cubicBezTo>
                      <a:pt x="126" y="147"/>
                      <a:pt x="126" y="147"/>
                      <a:pt x="126" y="147"/>
                    </a:cubicBezTo>
                    <a:cubicBezTo>
                      <a:pt x="130" y="144"/>
                      <a:pt x="130" y="144"/>
                      <a:pt x="130" y="144"/>
                    </a:cubicBezTo>
                    <a:cubicBezTo>
                      <a:pt x="130" y="144"/>
                      <a:pt x="131" y="143"/>
                      <a:pt x="132" y="143"/>
                    </a:cubicBezTo>
                    <a:cubicBezTo>
                      <a:pt x="132" y="142"/>
                      <a:pt x="132" y="142"/>
                      <a:pt x="132" y="142"/>
                    </a:cubicBezTo>
                    <a:cubicBezTo>
                      <a:pt x="134" y="141"/>
                      <a:pt x="136" y="139"/>
                      <a:pt x="138" y="139"/>
                    </a:cubicBezTo>
                    <a:cubicBezTo>
                      <a:pt x="138" y="139"/>
                      <a:pt x="139" y="139"/>
                      <a:pt x="139" y="139"/>
                    </a:cubicBezTo>
                    <a:cubicBezTo>
                      <a:pt x="140" y="139"/>
                      <a:pt x="141" y="139"/>
                      <a:pt x="142" y="139"/>
                    </a:cubicBezTo>
                    <a:cubicBezTo>
                      <a:pt x="143" y="140"/>
                      <a:pt x="144" y="140"/>
                      <a:pt x="145" y="140"/>
                    </a:cubicBezTo>
                    <a:cubicBezTo>
                      <a:pt x="145" y="140"/>
                      <a:pt x="145" y="140"/>
                      <a:pt x="145" y="140"/>
                    </a:cubicBezTo>
                    <a:cubicBezTo>
                      <a:pt x="146" y="140"/>
                      <a:pt x="147" y="140"/>
                      <a:pt x="148" y="139"/>
                    </a:cubicBezTo>
                    <a:cubicBezTo>
                      <a:pt x="149" y="139"/>
                      <a:pt x="150" y="139"/>
                      <a:pt x="152" y="139"/>
                    </a:cubicBezTo>
                    <a:cubicBezTo>
                      <a:pt x="152" y="139"/>
                      <a:pt x="152" y="139"/>
                      <a:pt x="152" y="139"/>
                    </a:cubicBezTo>
                    <a:cubicBezTo>
                      <a:pt x="157" y="139"/>
                      <a:pt x="160" y="142"/>
                      <a:pt x="160" y="146"/>
                    </a:cubicBezTo>
                    <a:cubicBezTo>
                      <a:pt x="160" y="149"/>
                      <a:pt x="160" y="150"/>
                      <a:pt x="161" y="152"/>
                    </a:cubicBezTo>
                    <a:cubicBezTo>
                      <a:pt x="161" y="152"/>
                      <a:pt x="161" y="153"/>
                      <a:pt x="161" y="153"/>
                    </a:cubicBezTo>
                    <a:cubicBezTo>
                      <a:pt x="162" y="154"/>
                      <a:pt x="162" y="155"/>
                      <a:pt x="162" y="156"/>
                    </a:cubicBezTo>
                    <a:cubicBezTo>
                      <a:pt x="162" y="158"/>
                      <a:pt x="162" y="159"/>
                      <a:pt x="163" y="160"/>
                    </a:cubicBezTo>
                    <a:cubicBezTo>
                      <a:pt x="163" y="161"/>
                      <a:pt x="163" y="161"/>
                      <a:pt x="163" y="161"/>
                    </a:cubicBezTo>
                    <a:cubicBezTo>
                      <a:pt x="164" y="163"/>
                      <a:pt x="165" y="165"/>
                      <a:pt x="164" y="167"/>
                    </a:cubicBezTo>
                    <a:cubicBezTo>
                      <a:pt x="164" y="168"/>
                      <a:pt x="163" y="169"/>
                      <a:pt x="162" y="170"/>
                    </a:cubicBezTo>
                    <a:cubicBezTo>
                      <a:pt x="162" y="171"/>
                      <a:pt x="161" y="172"/>
                      <a:pt x="161" y="173"/>
                    </a:cubicBezTo>
                    <a:cubicBezTo>
                      <a:pt x="161" y="174"/>
                      <a:pt x="161" y="174"/>
                      <a:pt x="161" y="175"/>
                    </a:cubicBezTo>
                    <a:cubicBezTo>
                      <a:pt x="163" y="174"/>
                      <a:pt x="163" y="174"/>
                      <a:pt x="163" y="174"/>
                    </a:cubicBezTo>
                    <a:cubicBezTo>
                      <a:pt x="164" y="176"/>
                      <a:pt x="164" y="176"/>
                      <a:pt x="164" y="176"/>
                    </a:cubicBezTo>
                    <a:cubicBezTo>
                      <a:pt x="164" y="176"/>
                      <a:pt x="164" y="176"/>
                      <a:pt x="164" y="176"/>
                    </a:cubicBezTo>
                    <a:cubicBezTo>
                      <a:pt x="165" y="176"/>
                      <a:pt x="165" y="176"/>
                      <a:pt x="166" y="176"/>
                    </a:cubicBezTo>
                    <a:cubicBezTo>
                      <a:pt x="166" y="176"/>
                      <a:pt x="167" y="176"/>
                      <a:pt x="167" y="176"/>
                    </a:cubicBezTo>
                    <a:cubicBezTo>
                      <a:pt x="169" y="177"/>
                      <a:pt x="170" y="178"/>
                      <a:pt x="170" y="180"/>
                    </a:cubicBezTo>
                    <a:cubicBezTo>
                      <a:pt x="171" y="182"/>
                      <a:pt x="171" y="182"/>
                      <a:pt x="171" y="182"/>
                    </a:cubicBezTo>
                    <a:cubicBezTo>
                      <a:pt x="172" y="181"/>
                      <a:pt x="172" y="181"/>
                      <a:pt x="172" y="181"/>
                    </a:cubicBezTo>
                    <a:cubicBezTo>
                      <a:pt x="175" y="181"/>
                      <a:pt x="176" y="180"/>
                      <a:pt x="178" y="178"/>
                    </a:cubicBezTo>
                    <a:cubicBezTo>
                      <a:pt x="179" y="177"/>
                      <a:pt x="179" y="177"/>
                      <a:pt x="179" y="177"/>
                    </a:cubicBezTo>
                    <a:cubicBezTo>
                      <a:pt x="182" y="174"/>
                      <a:pt x="182" y="172"/>
                      <a:pt x="183" y="168"/>
                    </a:cubicBezTo>
                    <a:cubicBezTo>
                      <a:pt x="183" y="167"/>
                      <a:pt x="184" y="166"/>
                      <a:pt x="185" y="166"/>
                    </a:cubicBezTo>
                    <a:cubicBezTo>
                      <a:pt x="185" y="166"/>
                      <a:pt x="186" y="167"/>
                      <a:pt x="187" y="167"/>
                    </a:cubicBezTo>
                    <a:cubicBezTo>
                      <a:pt x="188" y="168"/>
                      <a:pt x="189" y="169"/>
                      <a:pt x="190" y="169"/>
                    </a:cubicBezTo>
                    <a:cubicBezTo>
                      <a:pt x="191" y="169"/>
                      <a:pt x="191" y="169"/>
                      <a:pt x="192" y="169"/>
                    </a:cubicBezTo>
                    <a:cubicBezTo>
                      <a:pt x="193" y="168"/>
                      <a:pt x="193" y="168"/>
                      <a:pt x="194" y="168"/>
                    </a:cubicBezTo>
                    <a:cubicBezTo>
                      <a:pt x="195" y="168"/>
                      <a:pt x="195" y="168"/>
                      <a:pt x="195" y="168"/>
                    </a:cubicBezTo>
                    <a:cubicBezTo>
                      <a:pt x="195" y="168"/>
                      <a:pt x="195" y="168"/>
                      <a:pt x="196" y="168"/>
                    </a:cubicBezTo>
                    <a:cubicBezTo>
                      <a:pt x="196" y="168"/>
                      <a:pt x="196" y="168"/>
                      <a:pt x="196" y="168"/>
                    </a:cubicBezTo>
                    <a:cubicBezTo>
                      <a:pt x="204" y="169"/>
                      <a:pt x="204" y="169"/>
                      <a:pt x="204" y="169"/>
                    </a:cubicBezTo>
                    <a:cubicBezTo>
                      <a:pt x="199" y="166"/>
                      <a:pt x="199" y="166"/>
                      <a:pt x="199" y="166"/>
                    </a:cubicBezTo>
                    <a:cubicBezTo>
                      <a:pt x="200" y="164"/>
                      <a:pt x="200" y="163"/>
                      <a:pt x="200" y="161"/>
                    </a:cubicBezTo>
                    <a:cubicBezTo>
                      <a:pt x="201" y="160"/>
                      <a:pt x="201" y="159"/>
                      <a:pt x="201" y="157"/>
                    </a:cubicBezTo>
                    <a:cubicBezTo>
                      <a:pt x="202" y="157"/>
                      <a:pt x="202" y="156"/>
                      <a:pt x="203" y="155"/>
                    </a:cubicBezTo>
                    <a:cubicBezTo>
                      <a:pt x="204" y="154"/>
                      <a:pt x="205" y="153"/>
                      <a:pt x="204" y="152"/>
                    </a:cubicBezTo>
                    <a:cubicBezTo>
                      <a:pt x="204" y="152"/>
                      <a:pt x="204" y="151"/>
                      <a:pt x="203" y="150"/>
                    </a:cubicBezTo>
                    <a:cubicBezTo>
                      <a:pt x="202" y="149"/>
                      <a:pt x="201" y="149"/>
                      <a:pt x="200" y="149"/>
                    </a:cubicBezTo>
                    <a:cubicBezTo>
                      <a:pt x="198" y="148"/>
                      <a:pt x="197" y="147"/>
                      <a:pt x="197" y="144"/>
                    </a:cubicBezTo>
                    <a:cubicBezTo>
                      <a:pt x="197" y="142"/>
                      <a:pt x="198" y="140"/>
                      <a:pt x="199" y="139"/>
                    </a:cubicBezTo>
                    <a:cubicBezTo>
                      <a:pt x="200" y="138"/>
                      <a:pt x="201" y="138"/>
                      <a:pt x="201" y="138"/>
                    </a:cubicBezTo>
                    <a:cubicBezTo>
                      <a:pt x="202" y="138"/>
                      <a:pt x="202" y="138"/>
                      <a:pt x="202" y="138"/>
                    </a:cubicBezTo>
                    <a:cubicBezTo>
                      <a:pt x="203" y="138"/>
                      <a:pt x="204" y="139"/>
                      <a:pt x="205" y="140"/>
                    </a:cubicBezTo>
                    <a:cubicBezTo>
                      <a:pt x="205" y="140"/>
                      <a:pt x="206" y="141"/>
                      <a:pt x="207" y="141"/>
                    </a:cubicBezTo>
                    <a:cubicBezTo>
                      <a:pt x="207" y="141"/>
                      <a:pt x="208" y="141"/>
                      <a:pt x="208" y="141"/>
                    </a:cubicBezTo>
                    <a:cubicBezTo>
                      <a:pt x="209" y="141"/>
                      <a:pt x="209" y="141"/>
                      <a:pt x="209" y="141"/>
                    </a:cubicBezTo>
                    <a:cubicBezTo>
                      <a:pt x="209" y="141"/>
                      <a:pt x="209" y="141"/>
                      <a:pt x="210" y="141"/>
                    </a:cubicBezTo>
                    <a:cubicBezTo>
                      <a:pt x="210" y="141"/>
                      <a:pt x="210" y="142"/>
                      <a:pt x="210" y="142"/>
                    </a:cubicBezTo>
                    <a:cubicBezTo>
                      <a:pt x="213" y="144"/>
                      <a:pt x="213" y="144"/>
                      <a:pt x="213" y="144"/>
                    </a:cubicBezTo>
                    <a:cubicBezTo>
                      <a:pt x="213" y="141"/>
                      <a:pt x="213" y="141"/>
                      <a:pt x="213" y="141"/>
                    </a:cubicBezTo>
                    <a:cubicBezTo>
                      <a:pt x="214" y="139"/>
                      <a:pt x="214" y="137"/>
                      <a:pt x="213" y="13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6" name="Freeform 79">
                <a:extLst>
                  <a:ext uri="{FF2B5EF4-FFF2-40B4-BE49-F238E27FC236}">
                    <a16:creationId xmlns:a16="http://schemas.microsoft.com/office/drawing/2014/main" id="{04C6BB01-4735-4FA8-AE1E-4BE46B116606}"/>
                  </a:ext>
                </a:extLst>
              </p:cNvPr>
              <p:cNvSpPr>
                <a:spLocks/>
              </p:cNvSpPr>
              <p:nvPr/>
            </p:nvSpPr>
            <p:spPr bwMode="auto">
              <a:xfrm>
                <a:off x="1526" y="87"/>
                <a:ext cx="627" cy="494"/>
              </a:xfrm>
              <a:custGeom>
                <a:avLst/>
                <a:gdLst>
                  <a:gd name="T0" fmla="*/ 336 w 346"/>
                  <a:gd name="T1" fmla="*/ 100 h 272"/>
                  <a:gd name="T2" fmla="*/ 332 w 346"/>
                  <a:gd name="T3" fmla="*/ 83 h 272"/>
                  <a:gd name="T4" fmla="*/ 331 w 346"/>
                  <a:gd name="T5" fmla="*/ 70 h 272"/>
                  <a:gd name="T6" fmla="*/ 329 w 346"/>
                  <a:gd name="T7" fmla="*/ 48 h 272"/>
                  <a:gd name="T8" fmla="*/ 330 w 346"/>
                  <a:gd name="T9" fmla="*/ 42 h 272"/>
                  <a:gd name="T10" fmla="*/ 322 w 346"/>
                  <a:gd name="T11" fmla="*/ 33 h 272"/>
                  <a:gd name="T12" fmla="*/ 317 w 346"/>
                  <a:gd name="T13" fmla="*/ 26 h 272"/>
                  <a:gd name="T14" fmla="*/ 307 w 346"/>
                  <a:gd name="T15" fmla="*/ 25 h 272"/>
                  <a:gd name="T16" fmla="*/ 295 w 346"/>
                  <a:gd name="T17" fmla="*/ 17 h 272"/>
                  <a:gd name="T18" fmla="*/ 289 w 346"/>
                  <a:gd name="T19" fmla="*/ 22 h 272"/>
                  <a:gd name="T20" fmla="*/ 276 w 346"/>
                  <a:gd name="T21" fmla="*/ 22 h 272"/>
                  <a:gd name="T22" fmla="*/ 269 w 346"/>
                  <a:gd name="T23" fmla="*/ 21 h 272"/>
                  <a:gd name="T24" fmla="*/ 243 w 346"/>
                  <a:gd name="T25" fmla="*/ 16 h 272"/>
                  <a:gd name="T26" fmla="*/ 234 w 346"/>
                  <a:gd name="T27" fmla="*/ 2 h 272"/>
                  <a:gd name="T28" fmla="*/ 226 w 346"/>
                  <a:gd name="T29" fmla="*/ 1 h 272"/>
                  <a:gd name="T30" fmla="*/ 217 w 346"/>
                  <a:gd name="T31" fmla="*/ 5 h 272"/>
                  <a:gd name="T32" fmla="*/ 205 w 346"/>
                  <a:gd name="T33" fmla="*/ 30 h 272"/>
                  <a:gd name="T34" fmla="*/ 189 w 346"/>
                  <a:gd name="T35" fmla="*/ 59 h 272"/>
                  <a:gd name="T36" fmla="*/ 158 w 346"/>
                  <a:gd name="T37" fmla="*/ 78 h 272"/>
                  <a:gd name="T38" fmla="*/ 138 w 346"/>
                  <a:gd name="T39" fmla="*/ 91 h 272"/>
                  <a:gd name="T40" fmla="*/ 127 w 346"/>
                  <a:gd name="T41" fmla="*/ 101 h 272"/>
                  <a:gd name="T42" fmla="*/ 115 w 346"/>
                  <a:gd name="T43" fmla="*/ 126 h 272"/>
                  <a:gd name="T44" fmla="*/ 103 w 346"/>
                  <a:gd name="T45" fmla="*/ 142 h 272"/>
                  <a:gd name="T46" fmla="*/ 99 w 346"/>
                  <a:gd name="T47" fmla="*/ 166 h 272"/>
                  <a:gd name="T48" fmla="*/ 103 w 346"/>
                  <a:gd name="T49" fmla="*/ 179 h 272"/>
                  <a:gd name="T50" fmla="*/ 97 w 346"/>
                  <a:gd name="T51" fmla="*/ 201 h 272"/>
                  <a:gd name="T52" fmla="*/ 82 w 346"/>
                  <a:gd name="T53" fmla="*/ 220 h 272"/>
                  <a:gd name="T54" fmla="*/ 72 w 346"/>
                  <a:gd name="T55" fmla="*/ 230 h 272"/>
                  <a:gd name="T56" fmla="*/ 51 w 346"/>
                  <a:gd name="T57" fmla="*/ 248 h 272"/>
                  <a:gd name="T58" fmla="*/ 42 w 346"/>
                  <a:gd name="T59" fmla="*/ 252 h 272"/>
                  <a:gd name="T60" fmla="*/ 25 w 346"/>
                  <a:gd name="T61" fmla="*/ 258 h 272"/>
                  <a:gd name="T62" fmla="*/ 2 w 346"/>
                  <a:gd name="T63" fmla="*/ 269 h 272"/>
                  <a:gd name="T64" fmla="*/ 131 w 346"/>
                  <a:gd name="T65" fmla="*/ 238 h 272"/>
                  <a:gd name="T66" fmla="*/ 146 w 346"/>
                  <a:gd name="T67" fmla="*/ 228 h 272"/>
                  <a:gd name="T68" fmla="*/ 162 w 346"/>
                  <a:gd name="T69" fmla="*/ 218 h 272"/>
                  <a:gd name="T70" fmla="*/ 176 w 346"/>
                  <a:gd name="T71" fmla="*/ 209 h 272"/>
                  <a:gd name="T72" fmla="*/ 188 w 346"/>
                  <a:gd name="T73" fmla="*/ 209 h 272"/>
                  <a:gd name="T74" fmla="*/ 204 w 346"/>
                  <a:gd name="T75" fmla="*/ 201 h 272"/>
                  <a:gd name="T76" fmla="*/ 224 w 346"/>
                  <a:gd name="T77" fmla="*/ 197 h 272"/>
                  <a:gd name="T78" fmla="*/ 245 w 346"/>
                  <a:gd name="T79" fmla="*/ 177 h 272"/>
                  <a:gd name="T80" fmla="*/ 257 w 346"/>
                  <a:gd name="T81" fmla="*/ 173 h 272"/>
                  <a:gd name="T82" fmla="*/ 270 w 346"/>
                  <a:gd name="T83" fmla="*/ 165 h 272"/>
                  <a:gd name="T84" fmla="*/ 270 w 346"/>
                  <a:gd name="T85" fmla="*/ 156 h 272"/>
                  <a:gd name="T86" fmla="*/ 269 w 346"/>
                  <a:gd name="T87" fmla="*/ 142 h 272"/>
                  <a:gd name="T88" fmla="*/ 279 w 346"/>
                  <a:gd name="T89" fmla="*/ 141 h 272"/>
                  <a:gd name="T90" fmla="*/ 292 w 346"/>
                  <a:gd name="T91" fmla="*/ 137 h 272"/>
                  <a:gd name="T92" fmla="*/ 295 w 346"/>
                  <a:gd name="T93" fmla="*/ 133 h 272"/>
                  <a:gd name="T94" fmla="*/ 311 w 346"/>
                  <a:gd name="T95" fmla="*/ 125 h 272"/>
                  <a:gd name="T96" fmla="*/ 322 w 346"/>
                  <a:gd name="T97" fmla="*/ 126 h 272"/>
                  <a:gd name="T98" fmla="*/ 341 w 346"/>
                  <a:gd name="T99" fmla="*/ 125 h 272"/>
                  <a:gd name="T100" fmla="*/ 343 w 346"/>
                  <a:gd name="T101" fmla="*/ 11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6" h="272">
                    <a:moveTo>
                      <a:pt x="343" y="110"/>
                    </a:moveTo>
                    <a:cubicBezTo>
                      <a:pt x="342" y="108"/>
                      <a:pt x="341" y="108"/>
                      <a:pt x="340" y="107"/>
                    </a:cubicBezTo>
                    <a:cubicBezTo>
                      <a:pt x="338" y="106"/>
                      <a:pt x="337" y="106"/>
                      <a:pt x="337" y="105"/>
                    </a:cubicBezTo>
                    <a:cubicBezTo>
                      <a:pt x="336" y="104"/>
                      <a:pt x="336" y="102"/>
                      <a:pt x="336" y="100"/>
                    </a:cubicBezTo>
                    <a:cubicBezTo>
                      <a:pt x="336" y="98"/>
                      <a:pt x="336" y="96"/>
                      <a:pt x="335" y="95"/>
                    </a:cubicBezTo>
                    <a:cubicBezTo>
                      <a:pt x="334" y="93"/>
                      <a:pt x="334" y="93"/>
                      <a:pt x="333" y="92"/>
                    </a:cubicBezTo>
                    <a:cubicBezTo>
                      <a:pt x="332" y="91"/>
                      <a:pt x="331" y="90"/>
                      <a:pt x="331" y="87"/>
                    </a:cubicBezTo>
                    <a:cubicBezTo>
                      <a:pt x="331" y="86"/>
                      <a:pt x="331" y="84"/>
                      <a:pt x="332" y="83"/>
                    </a:cubicBezTo>
                    <a:cubicBezTo>
                      <a:pt x="333" y="81"/>
                      <a:pt x="333" y="80"/>
                      <a:pt x="333" y="78"/>
                    </a:cubicBezTo>
                    <a:cubicBezTo>
                      <a:pt x="333" y="77"/>
                      <a:pt x="333" y="77"/>
                      <a:pt x="332" y="76"/>
                    </a:cubicBezTo>
                    <a:cubicBezTo>
                      <a:pt x="332" y="75"/>
                      <a:pt x="331" y="74"/>
                      <a:pt x="331" y="73"/>
                    </a:cubicBezTo>
                    <a:cubicBezTo>
                      <a:pt x="331" y="72"/>
                      <a:pt x="331" y="71"/>
                      <a:pt x="331" y="70"/>
                    </a:cubicBezTo>
                    <a:cubicBezTo>
                      <a:pt x="331" y="69"/>
                      <a:pt x="331" y="69"/>
                      <a:pt x="331" y="68"/>
                    </a:cubicBezTo>
                    <a:cubicBezTo>
                      <a:pt x="331" y="66"/>
                      <a:pt x="331" y="64"/>
                      <a:pt x="331" y="61"/>
                    </a:cubicBezTo>
                    <a:cubicBezTo>
                      <a:pt x="331" y="60"/>
                      <a:pt x="331" y="58"/>
                      <a:pt x="330" y="57"/>
                    </a:cubicBezTo>
                    <a:cubicBezTo>
                      <a:pt x="330" y="53"/>
                      <a:pt x="330" y="51"/>
                      <a:pt x="329" y="48"/>
                    </a:cubicBezTo>
                    <a:cubicBezTo>
                      <a:pt x="329" y="47"/>
                      <a:pt x="329" y="47"/>
                      <a:pt x="329" y="47"/>
                    </a:cubicBezTo>
                    <a:cubicBezTo>
                      <a:pt x="329" y="46"/>
                      <a:pt x="329" y="46"/>
                      <a:pt x="329" y="45"/>
                    </a:cubicBezTo>
                    <a:cubicBezTo>
                      <a:pt x="329" y="44"/>
                      <a:pt x="329" y="44"/>
                      <a:pt x="329" y="44"/>
                    </a:cubicBezTo>
                    <a:cubicBezTo>
                      <a:pt x="329" y="43"/>
                      <a:pt x="329" y="43"/>
                      <a:pt x="330" y="42"/>
                    </a:cubicBezTo>
                    <a:cubicBezTo>
                      <a:pt x="330" y="42"/>
                      <a:pt x="330" y="41"/>
                      <a:pt x="330" y="40"/>
                    </a:cubicBezTo>
                    <a:cubicBezTo>
                      <a:pt x="330" y="39"/>
                      <a:pt x="330" y="39"/>
                      <a:pt x="330" y="39"/>
                    </a:cubicBezTo>
                    <a:cubicBezTo>
                      <a:pt x="329" y="38"/>
                      <a:pt x="329" y="38"/>
                      <a:pt x="329" y="38"/>
                    </a:cubicBezTo>
                    <a:cubicBezTo>
                      <a:pt x="326" y="37"/>
                      <a:pt x="324" y="35"/>
                      <a:pt x="322" y="33"/>
                    </a:cubicBezTo>
                    <a:cubicBezTo>
                      <a:pt x="320" y="31"/>
                      <a:pt x="320" y="30"/>
                      <a:pt x="319" y="28"/>
                    </a:cubicBezTo>
                    <a:cubicBezTo>
                      <a:pt x="319" y="27"/>
                      <a:pt x="319" y="27"/>
                      <a:pt x="319" y="27"/>
                    </a:cubicBezTo>
                    <a:cubicBezTo>
                      <a:pt x="318" y="26"/>
                      <a:pt x="318" y="26"/>
                      <a:pt x="318" y="26"/>
                    </a:cubicBezTo>
                    <a:cubicBezTo>
                      <a:pt x="318" y="26"/>
                      <a:pt x="317" y="26"/>
                      <a:pt x="317" y="26"/>
                    </a:cubicBezTo>
                    <a:cubicBezTo>
                      <a:pt x="316" y="25"/>
                      <a:pt x="314" y="25"/>
                      <a:pt x="313" y="25"/>
                    </a:cubicBezTo>
                    <a:cubicBezTo>
                      <a:pt x="312" y="25"/>
                      <a:pt x="312" y="25"/>
                      <a:pt x="312" y="25"/>
                    </a:cubicBezTo>
                    <a:cubicBezTo>
                      <a:pt x="311" y="25"/>
                      <a:pt x="310" y="25"/>
                      <a:pt x="310" y="25"/>
                    </a:cubicBezTo>
                    <a:cubicBezTo>
                      <a:pt x="309" y="25"/>
                      <a:pt x="308" y="25"/>
                      <a:pt x="307" y="25"/>
                    </a:cubicBezTo>
                    <a:cubicBezTo>
                      <a:pt x="307" y="25"/>
                      <a:pt x="306" y="25"/>
                      <a:pt x="305" y="25"/>
                    </a:cubicBezTo>
                    <a:cubicBezTo>
                      <a:pt x="304" y="25"/>
                      <a:pt x="304" y="24"/>
                      <a:pt x="304" y="21"/>
                    </a:cubicBezTo>
                    <a:cubicBezTo>
                      <a:pt x="303" y="18"/>
                      <a:pt x="301" y="16"/>
                      <a:pt x="298" y="16"/>
                    </a:cubicBezTo>
                    <a:cubicBezTo>
                      <a:pt x="297" y="16"/>
                      <a:pt x="295" y="16"/>
                      <a:pt x="295" y="17"/>
                    </a:cubicBezTo>
                    <a:cubicBezTo>
                      <a:pt x="293" y="18"/>
                      <a:pt x="293" y="19"/>
                      <a:pt x="292" y="20"/>
                    </a:cubicBezTo>
                    <a:cubicBezTo>
                      <a:pt x="292" y="20"/>
                      <a:pt x="292" y="20"/>
                      <a:pt x="292" y="20"/>
                    </a:cubicBezTo>
                    <a:cubicBezTo>
                      <a:pt x="292" y="21"/>
                      <a:pt x="291" y="21"/>
                      <a:pt x="290" y="21"/>
                    </a:cubicBezTo>
                    <a:cubicBezTo>
                      <a:pt x="290" y="21"/>
                      <a:pt x="289" y="21"/>
                      <a:pt x="289" y="22"/>
                    </a:cubicBezTo>
                    <a:cubicBezTo>
                      <a:pt x="288" y="22"/>
                      <a:pt x="287" y="22"/>
                      <a:pt x="285" y="22"/>
                    </a:cubicBezTo>
                    <a:cubicBezTo>
                      <a:pt x="284" y="22"/>
                      <a:pt x="283" y="22"/>
                      <a:pt x="282" y="22"/>
                    </a:cubicBezTo>
                    <a:cubicBezTo>
                      <a:pt x="281" y="22"/>
                      <a:pt x="280" y="21"/>
                      <a:pt x="278" y="21"/>
                    </a:cubicBezTo>
                    <a:cubicBezTo>
                      <a:pt x="278" y="21"/>
                      <a:pt x="277" y="21"/>
                      <a:pt x="276" y="22"/>
                    </a:cubicBezTo>
                    <a:cubicBezTo>
                      <a:pt x="275" y="22"/>
                      <a:pt x="275" y="22"/>
                      <a:pt x="275" y="22"/>
                    </a:cubicBezTo>
                    <a:cubicBezTo>
                      <a:pt x="274" y="22"/>
                      <a:pt x="274" y="22"/>
                      <a:pt x="273" y="22"/>
                    </a:cubicBezTo>
                    <a:cubicBezTo>
                      <a:pt x="272" y="21"/>
                      <a:pt x="271" y="21"/>
                      <a:pt x="270" y="21"/>
                    </a:cubicBezTo>
                    <a:cubicBezTo>
                      <a:pt x="270" y="21"/>
                      <a:pt x="269" y="21"/>
                      <a:pt x="269" y="21"/>
                    </a:cubicBezTo>
                    <a:cubicBezTo>
                      <a:pt x="268" y="22"/>
                      <a:pt x="266" y="22"/>
                      <a:pt x="265" y="22"/>
                    </a:cubicBezTo>
                    <a:cubicBezTo>
                      <a:pt x="263" y="23"/>
                      <a:pt x="262" y="23"/>
                      <a:pt x="260" y="23"/>
                    </a:cubicBezTo>
                    <a:cubicBezTo>
                      <a:pt x="259" y="23"/>
                      <a:pt x="259" y="23"/>
                      <a:pt x="258" y="23"/>
                    </a:cubicBezTo>
                    <a:cubicBezTo>
                      <a:pt x="253" y="23"/>
                      <a:pt x="248" y="21"/>
                      <a:pt x="243" y="16"/>
                    </a:cubicBezTo>
                    <a:cubicBezTo>
                      <a:pt x="242" y="15"/>
                      <a:pt x="242" y="15"/>
                      <a:pt x="241" y="14"/>
                    </a:cubicBezTo>
                    <a:cubicBezTo>
                      <a:pt x="239" y="12"/>
                      <a:pt x="238" y="11"/>
                      <a:pt x="237" y="9"/>
                    </a:cubicBezTo>
                    <a:cubicBezTo>
                      <a:pt x="236" y="8"/>
                      <a:pt x="236" y="8"/>
                      <a:pt x="236" y="7"/>
                    </a:cubicBezTo>
                    <a:cubicBezTo>
                      <a:pt x="236" y="5"/>
                      <a:pt x="235" y="4"/>
                      <a:pt x="234" y="2"/>
                    </a:cubicBezTo>
                    <a:cubicBezTo>
                      <a:pt x="233" y="1"/>
                      <a:pt x="231" y="0"/>
                      <a:pt x="230" y="0"/>
                    </a:cubicBezTo>
                    <a:cubicBezTo>
                      <a:pt x="229" y="0"/>
                      <a:pt x="228" y="1"/>
                      <a:pt x="227" y="1"/>
                    </a:cubicBezTo>
                    <a:cubicBezTo>
                      <a:pt x="227" y="1"/>
                      <a:pt x="227" y="1"/>
                      <a:pt x="227" y="1"/>
                    </a:cubicBezTo>
                    <a:cubicBezTo>
                      <a:pt x="227" y="1"/>
                      <a:pt x="227" y="1"/>
                      <a:pt x="226" y="1"/>
                    </a:cubicBezTo>
                    <a:cubicBezTo>
                      <a:pt x="226" y="1"/>
                      <a:pt x="226" y="1"/>
                      <a:pt x="225" y="1"/>
                    </a:cubicBezTo>
                    <a:cubicBezTo>
                      <a:pt x="225" y="1"/>
                      <a:pt x="224" y="1"/>
                      <a:pt x="224" y="1"/>
                    </a:cubicBezTo>
                    <a:cubicBezTo>
                      <a:pt x="223" y="1"/>
                      <a:pt x="222" y="1"/>
                      <a:pt x="222" y="2"/>
                    </a:cubicBezTo>
                    <a:cubicBezTo>
                      <a:pt x="220" y="2"/>
                      <a:pt x="219" y="4"/>
                      <a:pt x="217" y="5"/>
                    </a:cubicBezTo>
                    <a:cubicBezTo>
                      <a:pt x="216" y="7"/>
                      <a:pt x="215" y="9"/>
                      <a:pt x="214" y="11"/>
                    </a:cubicBezTo>
                    <a:cubicBezTo>
                      <a:pt x="214" y="12"/>
                      <a:pt x="213" y="13"/>
                      <a:pt x="213" y="14"/>
                    </a:cubicBezTo>
                    <a:cubicBezTo>
                      <a:pt x="211" y="17"/>
                      <a:pt x="210" y="20"/>
                      <a:pt x="208" y="24"/>
                    </a:cubicBezTo>
                    <a:cubicBezTo>
                      <a:pt x="207" y="26"/>
                      <a:pt x="206" y="28"/>
                      <a:pt x="205" y="30"/>
                    </a:cubicBezTo>
                    <a:cubicBezTo>
                      <a:pt x="203" y="34"/>
                      <a:pt x="202" y="37"/>
                      <a:pt x="200" y="41"/>
                    </a:cubicBezTo>
                    <a:cubicBezTo>
                      <a:pt x="199" y="44"/>
                      <a:pt x="196" y="48"/>
                      <a:pt x="194" y="51"/>
                    </a:cubicBezTo>
                    <a:cubicBezTo>
                      <a:pt x="193" y="53"/>
                      <a:pt x="191" y="55"/>
                      <a:pt x="190" y="56"/>
                    </a:cubicBezTo>
                    <a:cubicBezTo>
                      <a:pt x="190" y="57"/>
                      <a:pt x="189" y="58"/>
                      <a:pt x="189" y="59"/>
                    </a:cubicBezTo>
                    <a:cubicBezTo>
                      <a:pt x="188" y="61"/>
                      <a:pt x="187" y="63"/>
                      <a:pt x="185" y="64"/>
                    </a:cubicBezTo>
                    <a:cubicBezTo>
                      <a:pt x="182" y="66"/>
                      <a:pt x="179" y="68"/>
                      <a:pt x="176" y="69"/>
                    </a:cubicBezTo>
                    <a:cubicBezTo>
                      <a:pt x="174" y="70"/>
                      <a:pt x="174" y="70"/>
                      <a:pt x="174" y="70"/>
                    </a:cubicBezTo>
                    <a:cubicBezTo>
                      <a:pt x="169" y="73"/>
                      <a:pt x="163" y="75"/>
                      <a:pt x="158" y="78"/>
                    </a:cubicBezTo>
                    <a:cubicBezTo>
                      <a:pt x="155" y="79"/>
                      <a:pt x="155" y="79"/>
                      <a:pt x="155" y="79"/>
                    </a:cubicBezTo>
                    <a:cubicBezTo>
                      <a:pt x="152" y="81"/>
                      <a:pt x="149" y="83"/>
                      <a:pt x="146" y="83"/>
                    </a:cubicBezTo>
                    <a:cubicBezTo>
                      <a:pt x="142" y="84"/>
                      <a:pt x="141" y="87"/>
                      <a:pt x="139" y="89"/>
                    </a:cubicBezTo>
                    <a:cubicBezTo>
                      <a:pt x="139" y="89"/>
                      <a:pt x="138" y="90"/>
                      <a:pt x="138" y="91"/>
                    </a:cubicBezTo>
                    <a:cubicBezTo>
                      <a:pt x="137" y="92"/>
                      <a:pt x="136" y="93"/>
                      <a:pt x="135" y="94"/>
                    </a:cubicBezTo>
                    <a:cubicBezTo>
                      <a:pt x="133" y="94"/>
                      <a:pt x="132" y="95"/>
                      <a:pt x="131" y="97"/>
                    </a:cubicBezTo>
                    <a:cubicBezTo>
                      <a:pt x="131" y="97"/>
                      <a:pt x="130" y="98"/>
                      <a:pt x="130" y="98"/>
                    </a:cubicBezTo>
                    <a:cubicBezTo>
                      <a:pt x="129" y="99"/>
                      <a:pt x="128" y="101"/>
                      <a:pt x="127" y="101"/>
                    </a:cubicBezTo>
                    <a:cubicBezTo>
                      <a:pt x="125" y="102"/>
                      <a:pt x="125" y="102"/>
                      <a:pt x="125" y="102"/>
                    </a:cubicBezTo>
                    <a:cubicBezTo>
                      <a:pt x="123" y="105"/>
                      <a:pt x="120" y="107"/>
                      <a:pt x="119" y="110"/>
                    </a:cubicBezTo>
                    <a:cubicBezTo>
                      <a:pt x="118" y="114"/>
                      <a:pt x="117" y="118"/>
                      <a:pt x="117" y="121"/>
                    </a:cubicBezTo>
                    <a:cubicBezTo>
                      <a:pt x="117" y="123"/>
                      <a:pt x="116" y="124"/>
                      <a:pt x="115" y="126"/>
                    </a:cubicBezTo>
                    <a:cubicBezTo>
                      <a:pt x="114" y="127"/>
                      <a:pt x="114" y="127"/>
                      <a:pt x="114" y="127"/>
                    </a:cubicBezTo>
                    <a:cubicBezTo>
                      <a:pt x="113" y="129"/>
                      <a:pt x="112" y="130"/>
                      <a:pt x="110" y="132"/>
                    </a:cubicBezTo>
                    <a:cubicBezTo>
                      <a:pt x="108" y="133"/>
                      <a:pt x="106" y="136"/>
                      <a:pt x="105" y="138"/>
                    </a:cubicBezTo>
                    <a:cubicBezTo>
                      <a:pt x="104" y="139"/>
                      <a:pt x="103" y="141"/>
                      <a:pt x="103" y="142"/>
                    </a:cubicBezTo>
                    <a:cubicBezTo>
                      <a:pt x="102" y="143"/>
                      <a:pt x="102" y="144"/>
                      <a:pt x="102" y="145"/>
                    </a:cubicBezTo>
                    <a:cubicBezTo>
                      <a:pt x="101" y="146"/>
                      <a:pt x="101" y="146"/>
                      <a:pt x="101" y="146"/>
                    </a:cubicBezTo>
                    <a:cubicBezTo>
                      <a:pt x="100" y="148"/>
                      <a:pt x="99" y="150"/>
                      <a:pt x="99" y="152"/>
                    </a:cubicBezTo>
                    <a:cubicBezTo>
                      <a:pt x="97" y="157"/>
                      <a:pt x="98" y="162"/>
                      <a:pt x="99" y="166"/>
                    </a:cubicBezTo>
                    <a:cubicBezTo>
                      <a:pt x="99" y="168"/>
                      <a:pt x="99" y="168"/>
                      <a:pt x="99" y="168"/>
                    </a:cubicBezTo>
                    <a:cubicBezTo>
                      <a:pt x="99" y="168"/>
                      <a:pt x="99" y="169"/>
                      <a:pt x="99" y="169"/>
                    </a:cubicBezTo>
                    <a:cubicBezTo>
                      <a:pt x="100" y="171"/>
                      <a:pt x="100" y="172"/>
                      <a:pt x="100" y="174"/>
                    </a:cubicBezTo>
                    <a:cubicBezTo>
                      <a:pt x="101" y="176"/>
                      <a:pt x="102" y="178"/>
                      <a:pt x="103" y="179"/>
                    </a:cubicBezTo>
                    <a:cubicBezTo>
                      <a:pt x="104" y="180"/>
                      <a:pt x="104" y="180"/>
                      <a:pt x="104" y="180"/>
                    </a:cubicBezTo>
                    <a:cubicBezTo>
                      <a:pt x="105" y="181"/>
                      <a:pt x="105" y="183"/>
                      <a:pt x="105" y="185"/>
                    </a:cubicBezTo>
                    <a:cubicBezTo>
                      <a:pt x="105" y="188"/>
                      <a:pt x="103" y="193"/>
                      <a:pt x="101" y="197"/>
                    </a:cubicBezTo>
                    <a:cubicBezTo>
                      <a:pt x="100" y="198"/>
                      <a:pt x="98" y="200"/>
                      <a:pt x="97" y="201"/>
                    </a:cubicBezTo>
                    <a:cubicBezTo>
                      <a:pt x="95" y="203"/>
                      <a:pt x="94" y="204"/>
                      <a:pt x="93" y="206"/>
                    </a:cubicBezTo>
                    <a:cubicBezTo>
                      <a:pt x="92" y="207"/>
                      <a:pt x="91" y="208"/>
                      <a:pt x="91" y="209"/>
                    </a:cubicBezTo>
                    <a:cubicBezTo>
                      <a:pt x="89" y="212"/>
                      <a:pt x="87" y="214"/>
                      <a:pt x="85" y="217"/>
                    </a:cubicBezTo>
                    <a:cubicBezTo>
                      <a:pt x="84" y="218"/>
                      <a:pt x="83" y="219"/>
                      <a:pt x="82" y="220"/>
                    </a:cubicBezTo>
                    <a:cubicBezTo>
                      <a:pt x="81" y="221"/>
                      <a:pt x="80" y="222"/>
                      <a:pt x="79" y="224"/>
                    </a:cubicBezTo>
                    <a:cubicBezTo>
                      <a:pt x="78" y="224"/>
                      <a:pt x="78" y="225"/>
                      <a:pt x="77" y="225"/>
                    </a:cubicBezTo>
                    <a:cubicBezTo>
                      <a:pt x="76" y="227"/>
                      <a:pt x="75" y="228"/>
                      <a:pt x="73" y="229"/>
                    </a:cubicBezTo>
                    <a:cubicBezTo>
                      <a:pt x="73" y="229"/>
                      <a:pt x="72" y="229"/>
                      <a:pt x="72" y="230"/>
                    </a:cubicBezTo>
                    <a:cubicBezTo>
                      <a:pt x="71" y="230"/>
                      <a:pt x="70" y="230"/>
                      <a:pt x="69" y="231"/>
                    </a:cubicBezTo>
                    <a:cubicBezTo>
                      <a:pt x="65" y="233"/>
                      <a:pt x="62" y="236"/>
                      <a:pt x="59" y="240"/>
                    </a:cubicBezTo>
                    <a:cubicBezTo>
                      <a:pt x="57" y="242"/>
                      <a:pt x="55" y="245"/>
                      <a:pt x="52" y="247"/>
                    </a:cubicBezTo>
                    <a:cubicBezTo>
                      <a:pt x="52" y="247"/>
                      <a:pt x="52" y="248"/>
                      <a:pt x="51" y="248"/>
                    </a:cubicBezTo>
                    <a:cubicBezTo>
                      <a:pt x="51" y="249"/>
                      <a:pt x="50" y="249"/>
                      <a:pt x="50" y="249"/>
                    </a:cubicBezTo>
                    <a:cubicBezTo>
                      <a:pt x="49" y="250"/>
                      <a:pt x="48" y="250"/>
                      <a:pt x="48" y="250"/>
                    </a:cubicBezTo>
                    <a:cubicBezTo>
                      <a:pt x="47" y="250"/>
                      <a:pt x="46" y="250"/>
                      <a:pt x="46" y="250"/>
                    </a:cubicBezTo>
                    <a:cubicBezTo>
                      <a:pt x="44" y="251"/>
                      <a:pt x="43" y="252"/>
                      <a:pt x="42" y="252"/>
                    </a:cubicBezTo>
                    <a:cubicBezTo>
                      <a:pt x="41" y="253"/>
                      <a:pt x="40" y="253"/>
                      <a:pt x="38" y="253"/>
                    </a:cubicBezTo>
                    <a:cubicBezTo>
                      <a:pt x="37" y="254"/>
                      <a:pt x="36" y="255"/>
                      <a:pt x="35" y="255"/>
                    </a:cubicBezTo>
                    <a:cubicBezTo>
                      <a:pt x="34" y="256"/>
                      <a:pt x="33" y="256"/>
                      <a:pt x="32" y="257"/>
                    </a:cubicBezTo>
                    <a:cubicBezTo>
                      <a:pt x="30" y="257"/>
                      <a:pt x="27" y="257"/>
                      <a:pt x="25" y="258"/>
                    </a:cubicBezTo>
                    <a:cubicBezTo>
                      <a:pt x="22" y="258"/>
                      <a:pt x="20" y="259"/>
                      <a:pt x="17" y="259"/>
                    </a:cubicBezTo>
                    <a:cubicBezTo>
                      <a:pt x="13" y="259"/>
                      <a:pt x="11" y="261"/>
                      <a:pt x="8" y="263"/>
                    </a:cubicBezTo>
                    <a:cubicBezTo>
                      <a:pt x="7" y="264"/>
                      <a:pt x="7" y="265"/>
                      <a:pt x="6" y="265"/>
                    </a:cubicBezTo>
                    <a:cubicBezTo>
                      <a:pt x="5" y="266"/>
                      <a:pt x="3" y="267"/>
                      <a:pt x="2" y="269"/>
                    </a:cubicBezTo>
                    <a:cubicBezTo>
                      <a:pt x="0" y="272"/>
                      <a:pt x="0" y="272"/>
                      <a:pt x="0" y="272"/>
                    </a:cubicBezTo>
                    <a:cubicBezTo>
                      <a:pt x="130" y="272"/>
                      <a:pt x="130" y="272"/>
                      <a:pt x="130" y="272"/>
                    </a:cubicBezTo>
                    <a:cubicBezTo>
                      <a:pt x="131" y="238"/>
                      <a:pt x="131" y="238"/>
                      <a:pt x="131" y="238"/>
                    </a:cubicBezTo>
                    <a:cubicBezTo>
                      <a:pt x="131" y="238"/>
                      <a:pt x="131" y="238"/>
                      <a:pt x="131" y="238"/>
                    </a:cubicBezTo>
                    <a:cubicBezTo>
                      <a:pt x="131" y="238"/>
                      <a:pt x="132" y="238"/>
                      <a:pt x="133" y="237"/>
                    </a:cubicBezTo>
                    <a:cubicBezTo>
                      <a:pt x="134" y="236"/>
                      <a:pt x="136" y="235"/>
                      <a:pt x="138" y="234"/>
                    </a:cubicBezTo>
                    <a:cubicBezTo>
                      <a:pt x="141" y="233"/>
                      <a:pt x="143" y="231"/>
                      <a:pt x="146" y="229"/>
                    </a:cubicBezTo>
                    <a:cubicBezTo>
                      <a:pt x="146" y="228"/>
                      <a:pt x="146" y="228"/>
                      <a:pt x="146" y="228"/>
                    </a:cubicBezTo>
                    <a:cubicBezTo>
                      <a:pt x="147" y="228"/>
                      <a:pt x="147" y="227"/>
                      <a:pt x="148" y="226"/>
                    </a:cubicBezTo>
                    <a:cubicBezTo>
                      <a:pt x="149" y="225"/>
                      <a:pt x="150" y="224"/>
                      <a:pt x="151" y="224"/>
                    </a:cubicBezTo>
                    <a:cubicBezTo>
                      <a:pt x="153" y="222"/>
                      <a:pt x="155" y="220"/>
                      <a:pt x="157" y="219"/>
                    </a:cubicBezTo>
                    <a:cubicBezTo>
                      <a:pt x="159" y="218"/>
                      <a:pt x="160" y="218"/>
                      <a:pt x="162" y="218"/>
                    </a:cubicBezTo>
                    <a:cubicBezTo>
                      <a:pt x="163" y="218"/>
                      <a:pt x="164" y="218"/>
                      <a:pt x="165" y="217"/>
                    </a:cubicBezTo>
                    <a:cubicBezTo>
                      <a:pt x="167" y="217"/>
                      <a:pt x="168" y="215"/>
                      <a:pt x="169" y="213"/>
                    </a:cubicBezTo>
                    <a:cubicBezTo>
                      <a:pt x="169" y="213"/>
                      <a:pt x="169" y="212"/>
                      <a:pt x="170" y="212"/>
                    </a:cubicBezTo>
                    <a:cubicBezTo>
                      <a:pt x="172" y="209"/>
                      <a:pt x="173" y="209"/>
                      <a:pt x="176" y="209"/>
                    </a:cubicBezTo>
                    <a:cubicBezTo>
                      <a:pt x="176" y="209"/>
                      <a:pt x="180" y="209"/>
                      <a:pt x="181" y="209"/>
                    </a:cubicBezTo>
                    <a:cubicBezTo>
                      <a:pt x="182" y="209"/>
                      <a:pt x="183" y="209"/>
                      <a:pt x="184" y="209"/>
                    </a:cubicBezTo>
                    <a:cubicBezTo>
                      <a:pt x="185" y="209"/>
                      <a:pt x="185" y="209"/>
                      <a:pt x="185" y="209"/>
                    </a:cubicBezTo>
                    <a:cubicBezTo>
                      <a:pt x="188" y="209"/>
                      <a:pt x="188" y="209"/>
                      <a:pt x="188" y="209"/>
                    </a:cubicBezTo>
                    <a:cubicBezTo>
                      <a:pt x="189" y="209"/>
                      <a:pt x="191" y="209"/>
                      <a:pt x="192" y="208"/>
                    </a:cubicBezTo>
                    <a:cubicBezTo>
                      <a:pt x="195" y="207"/>
                      <a:pt x="195" y="203"/>
                      <a:pt x="194" y="201"/>
                    </a:cubicBezTo>
                    <a:cubicBezTo>
                      <a:pt x="196" y="201"/>
                      <a:pt x="197" y="201"/>
                      <a:pt x="199" y="201"/>
                    </a:cubicBezTo>
                    <a:cubicBezTo>
                      <a:pt x="201" y="201"/>
                      <a:pt x="202" y="201"/>
                      <a:pt x="204" y="201"/>
                    </a:cubicBezTo>
                    <a:cubicBezTo>
                      <a:pt x="205" y="201"/>
                      <a:pt x="207" y="201"/>
                      <a:pt x="208" y="201"/>
                    </a:cubicBezTo>
                    <a:cubicBezTo>
                      <a:pt x="209" y="201"/>
                      <a:pt x="210" y="201"/>
                      <a:pt x="211" y="201"/>
                    </a:cubicBezTo>
                    <a:cubicBezTo>
                      <a:pt x="212" y="201"/>
                      <a:pt x="212" y="201"/>
                      <a:pt x="213" y="201"/>
                    </a:cubicBezTo>
                    <a:cubicBezTo>
                      <a:pt x="217" y="200"/>
                      <a:pt x="221" y="200"/>
                      <a:pt x="224" y="197"/>
                    </a:cubicBezTo>
                    <a:cubicBezTo>
                      <a:pt x="228" y="194"/>
                      <a:pt x="231" y="190"/>
                      <a:pt x="234" y="186"/>
                    </a:cubicBezTo>
                    <a:cubicBezTo>
                      <a:pt x="234" y="184"/>
                      <a:pt x="237" y="180"/>
                      <a:pt x="239" y="179"/>
                    </a:cubicBezTo>
                    <a:cubicBezTo>
                      <a:pt x="240" y="179"/>
                      <a:pt x="241" y="178"/>
                      <a:pt x="243" y="178"/>
                    </a:cubicBezTo>
                    <a:cubicBezTo>
                      <a:pt x="243" y="178"/>
                      <a:pt x="244" y="178"/>
                      <a:pt x="245" y="177"/>
                    </a:cubicBezTo>
                    <a:cubicBezTo>
                      <a:pt x="245" y="177"/>
                      <a:pt x="246" y="177"/>
                      <a:pt x="247" y="177"/>
                    </a:cubicBezTo>
                    <a:cubicBezTo>
                      <a:pt x="248" y="177"/>
                      <a:pt x="250" y="176"/>
                      <a:pt x="251" y="176"/>
                    </a:cubicBezTo>
                    <a:cubicBezTo>
                      <a:pt x="252" y="175"/>
                      <a:pt x="252" y="175"/>
                      <a:pt x="252" y="175"/>
                    </a:cubicBezTo>
                    <a:cubicBezTo>
                      <a:pt x="254" y="174"/>
                      <a:pt x="255" y="173"/>
                      <a:pt x="257" y="173"/>
                    </a:cubicBezTo>
                    <a:cubicBezTo>
                      <a:pt x="258" y="172"/>
                      <a:pt x="259" y="171"/>
                      <a:pt x="260" y="170"/>
                    </a:cubicBezTo>
                    <a:cubicBezTo>
                      <a:pt x="260" y="169"/>
                      <a:pt x="261" y="168"/>
                      <a:pt x="262" y="168"/>
                    </a:cubicBezTo>
                    <a:cubicBezTo>
                      <a:pt x="264" y="167"/>
                      <a:pt x="266" y="166"/>
                      <a:pt x="269" y="165"/>
                    </a:cubicBezTo>
                    <a:cubicBezTo>
                      <a:pt x="270" y="165"/>
                      <a:pt x="270" y="165"/>
                      <a:pt x="270" y="165"/>
                    </a:cubicBezTo>
                    <a:cubicBezTo>
                      <a:pt x="270" y="165"/>
                      <a:pt x="271" y="165"/>
                      <a:pt x="271" y="165"/>
                    </a:cubicBezTo>
                    <a:cubicBezTo>
                      <a:pt x="273" y="164"/>
                      <a:pt x="275" y="164"/>
                      <a:pt x="275" y="161"/>
                    </a:cubicBezTo>
                    <a:cubicBezTo>
                      <a:pt x="274" y="159"/>
                      <a:pt x="273" y="158"/>
                      <a:pt x="272" y="158"/>
                    </a:cubicBezTo>
                    <a:cubicBezTo>
                      <a:pt x="271" y="157"/>
                      <a:pt x="270" y="157"/>
                      <a:pt x="270" y="156"/>
                    </a:cubicBezTo>
                    <a:cubicBezTo>
                      <a:pt x="269" y="155"/>
                      <a:pt x="269" y="154"/>
                      <a:pt x="270" y="152"/>
                    </a:cubicBezTo>
                    <a:cubicBezTo>
                      <a:pt x="270" y="151"/>
                      <a:pt x="271" y="150"/>
                      <a:pt x="270" y="148"/>
                    </a:cubicBezTo>
                    <a:cubicBezTo>
                      <a:pt x="270" y="147"/>
                      <a:pt x="270" y="147"/>
                      <a:pt x="269" y="146"/>
                    </a:cubicBezTo>
                    <a:cubicBezTo>
                      <a:pt x="269" y="145"/>
                      <a:pt x="268" y="144"/>
                      <a:pt x="269" y="142"/>
                    </a:cubicBezTo>
                    <a:cubicBezTo>
                      <a:pt x="269" y="140"/>
                      <a:pt x="271" y="139"/>
                      <a:pt x="273" y="139"/>
                    </a:cubicBezTo>
                    <a:cubicBezTo>
                      <a:pt x="273" y="139"/>
                      <a:pt x="274" y="139"/>
                      <a:pt x="275" y="140"/>
                    </a:cubicBezTo>
                    <a:cubicBezTo>
                      <a:pt x="275" y="140"/>
                      <a:pt x="276" y="140"/>
                      <a:pt x="276" y="140"/>
                    </a:cubicBezTo>
                    <a:cubicBezTo>
                      <a:pt x="277" y="140"/>
                      <a:pt x="278" y="141"/>
                      <a:pt x="279" y="141"/>
                    </a:cubicBezTo>
                    <a:cubicBezTo>
                      <a:pt x="280" y="141"/>
                      <a:pt x="281" y="141"/>
                      <a:pt x="282" y="140"/>
                    </a:cubicBezTo>
                    <a:cubicBezTo>
                      <a:pt x="283" y="140"/>
                      <a:pt x="284" y="140"/>
                      <a:pt x="285" y="139"/>
                    </a:cubicBezTo>
                    <a:cubicBezTo>
                      <a:pt x="286" y="139"/>
                      <a:pt x="287" y="139"/>
                      <a:pt x="289" y="138"/>
                    </a:cubicBezTo>
                    <a:cubicBezTo>
                      <a:pt x="290" y="138"/>
                      <a:pt x="291" y="137"/>
                      <a:pt x="292" y="137"/>
                    </a:cubicBezTo>
                    <a:cubicBezTo>
                      <a:pt x="292" y="136"/>
                      <a:pt x="293" y="136"/>
                      <a:pt x="294" y="136"/>
                    </a:cubicBezTo>
                    <a:cubicBezTo>
                      <a:pt x="295" y="135"/>
                      <a:pt x="295" y="135"/>
                      <a:pt x="295" y="135"/>
                    </a:cubicBezTo>
                    <a:cubicBezTo>
                      <a:pt x="295" y="134"/>
                      <a:pt x="295" y="134"/>
                      <a:pt x="295" y="134"/>
                    </a:cubicBezTo>
                    <a:cubicBezTo>
                      <a:pt x="295" y="133"/>
                      <a:pt x="295" y="133"/>
                      <a:pt x="295" y="133"/>
                    </a:cubicBezTo>
                    <a:cubicBezTo>
                      <a:pt x="295" y="130"/>
                      <a:pt x="295" y="129"/>
                      <a:pt x="298" y="129"/>
                    </a:cubicBezTo>
                    <a:cubicBezTo>
                      <a:pt x="301" y="128"/>
                      <a:pt x="303" y="128"/>
                      <a:pt x="305" y="127"/>
                    </a:cubicBezTo>
                    <a:cubicBezTo>
                      <a:pt x="307" y="127"/>
                      <a:pt x="309" y="127"/>
                      <a:pt x="311" y="127"/>
                    </a:cubicBezTo>
                    <a:cubicBezTo>
                      <a:pt x="311" y="125"/>
                      <a:pt x="311" y="125"/>
                      <a:pt x="311" y="125"/>
                    </a:cubicBezTo>
                    <a:cubicBezTo>
                      <a:pt x="311" y="127"/>
                      <a:pt x="311" y="127"/>
                      <a:pt x="311" y="127"/>
                    </a:cubicBezTo>
                    <a:cubicBezTo>
                      <a:pt x="312" y="127"/>
                      <a:pt x="312" y="127"/>
                      <a:pt x="313" y="127"/>
                    </a:cubicBezTo>
                    <a:cubicBezTo>
                      <a:pt x="316" y="126"/>
                      <a:pt x="316" y="126"/>
                      <a:pt x="316" y="126"/>
                    </a:cubicBezTo>
                    <a:cubicBezTo>
                      <a:pt x="318" y="126"/>
                      <a:pt x="320" y="126"/>
                      <a:pt x="322" y="126"/>
                    </a:cubicBezTo>
                    <a:cubicBezTo>
                      <a:pt x="325" y="126"/>
                      <a:pt x="327" y="126"/>
                      <a:pt x="329" y="127"/>
                    </a:cubicBezTo>
                    <a:cubicBezTo>
                      <a:pt x="331" y="127"/>
                      <a:pt x="337" y="128"/>
                      <a:pt x="339" y="128"/>
                    </a:cubicBezTo>
                    <a:cubicBezTo>
                      <a:pt x="342" y="128"/>
                      <a:pt x="342" y="128"/>
                      <a:pt x="342" y="128"/>
                    </a:cubicBezTo>
                    <a:cubicBezTo>
                      <a:pt x="341" y="125"/>
                      <a:pt x="341" y="125"/>
                      <a:pt x="341" y="125"/>
                    </a:cubicBezTo>
                    <a:cubicBezTo>
                      <a:pt x="341" y="123"/>
                      <a:pt x="341" y="122"/>
                      <a:pt x="342" y="121"/>
                    </a:cubicBezTo>
                    <a:cubicBezTo>
                      <a:pt x="342" y="120"/>
                      <a:pt x="342" y="119"/>
                      <a:pt x="343" y="119"/>
                    </a:cubicBezTo>
                    <a:cubicBezTo>
                      <a:pt x="344" y="118"/>
                      <a:pt x="344" y="118"/>
                      <a:pt x="344" y="117"/>
                    </a:cubicBezTo>
                    <a:cubicBezTo>
                      <a:pt x="346" y="114"/>
                      <a:pt x="346" y="113"/>
                      <a:pt x="343" y="110"/>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7" name="Freeform 80">
                <a:extLst>
                  <a:ext uri="{FF2B5EF4-FFF2-40B4-BE49-F238E27FC236}">
                    <a16:creationId xmlns:a16="http://schemas.microsoft.com/office/drawing/2014/main" id="{CA432540-CEA7-49A8-B09D-32BEEDF7057A}"/>
                  </a:ext>
                </a:extLst>
              </p:cNvPr>
              <p:cNvSpPr>
                <a:spLocks/>
              </p:cNvSpPr>
              <p:nvPr/>
            </p:nvSpPr>
            <p:spPr bwMode="auto">
              <a:xfrm>
                <a:off x="1282" y="1237"/>
                <a:ext cx="316" cy="261"/>
              </a:xfrm>
              <a:custGeom>
                <a:avLst/>
                <a:gdLst>
                  <a:gd name="T0" fmla="*/ 173 w 174"/>
                  <a:gd name="T1" fmla="*/ 135 h 144"/>
                  <a:gd name="T2" fmla="*/ 172 w 174"/>
                  <a:gd name="T3" fmla="*/ 119 h 144"/>
                  <a:gd name="T4" fmla="*/ 164 w 174"/>
                  <a:gd name="T5" fmla="*/ 108 h 144"/>
                  <a:gd name="T6" fmla="*/ 155 w 174"/>
                  <a:gd name="T7" fmla="*/ 100 h 144"/>
                  <a:gd name="T8" fmla="*/ 157 w 174"/>
                  <a:gd name="T9" fmla="*/ 94 h 144"/>
                  <a:gd name="T10" fmla="*/ 157 w 174"/>
                  <a:gd name="T11" fmla="*/ 92 h 144"/>
                  <a:gd name="T12" fmla="*/ 156 w 174"/>
                  <a:gd name="T13" fmla="*/ 81 h 144"/>
                  <a:gd name="T14" fmla="*/ 153 w 174"/>
                  <a:gd name="T15" fmla="*/ 68 h 144"/>
                  <a:gd name="T16" fmla="*/ 151 w 174"/>
                  <a:gd name="T17" fmla="*/ 64 h 144"/>
                  <a:gd name="T18" fmla="*/ 139 w 174"/>
                  <a:gd name="T19" fmla="*/ 51 h 144"/>
                  <a:gd name="T20" fmla="*/ 130 w 174"/>
                  <a:gd name="T21" fmla="*/ 42 h 144"/>
                  <a:gd name="T22" fmla="*/ 110 w 174"/>
                  <a:gd name="T23" fmla="*/ 18 h 144"/>
                  <a:gd name="T24" fmla="*/ 84 w 174"/>
                  <a:gd name="T25" fmla="*/ 0 h 144"/>
                  <a:gd name="T26" fmla="*/ 50 w 174"/>
                  <a:gd name="T27" fmla="*/ 5 h 144"/>
                  <a:gd name="T28" fmla="*/ 41 w 174"/>
                  <a:gd name="T29" fmla="*/ 4 h 144"/>
                  <a:gd name="T30" fmla="*/ 27 w 174"/>
                  <a:gd name="T31" fmla="*/ 20 h 144"/>
                  <a:gd name="T32" fmla="*/ 24 w 174"/>
                  <a:gd name="T33" fmla="*/ 30 h 144"/>
                  <a:gd name="T34" fmla="*/ 19 w 174"/>
                  <a:gd name="T35" fmla="*/ 40 h 144"/>
                  <a:gd name="T36" fmla="*/ 13 w 174"/>
                  <a:gd name="T37" fmla="*/ 47 h 144"/>
                  <a:gd name="T38" fmla="*/ 4 w 174"/>
                  <a:gd name="T39" fmla="*/ 64 h 144"/>
                  <a:gd name="T40" fmla="*/ 15 w 174"/>
                  <a:gd name="T41" fmla="*/ 81 h 144"/>
                  <a:gd name="T42" fmla="*/ 21 w 174"/>
                  <a:gd name="T43" fmla="*/ 86 h 144"/>
                  <a:gd name="T44" fmla="*/ 21 w 174"/>
                  <a:gd name="T45" fmla="*/ 93 h 144"/>
                  <a:gd name="T46" fmla="*/ 19 w 174"/>
                  <a:gd name="T47" fmla="*/ 99 h 144"/>
                  <a:gd name="T48" fmla="*/ 39 w 174"/>
                  <a:gd name="T49" fmla="*/ 100 h 144"/>
                  <a:gd name="T50" fmla="*/ 67 w 174"/>
                  <a:gd name="T51" fmla="*/ 93 h 144"/>
                  <a:gd name="T52" fmla="*/ 78 w 174"/>
                  <a:gd name="T53" fmla="*/ 99 h 144"/>
                  <a:gd name="T54" fmla="*/ 83 w 174"/>
                  <a:gd name="T55" fmla="*/ 98 h 144"/>
                  <a:gd name="T56" fmla="*/ 87 w 174"/>
                  <a:gd name="T57" fmla="*/ 102 h 144"/>
                  <a:gd name="T58" fmla="*/ 90 w 174"/>
                  <a:gd name="T59" fmla="*/ 106 h 144"/>
                  <a:gd name="T60" fmla="*/ 100 w 174"/>
                  <a:gd name="T61" fmla="*/ 101 h 144"/>
                  <a:gd name="T62" fmla="*/ 100 w 174"/>
                  <a:gd name="T63" fmla="*/ 111 h 144"/>
                  <a:gd name="T64" fmla="*/ 89 w 174"/>
                  <a:gd name="T65" fmla="*/ 113 h 144"/>
                  <a:gd name="T66" fmla="*/ 80 w 174"/>
                  <a:gd name="T67" fmla="*/ 109 h 144"/>
                  <a:gd name="T68" fmla="*/ 70 w 174"/>
                  <a:gd name="T69" fmla="*/ 105 h 144"/>
                  <a:gd name="T70" fmla="*/ 66 w 174"/>
                  <a:gd name="T71" fmla="*/ 103 h 144"/>
                  <a:gd name="T72" fmla="*/ 62 w 174"/>
                  <a:gd name="T73" fmla="*/ 109 h 144"/>
                  <a:gd name="T74" fmla="*/ 48 w 174"/>
                  <a:gd name="T75" fmla="*/ 112 h 144"/>
                  <a:gd name="T76" fmla="*/ 43 w 174"/>
                  <a:gd name="T77" fmla="*/ 116 h 144"/>
                  <a:gd name="T78" fmla="*/ 27 w 174"/>
                  <a:gd name="T79" fmla="*/ 117 h 144"/>
                  <a:gd name="T80" fmla="*/ 20 w 174"/>
                  <a:gd name="T81" fmla="*/ 119 h 144"/>
                  <a:gd name="T82" fmla="*/ 16 w 174"/>
                  <a:gd name="T83" fmla="*/ 122 h 144"/>
                  <a:gd name="T84" fmla="*/ 17 w 174"/>
                  <a:gd name="T85" fmla="*/ 133 h 144"/>
                  <a:gd name="T86" fmla="*/ 21 w 174"/>
                  <a:gd name="T87" fmla="*/ 144 h 144"/>
                  <a:gd name="T88" fmla="*/ 34 w 174"/>
                  <a:gd name="T89" fmla="*/ 138 h 144"/>
                  <a:gd name="T90" fmla="*/ 47 w 174"/>
                  <a:gd name="T91" fmla="*/ 139 h 144"/>
                  <a:gd name="T92" fmla="*/ 73 w 174"/>
                  <a:gd name="T93" fmla="*/ 131 h 144"/>
                  <a:gd name="T94" fmla="*/ 95 w 174"/>
                  <a:gd name="T95" fmla="*/ 131 h 144"/>
                  <a:gd name="T96" fmla="*/ 120 w 174"/>
                  <a:gd name="T97" fmla="*/ 132 h 144"/>
                  <a:gd name="T98" fmla="*/ 126 w 174"/>
                  <a:gd name="T99" fmla="*/ 133 h 144"/>
                  <a:gd name="T100" fmla="*/ 133 w 174"/>
                  <a:gd name="T101" fmla="*/ 137 h 144"/>
                  <a:gd name="T102" fmla="*/ 138 w 174"/>
                  <a:gd name="T103" fmla="*/ 139 h 144"/>
                  <a:gd name="T104" fmla="*/ 140 w 174"/>
                  <a:gd name="T105" fmla="*/ 140 h 144"/>
                  <a:gd name="T106" fmla="*/ 142 w 174"/>
                  <a:gd name="T107" fmla="*/ 140 h 144"/>
                  <a:gd name="T108" fmla="*/ 147 w 174"/>
                  <a:gd name="T109" fmla="*/ 143 h 144"/>
                  <a:gd name="T110" fmla="*/ 156 w 174"/>
                  <a:gd name="T111" fmla="*/ 140 h 144"/>
                  <a:gd name="T112" fmla="*/ 162 w 174"/>
                  <a:gd name="T113" fmla="*/ 140 h 144"/>
                  <a:gd name="T114" fmla="*/ 173 w 174"/>
                  <a:gd name="T115" fmla="*/ 1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44">
                    <a:moveTo>
                      <a:pt x="173" y="136"/>
                    </a:moveTo>
                    <a:cubicBezTo>
                      <a:pt x="173" y="136"/>
                      <a:pt x="173" y="136"/>
                      <a:pt x="173" y="136"/>
                    </a:cubicBezTo>
                    <a:cubicBezTo>
                      <a:pt x="173" y="136"/>
                      <a:pt x="173" y="135"/>
                      <a:pt x="173" y="135"/>
                    </a:cubicBezTo>
                    <a:cubicBezTo>
                      <a:pt x="173" y="134"/>
                      <a:pt x="172" y="133"/>
                      <a:pt x="173" y="132"/>
                    </a:cubicBezTo>
                    <a:cubicBezTo>
                      <a:pt x="173" y="131"/>
                      <a:pt x="173" y="131"/>
                      <a:pt x="173" y="131"/>
                    </a:cubicBezTo>
                    <a:cubicBezTo>
                      <a:pt x="173" y="126"/>
                      <a:pt x="174" y="123"/>
                      <a:pt x="172" y="119"/>
                    </a:cubicBezTo>
                    <a:cubicBezTo>
                      <a:pt x="171" y="118"/>
                      <a:pt x="171" y="117"/>
                      <a:pt x="171" y="116"/>
                    </a:cubicBezTo>
                    <a:cubicBezTo>
                      <a:pt x="170" y="112"/>
                      <a:pt x="169" y="109"/>
                      <a:pt x="165" y="108"/>
                    </a:cubicBezTo>
                    <a:cubicBezTo>
                      <a:pt x="164" y="108"/>
                      <a:pt x="164" y="108"/>
                      <a:pt x="164" y="108"/>
                    </a:cubicBezTo>
                    <a:cubicBezTo>
                      <a:pt x="162" y="107"/>
                      <a:pt x="161" y="107"/>
                      <a:pt x="160" y="105"/>
                    </a:cubicBezTo>
                    <a:cubicBezTo>
                      <a:pt x="159" y="105"/>
                      <a:pt x="159" y="104"/>
                      <a:pt x="158" y="104"/>
                    </a:cubicBezTo>
                    <a:cubicBezTo>
                      <a:pt x="157" y="102"/>
                      <a:pt x="156" y="101"/>
                      <a:pt x="155" y="100"/>
                    </a:cubicBezTo>
                    <a:cubicBezTo>
                      <a:pt x="155" y="99"/>
                      <a:pt x="155" y="98"/>
                      <a:pt x="155" y="96"/>
                    </a:cubicBezTo>
                    <a:cubicBezTo>
                      <a:pt x="156" y="96"/>
                      <a:pt x="156" y="96"/>
                      <a:pt x="156" y="95"/>
                    </a:cubicBezTo>
                    <a:cubicBezTo>
                      <a:pt x="157" y="95"/>
                      <a:pt x="157" y="94"/>
                      <a:pt x="157" y="94"/>
                    </a:cubicBezTo>
                    <a:cubicBezTo>
                      <a:pt x="157" y="94"/>
                      <a:pt x="157" y="94"/>
                      <a:pt x="157" y="94"/>
                    </a:cubicBezTo>
                    <a:cubicBezTo>
                      <a:pt x="157" y="93"/>
                      <a:pt x="157" y="93"/>
                      <a:pt x="157" y="93"/>
                    </a:cubicBezTo>
                    <a:cubicBezTo>
                      <a:pt x="158" y="93"/>
                      <a:pt x="157" y="93"/>
                      <a:pt x="157" y="92"/>
                    </a:cubicBezTo>
                    <a:cubicBezTo>
                      <a:pt x="157" y="92"/>
                      <a:pt x="157" y="91"/>
                      <a:pt x="157" y="91"/>
                    </a:cubicBezTo>
                    <a:cubicBezTo>
                      <a:pt x="157" y="90"/>
                      <a:pt x="157" y="88"/>
                      <a:pt x="157" y="87"/>
                    </a:cubicBezTo>
                    <a:cubicBezTo>
                      <a:pt x="157" y="85"/>
                      <a:pt x="157" y="83"/>
                      <a:pt x="156" y="81"/>
                    </a:cubicBezTo>
                    <a:cubicBezTo>
                      <a:pt x="155" y="80"/>
                      <a:pt x="155" y="79"/>
                      <a:pt x="154" y="78"/>
                    </a:cubicBezTo>
                    <a:cubicBezTo>
                      <a:pt x="151" y="74"/>
                      <a:pt x="150" y="72"/>
                      <a:pt x="152" y="69"/>
                    </a:cubicBezTo>
                    <a:cubicBezTo>
                      <a:pt x="152" y="68"/>
                      <a:pt x="152" y="68"/>
                      <a:pt x="153" y="68"/>
                    </a:cubicBezTo>
                    <a:cubicBezTo>
                      <a:pt x="154" y="65"/>
                      <a:pt x="154" y="65"/>
                      <a:pt x="154" y="65"/>
                    </a:cubicBezTo>
                    <a:cubicBezTo>
                      <a:pt x="152" y="64"/>
                      <a:pt x="152" y="64"/>
                      <a:pt x="152" y="64"/>
                    </a:cubicBezTo>
                    <a:cubicBezTo>
                      <a:pt x="152" y="64"/>
                      <a:pt x="151" y="64"/>
                      <a:pt x="151" y="64"/>
                    </a:cubicBezTo>
                    <a:cubicBezTo>
                      <a:pt x="149" y="62"/>
                      <a:pt x="147" y="60"/>
                      <a:pt x="145" y="58"/>
                    </a:cubicBezTo>
                    <a:cubicBezTo>
                      <a:pt x="144" y="56"/>
                      <a:pt x="142" y="54"/>
                      <a:pt x="140" y="52"/>
                    </a:cubicBezTo>
                    <a:cubicBezTo>
                      <a:pt x="139" y="52"/>
                      <a:pt x="139" y="52"/>
                      <a:pt x="139" y="51"/>
                    </a:cubicBezTo>
                    <a:cubicBezTo>
                      <a:pt x="137" y="50"/>
                      <a:pt x="136" y="50"/>
                      <a:pt x="134" y="48"/>
                    </a:cubicBezTo>
                    <a:cubicBezTo>
                      <a:pt x="133" y="47"/>
                      <a:pt x="133" y="46"/>
                      <a:pt x="132" y="44"/>
                    </a:cubicBezTo>
                    <a:cubicBezTo>
                      <a:pt x="131" y="43"/>
                      <a:pt x="131" y="43"/>
                      <a:pt x="130" y="42"/>
                    </a:cubicBezTo>
                    <a:cubicBezTo>
                      <a:pt x="129" y="40"/>
                      <a:pt x="128" y="38"/>
                      <a:pt x="126" y="37"/>
                    </a:cubicBezTo>
                    <a:cubicBezTo>
                      <a:pt x="124" y="35"/>
                      <a:pt x="122" y="33"/>
                      <a:pt x="121" y="29"/>
                    </a:cubicBezTo>
                    <a:cubicBezTo>
                      <a:pt x="119" y="22"/>
                      <a:pt x="118" y="19"/>
                      <a:pt x="110" y="18"/>
                    </a:cubicBezTo>
                    <a:cubicBezTo>
                      <a:pt x="104" y="17"/>
                      <a:pt x="102" y="14"/>
                      <a:pt x="99" y="9"/>
                    </a:cubicBezTo>
                    <a:cubicBezTo>
                      <a:pt x="99" y="8"/>
                      <a:pt x="99" y="8"/>
                      <a:pt x="99" y="8"/>
                    </a:cubicBezTo>
                    <a:cubicBezTo>
                      <a:pt x="95" y="2"/>
                      <a:pt x="88" y="0"/>
                      <a:pt x="84" y="0"/>
                    </a:cubicBezTo>
                    <a:cubicBezTo>
                      <a:pt x="83" y="0"/>
                      <a:pt x="82" y="0"/>
                      <a:pt x="81" y="0"/>
                    </a:cubicBezTo>
                    <a:cubicBezTo>
                      <a:pt x="76" y="0"/>
                      <a:pt x="71" y="1"/>
                      <a:pt x="66" y="2"/>
                    </a:cubicBezTo>
                    <a:cubicBezTo>
                      <a:pt x="61" y="4"/>
                      <a:pt x="56" y="5"/>
                      <a:pt x="50" y="5"/>
                    </a:cubicBezTo>
                    <a:cubicBezTo>
                      <a:pt x="49" y="5"/>
                      <a:pt x="48" y="5"/>
                      <a:pt x="47" y="5"/>
                    </a:cubicBezTo>
                    <a:cubicBezTo>
                      <a:pt x="46" y="5"/>
                      <a:pt x="46" y="5"/>
                      <a:pt x="46" y="5"/>
                    </a:cubicBezTo>
                    <a:cubicBezTo>
                      <a:pt x="44" y="5"/>
                      <a:pt x="43" y="4"/>
                      <a:pt x="41" y="4"/>
                    </a:cubicBezTo>
                    <a:cubicBezTo>
                      <a:pt x="37" y="4"/>
                      <a:pt x="35" y="6"/>
                      <a:pt x="33" y="10"/>
                    </a:cubicBezTo>
                    <a:cubicBezTo>
                      <a:pt x="33" y="11"/>
                      <a:pt x="32" y="12"/>
                      <a:pt x="32" y="12"/>
                    </a:cubicBezTo>
                    <a:cubicBezTo>
                      <a:pt x="31" y="16"/>
                      <a:pt x="29" y="19"/>
                      <a:pt x="27" y="20"/>
                    </a:cubicBezTo>
                    <a:cubicBezTo>
                      <a:pt x="25" y="20"/>
                      <a:pt x="25" y="20"/>
                      <a:pt x="25" y="20"/>
                    </a:cubicBezTo>
                    <a:cubicBezTo>
                      <a:pt x="25" y="22"/>
                      <a:pt x="25" y="22"/>
                      <a:pt x="25" y="22"/>
                    </a:cubicBezTo>
                    <a:cubicBezTo>
                      <a:pt x="25" y="24"/>
                      <a:pt x="25" y="27"/>
                      <a:pt x="24" y="30"/>
                    </a:cubicBezTo>
                    <a:cubicBezTo>
                      <a:pt x="24" y="31"/>
                      <a:pt x="23" y="33"/>
                      <a:pt x="22" y="35"/>
                    </a:cubicBezTo>
                    <a:cubicBezTo>
                      <a:pt x="21" y="35"/>
                      <a:pt x="21" y="36"/>
                      <a:pt x="21" y="37"/>
                    </a:cubicBezTo>
                    <a:cubicBezTo>
                      <a:pt x="20" y="38"/>
                      <a:pt x="20" y="39"/>
                      <a:pt x="19" y="40"/>
                    </a:cubicBezTo>
                    <a:cubicBezTo>
                      <a:pt x="18" y="41"/>
                      <a:pt x="18" y="41"/>
                      <a:pt x="18" y="41"/>
                    </a:cubicBezTo>
                    <a:cubicBezTo>
                      <a:pt x="18" y="41"/>
                      <a:pt x="17" y="42"/>
                      <a:pt x="16" y="43"/>
                    </a:cubicBezTo>
                    <a:cubicBezTo>
                      <a:pt x="15" y="44"/>
                      <a:pt x="14" y="46"/>
                      <a:pt x="13" y="47"/>
                    </a:cubicBezTo>
                    <a:cubicBezTo>
                      <a:pt x="12" y="49"/>
                      <a:pt x="10" y="52"/>
                      <a:pt x="8" y="53"/>
                    </a:cubicBezTo>
                    <a:cubicBezTo>
                      <a:pt x="6" y="55"/>
                      <a:pt x="0" y="58"/>
                      <a:pt x="4" y="64"/>
                    </a:cubicBezTo>
                    <a:cubicBezTo>
                      <a:pt x="4" y="64"/>
                      <a:pt x="4" y="64"/>
                      <a:pt x="4" y="64"/>
                    </a:cubicBezTo>
                    <a:cubicBezTo>
                      <a:pt x="6" y="67"/>
                      <a:pt x="8" y="70"/>
                      <a:pt x="10" y="72"/>
                    </a:cubicBezTo>
                    <a:cubicBezTo>
                      <a:pt x="11" y="74"/>
                      <a:pt x="12" y="75"/>
                      <a:pt x="12" y="77"/>
                    </a:cubicBezTo>
                    <a:cubicBezTo>
                      <a:pt x="13" y="78"/>
                      <a:pt x="14" y="80"/>
                      <a:pt x="15" y="81"/>
                    </a:cubicBezTo>
                    <a:cubicBezTo>
                      <a:pt x="15" y="81"/>
                      <a:pt x="15" y="82"/>
                      <a:pt x="15" y="82"/>
                    </a:cubicBezTo>
                    <a:cubicBezTo>
                      <a:pt x="16" y="84"/>
                      <a:pt x="17" y="85"/>
                      <a:pt x="19" y="86"/>
                    </a:cubicBezTo>
                    <a:cubicBezTo>
                      <a:pt x="20" y="86"/>
                      <a:pt x="20" y="86"/>
                      <a:pt x="21" y="86"/>
                    </a:cubicBezTo>
                    <a:cubicBezTo>
                      <a:pt x="22" y="86"/>
                      <a:pt x="22" y="86"/>
                      <a:pt x="23" y="86"/>
                    </a:cubicBezTo>
                    <a:cubicBezTo>
                      <a:pt x="23" y="86"/>
                      <a:pt x="23" y="86"/>
                      <a:pt x="24" y="86"/>
                    </a:cubicBezTo>
                    <a:cubicBezTo>
                      <a:pt x="24" y="89"/>
                      <a:pt x="23" y="90"/>
                      <a:pt x="21" y="93"/>
                    </a:cubicBezTo>
                    <a:cubicBezTo>
                      <a:pt x="20" y="94"/>
                      <a:pt x="20" y="94"/>
                      <a:pt x="20" y="94"/>
                    </a:cubicBezTo>
                    <a:cubicBezTo>
                      <a:pt x="20" y="95"/>
                      <a:pt x="20" y="95"/>
                      <a:pt x="20" y="96"/>
                    </a:cubicBezTo>
                    <a:cubicBezTo>
                      <a:pt x="19" y="99"/>
                      <a:pt x="19" y="99"/>
                      <a:pt x="19" y="99"/>
                    </a:cubicBezTo>
                    <a:cubicBezTo>
                      <a:pt x="22" y="98"/>
                      <a:pt x="22" y="98"/>
                      <a:pt x="22" y="98"/>
                    </a:cubicBezTo>
                    <a:cubicBezTo>
                      <a:pt x="22" y="98"/>
                      <a:pt x="23" y="98"/>
                      <a:pt x="24" y="98"/>
                    </a:cubicBezTo>
                    <a:cubicBezTo>
                      <a:pt x="30" y="98"/>
                      <a:pt x="36" y="99"/>
                      <a:pt x="39" y="100"/>
                    </a:cubicBezTo>
                    <a:cubicBezTo>
                      <a:pt x="41" y="100"/>
                      <a:pt x="43" y="100"/>
                      <a:pt x="44" y="100"/>
                    </a:cubicBezTo>
                    <a:cubicBezTo>
                      <a:pt x="49" y="100"/>
                      <a:pt x="54" y="99"/>
                      <a:pt x="58" y="96"/>
                    </a:cubicBezTo>
                    <a:cubicBezTo>
                      <a:pt x="61" y="94"/>
                      <a:pt x="64" y="93"/>
                      <a:pt x="67" y="93"/>
                    </a:cubicBezTo>
                    <a:cubicBezTo>
                      <a:pt x="68" y="93"/>
                      <a:pt x="68" y="93"/>
                      <a:pt x="69" y="93"/>
                    </a:cubicBezTo>
                    <a:cubicBezTo>
                      <a:pt x="72" y="94"/>
                      <a:pt x="74" y="94"/>
                      <a:pt x="76" y="98"/>
                    </a:cubicBezTo>
                    <a:cubicBezTo>
                      <a:pt x="77" y="99"/>
                      <a:pt x="77" y="99"/>
                      <a:pt x="78" y="99"/>
                    </a:cubicBezTo>
                    <a:cubicBezTo>
                      <a:pt x="78" y="99"/>
                      <a:pt x="78" y="99"/>
                      <a:pt x="79" y="99"/>
                    </a:cubicBezTo>
                    <a:cubicBezTo>
                      <a:pt x="79" y="99"/>
                      <a:pt x="79" y="99"/>
                      <a:pt x="80" y="98"/>
                    </a:cubicBezTo>
                    <a:cubicBezTo>
                      <a:pt x="81" y="98"/>
                      <a:pt x="82" y="98"/>
                      <a:pt x="83" y="98"/>
                    </a:cubicBezTo>
                    <a:cubicBezTo>
                      <a:pt x="83" y="98"/>
                      <a:pt x="84" y="98"/>
                      <a:pt x="84" y="98"/>
                    </a:cubicBezTo>
                    <a:cubicBezTo>
                      <a:pt x="85" y="98"/>
                      <a:pt x="87" y="99"/>
                      <a:pt x="87" y="100"/>
                    </a:cubicBezTo>
                    <a:cubicBezTo>
                      <a:pt x="87" y="101"/>
                      <a:pt x="87" y="101"/>
                      <a:pt x="87" y="102"/>
                    </a:cubicBezTo>
                    <a:cubicBezTo>
                      <a:pt x="87" y="103"/>
                      <a:pt x="87" y="104"/>
                      <a:pt x="88" y="104"/>
                    </a:cubicBezTo>
                    <a:cubicBezTo>
                      <a:pt x="88" y="105"/>
                      <a:pt x="88" y="105"/>
                      <a:pt x="88" y="105"/>
                    </a:cubicBezTo>
                    <a:cubicBezTo>
                      <a:pt x="90" y="106"/>
                      <a:pt x="90" y="106"/>
                      <a:pt x="90" y="106"/>
                    </a:cubicBezTo>
                    <a:cubicBezTo>
                      <a:pt x="90" y="106"/>
                      <a:pt x="91" y="106"/>
                      <a:pt x="96" y="103"/>
                    </a:cubicBezTo>
                    <a:cubicBezTo>
                      <a:pt x="96" y="102"/>
                      <a:pt x="97" y="102"/>
                      <a:pt x="97" y="102"/>
                    </a:cubicBezTo>
                    <a:cubicBezTo>
                      <a:pt x="98" y="101"/>
                      <a:pt x="99" y="101"/>
                      <a:pt x="100" y="101"/>
                    </a:cubicBezTo>
                    <a:cubicBezTo>
                      <a:pt x="101" y="101"/>
                      <a:pt x="102" y="102"/>
                      <a:pt x="103" y="103"/>
                    </a:cubicBezTo>
                    <a:cubicBezTo>
                      <a:pt x="104" y="103"/>
                      <a:pt x="105" y="104"/>
                      <a:pt x="105" y="104"/>
                    </a:cubicBezTo>
                    <a:cubicBezTo>
                      <a:pt x="105" y="109"/>
                      <a:pt x="103" y="110"/>
                      <a:pt x="100" y="111"/>
                    </a:cubicBezTo>
                    <a:cubicBezTo>
                      <a:pt x="98" y="111"/>
                      <a:pt x="97" y="112"/>
                      <a:pt x="96" y="112"/>
                    </a:cubicBezTo>
                    <a:cubicBezTo>
                      <a:pt x="94" y="113"/>
                      <a:pt x="92" y="114"/>
                      <a:pt x="91" y="114"/>
                    </a:cubicBezTo>
                    <a:cubicBezTo>
                      <a:pt x="90" y="114"/>
                      <a:pt x="90" y="114"/>
                      <a:pt x="89" y="113"/>
                    </a:cubicBezTo>
                    <a:cubicBezTo>
                      <a:pt x="88" y="113"/>
                      <a:pt x="87" y="112"/>
                      <a:pt x="85" y="111"/>
                    </a:cubicBezTo>
                    <a:cubicBezTo>
                      <a:pt x="85" y="111"/>
                      <a:pt x="84" y="110"/>
                      <a:pt x="83" y="110"/>
                    </a:cubicBezTo>
                    <a:cubicBezTo>
                      <a:pt x="82" y="109"/>
                      <a:pt x="81" y="109"/>
                      <a:pt x="80" y="109"/>
                    </a:cubicBezTo>
                    <a:cubicBezTo>
                      <a:pt x="79" y="109"/>
                      <a:pt x="78" y="108"/>
                      <a:pt x="77" y="108"/>
                    </a:cubicBezTo>
                    <a:cubicBezTo>
                      <a:pt x="76" y="108"/>
                      <a:pt x="75" y="107"/>
                      <a:pt x="74" y="107"/>
                    </a:cubicBezTo>
                    <a:cubicBezTo>
                      <a:pt x="73" y="107"/>
                      <a:pt x="71" y="106"/>
                      <a:pt x="70" y="105"/>
                    </a:cubicBezTo>
                    <a:cubicBezTo>
                      <a:pt x="70" y="105"/>
                      <a:pt x="70" y="105"/>
                      <a:pt x="69" y="104"/>
                    </a:cubicBezTo>
                    <a:cubicBezTo>
                      <a:pt x="68" y="103"/>
                      <a:pt x="68" y="103"/>
                      <a:pt x="67" y="103"/>
                    </a:cubicBezTo>
                    <a:cubicBezTo>
                      <a:pt x="66" y="103"/>
                      <a:pt x="66" y="103"/>
                      <a:pt x="66" y="103"/>
                    </a:cubicBezTo>
                    <a:cubicBezTo>
                      <a:pt x="65" y="103"/>
                      <a:pt x="65" y="103"/>
                      <a:pt x="65" y="103"/>
                    </a:cubicBezTo>
                    <a:cubicBezTo>
                      <a:pt x="64" y="104"/>
                      <a:pt x="64" y="105"/>
                      <a:pt x="64" y="106"/>
                    </a:cubicBezTo>
                    <a:cubicBezTo>
                      <a:pt x="63" y="107"/>
                      <a:pt x="63" y="108"/>
                      <a:pt x="62" y="109"/>
                    </a:cubicBezTo>
                    <a:cubicBezTo>
                      <a:pt x="59" y="110"/>
                      <a:pt x="56" y="110"/>
                      <a:pt x="53" y="111"/>
                    </a:cubicBezTo>
                    <a:cubicBezTo>
                      <a:pt x="52" y="111"/>
                      <a:pt x="50" y="111"/>
                      <a:pt x="49" y="111"/>
                    </a:cubicBezTo>
                    <a:cubicBezTo>
                      <a:pt x="48" y="112"/>
                      <a:pt x="48" y="112"/>
                      <a:pt x="48" y="112"/>
                    </a:cubicBezTo>
                    <a:cubicBezTo>
                      <a:pt x="48" y="112"/>
                      <a:pt x="48" y="112"/>
                      <a:pt x="48" y="112"/>
                    </a:cubicBezTo>
                    <a:cubicBezTo>
                      <a:pt x="47" y="113"/>
                      <a:pt x="47" y="113"/>
                      <a:pt x="47" y="114"/>
                    </a:cubicBezTo>
                    <a:cubicBezTo>
                      <a:pt x="46" y="115"/>
                      <a:pt x="45" y="116"/>
                      <a:pt x="43" y="116"/>
                    </a:cubicBezTo>
                    <a:cubicBezTo>
                      <a:pt x="39" y="117"/>
                      <a:pt x="35" y="117"/>
                      <a:pt x="32" y="117"/>
                    </a:cubicBezTo>
                    <a:cubicBezTo>
                      <a:pt x="31" y="117"/>
                      <a:pt x="29" y="117"/>
                      <a:pt x="28" y="117"/>
                    </a:cubicBezTo>
                    <a:cubicBezTo>
                      <a:pt x="27" y="117"/>
                      <a:pt x="27" y="117"/>
                      <a:pt x="27" y="117"/>
                    </a:cubicBezTo>
                    <a:cubicBezTo>
                      <a:pt x="26" y="117"/>
                      <a:pt x="25" y="117"/>
                      <a:pt x="24" y="117"/>
                    </a:cubicBezTo>
                    <a:cubicBezTo>
                      <a:pt x="23" y="117"/>
                      <a:pt x="22" y="117"/>
                      <a:pt x="21" y="118"/>
                    </a:cubicBezTo>
                    <a:cubicBezTo>
                      <a:pt x="20" y="118"/>
                      <a:pt x="20" y="119"/>
                      <a:pt x="20" y="119"/>
                    </a:cubicBezTo>
                    <a:cubicBezTo>
                      <a:pt x="19" y="120"/>
                      <a:pt x="19" y="120"/>
                      <a:pt x="18" y="120"/>
                    </a:cubicBezTo>
                    <a:cubicBezTo>
                      <a:pt x="16" y="120"/>
                      <a:pt x="16" y="120"/>
                      <a:pt x="16" y="120"/>
                    </a:cubicBezTo>
                    <a:cubicBezTo>
                      <a:pt x="16" y="122"/>
                      <a:pt x="16" y="122"/>
                      <a:pt x="16" y="122"/>
                    </a:cubicBezTo>
                    <a:cubicBezTo>
                      <a:pt x="16" y="129"/>
                      <a:pt x="16" y="131"/>
                      <a:pt x="19" y="131"/>
                    </a:cubicBezTo>
                    <a:cubicBezTo>
                      <a:pt x="19" y="131"/>
                      <a:pt x="19" y="131"/>
                      <a:pt x="19" y="131"/>
                    </a:cubicBezTo>
                    <a:cubicBezTo>
                      <a:pt x="18" y="132"/>
                      <a:pt x="17" y="132"/>
                      <a:pt x="17" y="133"/>
                    </a:cubicBezTo>
                    <a:cubicBezTo>
                      <a:pt x="14" y="136"/>
                      <a:pt x="15" y="139"/>
                      <a:pt x="17" y="142"/>
                    </a:cubicBezTo>
                    <a:cubicBezTo>
                      <a:pt x="18" y="142"/>
                      <a:pt x="19" y="143"/>
                      <a:pt x="20" y="144"/>
                    </a:cubicBezTo>
                    <a:cubicBezTo>
                      <a:pt x="21" y="144"/>
                      <a:pt x="21" y="144"/>
                      <a:pt x="21" y="144"/>
                    </a:cubicBezTo>
                    <a:cubicBezTo>
                      <a:pt x="22" y="143"/>
                      <a:pt x="22" y="143"/>
                      <a:pt x="22" y="143"/>
                    </a:cubicBezTo>
                    <a:cubicBezTo>
                      <a:pt x="23" y="143"/>
                      <a:pt x="23" y="142"/>
                      <a:pt x="25" y="141"/>
                    </a:cubicBezTo>
                    <a:cubicBezTo>
                      <a:pt x="28" y="140"/>
                      <a:pt x="31" y="139"/>
                      <a:pt x="34" y="138"/>
                    </a:cubicBezTo>
                    <a:cubicBezTo>
                      <a:pt x="35" y="138"/>
                      <a:pt x="36" y="138"/>
                      <a:pt x="37" y="138"/>
                    </a:cubicBezTo>
                    <a:cubicBezTo>
                      <a:pt x="39" y="138"/>
                      <a:pt x="41" y="138"/>
                      <a:pt x="42" y="138"/>
                    </a:cubicBezTo>
                    <a:cubicBezTo>
                      <a:pt x="44" y="139"/>
                      <a:pt x="46" y="139"/>
                      <a:pt x="47" y="139"/>
                    </a:cubicBezTo>
                    <a:cubicBezTo>
                      <a:pt x="50" y="139"/>
                      <a:pt x="52" y="138"/>
                      <a:pt x="54" y="138"/>
                    </a:cubicBezTo>
                    <a:cubicBezTo>
                      <a:pt x="57" y="136"/>
                      <a:pt x="60" y="134"/>
                      <a:pt x="62" y="131"/>
                    </a:cubicBezTo>
                    <a:cubicBezTo>
                      <a:pt x="73" y="131"/>
                      <a:pt x="73" y="131"/>
                      <a:pt x="73" y="131"/>
                    </a:cubicBezTo>
                    <a:cubicBezTo>
                      <a:pt x="76" y="132"/>
                      <a:pt x="80" y="132"/>
                      <a:pt x="83" y="132"/>
                    </a:cubicBezTo>
                    <a:cubicBezTo>
                      <a:pt x="85" y="132"/>
                      <a:pt x="85" y="132"/>
                      <a:pt x="85" y="132"/>
                    </a:cubicBezTo>
                    <a:cubicBezTo>
                      <a:pt x="88" y="132"/>
                      <a:pt x="92" y="132"/>
                      <a:pt x="95" y="131"/>
                    </a:cubicBezTo>
                    <a:cubicBezTo>
                      <a:pt x="98" y="131"/>
                      <a:pt x="102" y="131"/>
                      <a:pt x="105" y="131"/>
                    </a:cubicBezTo>
                    <a:cubicBezTo>
                      <a:pt x="110" y="131"/>
                      <a:pt x="114" y="131"/>
                      <a:pt x="119" y="132"/>
                    </a:cubicBezTo>
                    <a:cubicBezTo>
                      <a:pt x="119" y="132"/>
                      <a:pt x="120" y="132"/>
                      <a:pt x="120" y="132"/>
                    </a:cubicBezTo>
                    <a:cubicBezTo>
                      <a:pt x="121" y="131"/>
                      <a:pt x="122" y="131"/>
                      <a:pt x="122" y="131"/>
                    </a:cubicBezTo>
                    <a:cubicBezTo>
                      <a:pt x="123" y="131"/>
                      <a:pt x="123" y="131"/>
                      <a:pt x="124" y="132"/>
                    </a:cubicBezTo>
                    <a:cubicBezTo>
                      <a:pt x="125" y="132"/>
                      <a:pt x="125" y="133"/>
                      <a:pt x="126" y="133"/>
                    </a:cubicBezTo>
                    <a:cubicBezTo>
                      <a:pt x="127" y="134"/>
                      <a:pt x="127" y="134"/>
                      <a:pt x="127" y="134"/>
                    </a:cubicBezTo>
                    <a:cubicBezTo>
                      <a:pt x="129" y="135"/>
                      <a:pt x="130" y="136"/>
                      <a:pt x="132" y="136"/>
                    </a:cubicBezTo>
                    <a:cubicBezTo>
                      <a:pt x="133" y="137"/>
                      <a:pt x="133" y="137"/>
                      <a:pt x="133" y="137"/>
                    </a:cubicBezTo>
                    <a:cubicBezTo>
                      <a:pt x="134" y="137"/>
                      <a:pt x="134" y="138"/>
                      <a:pt x="135" y="138"/>
                    </a:cubicBezTo>
                    <a:cubicBezTo>
                      <a:pt x="135" y="138"/>
                      <a:pt x="136" y="139"/>
                      <a:pt x="137" y="139"/>
                    </a:cubicBezTo>
                    <a:cubicBezTo>
                      <a:pt x="137" y="139"/>
                      <a:pt x="138" y="139"/>
                      <a:pt x="138" y="139"/>
                    </a:cubicBezTo>
                    <a:cubicBezTo>
                      <a:pt x="138" y="140"/>
                      <a:pt x="139" y="140"/>
                      <a:pt x="139" y="140"/>
                    </a:cubicBezTo>
                    <a:cubicBezTo>
                      <a:pt x="139" y="140"/>
                      <a:pt x="139" y="140"/>
                      <a:pt x="139" y="140"/>
                    </a:cubicBezTo>
                    <a:cubicBezTo>
                      <a:pt x="140" y="140"/>
                      <a:pt x="140" y="140"/>
                      <a:pt x="140" y="140"/>
                    </a:cubicBezTo>
                    <a:cubicBezTo>
                      <a:pt x="140" y="140"/>
                      <a:pt x="140" y="140"/>
                      <a:pt x="141" y="140"/>
                    </a:cubicBezTo>
                    <a:cubicBezTo>
                      <a:pt x="141" y="140"/>
                      <a:pt x="141" y="140"/>
                      <a:pt x="142" y="140"/>
                    </a:cubicBezTo>
                    <a:cubicBezTo>
                      <a:pt x="142" y="140"/>
                      <a:pt x="142" y="140"/>
                      <a:pt x="142" y="140"/>
                    </a:cubicBezTo>
                    <a:cubicBezTo>
                      <a:pt x="143" y="140"/>
                      <a:pt x="143" y="140"/>
                      <a:pt x="144" y="141"/>
                    </a:cubicBezTo>
                    <a:cubicBezTo>
                      <a:pt x="145" y="142"/>
                      <a:pt x="145" y="142"/>
                      <a:pt x="146" y="143"/>
                    </a:cubicBezTo>
                    <a:cubicBezTo>
                      <a:pt x="146" y="143"/>
                      <a:pt x="147" y="143"/>
                      <a:pt x="147" y="143"/>
                    </a:cubicBezTo>
                    <a:cubicBezTo>
                      <a:pt x="148" y="143"/>
                      <a:pt x="149" y="142"/>
                      <a:pt x="150" y="142"/>
                    </a:cubicBezTo>
                    <a:cubicBezTo>
                      <a:pt x="151" y="141"/>
                      <a:pt x="151" y="141"/>
                      <a:pt x="151" y="141"/>
                    </a:cubicBezTo>
                    <a:cubicBezTo>
                      <a:pt x="153" y="140"/>
                      <a:pt x="154" y="140"/>
                      <a:pt x="156" y="140"/>
                    </a:cubicBezTo>
                    <a:cubicBezTo>
                      <a:pt x="157" y="140"/>
                      <a:pt x="157" y="140"/>
                      <a:pt x="158" y="140"/>
                    </a:cubicBezTo>
                    <a:cubicBezTo>
                      <a:pt x="159" y="140"/>
                      <a:pt x="160" y="140"/>
                      <a:pt x="160" y="140"/>
                    </a:cubicBezTo>
                    <a:cubicBezTo>
                      <a:pt x="161" y="140"/>
                      <a:pt x="161" y="140"/>
                      <a:pt x="162" y="140"/>
                    </a:cubicBezTo>
                    <a:cubicBezTo>
                      <a:pt x="163" y="140"/>
                      <a:pt x="163" y="140"/>
                      <a:pt x="163" y="140"/>
                    </a:cubicBezTo>
                    <a:cubicBezTo>
                      <a:pt x="166" y="140"/>
                      <a:pt x="168" y="139"/>
                      <a:pt x="171" y="138"/>
                    </a:cubicBezTo>
                    <a:cubicBezTo>
                      <a:pt x="173" y="138"/>
                      <a:pt x="173" y="138"/>
                      <a:pt x="173" y="138"/>
                    </a:cubicBezTo>
                    <a:cubicBezTo>
                      <a:pt x="173" y="137"/>
                      <a:pt x="173" y="137"/>
                      <a:pt x="173" y="137"/>
                    </a:cubicBezTo>
                    <a:lnTo>
                      <a:pt x="173" y="136"/>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8" name="Freeform 81">
                <a:extLst>
                  <a:ext uri="{FF2B5EF4-FFF2-40B4-BE49-F238E27FC236}">
                    <a16:creationId xmlns:a16="http://schemas.microsoft.com/office/drawing/2014/main" id="{A3BDE942-50DC-4B2F-8568-B75C738ED7F8}"/>
                  </a:ext>
                </a:extLst>
              </p:cNvPr>
              <p:cNvSpPr>
                <a:spLocks/>
              </p:cNvSpPr>
              <p:nvPr/>
            </p:nvSpPr>
            <p:spPr bwMode="auto">
              <a:xfrm>
                <a:off x="2229" y="1495"/>
                <a:ext cx="163" cy="370"/>
              </a:xfrm>
              <a:custGeom>
                <a:avLst/>
                <a:gdLst>
                  <a:gd name="T0" fmla="*/ 89 w 90"/>
                  <a:gd name="T1" fmla="*/ 55 h 204"/>
                  <a:gd name="T2" fmla="*/ 88 w 90"/>
                  <a:gd name="T3" fmla="*/ 54 h 204"/>
                  <a:gd name="T4" fmla="*/ 87 w 90"/>
                  <a:gd name="T5" fmla="*/ 50 h 204"/>
                  <a:gd name="T6" fmla="*/ 83 w 90"/>
                  <a:gd name="T7" fmla="*/ 38 h 204"/>
                  <a:gd name="T8" fmla="*/ 79 w 90"/>
                  <a:gd name="T9" fmla="*/ 31 h 204"/>
                  <a:gd name="T10" fmla="*/ 83 w 90"/>
                  <a:gd name="T11" fmla="*/ 25 h 204"/>
                  <a:gd name="T12" fmla="*/ 83 w 90"/>
                  <a:gd name="T13" fmla="*/ 23 h 204"/>
                  <a:gd name="T14" fmla="*/ 83 w 90"/>
                  <a:gd name="T15" fmla="*/ 22 h 204"/>
                  <a:gd name="T16" fmla="*/ 79 w 90"/>
                  <a:gd name="T17" fmla="*/ 17 h 204"/>
                  <a:gd name="T18" fmla="*/ 74 w 90"/>
                  <a:gd name="T19" fmla="*/ 13 h 204"/>
                  <a:gd name="T20" fmla="*/ 70 w 90"/>
                  <a:gd name="T21" fmla="*/ 8 h 204"/>
                  <a:gd name="T22" fmla="*/ 64 w 90"/>
                  <a:gd name="T23" fmla="*/ 3 h 204"/>
                  <a:gd name="T24" fmla="*/ 60 w 90"/>
                  <a:gd name="T25" fmla="*/ 0 h 204"/>
                  <a:gd name="T26" fmla="*/ 54 w 90"/>
                  <a:gd name="T27" fmla="*/ 2 h 204"/>
                  <a:gd name="T28" fmla="*/ 52 w 90"/>
                  <a:gd name="T29" fmla="*/ 3 h 204"/>
                  <a:gd name="T30" fmla="*/ 47 w 90"/>
                  <a:gd name="T31" fmla="*/ 6 h 204"/>
                  <a:gd name="T32" fmla="*/ 49 w 90"/>
                  <a:gd name="T33" fmla="*/ 9 h 204"/>
                  <a:gd name="T34" fmla="*/ 49 w 90"/>
                  <a:gd name="T35" fmla="*/ 15 h 204"/>
                  <a:gd name="T36" fmla="*/ 48 w 90"/>
                  <a:gd name="T37" fmla="*/ 17 h 204"/>
                  <a:gd name="T38" fmla="*/ 44 w 90"/>
                  <a:gd name="T39" fmla="*/ 23 h 204"/>
                  <a:gd name="T40" fmla="*/ 35 w 90"/>
                  <a:gd name="T41" fmla="*/ 32 h 204"/>
                  <a:gd name="T42" fmla="*/ 34 w 90"/>
                  <a:gd name="T43" fmla="*/ 32 h 204"/>
                  <a:gd name="T44" fmla="*/ 29 w 90"/>
                  <a:gd name="T45" fmla="*/ 31 h 204"/>
                  <a:gd name="T46" fmla="*/ 26 w 90"/>
                  <a:gd name="T47" fmla="*/ 32 h 204"/>
                  <a:gd name="T48" fmla="*/ 23 w 90"/>
                  <a:gd name="T49" fmla="*/ 31 h 204"/>
                  <a:gd name="T50" fmla="*/ 22 w 90"/>
                  <a:gd name="T51" fmla="*/ 30 h 204"/>
                  <a:gd name="T52" fmla="*/ 18 w 90"/>
                  <a:gd name="T53" fmla="*/ 32 h 204"/>
                  <a:gd name="T54" fmla="*/ 16 w 90"/>
                  <a:gd name="T55" fmla="*/ 36 h 204"/>
                  <a:gd name="T56" fmla="*/ 12 w 90"/>
                  <a:gd name="T57" fmla="*/ 38 h 204"/>
                  <a:gd name="T58" fmla="*/ 10 w 90"/>
                  <a:gd name="T59" fmla="*/ 47 h 204"/>
                  <a:gd name="T60" fmla="*/ 7 w 90"/>
                  <a:gd name="T61" fmla="*/ 71 h 204"/>
                  <a:gd name="T62" fmla="*/ 17 w 90"/>
                  <a:gd name="T63" fmla="*/ 81 h 204"/>
                  <a:gd name="T64" fmla="*/ 18 w 90"/>
                  <a:gd name="T65" fmla="*/ 99 h 204"/>
                  <a:gd name="T66" fmla="*/ 25 w 90"/>
                  <a:gd name="T67" fmla="*/ 116 h 204"/>
                  <a:gd name="T68" fmla="*/ 25 w 90"/>
                  <a:gd name="T69" fmla="*/ 137 h 204"/>
                  <a:gd name="T70" fmla="*/ 26 w 90"/>
                  <a:gd name="T71" fmla="*/ 150 h 204"/>
                  <a:gd name="T72" fmla="*/ 25 w 90"/>
                  <a:gd name="T73" fmla="*/ 179 h 204"/>
                  <a:gd name="T74" fmla="*/ 27 w 90"/>
                  <a:gd name="T75" fmla="*/ 194 h 204"/>
                  <a:gd name="T76" fmla="*/ 29 w 90"/>
                  <a:gd name="T77" fmla="*/ 201 h 204"/>
                  <a:gd name="T78" fmla="*/ 33 w 90"/>
                  <a:gd name="T79" fmla="*/ 203 h 204"/>
                  <a:gd name="T80" fmla="*/ 44 w 90"/>
                  <a:gd name="T81" fmla="*/ 201 h 204"/>
                  <a:gd name="T82" fmla="*/ 54 w 90"/>
                  <a:gd name="T83" fmla="*/ 199 h 204"/>
                  <a:gd name="T84" fmla="*/ 58 w 90"/>
                  <a:gd name="T85" fmla="*/ 199 h 204"/>
                  <a:gd name="T86" fmla="*/ 59 w 90"/>
                  <a:gd name="T87" fmla="*/ 181 h 204"/>
                  <a:gd name="T88" fmla="*/ 58 w 90"/>
                  <a:gd name="T89" fmla="*/ 160 h 204"/>
                  <a:gd name="T90" fmla="*/ 58 w 90"/>
                  <a:gd name="T91" fmla="*/ 126 h 204"/>
                  <a:gd name="T92" fmla="*/ 58 w 90"/>
                  <a:gd name="T93" fmla="*/ 119 h 204"/>
                  <a:gd name="T94" fmla="*/ 59 w 90"/>
                  <a:gd name="T95" fmla="*/ 112 h 204"/>
                  <a:gd name="T96" fmla="*/ 66 w 90"/>
                  <a:gd name="T97" fmla="*/ 109 h 204"/>
                  <a:gd name="T98" fmla="*/ 71 w 90"/>
                  <a:gd name="T99" fmla="*/ 94 h 204"/>
                  <a:gd name="T100" fmla="*/ 78 w 90"/>
                  <a:gd name="T101" fmla="*/ 85 h 204"/>
                  <a:gd name="T102" fmla="*/ 82 w 90"/>
                  <a:gd name="T103" fmla="*/ 81 h 204"/>
                  <a:gd name="T104" fmla="*/ 84 w 90"/>
                  <a:gd name="T105" fmla="*/ 78 h 204"/>
                  <a:gd name="T106" fmla="*/ 85 w 90"/>
                  <a:gd name="T107" fmla="*/ 75 h 204"/>
                  <a:gd name="T108" fmla="*/ 84 w 90"/>
                  <a:gd name="T109" fmla="*/ 73 h 204"/>
                  <a:gd name="T110" fmla="*/ 86 w 90"/>
                  <a:gd name="T111" fmla="*/ 65 h 204"/>
                  <a:gd name="T112" fmla="*/ 90 w 90"/>
                  <a:gd name="T113" fmla="*/ 5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 h="204">
                    <a:moveTo>
                      <a:pt x="90" y="55"/>
                    </a:moveTo>
                    <a:cubicBezTo>
                      <a:pt x="89" y="55"/>
                      <a:pt x="89" y="55"/>
                      <a:pt x="89" y="55"/>
                    </a:cubicBezTo>
                    <a:cubicBezTo>
                      <a:pt x="89" y="55"/>
                      <a:pt x="89" y="55"/>
                      <a:pt x="89" y="55"/>
                    </a:cubicBezTo>
                    <a:cubicBezTo>
                      <a:pt x="88" y="54"/>
                      <a:pt x="88" y="54"/>
                      <a:pt x="88" y="54"/>
                    </a:cubicBezTo>
                    <a:cubicBezTo>
                      <a:pt x="87" y="53"/>
                      <a:pt x="87" y="53"/>
                      <a:pt x="87" y="52"/>
                    </a:cubicBezTo>
                    <a:cubicBezTo>
                      <a:pt x="87" y="51"/>
                      <a:pt x="87" y="50"/>
                      <a:pt x="87" y="50"/>
                    </a:cubicBezTo>
                    <a:cubicBezTo>
                      <a:pt x="87" y="49"/>
                      <a:pt x="87" y="48"/>
                      <a:pt x="87" y="47"/>
                    </a:cubicBezTo>
                    <a:cubicBezTo>
                      <a:pt x="86" y="43"/>
                      <a:pt x="85" y="41"/>
                      <a:pt x="83" y="38"/>
                    </a:cubicBezTo>
                    <a:cubicBezTo>
                      <a:pt x="83" y="38"/>
                      <a:pt x="83" y="38"/>
                      <a:pt x="83" y="38"/>
                    </a:cubicBezTo>
                    <a:cubicBezTo>
                      <a:pt x="82" y="36"/>
                      <a:pt x="79" y="34"/>
                      <a:pt x="79" y="31"/>
                    </a:cubicBezTo>
                    <a:cubicBezTo>
                      <a:pt x="80" y="30"/>
                      <a:pt x="81" y="29"/>
                      <a:pt x="81" y="27"/>
                    </a:cubicBezTo>
                    <a:cubicBezTo>
                      <a:pt x="82" y="26"/>
                      <a:pt x="83" y="26"/>
                      <a:pt x="83" y="25"/>
                    </a:cubicBezTo>
                    <a:cubicBezTo>
                      <a:pt x="83" y="23"/>
                      <a:pt x="83" y="23"/>
                      <a:pt x="83" y="23"/>
                    </a:cubicBezTo>
                    <a:cubicBezTo>
                      <a:pt x="83" y="23"/>
                      <a:pt x="83" y="23"/>
                      <a:pt x="83" y="23"/>
                    </a:cubicBezTo>
                    <a:cubicBezTo>
                      <a:pt x="83" y="22"/>
                      <a:pt x="83" y="22"/>
                      <a:pt x="83" y="22"/>
                    </a:cubicBezTo>
                    <a:cubicBezTo>
                      <a:pt x="83" y="22"/>
                      <a:pt x="83" y="22"/>
                      <a:pt x="83" y="22"/>
                    </a:cubicBezTo>
                    <a:cubicBezTo>
                      <a:pt x="82" y="21"/>
                      <a:pt x="82" y="21"/>
                      <a:pt x="81" y="20"/>
                    </a:cubicBezTo>
                    <a:cubicBezTo>
                      <a:pt x="80" y="19"/>
                      <a:pt x="79" y="18"/>
                      <a:pt x="79" y="17"/>
                    </a:cubicBezTo>
                    <a:cubicBezTo>
                      <a:pt x="78" y="16"/>
                      <a:pt x="78" y="16"/>
                      <a:pt x="78" y="16"/>
                    </a:cubicBezTo>
                    <a:cubicBezTo>
                      <a:pt x="77" y="15"/>
                      <a:pt x="76" y="14"/>
                      <a:pt x="74" y="13"/>
                    </a:cubicBezTo>
                    <a:cubicBezTo>
                      <a:pt x="73" y="12"/>
                      <a:pt x="72" y="12"/>
                      <a:pt x="72" y="11"/>
                    </a:cubicBezTo>
                    <a:cubicBezTo>
                      <a:pt x="70" y="8"/>
                      <a:pt x="70" y="8"/>
                      <a:pt x="70" y="8"/>
                    </a:cubicBezTo>
                    <a:cubicBezTo>
                      <a:pt x="68" y="7"/>
                      <a:pt x="67" y="6"/>
                      <a:pt x="66" y="4"/>
                    </a:cubicBezTo>
                    <a:cubicBezTo>
                      <a:pt x="65" y="4"/>
                      <a:pt x="65" y="4"/>
                      <a:pt x="64" y="3"/>
                    </a:cubicBezTo>
                    <a:cubicBezTo>
                      <a:pt x="63" y="1"/>
                      <a:pt x="61" y="0"/>
                      <a:pt x="60" y="0"/>
                    </a:cubicBezTo>
                    <a:cubicBezTo>
                      <a:pt x="60" y="0"/>
                      <a:pt x="60" y="0"/>
                      <a:pt x="60" y="0"/>
                    </a:cubicBezTo>
                    <a:cubicBezTo>
                      <a:pt x="59" y="0"/>
                      <a:pt x="59" y="0"/>
                      <a:pt x="59" y="0"/>
                    </a:cubicBezTo>
                    <a:cubicBezTo>
                      <a:pt x="58" y="0"/>
                      <a:pt x="56" y="1"/>
                      <a:pt x="54" y="2"/>
                    </a:cubicBezTo>
                    <a:cubicBezTo>
                      <a:pt x="53" y="2"/>
                      <a:pt x="53" y="2"/>
                      <a:pt x="53" y="2"/>
                    </a:cubicBezTo>
                    <a:cubicBezTo>
                      <a:pt x="53" y="2"/>
                      <a:pt x="52" y="3"/>
                      <a:pt x="52" y="3"/>
                    </a:cubicBezTo>
                    <a:cubicBezTo>
                      <a:pt x="50" y="4"/>
                      <a:pt x="49" y="4"/>
                      <a:pt x="48" y="5"/>
                    </a:cubicBezTo>
                    <a:cubicBezTo>
                      <a:pt x="47" y="6"/>
                      <a:pt x="47" y="6"/>
                      <a:pt x="47" y="6"/>
                    </a:cubicBezTo>
                    <a:cubicBezTo>
                      <a:pt x="48" y="7"/>
                      <a:pt x="48" y="7"/>
                      <a:pt x="48" y="7"/>
                    </a:cubicBezTo>
                    <a:cubicBezTo>
                      <a:pt x="48" y="7"/>
                      <a:pt x="49" y="8"/>
                      <a:pt x="49" y="9"/>
                    </a:cubicBezTo>
                    <a:cubicBezTo>
                      <a:pt x="49" y="9"/>
                      <a:pt x="50" y="10"/>
                      <a:pt x="50" y="10"/>
                    </a:cubicBezTo>
                    <a:cubicBezTo>
                      <a:pt x="50" y="13"/>
                      <a:pt x="50" y="15"/>
                      <a:pt x="49" y="15"/>
                    </a:cubicBezTo>
                    <a:cubicBezTo>
                      <a:pt x="48" y="16"/>
                      <a:pt x="48" y="16"/>
                      <a:pt x="48" y="16"/>
                    </a:cubicBezTo>
                    <a:cubicBezTo>
                      <a:pt x="48" y="17"/>
                      <a:pt x="48" y="17"/>
                      <a:pt x="48" y="17"/>
                    </a:cubicBezTo>
                    <a:cubicBezTo>
                      <a:pt x="47" y="18"/>
                      <a:pt x="47" y="18"/>
                      <a:pt x="47" y="18"/>
                    </a:cubicBezTo>
                    <a:cubicBezTo>
                      <a:pt x="47" y="20"/>
                      <a:pt x="46" y="21"/>
                      <a:pt x="44" y="23"/>
                    </a:cubicBezTo>
                    <a:cubicBezTo>
                      <a:pt x="43" y="24"/>
                      <a:pt x="42" y="25"/>
                      <a:pt x="42" y="26"/>
                    </a:cubicBezTo>
                    <a:cubicBezTo>
                      <a:pt x="40" y="29"/>
                      <a:pt x="38" y="30"/>
                      <a:pt x="35" y="32"/>
                    </a:cubicBezTo>
                    <a:cubicBezTo>
                      <a:pt x="35" y="32"/>
                      <a:pt x="35" y="32"/>
                      <a:pt x="35" y="32"/>
                    </a:cubicBezTo>
                    <a:cubicBezTo>
                      <a:pt x="34" y="32"/>
                      <a:pt x="34" y="32"/>
                      <a:pt x="34" y="32"/>
                    </a:cubicBezTo>
                    <a:cubicBezTo>
                      <a:pt x="33" y="32"/>
                      <a:pt x="32" y="32"/>
                      <a:pt x="32" y="32"/>
                    </a:cubicBezTo>
                    <a:cubicBezTo>
                      <a:pt x="31" y="32"/>
                      <a:pt x="30" y="31"/>
                      <a:pt x="29" y="31"/>
                    </a:cubicBezTo>
                    <a:cubicBezTo>
                      <a:pt x="28" y="31"/>
                      <a:pt x="28" y="31"/>
                      <a:pt x="27" y="32"/>
                    </a:cubicBezTo>
                    <a:cubicBezTo>
                      <a:pt x="26" y="32"/>
                      <a:pt x="26" y="32"/>
                      <a:pt x="26" y="32"/>
                    </a:cubicBezTo>
                    <a:cubicBezTo>
                      <a:pt x="25" y="32"/>
                      <a:pt x="25" y="32"/>
                      <a:pt x="24" y="32"/>
                    </a:cubicBezTo>
                    <a:cubicBezTo>
                      <a:pt x="24" y="31"/>
                      <a:pt x="24" y="31"/>
                      <a:pt x="23" y="31"/>
                    </a:cubicBezTo>
                    <a:cubicBezTo>
                      <a:pt x="23" y="30"/>
                      <a:pt x="23" y="30"/>
                      <a:pt x="23" y="30"/>
                    </a:cubicBezTo>
                    <a:cubicBezTo>
                      <a:pt x="22" y="30"/>
                      <a:pt x="22" y="30"/>
                      <a:pt x="22" y="30"/>
                    </a:cubicBezTo>
                    <a:cubicBezTo>
                      <a:pt x="22" y="30"/>
                      <a:pt x="22" y="30"/>
                      <a:pt x="21" y="30"/>
                    </a:cubicBezTo>
                    <a:cubicBezTo>
                      <a:pt x="20" y="30"/>
                      <a:pt x="19" y="31"/>
                      <a:pt x="18" y="32"/>
                    </a:cubicBezTo>
                    <a:cubicBezTo>
                      <a:pt x="18" y="32"/>
                      <a:pt x="17" y="33"/>
                      <a:pt x="17" y="34"/>
                    </a:cubicBezTo>
                    <a:cubicBezTo>
                      <a:pt x="17" y="35"/>
                      <a:pt x="16" y="36"/>
                      <a:pt x="16" y="36"/>
                    </a:cubicBezTo>
                    <a:cubicBezTo>
                      <a:pt x="15" y="37"/>
                      <a:pt x="14" y="37"/>
                      <a:pt x="13" y="38"/>
                    </a:cubicBezTo>
                    <a:cubicBezTo>
                      <a:pt x="12" y="38"/>
                      <a:pt x="12" y="38"/>
                      <a:pt x="12" y="38"/>
                    </a:cubicBezTo>
                    <a:cubicBezTo>
                      <a:pt x="12" y="41"/>
                      <a:pt x="12" y="41"/>
                      <a:pt x="12" y="41"/>
                    </a:cubicBezTo>
                    <a:cubicBezTo>
                      <a:pt x="12" y="44"/>
                      <a:pt x="12" y="46"/>
                      <a:pt x="10" y="47"/>
                    </a:cubicBezTo>
                    <a:cubicBezTo>
                      <a:pt x="5" y="49"/>
                      <a:pt x="3" y="55"/>
                      <a:pt x="2" y="57"/>
                    </a:cubicBezTo>
                    <a:cubicBezTo>
                      <a:pt x="0" y="64"/>
                      <a:pt x="1" y="66"/>
                      <a:pt x="7" y="71"/>
                    </a:cubicBezTo>
                    <a:cubicBezTo>
                      <a:pt x="8" y="72"/>
                      <a:pt x="8" y="72"/>
                      <a:pt x="9" y="73"/>
                    </a:cubicBezTo>
                    <a:cubicBezTo>
                      <a:pt x="12" y="75"/>
                      <a:pt x="15" y="78"/>
                      <a:pt x="17" y="81"/>
                    </a:cubicBezTo>
                    <a:cubicBezTo>
                      <a:pt x="19" y="84"/>
                      <a:pt x="19" y="88"/>
                      <a:pt x="18" y="92"/>
                    </a:cubicBezTo>
                    <a:cubicBezTo>
                      <a:pt x="18" y="94"/>
                      <a:pt x="18" y="97"/>
                      <a:pt x="18" y="99"/>
                    </a:cubicBezTo>
                    <a:cubicBezTo>
                      <a:pt x="19" y="102"/>
                      <a:pt x="20" y="105"/>
                      <a:pt x="22" y="108"/>
                    </a:cubicBezTo>
                    <a:cubicBezTo>
                      <a:pt x="23" y="111"/>
                      <a:pt x="25" y="113"/>
                      <a:pt x="25" y="116"/>
                    </a:cubicBezTo>
                    <a:cubicBezTo>
                      <a:pt x="27" y="120"/>
                      <a:pt x="26" y="125"/>
                      <a:pt x="26" y="131"/>
                    </a:cubicBezTo>
                    <a:cubicBezTo>
                      <a:pt x="26" y="133"/>
                      <a:pt x="25" y="135"/>
                      <a:pt x="25" y="137"/>
                    </a:cubicBezTo>
                    <a:cubicBezTo>
                      <a:pt x="25" y="141"/>
                      <a:pt x="26" y="145"/>
                      <a:pt x="26" y="149"/>
                    </a:cubicBezTo>
                    <a:cubicBezTo>
                      <a:pt x="26" y="150"/>
                      <a:pt x="26" y="150"/>
                      <a:pt x="26" y="150"/>
                    </a:cubicBezTo>
                    <a:cubicBezTo>
                      <a:pt x="26" y="157"/>
                      <a:pt x="26" y="166"/>
                      <a:pt x="25" y="174"/>
                    </a:cubicBezTo>
                    <a:cubicBezTo>
                      <a:pt x="25" y="176"/>
                      <a:pt x="25" y="177"/>
                      <a:pt x="25" y="179"/>
                    </a:cubicBezTo>
                    <a:cubicBezTo>
                      <a:pt x="24" y="184"/>
                      <a:pt x="23" y="188"/>
                      <a:pt x="26" y="192"/>
                    </a:cubicBezTo>
                    <a:cubicBezTo>
                      <a:pt x="26" y="193"/>
                      <a:pt x="27" y="194"/>
                      <a:pt x="27" y="194"/>
                    </a:cubicBezTo>
                    <a:cubicBezTo>
                      <a:pt x="28" y="195"/>
                      <a:pt x="29" y="196"/>
                      <a:pt x="29" y="198"/>
                    </a:cubicBezTo>
                    <a:cubicBezTo>
                      <a:pt x="29" y="199"/>
                      <a:pt x="29" y="200"/>
                      <a:pt x="29" y="201"/>
                    </a:cubicBezTo>
                    <a:cubicBezTo>
                      <a:pt x="28" y="204"/>
                      <a:pt x="28" y="204"/>
                      <a:pt x="28" y="204"/>
                    </a:cubicBezTo>
                    <a:cubicBezTo>
                      <a:pt x="33" y="203"/>
                      <a:pt x="33" y="203"/>
                      <a:pt x="33" y="203"/>
                    </a:cubicBezTo>
                    <a:cubicBezTo>
                      <a:pt x="35" y="203"/>
                      <a:pt x="37" y="203"/>
                      <a:pt x="39" y="202"/>
                    </a:cubicBezTo>
                    <a:cubicBezTo>
                      <a:pt x="41" y="202"/>
                      <a:pt x="42" y="201"/>
                      <a:pt x="44" y="201"/>
                    </a:cubicBezTo>
                    <a:cubicBezTo>
                      <a:pt x="46" y="200"/>
                      <a:pt x="48" y="199"/>
                      <a:pt x="50" y="199"/>
                    </a:cubicBezTo>
                    <a:cubicBezTo>
                      <a:pt x="51" y="199"/>
                      <a:pt x="52" y="199"/>
                      <a:pt x="54" y="199"/>
                    </a:cubicBezTo>
                    <a:cubicBezTo>
                      <a:pt x="55" y="199"/>
                      <a:pt x="55" y="199"/>
                      <a:pt x="56" y="199"/>
                    </a:cubicBezTo>
                    <a:cubicBezTo>
                      <a:pt x="58" y="199"/>
                      <a:pt x="58" y="199"/>
                      <a:pt x="58" y="199"/>
                    </a:cubicBezTo>
                    <a:cubicBezTo>
                      <a:pt x="59" y="197"/>
                      <a:pt x="59" y="197"/>
                      <a:pt x="59" y="197"/>
                    </a:cubicBezTo>
                    <a:cubicBezTo>
                      <a:pt x="59" y="193"/>
                      <a:pt x="59" y="187"/>
                      <a:pt x="59" y="181"/>
                    </a:cubicBezTo>
                    <a:cubicBezTo>
                      <a:pt x="58" y="178"/>
                      <a:pt x="58" y="175"/>
                      <a:pt x="58" y="172"/>
                    </a:cubicBezTo>
                    <a:cubicBezTo>
                      <a:pt x="59" y="168"/>
                      <a:pt x="59" y="164"/>
                      <a:pt x="58" y="160"/>
                    </a:cubicBezTo>
                    <a:cubicBezTo>
                      <a:pt x="58" y="153"/>
                      <a:pt x="57" y="147"/>
                      <a:pt x="58" y="140"/>
                    </a:cubicBezTo>
                    <a:cubicBezTo>
                      <a:pt x="58" y="135"/>
                      <a:pt x="58" y="131"/>
                      <a:pt x="58" y="126"/>
                    </a:cubicBezTo>
                    <a:cubicBezTo>
                      <a:pt x="58" y="124"/>
                      <a:pt x="58" y="122"/>
                      <a:pt x="58" y="120"/>
                    </a:cubicBezTo>
                    <a:cubicBezTo>
                      <a:pt x="58" y="119"/>
                      <a:pt x="58" y="119"/>
                      <a:pt x="58" y="119"/>
                    </a:cubicBezTo>
                    <a:cubicBezTo>
                      <a:pt x="59" y="118"/>
                      <a:pt x="59" y="117"/>
                      <a:pt x="59" y="116"/>
                    </a:cubicBezTo>
                    <a:cubicBezTo>
                      <a:pt x="58" y="115"/>
                      <a:pt x="58" y="114"/>
                      <a:pt x="59" y="112"/>
                    </a:cubicBezTo>
                    <a:cubicBezTo>
                      <a:pt x="59" y="110"/>
                      <a:pt x="61" y="110"/>
                      <a:pt x="64" y="109"/>
                    </a:cubicBezTo>
                    <a:cubicBezTo>
                      <a:pt x="65" y="109"/>
                      <a:pt x="65" y="109"/>
                      <a:pt x="66" y="109"/>
                    </a:cubicBezTo>
                    <a:cubicBezTo>
                      <a:pt x="70" y="108"/>
                      <a:pt x="70" y="104"/>
                      <a:pt x="70" y="100"/>
                    </a:cubicBezTo>
                    <a:cubicBezTo>
                      <a:pt x="70" y="98"/>
                      <a:pt x="70" y="96"/>
                      <a:pt x="71" y="94"/>
                    </a:cubicBezTo>
                    <a:cubicBezTo>
                      <a:pt x="72" y="93"/>
                      <a:pt x="72" y="92"/>
                      <a:pt x="73" y="91"/>
                    </a:cubicBezTo>
                    <a:cubicBezTo>
                      <a:pt x="74" y="89"/>
                      <a:pt x="76" y="86"/>
                      <a:pt x="78" y="85"/>
                    </a:cubicBezTo>
                    <a:cubicBezTo>
                      <a:pt x="79" y="84"/>
                      <a:pt x="79" y="84"/>
                      <a:pt x="79" y="84"/>
                    </a:cubicBezTo>
                    <a:cubicBezTo>
                      <a:pt x="81" y="83"/>
                      <a:pt x="82" y="83"/>
                      <a:pt x="82" y="81"/>
                    </a:cubicBezTo>
                    <a:cubicBezTo>
                      <a:pt x="83" y="81"/>
                      <a:pt x="83" y="80"/>
                      <a:pt x="83" y="80"/>
                    </a:cubicBezTo>
                    <a:cubicBezTo>
                      <a:pt x="83" y="79"/>
                      <a:pt x="83" y="79"/>
                      <a:pt x="84" y="78"/>
                    </a:cubicBezTo>
                    <a:cubicBezTo>
                      <a:pt x="84" y="78"/>
                      <a:pt x="84" y="77"/>
                      <a:pt x="84" y="77"/>
                    </a:cubicBezTo>
                    <a:cubicBezTo>
                      <a:pt x="85" y="77"/>
                      <a:pt x="85" y="76"/>
                      <a:pt x="85" y="75"/>
                    </a:cubicBezTo>
                    <a:cubicBezTo>
                      <a:pt x="85" y="74"/>
                      <a:pt x="85" y="73"/>
                      <a:pt x="85" y="73"/>
                    </a:cubicBezTo>
                    <a:cubicBezTo>
                      <a:pt x="84" y="73"/>
                      <a:pt x="84" y="73"/>
                      <a:pt x="84" y="73"/>
                    </a:cubicBezTo>
                    <a:cubicBezTo>
                      <a:pt x="84" y="72"/>
                      <a:pt x="83" y="71"/>
                      <a:pt x="83" y="70"/>
                    </a:cubicBezTo>
                    <a:cubicBezTo>
                      <a:pt x="83" y="68"/>
                      <a:pt x="83" y="66"/>
                      <a:pt x="86" y="65"/>
                    </a:cubicBezTo>
                    <a:cubicBezTo>
                      <a:pt x="88" y="65"/>
                      <a:pt x="89" y="63"/>
                      <a:pt x="90" y="61"/>
                    </a:cubicBezTo>
                    <a:cubicBezTo>
                      <a:pt x="90" y="59"/>
                      <a:pt x="90" y="57"/>
                      <a:pt x="90" y="55"/>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49" name="Freeform 82">
                <a:extLst>
                  <a:ext uri="{FF2B5EF4-FFF2-40B4-BE49-F238E27FC236}">
                    <a16:creationId xmlns:a16="http://schemas.microsoft.com/office/drawing/2014/main" id="{FA9D20FD-DD8C-45AE-BB91-183D0E8B0719}"/>
                  </a:ext>
                </a:extLst>
              </p:cNvPr>
              <p:cNvSpPr>
                <a:spLocks/>
              </p:cNvSpPr>
              <p:nvPr/>
            </p:nvSpPr>
            <p:spPr bwMode="auto">
              <a:xfrm>
                <a:off x="1308" y="581"/>
                <a:ext cx="453" cy="417"/>
              </a:xfrm>
              <a:custGeom>
                <a:avLst/>
                <a:gdLst>
                  <a:gd name="T0" fmla="*/ 120 w 250"/>
                  <a:gd name="T1" fmla="*/ 1 h 230"/>
                  <a:gd name="T2" fmla="*/ 116 w 250"/>
                  <a:gd name="T3" fmla="*/ 10 h 230"/>
                  <a:gd name="T4" fmla="*/ 106 w 250"/>
                  <a:gd name="T5" fmla="*/ 31 h 230"/>
                  <a:gd name="T6" fmla="*/ 90 w 250"/>
                  <a:gd name="T7" fmla="*/ 41 h 230"/>
                  <a:gd name="T8" fmla="*/ 81 w 250"/>
                  <a:gd name="T9" fmla="*/ 47 h 230"/>
                  <a:gd name="T10" fmla="*/ 80 w 250"/>
                  <a:gd name="T11" fmla="*/ 53 h 230"/>
                  <a:gd name="T12" fmla="*/ 74 w 250"/>
                  <a:gd name="T13" fmla="*/ 65 h 230"/>
                  <a:gd name="T14" fmla="*/ 70 w 250"/>
                  <a:gd name="T15" fmla="*/ 73 h 230"/>
                  <a:gd name="T16" fmla="*/ 69 w 250"/>
                  <a:gd name="T17" fmla="*/ 92 h 230"/>
                  <a:gd name="T18" fmla="*/ 63 w 250"/>
                  <a:gd name="T19" fmla="*/ 100 h 230"/>
                  <a:gd name="T20" fmla="*/ 51 w 250"/>
                  <a:gd name="T21" fmla="*/ 112 h 230"/>
                  <a:gd name="T22" fmla="*/ 47 w 250"/>
                  <a:gd name="T23" fmla="*/ 117 h 230"/>
                  <a:gd name="T24" fmla="*/ 42 w 250"/>
                  <a:gd name="T25" fmla="*/ 120 h 230"/>
                  <a:gd name="T26" fmla="*/ 39 w 250"/>
                  <a:gd name="T27" fmla="*/ 124 h 230"/>
                  <a:gd name="T28" fmla="*/ 35 w 250"/>
                  <a:gd name="T29" fmla="*/ 130 h 230"/>
                  <a:gd name="T30" fmla="*/ 38 w 250"/>
                  <a:gd name="T31" fmla="*/ 132 h 230"/>
                  <a:gd name="T32" fmla="*/ 32 w 250"/>
                  <a:gd name="T33" fmla="*/ 143 h 230"/>
                  <a:gd name="T34" fmla="*/ 29 w 250"/>
                  <a:gd name="T35" fmla="*/ 152 h 230"/>
                  <a:gd name="T36" fmla="*/ 26 w 250"/>
                  <a:gd name="T37" fmla="*/ 156 h 230"/>
                  <a:gd name="T38" fmla="*/ 24 w 250"/>
                  <a:gd name="T39" fmla="*/ 162 h 230"/>
                  <a:gd name="T40" fmla="*/ 23 w 250"/>
                  <a:gd name="T41" fmla="*/ 166 h 230"/>
                  <a:gd name="T42" fmla="*/ 19 w 250"/>
                  <a:gd name="T43" fmla="*/ 173 h 230"/>
                  <a:gd name="T44" fmla="*/ 17 w 250"/>
                  <a:gd name="T45" fmla="*/ 174 h 230"/>
                  <a:gd name="T46" fmla="*/ 9 w 250"/>
                  <a:gd name="T47" fmla="*/ 181 h 230"/>
                  <a:gd name="T48" fmla="*/ 5 w 250"/>
                  <a:gd name="T49" fmla="*/ 199 h 230"/>
                  <a:gd name="T50" fmla="*/ 2 w 250"/>
                  <a:gd name="T51" fmla="*/ 216 h 230"/>
                  <a:gd name="T52" fmla="*/ 1 w 250"/>
                  <a:gd name="T53" fmla="*/ 219 h 230"/>
                  <a:gd name="T54" fmla="*/ 2 w 250"/>
                  <a:gd name="T55" fmla="*/ 230 h 230"/>
                  <a:gd name="T56" fmla="*/ 7 w 250"/>
                  <a:gd name="T57" fmla="*/ 222 h 230"/>
                  <a:gd name="T58" fmla="*/ 8 w 250"/>
                  <a:gd name="T59" fmla="*/ 217 h 230"/>
                  <a:gd name="T60" fmla="*/ 8 w 250"/>
                  <a:gd name="T61" fmla="*/ 208 h 230"/>
                  <a:gd name="T62" fmla="*/ 119 w 250"/>
                  <a:gd name="T63" fmla="*/ 168 h 230"/>
                  <a:gd name="T64" fmla="*/ 119 w 250"/>
                  <a:gd name="T65" fmla="*/ 158 h 230"/>
                  <a:gd name="T66" fmla="*/ 137 w 250"/>
                  <a:gd name="T67" fmla="*/ 144 h 230"/>
                  <a:gd name="T68" fmla="*/ 151 w 250"/>
                  <a:gd name="T69" fmla="*/ 135 h 230"/>
                  <a:gd name="T70" fmla="*/ 151 w 250"/>
                  <a:gd name="T71" fmla="*/ 128 h 230"/>
                  <a:gd name="T72" fmla="*/ 152 w 250"/>
                  <a:gd name="T73" fmla="*/ 113 h 230"/>
                  <a:gd name="T74" fmla="*/ 154 w 250"/>
                  <a:gd name="T75" fmla="*/ 68 h 230"/>
                  <a:gd name="T76" fmla="*/ 154 w 250"/>
                  <a:gd name="T77" fmla="*/ 57 h 230"/>
                  <a:gd name="T78" fmla="*/ 250 w 250"/>
                  <a:gd name="T79"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30">
                    <a:moveTo>
                      <a:pt x="121" y="0"/>
                    </a:moveTo>
                    <a:cubicBezTo>
                      <a:pt x="120" y="1"/>
                      <a:pt x="120" y="1"/>
                      <a:pt x="120" y="1"/>
                    </a:cubicBezTo>
                    <a:cubicBezTo>
                      <a:pt x="120" y="2"/>
                      <a:pt x="119" y="4"/>
                      <a:pt x="118" y="5"/>
                    </a:cubicBezTo>
                    <a:cubicBezTo>
                      <a:pt x="118" y="7"/>
                      <a:pt x="117" y="9"/>
                      <a:pt x="116" y="10"/>
                    </a:cubicBezTo>
                    <a:cubicBezTo>
                      <a:pt x="116" y="12"/>
                      <a:pt x="116" y="13"/>
                      <a:pt x="115" y="14"/>
                    </a:cubicBezTo>
                    <a:cubicBezTo>
                      <a:pt x="113" y="20"/>
                      <a:pt x="111" y="27"/>
                      <a:pt x="106" y="31"/>
                    </a:cubicBezTo>
                    <a:cubicBezTo>
                      <a:pt x="103" y="35"/>
                      <a:pt x="98" y="37"/>
                      <a:pt x="94" y="39"/>
                    </a:cubicBezTo>
                    <a:cubicBezTo>
                      <a:pt x="93" y="39"/>
                      <a:pt x="91" y="40"/>
                      <a:pt x="90" y="41"/>
                    </a:cubicBezTo>
                    <a:cubicBezTo>
                      <a:pt x="89" y="41"/>
                      <a:pt x="88" y="42"/>
                      <a:pt x="87" y="42"/>
                    </a:cubicBezTo>
                    <a:cubicBezTo>
                      <a:pt x="84" y="43"/>
                      <a:pt x="82" y="44"/>
                      <a:pt x="81" y="47"/>
                    </a:cubicBezTo>
                    <a:cubicBezTo>
                      <a:pt x="80" y="49"/>
                      <a:pt x="80" y="51"/>
                      <a:pt x="80" y="52"/>
                    </a:cubicBezTo>
                    <a:cubicBezTo>
                      <a:pt x="80" y="52"/>
                      <a:pt x="80" y="53"/>
                      <a:pt x="80" y="53"/>
                    </a:cubicBezTo>
                    <a:cubicBezTo>
                      <a:pt x="80" y="55"/>
                      <a:pt x="80" y="55"/>
                      <a:pt x="79" y="57"/>
                    </a:cubicBezTo>
                    <a:cubicBezTo>
                      <a:pt x="78" y="59"/>
                      <a:pt x="75" y="62"/>
                      <a:pt x="74" y="65"/>
                    </a:cubicBezTo>
                    <a:cubicBezTo>
                      <a:pt x="74" y="67"/>
                      <a:pt x="73" y="68"/>
                      <a:pt x="73" y="69"/>
                    </a:cubicBezTo>
                    <a:cubicBezTo>
                      <a:pt x="72" y="70"/>
                      <a:pt x="71" y="71"/>
                      <a:pt x="70" y="73"/>
                    </a:cubicBezTo>
                    <a:cubicBezTo>
                      <a:pt x="70" y="76"/>
                      <a:pt x="69" y="80"/>
                      <a:pt x="70" y="83"/>
                    </a:cubicBezTo>
                    <a:cubicBezTo>
                      <a:pt x="70" y="86"/>
                      <a:pt x="69" y="89"/>
                      <a:pt x="69" y="92"/>
                    </a:cubicBezTo>
                    <a:cubicBezTo>
                      <a:pt x="68" y="94"/>
                      <a:pt x="67" y="96"/>
                      <a:pt x="65" y="98"/>
                    </a:cubicBezTo>
                    <a:cubicBezTo>
                      <a:pt x="63" y="100"/>
                      <a:pt x="63" y="100"/>
                      <a:pt x="63" y="100"/>
                    </a:cubicBezTo>
                    <a:cubicBezTo>
                      <a:pt x="62" y="101"/>
                      <a:pt x="60" y="103"/>
                      <a:pt x="58" y="105"/>
                    </a:cubicBezTo>
                    <a:cubicBezTo>
                      <a:pt x="55" y="107"/>
                      <a:pt x="53" y="110"/>
                      <a:pt x="51" y="112"/>
                    </a:cubicBezTo>
                    <a:cubicBezTo>
                      <a:pt x="50" y="113"/>
                      <a:pt x="50" y="113"/>
                      <a:pt x="50" y="113"/>
                    </a:cubicBezTo>
                    <a:cubicBezTo>
                      <a:pt x="49" y="115"/>
                      <a:pt x="48" y="116"/>
                      <a:pt x="47" y="117"/>
                    </a:cubicBezTo>
                    <a:cubicBezTo>
                      <a:pt x="46" y="117"/>
                      <a:pt x="46" y="117"/>
                      <a:pt x="45" y="118"/>
                    </a:cubicBezTo>
                    <a:cubicBezTo>
                      <a:pt x="44" y="118"/>
                      <a:pt x="43" y="119"/>
                      <a:pt x="42" y="120"/>
                    </a:cubicBezTo>
                    <a:cubicBezTo>
                      <a:pt x="41" y="121"/>
                      <a:pt x="40" y="122"/>
                      <a:pt x="39" y="123"/>
                    </a:cubicBezTo>
                    <a:cubicBezTo>
                      <a:pt x="39" y="124"/>
                      <a:pt x="39" y="124"/>
                      <a:pt x="39" y="124"/>
                    </a:cubicBezTo>
                    <a:cubicBezTo>
                      <a:pt x="39" y="124"/>
                      <a:pt x="38" y="125"/>
                      <a:pt x="38" y="125"/>
                    </a:cubicBezTo>
                    <a:cubicBezTo>
                      <a:pt x="36" y="127"/>
                      <a:pt x="35" y="128"/>
                      <a:pt x="35" y="130"/>
                    </a:cubicBezTo>
                    <a:cubicBezTo>
                      <a:pt x="36" y="133"/>
                      <a:pt x="36" y="133"/>
                      <a:pt x="36" y="133"/>
                    </a:cubicBezTo>
                    <a:cubicBezTo>
                      <a:pt x="38" y="132"/>
                      <a:pt x="38" y="132"/>
                      <a:pt x="38" y="132"/>
                    </a:cubicBezTo>
                    <a:cubicBezTo>
                      <a:pt x="37" y="132"/>
                      <a:pt x="37" y="132"/>
                      <a:pt x="37" y="133"/>
                    </a:cubicBezTo>
                    <a:cubicBezTo>
                      <a:pt x="35" y="136"/>
                      <a:pt x="33" y="139"/>
                      <a:pt x="32" y="143"/>
                    </a:cubicBezTo>
                    <a:cubicBezTo>
                      <a:pt x="31" y="144"/>
                      <a:pt x="31" y="146"/>
                      <a:pt x="30" y="147"/>
                    </a:cubicBezTo>
                    <a:cubicBezTo>
                      <a:pt x="30" y="149"/>
                      <a:pt x="30" y="151"/>
                      <a:pt x="29" y="152"/>
                    </a:cubicBezTo>
                    <a:cubicBezTo>
                      <a:pt x="29" y="153"/>
                      <a:pt x="28" y="153"/>
                      <a:pt x="28" y="153"/>
                    </a:cubicBezTo>
                    <a:cubicBezTo>
                      <a:pt x="27" y="154"/>
                      <a:pt x="26" y="155"/>
                      <a:pt x="26" y="156"/>
                    </a:cubicBezTo>
                    <a:cubicBezTo>
                      <a:pt x="25" y="158"/>
                      <a:pt x="25" y="159"/>
                      <a:pt x="24" y="161"/>
                    </a:cubicBezTo>
                    <a:cubicBezTo>
                      <a:pt x="24" y="162"/>
                      <a:pt x="24" y="162"/>
                      <a:pt x="24" y="162"/>
                    </a:cubicBezTo>
                    <a:cubicBezTo>
                      <a:pt x="24" y="162"/>
                      <a:pt x="24" y="163"/>
                      <a:pt x="24" y="163"/>
                    </a:cubicBezTo>
                    <a:cubicBezTo>
                      <a:pt x="24" y="164"/>
                      <a:pt x="24" y="165"/>
                      <a:pt x="23" y="166"/>
                    </a:cubicBezTo>
                    <a:cubicBezTo>
                      <a:pt x="22" y="168"/>
                      <a:pt x="22" y="169"/>
                      <a:pt x="21" y="170"/>
                    </a:cubicBezTo>
                    <a:cubicBezTo>
                      <a:pt x="21" y="171"/>
                      <a:pt x="20" y="172"/>
                      <a:pt x="19" y="173"/>
                    </a:cubicBezTo>
                    <a:cubicBezTo>
                      <a:pt x="19" y="174"/>
                      <a:pt x="19" y="174"/>
                      <a:pt x="17" y="174"/>
                    </a:cubicBezTo>
                    <a:cubicBezTo>
                      <a:pt x="17" y="174"/>
                      <a:pt x="17" y="174"/>
                      <a:pt x="17" y="174"/>
                    </a:cubicBezTo>
                    <a:cubicBezTo>
                      <a:pt x="13" y="175"/>
                      <a:pt x="11" y="178"/>
                      <a:pt x="10" y="181"/>
                    </a:cubicBezTo>
                    <a:cubicBezTo>
                      <a:pt x="9" y="181"/>
                      <a:pt x="9" y="181"/>
                      <a:pt x="9" y="181"/>
                    </a:cubicBezTo>
                    <a:cubicBezTo>
                      <a:pt x="8" y="184"/>
                      <a:pt x="7" y="187"/>
                      <a:pt x="6" y="189"/>
                    </a:cubicBezTo>
                    <a:cubicBezTo>
                      <a:pt x="5" y="192"/>
                      <a:pt x="5" y="196"/>
                      <a:pt x="5" y="199"/>
                    </a:cubicBezTo>
                    <a:cubicBezTo>
                      <a:pt x="5" y="201"/>
                      <a:pt x="5" y="204"/>
                      <a:pt x="4" y="206"/>
                    </a:cubicBezTo>
                    <a:cubicBezTo>
                      <a:pt x="3" y="209"/>
                      <a:pt x="2" y="213"/>
                      <a:pt x="2" y="216"/>
                    </a:cubicBezTo>
                    <a:cubicBezTo>
                      <a:pt x="2" y="217"/>
                      <a:pt x="2" y="217"/>
                      <a:pt x="2" y="217"/>
                    </a:cubicBezTo>
                    <a:cubicBezTo>
                      <a:pt x="1" y="218"/>
                      <a:pt x="1" y="218"/>
                      <a:pt x="1" y="219"/>
                    </a:cubicBezTo>
                    <a:cubicBezTo>
                      <a:pt x="0" y="222"/>
                      <a:pt x="0" y="225"/>
                      <a:pt x="1" y="228"/>
                    </a:cubicBezTo>
                    <a:cubicBezTo>
                      <a:pt x="2" y="230"/>
                      <a:pt x="2" y="230"/>
                      <a:pt x="2" y="230"/>
                    </a:cubicBezTo>
                    <a:cubicBezTo>
                      <a:pt x="4" y="229"/>
                      <a:pt x="4" y="229"/>
                      <a:pt x="4" y="229"/>
                    </a:cubicBezTo>
                    <a:cubicBezTo>
                      <a:pt x="6" y="227"/>
                      <a:pt x="7" y="224"/>
                      <a:pt x="7" y="222"/>
                    </a:cubicBezTo>
                    <a:cubicBezTo>
                      <a:pt x="7" y="221"/>
                      <a:pt x="7" y="220"/>
                      <a:pt x="7" y="220"/>
                    </a:cubicBezTo>
                    <a:cubicBezTo>
                      <a:pt x="8" y="219"/>
                      <a:pt x="8" y="218"/>
                      <a:pt x="8" y="217"/>
                    </a:cubicBezTo>
                    <a:cubicBezTo>
                      <a:pt x="8" y="217"/>
                      <a:pt x="8" y="217"/>
                      <a:pt x="8" y="217"/>
                    </a:cubicBezTo>
                    <a:cubicBezTo>
                      <a:pt x="8" y="208"/>
                      <a:pt x="8" y="208"/>
                      <a:pt x="8" y="208"/>
                    </a:cubicBezTo>
                    <a:cubicBezTo>
                      <a:pt x="120" y="208"/>
                      <a:pt x="120" y="208"/>
                      <a:pt x="120" y="208"/>
                    </a:cubicBezTo>
                    <a:cubicBezTo>
                      <a:pt x="119" y="168"/>
                      <a:pt x="119" y="168"/>
                      <a:pt x="119" y="168"/>
                    </a:cubicBezTo>
                    <a:cubicBezTo>
                      <a:pt x="118" y="167"/>
                      <a:pt x="118" y="167"/>
                      <a:pt x="118" y="167"/>
                    </a:cubicBezTo>
                    <a:cubicBezTo>
                      <a:pt x="117" y="165"/>
                      <a:pt x="117" y="160"/>
                      <a:pt x="119" y="158"/>
                    </a:cubicBezTo>
                    <a:cubicBezTo>
                      <a:pt x="121" y="153"/>
                      <a:pt x="128" y="147"/>
                      <a:pt x="133" y="145"/>
                    </a:cubicBezTo>
                    <a:cubicBezTo>
                      <a:pt x="135" y="145"/>
                      <a:pt x="136" y="144"/>
                      <a:pt x="137" y="144"/>
                    </a:cubicBezTo>
                    <a:cubicBezTo>
                      <a:pt x="139" y="143"/>
                      <a:pt x="140" y="143"/>
                      <a:pt x="142" y="142"/>
                    </a:cubicBezTo>
                    <a:cubicBezTo>
                      <a:pt x="145" y="141"/>
                      <a:pt x="151" y="140"/>
                      <a:pt x="151" y="135"/>
                    </a:cubicBezTo>
                    <a:cubicBezTo>
                      <a:pt x="151" y="134"/>
                      <a:pt x="151" y="132"/>
                      <a:pt x="151" y="130"/>
                    </a:cubicBezTo>
                    <a:cubicBezTo>
                      <a:pt x="151" y="128"/>
                      <a:pt x="151" y="128"/>
                      <a:pt x="151" y="128"/>
                    </a:cubicBezTo>
                    <a:cubicBezTo>
                      <a:pt x="151" y="123"/>
                      <a:pt x="152" y="118"/>
                      <a:pt x="152" y="113"/>
                    </a:cubicBezTo>
                    <a:cubicBezTo>
                      <a:pt x="152" y="113"/>
                      <a:pt x="152" y="113"/>
                      <a:pt x="152" y="113"/>
                    </a:cubicBezTo>
                    <a:cubicBezTo>
                      <a:pt x="152" y="103"/>
                      <a:pt x="153" y="93"/>
                      <a:pt x="153" y="84"/>
                    </a:cubicBezTo>
                    <a:cubicBezTo>
                      <a:pt x="153" y="78"/>
                      <a:pt x="154" y="73"/>
                      <a:pt x="154" y="68"/>
                    </a:cubicBezTo>
                    <a:cubicBezTo>
                      <a:pt x="154" y="67"/>
                      <a:pt x="154" y="67"/>
                      <a:pt x="154" y="67"/>
                    </a:cubicBezTo>
                    <a:cubicBezTo>
                      <a:pt x="154" y="63"/>
                      <a:pt x="154" y="60"/>
                      <a:pt x="154" y="57"/>
                    </a:cubicBezTo>
                    <a:cubicBezTo>
                      <a:pt x="249" y="55"/>
                      <a:pt x="249" y="55"/>
                      <a:pt x="249" y="55"/>
                    </a:cubicBezTo>
                    <a:cubicBezTo>
                      <a:pt x="250" y="0"/>
                      <a:pt x="250" y="0"/>
                      <a:pt x="250" y="0"/>
                    </a:cubicBezTo>
                    <a:lnTo>
                      <a:pt x="121" y="0"/>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50" name="Freeform 83">
                <a:extLst>
                  <a:ext uri="{FF2B5EF4-FFF2-40B4-BE49-F238E27FC236}">
                    <a16:creationId xmlns:a16="http://schemas.microsoft.com/office/drawing/2014/main" id="{2A6C70BB-260E-4BEB-BF1C-E74BA5C5C846}"/>
                  </a:ext>
                </a:extLst>
              </p:cNvPr>
              <p:cNvSpPr>
                <a:spLocks/>
              </p:cNvSpPr>
              <p:nvPr/>
            </p:nvSpPr>
            <p:spPr bwMode="auto">
              <a:xfrm>
                <a:off x="1740" y="1592"/>
                <a:ext cx="321" cy="387"/>
              </a:xfrm>
              <a:custGeom>
                <a:avLst/>
                <a:gdLst>
                  <a:gd name="T0" fmla="*/ 172 w 177"/>
                  <a:gd name="T1" fmla="*/ 59 h 213"/>
                  <a:gd name="T2" fmla="*/ 170 w 177"/>
                  <a:gd name="T3" fmla="*/ 46 h 213"/>
                  <a:gd name="T4" fmla="*/ 139 w 177"/>
                  <a:gd name="T5" fmla="*/ 26 h 213"/>
                  <a:gd name="T6" fmla="*/ 130 w 177"/>
                  <a:gd name="T7" fmla="*/ 30 h 213"/>
                  <a:gd name="T8" fmla="*/ 119 w 177"/>
                  <a:gd name="T9" fmla="*/ 35 h 213"/>
                  <a:gd name="T10" fmla="*/ 108 w 177"/>
                  <a:gd name="T11" fmla="*/ 28 h 213"/>
                  <a:gd name="T12" fmla="*/ 90 w 177"/>
                  <a:gd name="T13" fmla="*/ 13 h 213"/>
                  <a:gd name="T14" fmla="*/ 85 w 177"/>
                  <a:gd name="T15" fmla="*/ 9 h 213"/>
                  <a:gd name="T16" fmla="*/ 71 w 177"/>
                  <a:gd name="T17" fmla="*/ 18 h 213"/>
                  <a:gd name="T18" fmla="*/ 70 w 177"/>
                  <a:gd name="T19" fmla="*/ 9 h 213"/>
                  <a:gd name="T20" fmla="*/ 65 w 177"/>
                  <a:gd name="T21" fmla="*/ 0 h 213"/>
                  <a:gd name="T22" fmla="*/ 59 w 177"/>
                  <a:gd name="T23" fmla="*/ 5 h 213"/>
                  <a:gd name="T24" fmla="*/ 57 w 177"/>
                  <a:gd name="T25" fmla="*/ 9 h 213"/>
                  <a:gd name="T26" fmla="*/ 49 w 177"/>
                  <a:gd name="T27" fmla="*/ 15 h 213"/>
                  <a:gd name="T28" fmla="*/ 38 w 177"/>
                  <a:gd name="T29" fmla="*/ 16 h 213"/>
                  <a:gd name="T30" fmla="*/ 30 w 177"/>
                  <a:gd name="T31" fmla="*/ 10 h 213"/>
                  <a:gd name="T32" fmla="*/ 26 w 177"/>
                  <a:gd name="T33" fmla="*/ 14 h 213"/>
                  <a:gd name="T34" fmla="*/ 22 w 177"/>
                  <a:gd name="T35" fmla="*/ 18 h 213"/>
                  <a:gd name="T36" fmla="*/ 19 w 177"/>
                  <a:gd name="T37" fmla="*/ 20 h 213"/>
                  <a:gd name="T38" fmla="*/ 14 w 177"/>
                  <a:gd name="T39" fmla="*/ 25 h 213"/>
                  <a:gd name="T40" fmla="*/ 19 w 177"/>
                  <a:gd name="T41" fmla="*/ 44 h 213"/>
                  <a:gd name="T42" fmla="*/ 21 w 177"/>
                  <a:gd name="T43" fmla="*/ 50 h 213"/>
                  <a:gd name="T44" fmla="*/ 25 w 177"/>
                  <a:gd name="T45" fmla="*/ 55 h 213"/>
                  <a:gd name="T46" fmla="*/ 19 w 177"/>
                  <a:gd name="T47" fmla="*/ 58 h 213"/>
                  <a:gd name="T48" fmla="*/ 24 w 177"/>
                  <a:gd name="T49" fmla="*/ 67 h 213"/>
                  <a:gd name="T50" fmla="*/ 26 w 177"/>
                  <a:gd name="T51" fmla="*/ 69 h 213"/>
                  <a:gd name="T52" fmla="*/ 25 w 177"/>
                  <a:gd name="T53" fmla="*/ 76 h 213"/>
                  <a:gd name="T54" fmla="*/ 23 w 177"/>
                  <a:gd name="T55" fmla="*/ 76 h 213"/>
                  <a:gd name="T56" fmla="*/ 21 w 177"/>
                  <a:gd name="T57" fmla="*/ 76 h 213"/>
                  <a:gd name="T58" fmla="*/ 15 w 177"/>
                  <a:gd name="T59" fmla="*/ 73 h 213"/>
                  <a:gd name="T60" fmla="*/ 14 w 177"/>
                  <a:gd name="T61" fmla="*/ 84 h 213"/>
                  <a:gd name="T62" fmla="*/ 16 w 177"/>
                  <a:gd name="T63" fmla="*/ 90 h 213"/>
                  <a:gd name="T64" fmla="*/ 12 w 177"/>
                  <a:gd name="T65" fmla="*/ 101 h 213"/>
                  <a:gd name="T66" fmla="*/ 8 w 177"/>
                  <a:gd name="T67" fmla="*/ 103 h 213"/>
                  <a:gd name="T68" fmla="*/ 4 w 177"/>
                  <a:gd name="T69" fmla="*/ 105 h 213"/>
                  <a:gd name="T70" fmla="*/ 9 w 177"/>
                  <a:gd name="T71" fmla="*/ 119 h 213"/>
                  <a:gd name="T72" fmla="*/ 2 w 177"/>
                  <a:gd name="T73" fmla="*/ 141 h 213"/>
                  <a:gd name="T74" fmla="*/ 14 w 177"/>
                  <a:gd name="T75" fmla="*/ 146 h 213"/>
                  <a:gd name="T76" fmla="*/ 23 w 177"/>
                  <a:gd name="T77" fmla="*/ 153 h 213"/>
                  <a:gd name="T78" fmla="*/ 32 w 177"/>
                  <a:gd name="T79" fmla="*/ 161 h 213"/>
                  <a:gd name="T80" fmla="*/ 34 w 177"/>
                  <a:gd name="T81" fmla="*/ 178 h 213"/>
                  <a:gd name="T82" fmla="*/ 30 w 177"/>
                  <a:gd name="T83" fmla="*/ 197 h 213"/>
                  <a:gd name="T84" fmla="*/ 32 w 177"/>
                  <a:gd name="T85" fmla="*/ 212 h 213"/>
                  <a:gd name="T86" fmla="*/ 48 w 177"/>
                  <a:gd name="T87" fmla="*/ 203 h 213"/>
                  <a:gd name="T88" fmla="*/ 59 w 177"/>
                  <a:gd name="T89" fmla="*/ 199 h 213"/>
                  <a:gd name="T90" fmla="*/ 80 w 177"/>
                  <a:gd name="T91" fmla="*/ 189 h 213"/>
                  <a:gd name="T92" fmla="*/ 92 w 177"/>
                  <a:gd name="T93" fmla="*/ 187 h 213"/>
                  <a:gd name="T94" fmla="*/ 96 w 177"/>
                  <a:gd name="T95" fmla="*/ 184 h 213"/>
                  <a:gd name="T96" fmla="*/ 103 w 177"/>
                  <a:gd name="T97" fmla="*/ 185 h 213"/>
                  <a:gd name="T98" fmla="*/ 109 w 177"/>
                  <a:gd name="T99" fmla="*/ 187 h 213"/>
                  <a:gd name="T100" fmla="*/ 112 w 177"/>
                  <a:gd name="T101" fmla="*/ 182 h 213"/>
                  <a:gd name="T102" fmla="*/ 123 w 177"/>
                  <a:gd name="T103" fmla="*/ 182 h 213"/>
                  <a:gd name="T104" fmla="*/ 138 w 177"/>
                  <a:gd name="T105" fmla="*/ 182 h 213"/>
                  <a:gd name="T106" fmla="*/ 145 w 177"/>
                  <a:gd name="T107" fmla="*/ 187 h 213"/>
                  <a:gd name="T108" fmla="*/ 149 w 177"/>
                  <a:gd name="T109" fmla="*/ 186 h 213"/>
                  <a:gd name="T110" fmla="*/ 154 w 177"/>
                  <a:gd name="T111" fmla="*/ 185 h 213"/>
                  <a:gd name="T112" fmla="*/ 161 w 177"/>
                  <a:gd name="T113" fmla="*/ 189 h 213"/>
                  <a:gd name="T114" fmla="*/ 166 w 177"/>
                  <a:gd name="T115" fmla="*/ 189 h 213"/>
                  <a:gd name="T116" fmla="*/ 169 w 177"/>
                  <a:gd name="T117" fmla="*/ 171 h 213"/>
                  <a:gd name="T118" fmla="*/ 161 w 177"/>
                  <a:gd name="T119" fmla="*/ 159 h 213"/>
                  <a:gd name="T120" fmla="*/ 156 w 177"/>
                  <a:gd name="T121" fmla="*/ 13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7" h="213">
                    <a:moveTo>
                      <a:pt x="173" y="88"/>
                    </a:moveTo>
                    <a:cubicBezTo>
                      <a:pt x="177" y="80"/>
                      <a:pt x="176" y="73"/>
                      <a:pt x="174" y="65"/>
                    </a:cubicBezTo>
                    <a:cubicBezTo>
                      <a:pt x="174" y="63"/>
                      <a:pt x="173" y="61"/>
                      <a:pt x="172" y="59"/>
                    </a:cubicBezTo>
                    <a:cubicBezTo>
                      <a:pt x="171" y="59"/>
                      <a:pt x="171" y="58"/>
                      <a:pt x="170" y="57"/>
                    </a:cubicBezTo>
                    <a:cubicBezTo>
                      <a:pt x="169" y="54"/>
                      <a:pt x="169" y="53"/>
                      <a:pt x="170" y="51"/>
                    </a:cubicBezTo>
                    <a:cubicBezTo>
                      <a:pt x="170" y="49"/>
                      <a:pt x="170" y="48"/>
                      <a:pt x="170" y="46"/>
                    </a:cubicBezTo>
                    <a:cubicBezTo>
                      <a:pt x="169" y="41"/>
                      <a:pt x="164" y="35"/>
                      <a:pt x="160" y="31"/>
                    </a:cubicBezTo>
                    <a:cubicBezTo>
                      <a:pt x="156" y="27"/>
                      <a:pt x="152" y="25"/>
                      <a:pt x="146" y="25"/>
                    </a:cubicBezTo>
                    <a:cubicBezTo>
                      <a:pt x="144" y="25"/>
                      <a:pt x="142" y="26"/>
                      <a:pt x="139" y="26"/>
                    </a:cubicBezTo>
                    <a:cubicBezTo>
                      <a:pt x="137" y="27"/>
                      <a:pt x="135" y="28"/>
                      <a:pt x="133" y="29"/>
                    </a:cubicBezTo>
                    <a:cubicBezTo>
                      <a:pt x="132" y="29"/>
                      <a:pt x="132" y="29"/>
                      <a:pt x="132" y="29"/>
                    </a:cubicBezTo>
                    <a:cubicBezTo>
                      <a:pt x="132" y="30"/>
                      <a:pt x="131" y="30"/>
                      <a:pt x="130" y="30"/>
                    </a:cubicBezTo>
                    <a:cubicBezTo>
                      <a:pt x="129" y="31"/>
                      <a:pt x="128" y="32"/>
                      <a:pt x="126" y="34"/>
                    </a:cubicBezTo>
                    <a:cubicBezTo>
                      <a:pt x="125" y="35"/>
                      <a:pt x="124" y="37"/>
                      <a:pt x="122" y="37"/>
                    </a:cubicBezTo>
                    <a:cubicBezTo>
                      <a:pt x="121" y="37"/>
                      <a:pt x="120" y="36"/>
                      <a:pt x="119" y="35"/>
                    </a:cubicBezTo>
                    <a:cubicBezTo>
                      <a:pt x="118" y="34"/>
                      <a:pt x="116" y="33"/>
                      <a:pt x="115" y="33"/>
                    </a:cubicBezTo>
                    <a:cubicBezTo>
                      <a:pt x="115" y="33"/>
                      <a:pt x="114" y="32"/>
                      <a:pt x="113" y="32"/>
                    </a:cubicBezTo>
                    <a:cubicBezTo>
                      <a:pt x="111" y="32"/>
                      <a:pt x="110" y="32"/>
                      <a:pt x="108" y="28"/>
                    </a:cubicBezTo>
                    <a:cubicBezTo>
                      <a:pt x="106" y="24"/>
                      <a:pt x="101" y="15"/>
                      <a:pt x="95" y="14"/>
                    </a:cubicBezTo>
                    <a:cubicBezTo>
                      <a:pt x="94" y="14"/>
                      <a:pt x="94" y="14"/>
                      <a:pt x="93" y="14"/>
                    </a:cubicBezTo>
                    <a:cubicBezTo>
                      <a:pt x="92" y="14"/>
                      <a:pt x="91" y="14"/>
                      <a:pt x="90" y="13"/>
                    </a:cubicBezTo>
                    <a:cubicBezTo>
                      <a:pt x="89" y="12"/>
                      <a:pt x="89" y="12"/>
                      <a:pt x="88" y="11"/>
                    </a:cubicBezTo>
                    <a:cubicBezTo>
                      <a:pt x="88" y="11"/>
                      <a:pt x="87" y="10"/>
                      <a:pt x="86" y="10"/>
                    </a:cubicBezTo>
                    <a:cubicBezTo>
                      <a:pt x="86" y="9"/>
                      <a:pt x="85" y="9"/>
                      <a:pt x="85" y="9"/>
                    </a:cubicBezTo>
                    <a:cubicBezTo>
                      <a:pt x="82" y="9"/>
                      <a:pt x="80" y="11"/>
                      <a:pt x="78" y="13"/>
                    </a:cubicBezTo>
                    <a:cubicBezTo>
                      <a:pt x="78" y="13"/>
                      <a:pt x="77" y="14"/>
                      <a:pt x="77" y="14"/>
                    </a:cubicBezTo>
                    <a:cubicBezTo>
                      <a:pt x="76" y="15"/>
                      <a:pt x="73" y="18"/>
                      <a:pt x="71" y="18"/>
                    </a:cubicBezTo>
                    <a:cubicBezTo>
                      <a:pt x="71" y="18"/>
                      <a:pt x="71" y="18"/>
                      <a:pt x="70" y="17"/>
                    </a:cubicBezTo>
                    <a:cubicBezTo>
                      <a:pt x="69" y="17"/>
                      <a:pt x="69" y="15"/>
                      <a:pt x="70" y="12"/>
                    </a:cubicBezTo>
                    <a:cubicBezTo>
                      <a:pt x="70" y="11"/>
                      <a:pt x="70" y="10"/>
                      <a:pt x="70" y="9"/>
                    </a:cubicBezTo>
                    <a:cubicBezTo>
                      <a:pt x="70" y="8"/>
                      <a:pt x="70" y="2"/>
                      <a:pt x="68" y="0"/>
                    </a:cubicBezTo>
                    <a:cubicBezTo>
                      <a:pt x="67" y="0"/>
                      <a:pt x="67" y="0"/>
                      <a:pt x="67" y="0"/>
                    </a:cubicBezTo>
                    <a:cubicBezTo>
                      <a:pt x="65" y="0"/>
                      <a:pt x="65" y="0"/>
                      <a:pt x="65" y="0"/>
                    </a:cubicBezTo>
                    <a:cubicBezTo>
                      <a:pt x="65" y="0"/>
                      <a:pt x="64" y="1"/>
                      <a:pt x="63" y="3"/>
                    </a:cubicBezTo>
                    <a:cubicBezTo>
                      <a:pt x="62" y="4"/>
                      <a:pt x="62" y="6"/>
                      <a:pt x="60" y="6"/>
                    </a:cubicBezTo>
                    <a:cubicBezTo>
                      <a:pt x="60" y="6"/>
                      <a:pt x="59" y="6"/>
                      <a:pt x="59" y="5"/>
                    </a:cubicBezTo>
                    <a:cubicBezTo>
                      <a:pt x="54" y="3"/>
                      <a:pt x="54" y="3"/>
                      <a:pt x="54" y="3"/>
                    </a:cubicBezTo>
                    <a:cubicBezTo>
                      <a:pt x="56" y="8"/>
                      <a:pt x="56" y="8"/>
                      <a:pt x="56" y="8"/>
                    </a:cubicBezTo>
                    <a:cubicBezTo>
                      <a:pt x="56" y="8"/>
                      <a:pt x="56" y="9"/>
                      <a:pt x="57" y="9"/>
                    </a:cubicBezTo>
                    <a:cubicBezTo>
                      <a:pt x="57" y="10"/>
                      <a:pt x="58" y="11"/>
                      <a:pt x="57" y="12"/>
                    </a:cubicBezTo>
                    <a:cubicBezTo>
                      <a:pt x="57" y="12"/>
                      <a:pt x="57" y="13"/>
                      <a:pt x="53" y="13"/>
                    </a:cubicBezTo>
                    <a:cubicBezTo>
                      <a:pt x="51" y="13"/>
                      <a:pt x="50" y="13"/>
                      <a:pt x="49" y="15"/>
                    </a:cubicBezTo>
                    <a:cubicBezTo>
                      <a:pt x="49" y="16"/>
                      <a:pt x="48" y="16"/>
                      <a:pt x="48" y="17"/>
                    </a:cubicBezTo>
                    <a:cubicBezTo>
                      <a:pt x="47" y="18"/>
                      <a:pt x="46" y="18"/>
                      <a:pt x="45" y="18"/>
                    </a:cubicBezTo>
                    <a:cubicBezTo>
                      <a:pt x="44" y="18"/>
                      <a:pt x="41" y="18"/>
                      <a:pt x="38" y="16"/>
                    </a:cubicBezTo>
                    <a:cubicBezTo>
                      <a:pt x="37" y="15"/>
                      <a:pt x="36" y="14"/>
                      <a:pt x="35" y="13"/>
                    </a:cubicBezTo>
                    <a:cubicBezTo>
                      <a:pt x="34" y="12"/>
                      <a:pt x="34" y="11"/>
                      <a:pt x="32" y="11"/>
                    </a:cubicBezTo>
                    <a:cubicBezTo>
                      <a:pt x="31" y="10"/>
                      <a:pt x="31" y="10"/>
                      <a:pt x="30" y="10"/>
                    </a:cubicBezTo>
                    <a:cubicBezTo>
                      <a:pt x="29" y="10"/>
                      <a:pt x="29" y="10"/>
                      <a:pt x="29" y="10"/>
                    </a:cubicBezTo>
                    <a:cubicBezTo>
                      <a:pt x="29" y="10"/>
                      <a:pt x="29" y="10"/>
                      <a:pt x="29" y="10"/>
                    </a:cubicBezTo>
                    <a:cubicBezTo>
                      <a:pt x="28" y="10"/>
                      <a:pt x="27" y="12"/>
                      <a:pt x="26" y="14"/>
                    </a:cubicBezTo>
                    <a:cubicBezTo>
                      <a:pt x="25" y="15"/>
                      <a:pt x="25" y="16"/>
                      <a:pt x="24" y="17"/>
                    </a:cubicBezTo>
                    <a:cubicBezTo>
                      <a:pt x="23" y="17"/>
                      <a:pt x="23" y="17"/>
                      <a:pt x="22" y="18"/>
                    </a:cubicBezTo>
                    <a:cubicBezTo>
                      <a:pt x="22" y="18"/>
                      <a:pt x="22" y="18"/>
                      <a:pt x="22" y="18"/>
                    </a:cubicBezTo>
                    <a:cubicBezTo>
                      <a:pt x="21" y="18"/>
                      <a:pt x="20" y="18"/>
                      <a:pt x="20" y="18"/>
                    </a:cubicBezTo>
                    <a:cubicBezTo>
                      <a:pt x="19" y="19"/>
                      <a:pt x="19" y="19"/>
                      <a:pt x="19" y="19"/>
                    </a:cubicBezTo>
                    <a:cubicBezTo>
                      <a:pt x="19" y="20"/>
                      <a:pt x="19" y="20"/>
                      <a:pt x="19" y="20"/>
                    </a:cubicBezTo>
                    <a:cubicBezTo>
                      <a:pt x="18" y="21"/>
                      <a:pt x="17" y="23"/>
                      <a:pt x="15" y="23"/>
                    </a:cubicBezTo>
                    <a:cubicBezTo>
                      <a:pt x="14" y="24"/>
                      <a:pt x="14" y="24"/>
                      <a:pt x="14" y="24"/>
                    </a:cubicBezTo>
                    <a:cubicBezTo>
                      <a:pt x="14" y="25"/>
                      <a:pt x="14" y="25"/>
                      <a:pt x="14" y="25"/>
                    </a:cubicBezTo>
                    <a:cubicBezTo>
                      <a:pt x="14" y="30"/>
                      <a:pt x="14" y="34"/>
                      <a:pt x="14" y="39"/>
                    </a:cubicBezTo>
                    <a:cubicBezTo>
                      <a:pt x="14" y="40"/>
                      <a:pt x="15" y="42"/>
                      <a:pt x="17" y="44"/>
                    </a:cubicBezTo>
                    <a:cubicBezTo>
                      <a:pt x="18" y="44"/>
                      <a:pt x="18" y="44"/>
                      <a:pt x="19" y="44"/>
                    </a:cubicBezTo>
                    <a:cubicBezTo>
                      <a:pt x="20" y="45"/>
                      <a:pt x="21" y="45"/>
                      <a:pt x="21" y="46"/>
                    </a:cubicBezTo>
                    <a:cubicBezTo>
                      <a:pt x="21" y="46"/>
                      <a:pt x="21" y="47"/>
                      <a:pt x="21" y="47"/>
                    </a:cubicBezTo>
                    <a:cubicBezTo>
                      <a:pt x="21" y="48"/>
                      <a:pt x="20" y="48"/>
                      <a:pt x="21" y="50"/>
                    </a:cubicBezTo>
                    <a:cubicBezTo>
                      <a:pt x="21" y="51"/>
                      <a:pt x="22" y="52"/>
                      <a:pt x="23" y="52"/>
                    </a:cubicBezTo>
                    <a:cubicBezTo>
                      <a:pt x="24" y="53"/>
                      <a:pt x="24" y="53"/>
                      <a:pt x="24" y="53"/>
                    </a:cubicBezTo>
                    <a:cubicBezTo>
                      <a:pt x="24" y="54"/>
                      <a:pt x="25" y="54"/>
                      <a:pt x="25" y="55"/>
                    </a:cubicBezTo>
                    <a:cubicBezTo>
                      <a:pt x="25" y="55"/>
                      <a:pt x="24" y="55"/>
                      <a:pt x="23" y="55"/>
                    </a:cubicBezTo>
                    <a:cubicBezTo>
                      <a:pt x="23" y="55"/>
                      <a:pt x="22" y="56"/>
                      <a:pt x="21" y="56"/>
                    </a:cubicBezTo>
                    <a:cubicBezTo>
                      <a:pt x="20" y="56"/>
                      <a:pt x="20" y="57"/>
                      <a:pt x="19" y="58"/>
                    </a:cubicBezTo>
                    <a:cubicBezTo>
                      <a:pt x="19" y="60"/>
                      <a:pt x="19" y="61"/>
                      <a:pt x="20" y="63"/>
                    </a:cubicBezTo>
                    <a:cubicBezTo>
                      <a:pt x="20" y="64"/>
                      <a:pt x="21" y="65"/>
                      <a:pt x="22" y="65"/>
                    </a:cubicBezTo>
                    <a:cubicBezTo>
                      <a:pt x="22" y="66"/>
                      <a:pt x="23" y="67"/>
                      <a:pt x="24" y="67"/>
                    </a:cubicBezTo>
                    <a:cubicBezTo>
                      <a:pt x="24" y="68"/>
                      <a:pt x="24" y="68"/>
                      <a:pt x="24" y="68"/>
                    </a:cubicBezTo>
                    <a:cubicBezTo>
                      <a:pt x="25" y="68"/>
                      <a:pt x="25" y="68"/>
                      <a:pt x="25" y="68"/>
                    </a:cubicBezTo>
                    <a:cubicBezTo>
                      <a:pt x="26" y="69"/>
                      <a:pt x="26" y="69"/>
                      <a:pt x="26" y="69"/>
                    </a:cubicBezTo>
                    <a:cubicBezTo>
                      <a:pt x="28" y="71"/>
                      <a:pt x="28" y="74"/>
                      <a:pt x="27" y="76"/>
                    </a:cubicBezTo>
                    <a:cubicBezTo>
                      <a:pt x="27" y="77"/>
                      <a:pt x="26" y="77"/>
                      <a:pt x="26" y="77"/>
                    </a:cubicBezTo>
                    <a:cubicBezTo>
                      <a:pt x="26" y="77"/>
                      <a:pt x="25" y="77"/>
                      <a:pt x="25" y="76"/>
                    </a:cubicBezTo>
                    <a:cubicBezTo>
                      <a:pt x="24" y="76"/>
                      <a:pt x="24" y="76"/>
                      <a:pt x="24" y="76"/>
                    </a:cubicBezTo>
                    <a:cubicBezTo>
                      <a:pt x="24" y="76"/>
                      <a:pt x="24" y="76"/>
                      <a:pt x="24" y="76"/>
                    </a:cubicBezTo>
                    <a:cubicBezTo>
                      <a:pt x="23" y="76"/>
                      <a:pt x="23" y="76"/>
                      <a:pt x="23" y="76"/>
                    </a:cubicBezTo>
                    <a:cubicBezTo>
                      <a:pt x="23" y="76"/>
                      <a:pt x="23" y="76"/>
                      <a:pt x="23" y="76"/>
                    </a:cubicBezTo>
                    <a:cubicBezTo>
                      <a:pt x="22" y="76"/>
                      <a:pt x="22" y="76"/>
                      <a:pt x="22" y="76"/>
                    </a:cubicBezTo>
                    <a:cubicBezTo>
                      <a:pt x="22" y="76"/>
                      <a:pt x="21" y="76"/>
                      <a:pt x="21" y="76"/>
                    </a:cubicBezTo>
                    <a:cubicBezTo>
                      <a:pt x="20" y="75"/>
                      <a:pt x="19" y="75"/>
                      <a:pt x="19" y="74"/>
                    </a:cubicBezTo>
                    <a:cubicBezTo>
                      <a:pt x="18" y="74"/>
                      <a:pt x="18" y="73"/>
                      <a:pt x="16" y="73"/>
                    </a:cubicBezTo>
                    <a:cubicBezTo>
                      <a:pt x="16" y="73"/>
                      <a:pt x="16" y="73"/>
                      <a:pt x="15" y="73"/>
                    </a:cubicBezTo>
                    <a:cubicBezTo>
                      <a:pt x="14" y="73"/>
                      <a:pt x="14" y="73"/>
                      <a:pt x="13" y="73"/>
                    </a:cubicBezTo>
                    <a:cubicBezTo>
                      <a:pt x="11" y="75"/>
                      <a:pt x="10" y="77"/>
                      <a:pt x="10" y="79"/>
                    </a:cubicBezTo>
                    <a:cubicBezTo>
                      <a:pt x="10" y="82"/>
                      <a:pt x="12" y="83"/>
                      <a:pt x="14" y="84"/>
                    </a:cubicBezTo>
                    <a:cubicBezTo>
                      <a:pt x="15" y="84"/>
                      <a:pt x="16" y="85"/>
                      <a:pt x="17" y="85"/>
                    </a:cubicBezTo>
                    <a:cubicBezTo>
                      <a:pt x="18" y="86"/>
                      <a:pt x="18" y="87"/>
                      <a:pt x="18" y="87"/>
                    </a:cubicBezTo>
                    <a:cubicBezTo>
                      <a:pt x="18" y="88"/>
                      <a:pt x="17" y="89"/>
                      <a:pt x="16" y="90"/>
                    </a:cubicBezTo>
                    <a:cubicBezTo>
                      <a:pt x="16" y="91"/>
                      <a:pt x="15" y="91"/>
                      <a:pt x="15" y="92"/>
                    </a:cubicBezTo>
                    <a:cubicBezTo>
                      <a:pt x="14" y="93"/>
                      <a:pt x="14" y="95"/>
                      <a:pt x="14" y="96"/>
                    </a:cubicBezTo>
                    <a:cubicBezTo>
                      <a:pt x="14" y="98"/>
                      <a:pt x="13" y="100"/>
                      <a:pt x="12" y="101"/>
                    </a:cubicBezTo>
                    <a:cubicBezTo>
                      <a:pt x="11" y="103"/>
                      <a:pt x="11" y="103"/>
                      <a:pt x="10" y="103"/>
                    </a:cubicBezTo>
                    <a:cubicBezTo>
                      <a:pt x="10" y="103"/>
                      <a:pt x="10" y="103"/>
                      <a:pt x="10" y="103"/>
                    </a:cubicBezTo>
                    <a:cubicBezTo>
                      <a:pt x="8" y="103"/>
                      <a:pt x="8" y="103"/>
                      <a:pt x="8" y="103"/>
                    </a:cubicBezTo>
                    <a:cubicBezTo>
                      <a:pt x="8" y="103"/>
                      <a:pt x="7" y="103"/>
                      <a:pt x="6" y="103"/>
                    </a:cubicBezTo>
                    <a:cubicBezTo>
                      <a:pt x="4" y="104"/>
                      <a:pt x="4" y="104"/>
                      <a:pt x="4" y="104"/>
                    </a:cubicBezTo>
                    <a:cubicBezTo>
                      <a:pt x="4" y="105"/>
                      <a:pt x="4" y="105"/>
                      <a:pt x="4" y="105"/>
                    </a:cubicBezTo>
                    <a:cubicBezTo>
                      <a:pt x="4" y="108"/>
                      <a:pt x="5" y="110"/>
                      <a:pt x="6" y="112"/>
                    </a:cubicBezTo>
                    <a:cubicBezTo>
                      <a:pt x="6" y="113"/>
                      <a:pt x="6" y="113"/>
                      <a:pt x="7" y="114"/>
                    </a:cubicBezTo>
                    <a:cubicBezTo>
                      <a:pt x="8" y="115"/>
                      <a:pt x="9" y="117"/>
                      <a:pt x="9" y="119"/>
                    </a:cubicBezTo>
                    <a:cubicBezTo>
                      <a:pt x="9" y="122"/>
                      <a:pt x="9" y="124"/>
                      <a:pt x="8" y="127"/>
                    </a:cubicBezTo>
                    <a:cubicBezTo>
                      <a:pt x="7" y="130"/>
                      <a:pt x="5" y="132"/>
                      <a:pt x="4" y="134"/>
                    </a:cubicBezTo>
                    <a:cubicBezTo>
                      <a:pt x="2" y="136"/>
                      <a:pt x="0" y="139"/>
                      <a:pt x="2" y="141"/>
                    </a:cubicBezTo>
                    <a:cubicBezTo>
                      <a:pt x="4" y="144"/>
                      <a:pt x="7" y="146"/>
                      <a:pt x="10" y="146"/>
                    </a:cubicBezTo>
                    <a:cubicBezTo>
                      <a:pt x="11" y="147"/>
                      <a:pt x="11" y="147"/>
                      <a:pt x="12" y="147"/>
                    </a:cubicBezTo>
                    <a:cubicBezTo>
                      <a:pt x="12" y="147"/>
                      <a:pt x="13" y="147"/>
                      <a:pt x="14" y="146"/>
                    </a:cubicBezTo>
                    <a:cubicBezTo>
                      <a:pt x="15" y="146"/>
                      <a:pt x="15" y="146"/>
                      <a:pt x="16" y="146"/>
                    </a:cubicBezTo>
                    <a:cubicBezTo>
                      <a:pt x="18" y="146"/>
                      <a:pt x="19" y="147"/>
                      <a:pt x="20" y="147"/>
                    </a:cubicBezTo>
                    <a:cubicBezTo>
                      <a:pt x="21" y="148"/>
                      <a:pt x="22" y="150"/>
                      <a:pt x="23" y="153"/>
                    </a:cubicBezTo>
                    <a:cubicBezTo>
                      <a:pt x="23" y="154"/>
                      <a:pt x="24" y="154"/>
                      <a:pt x="24" y="155"/>
                    </a:cubicBezTo>
                    <a:cubicBezTo>
                      <a:pt x="26" y="158"/>
                      <a:pt x="27" y="158"/>
                      <a:pt x="29" y="159"/>
                    </a:cubicBezTo>
                    <a:cubicBezTo>
                      <a:pt x="30" y="160"/>
                      <a:pt x="31" y="160"/>
                      <a:pt x="32" y="161"/>
                    </a:cubicBezTo>
                    <a:cubicBezTo>
                      <a:pt x="34" y="162"/>
                      <a:pt x="34" y="165"/>
                      <a:pt x="34" y="168"/>
                    </a:cubicBezTo>
                    <a:cubicBezTo>
                      <a:pt x="34" y="170"/>
                      <a:pt x="34" y="170"/>
                      <a:pt x="34" y="170"/>
                    </a:cubicBezTo>
                    <a:cubicBezTo>
                      <a:pt x="34" y="173"/>
                      <a:pt x="34" y="175"/>
                      <a:pt x="34" y="178"/>
                    </a:cubicBezTo>
                    <a:cubicBezTo>
                      <a:pt x="34" y="181"/>
                      <a:pt x="32" y="184"/>
                      <a:pt x="31" y="187"/>
                    </a:cubicBezTo>
                    <a:cubicBezTo>
                      <a:pt x="30" y="189"/>
                      <a:pt x="30" y="192"/>
                      <a:pt x="30" y="195"/>
                    </a:cubicBezTo>
                    <a:cubicBezTo>
                      <a:pt x="30" y="197"/>
                      <a:pt x="30" y="197"/>
                      <a:pt x="30" y="197"/>
                    </a:cubicBezTo>
                    <a:cubicBezTo>
                      <a:pt x="29" y="202"/>
                      <a:pt x="29" y="206"/>
                      <a:pt x="29" y="210"/>
                    </a:cubicBezTo>
                    <a:cubicBezTo>
                      <a:pt x="29" y="213"/>
                      <a:pt x="29" y="213"/>
                      <a:pt x="29" y="213"/>
                    </a:cubicBezTo>
                    <a:cubicBezTo>
                      <a:pt x="32" y="212"/>
                      <a:pt x="32" y="212"/>
                      <a:pt x="32" y="212"/>
                    </a:cubicBezTo>
                    <a:cubicBezTo>
                      <a:pt x="35" y="211"/>
                      <a:pt x="38" y="209"/>
                      <a:pt x="41" y="207"/>
                    </a:cubicBezTo>
                    <a:cubicBezTo>
                      <a:pt x="42" y="206"/>
                      <a:pt x="42" y="205"/>
                      <a:pt x="43" y="205"/>
                    </a:cubicBezTo>
                    <a:cubicBezTo>
                      <a:pt x="45" y="204"/>
                      <a:pt x="46" y="204"/>
                      <a:pt x="48" y="203"/>
                    </a:cubicBezTo>
                    <a:cubicBezTo>
                      <a:pt x="49" y="203"/>
                      <a:pt x="50" y="203"/>
                      <a:pt x="52" y="202"/>
                    </a:cubicBezTo>
                    <a:cubicBezTo>
                      <a:pt x="53" y="202"/>
                      <a:pt x="54" y="202"/>
                      <a:pt x="55" y="201"/>
                    </a:cubicBezTo>
                    <a:cubicBezTo>
                      <a:pt x="56" y="200"/>
                      <a:pt x="58" y="200"/>
                      <a:pt x="59" y="199"/>
                    </a:cubicBezTo>
                    <a:cubicBezTo>
                      <a:pt x="64" y="198"/>
                      <a:pt x="68" y="196"/>
                      <a:pt x="72" y="194"/>
                    </a:cubicBezTo>
                    <a:cubicBezTo>
                      <a:pt x="73" y="194"/>
                      <a:pt x="73" y="193"/>
                      <a:pt x="74" y="192"/>
                    </a:cubicBezTo>
                    <a:cubicBezTo>
                      <a:pt x="76" y="191"/>
                      <a:pt x="78" y="190"/>
                      <a:pt x="80" y="189"/>
                    </a:cubicBezTo>
                    <a:cubicBezTo>
                      <a:pt x="81" y="189"/>
                      <a:pt x="82" y="189"/>
                      <a:pt x="83" y="189"/>
                    </a:cubicBezTo>
                    <a:cubicBezTo>
                      <a:pt x="84" y="189"/>
                      <a:pt x="85" y="189"/>
                      <a:pt x="86" y="189"/>
                    </a:cubicBezTo>
                    <a:cubicBezTo>
                      <a:pt x="88" y="188"/>
                      <a:pt x="90" y="188"/>
                      <a:pt x="92" y="187"/>
                    </a:cubicBezTo>
                    <a:cubicBezTo>
                      <a:pt x="92" y="187"/>
                      <a:pt x="92" y="187"/>
                      <a:pt x="92" y="187"/>
                    </a:cubicBezTo>
                    <a:cubicBezTo>
                      <a:pt x="93" y="187"/>
                      <a:pt x="94" y="186"/>
                      <a:pt x="94" y="186"/>
                    </a:cubicBezTo>
                    <a:cubicBezTo>
                      <a:pt x="95" y="185"/>
                      <a:pt x="95" y="184"/>
                      <a:pt x="96" y="184"/>
                    </a:cubicBezTo>
                    <a:cubicBezTo>
                      <a:pt x="96" y="184"/>
                      <a:pt x="96" y="183"/>
                      <a:pt x="97" y="183"/>
                    </a:cubicBezTo>
                    <a:cubicBezTo>
                      <a:pt x="100" y="183"/>
                      <a:pt x="102" y="184"/>
                      <a:pt x="103" y="185"/>
                    </a:cubicBezTo>
                    <a:cubicBezTo>
                      <a:pt x="103" y="185"/>
                      <a:pt x="103" y="185"/>
                      <a:pt x="103" y="185"/>
                    </a:cubicBezTo>
                    <a:cubicBezTo>
                      <a:pt x="103" y="186"/>
                      <a:pt x="104" y="186"/>
                      <a:pt x="105" y="187"/>
                    </a:cubicBezTo>
                    <a:cubicBezTo>
                      <a:pt x="105" y="187"/>
                      <a:pt x="106" y="187"/>
                      <a:pt x="106" y="187"/>
                    </a:cubicBezTo>
                    <a:cubicBezTo>
                      <a:pt x="107" y="187"/>
                      <a:pt x="108" y="187"/>
                      <a:pt x="109" y="187"/>
                    </a:cubicBezTo>
                    <a:cubicBezTo>
                      <a:pt x="111" y="186"/>
                      <a:pt x="112" y="184"/>
                      <a:pt x="112" y="183"/>
                    </a:cubicBezTo>
                    <a:cubicBezTo>
                      <a:pt x="112" y="182"/>
                      <a:pt x="112" y="182"/>
                      <a:pt x="112" y="182"/>
                    </a:cubicBezTo>
                    <a:cubicBezTo>
                      <a:pt x="112" y="182"/>
                      <a:pt x="112" y="182"/>
                      <a:pt x="112" y="182"/>
                    </a:cubicBezTo>
                    <a:cubicBezTo>
                      <a:pt x="113" y="182"/>
                      <a:pt x="113" y="182"/>
                      <a:pt x="114" y="182"/>
                    </a:cubicBezTo>
                    <a:cubicBezTo>
                      <a:pt x="115" y="183"/>
                      <a:pt x="115" y="183"/>
                      <a:pt x="116" y="183"/>
                    </a:cubicBezTo>
                    <a:cubicBezTo>
                      <a:pt x="119" y="183"/>
                      <a:pt x="121" y="182"/>
                      <a:pt x="123" y="182"/>
                    </a:cubicBezTo>
                    <a:cubicBezTo>
                      <a:pt x="126" y="181"/>
                      <a:pt x="128" y="181"/>
                      <a:pt x="130" y="181"/>
                    </a:cubicBezTo>
                    <a:cubicBezTo>
                      <a:pt x="131" y="181"/>
                      <a:pt x="131" y="181"/>
                      <a:pt x="131" y="181"/>
                    </a:cubicBezTo>
                    <a:cubicBezTo>
                      <a:pt x="133" y="181"/>
                      <a:pt x="136" y="181"/>
                      <a:pt x="138" y="182"/>
                    </a:cubicBezTo>
                    <a:cubicBezTo>
                      <a:pt x="138" y="182"/>
                      <a:pt x="139" y="183"/>
                      <a:pt x="140" y="183"/>
                    </a:cubicBezTo>
                    <a:cubicBezTo>
                      <a:pt x="141" y="184"/>
                      <a:pt x="142" y="186"/>
                      <a:pt x="144" y="186"/>
                    </a:cubicBezTo>
                    <a:cubicBezTo>
                      <a:pt x="144" y="186"/>
                      <a:pt x="145" y="187"/>
                      <a:pt x="145" y="187"/>
                    </a:cubicBezTo>
                    <a:cubicBezTo>
                      <a:pt x="146" y="187"/>
                      <a:pt x="147" y="186"/>
                      <a:pt x="148" y="186"/>
                    </a:cubicBezTo>
                    <a:cubicBezTo>
                      <a:pt x="148" y="186"/>
                      <a:pt x="148" y="186"/>
                      <a:pt x="148" y="186"/>
                    </a:cubicBezTo>
                    <a:cubicBezTo>
                      <a:pt x="149" y="186"/>
                      <a:pt x="149" y="186"/>
                      <a:pt x="149" y="186"/>
                    </a:cubicBezTo>
                    <a:cubicBezTo>
                      <a:pt x="150" y="186"/>
                      <a:pt x="150" y="186"/>
                      <a:pt x="150" y="186"/>
                    </a:cubicBezTo>
                    <a:cubicBezTo>
                      <a:pt x="151" y="186"/>
                      <a:pt x="152" y="186"/>
                      <a:pt x="152" y="186"/>
                    </a:cubicBezTo>
                    <a:cubicBezTo>
                      <a:pt x="153" y="185"/>
                      <a:pt x="153" y="185"/>
                      <a:pt x="154" y="185"/>
                    </a:cubicBezTo>
                    <a:cubicBezTo>
                      <a:pt x="154" y="186"/>
                      <a:pt x="154" y="187"/>
                      <a:pt x="155" y="187"/>
                    </a:cubicBezTo>
                    <a:cubicBezTo>
                      <a:pt x="156" y="188"/>
                      <a:pt x="157" y="189"/>
                      <a:pt x="159" y="189"/>
                    </a:cubicBezTo>
                    <a:cubicBezTo>
                      <a:pt x="159" y="189"/>
                      <a:pt x="160" y="189"/>
                      <a:pt x="161" y="189"/>
                    </a:cubicBezTo>
                    <a:cubicBezTo>
                      <a:pt x="162" y="188"/>
                      <a:pt x="162" y="188"/>
                      <a:pt x="163" y="188"/>
                    </a:cubicBezTo>
                    <a:cubicBezTo>
                      <a:pt x="163" y="188"/>
                      <a:pt x="163" y="188"/>
                      <a:pt x="163" y="188"/>
                    </a:cubicBezTo>
                    <a:cubicBezTo>
                      <a:pt x="164" y="188"/>
                      <a:pt x="165" y="189"/>
                      <a:pt x="166" y="189"/>
                    </a:cubicBezTo>
                    <a:cubicBezTo>
                      <a:pt x="168" y="190"/>
                      <a:pt x="168" y="190"/>
                      <a:pt x="168" y="190"/>
                    </a:cubicBezTo>
                    <a:cubicBezTo>
                      <a:pt x="168" y="188"/>
                      <a:pt x="168" y="188"/>
                      <a:pt x="168" y="188"/>
                    </a:cubicBezTo>
                    <a:cubicBezTo>
                      <a:pt x="170" y="182"/>
                      <a:pt x="171" y="176"/>
                      <a:pt x="169" y="171"/>
                    </a:cubicBezTo>
                    <a:cubicBezTo>
                      <a:pt x="168" y="170"/>
                      <a:pt x="167" y="169"/>
                      <a:pt x="166" y="168"/>
                    </a:cubicBezTo>
                    <a:cubicBezTo>
                      <a:pt x="165" y="167"/>
                      <a:pt x="164" y="166"/>
                      <a:pt x="164" y="165"/>
                    </a:cubicBezTo>
                    <a:cubicBezTo>
                      <a:pt x="162" y="163"/>
                      <a:pt x="162" y="161"/>
                      <a:pt x="161" y="159"/>
                    </a:cubicBezTo>
                    <a:cubicBezTo>
                      <a:pt x="161" y="157"/>
                      <a:pt x="161" y="157"/>
                      <a:pt x="161" y="157"/>
                    </a:cubicBezTo>
                    <a:cubicBezTo>
                      <a:pt x="160" y="155"/>
                      <a:pt x="160" y="154"/>
                      <a:pt x="159" y="152"/>
                    </a:cubicBezTo>
                    <a:cubicBezTo>
                      <a:pt x="157" y="147"/>
                      <a:pt x="156" y="142"/>
                      <a:pt x="156" y="136"/>
                    </a:cubicBezTo>
                    <a:cubicBezTo>
                      <a:pt x="156" y="128"/>
                      <a:pt x="158" y="120"/>
                      <a:pt x="161" y="112"/>
                    </a:cubicBezTo>
                    <a:cubicBezTo>
                      <a:pt x="164" y="103"/>
                      <a:pt x="168" y="96"/>
                      <a:pt x="173" y="88"/>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51" name="Freeform 84">
                <a:extLst>
                  <a:ext uri="{FF2B5EF4-FFF2-40B4-BE49-F238E27FC236}">
                    <a16:creationId xmlns:a16="http://schemas.microsoft.com/office/drawing/2014/main" id="{24CC3695-C48C-4E0D-ABE8-80DC6A4831E3}"/>
                  </a:ext>
                </a:extLst>
              </p:cNvPr>
              <p:cNvSpPr>
                <a:spLocks/>
              </p:cNvSpPr>
              <p:nvPr/>
            </p:nvSpPr>
            <p:spPr bwMode="auto">
              <a:xfrm>
                <a:off x="2021" y="1567"/>
                <a:ext cx="234" cy="390"/>
              </a:xfrm>
              <a:custGeom>
                <a:avLst/>
                <a:gdLst>
                  <a:gd name="T0" fmla="*/ 126 w 129"/>
                  <a:gd name="T1" fmla="*/ 164 h 215"/>
                  <a:gd name="T2" fmla="*/ 117 w 129"/>
                  <a:gd name="T3" fmla="*/ 158 h 215"/>
                  <a:gd name="T4" fmla="*/ 111 w 129"/>
                  <a:gd name="T5" fmla="*/ 134 h 215"/>
                  <a:gd name="T6" fmla="*/ 113 w 129"/>
                  <a:gd name="T7" fmla="*/ 126 h 215"/>
                  <a:gd name="T8" fmla="*/ 112 w 129"/>
                  <a:gd name="T9" fmla="*/ 124 h 215"/>
                  <a:gd name="T10" fmla="*/ 110 w 129"/>
                  <a:gd name="T11" fmla="*/ 117 h 215"/>
                  <a:gd name="T12" fmla="*/ 112 w 129"/>
                  <a:gd name="T13" fmla="*/ 102 h 215"/>
                  <a:gd name="T14" fmla="*/ 111 w 129"/>
                  <a:gd name="T15" fmla="*/ 98 h 215"/>
                  <a:gd name="T16" fmla="*/ 114 w 129"/>
                  <a:gd name="T17" fmla="*/ 96 h 215"/>
                  <a:gd name="T18" fmla="*/ 114 w 129"/>
                  <a:gd name="T19" fmla="*/ 95 h 215"/>
                  <a:gd name="T20" fmla="*/ 107 w 129"/>
                  <a:gd name="T21" fmla="*/ 83 h 215"/>
                  <a:gd name="T22" fmla="*/ 109 w 129"/>
                  <a:gd name="T23" fmla="*/ 76 h 215"/>
                  <a:gd name="T24" fmla="*/ 107 w 129"/>
                  <a:gd name="T25" fmla="*/ 68 h 215"/>
                  <a:gd name="T26" fmla="*/ 109 w 129"/>
                  <a:gd name="T27" fmla="*/ 59 h 215"/>
                  <a:gd name="T28" fmla="*/ 104 w 129"/>
                  <a:gd name="T29" fmla="*/ 56 h 215"/>
                  <a:gd name="T30" fmla="*/ 101 w 129"/>
                  <a:gd name="T31" fmla="*/ 56 h 215"/>
                  <a:gd name="T32" fmla="*/ 104 w 129"/>
                  <a:gd name="T33" fmla="*/ 45 h 215"/>
                  <a:gd name="T34" fmla="*/ 105 w 129"/>
                  <a:gd name="T35" fmla="*/ 30 h 215"/>
                  <a:gd name="T36" fmla="*/ 93 w 129"/>
                  <a:gd name="T37" fmla="*/ 17 h 215"/>
                  <a:gd name="T38" fmla="*/ 88 w 129"/>
                  <a:gd name="T39" fmla="*/ 0 h 215"/>
                  <a:gd name="T40" fmla="*/ 13 w 129"/>
                  <a:gd name="T41" fmla="*/ 6 h 215"/>
                  <a:gd name="T42" fmla="*/ 13 w 129"/>
                  <a:gd name="T43" fmla="*/ 27 h 215"/>
                  <a:gd name="T44" fmla="*/ 13 w 129"/>
                  <a:gd name="T45" fmla="*/ 57 h 215"/>
                  <a:gd name="T46" fmla="*/ 14 w 129"/>
                  <a:gd name="T47" fmla="*/ 65 h 215"/>
                  <a:gd name="T48" fmla="*/ 16 w 129"/>
                  <a:gd name="T49" fmla="*/ 74 h 215"/>
                  <a:gd name="T50" fmla="*/ 17 w 129"/>
                  <a:gd name="T51" fmla="*/ 101 h 215"/>
                  <a:gd name="T52" fmla="*/ 0 w 129"/>
                  <a:gd name="T53" fmla="*/ 150 h 215"/>
                  <a:gd name="T54" fmla="*/ 5 w 129"/>
                  <a:gd name="T55" fmla="*/ 171 h 215"/>
                  <a:gd name="T56" fmla="*/ 8 w 129"/>
                  <a:gd name="T57" fmla="*/ 179 h 215"/>
                  <a:gd name="T58" fmla="*/ 13 w 129"/>
                  <a:gd name="T59" fmla="*/ 186 h 215"/>
                  <a:gd name="T60" fmla="*/ 12 w 129"/>
                  <a:gd name="T61" fmla="*/ 204 h 215"/>
                  <a:gd name="T62" fmla="*/ 18 w 129"/>
                  <a:gd name="T63" fmla="*/ 205 h 215"/>
                  <a:gd name="T64" fmla="*/ 29 w 129"/>
                  <a:gd name="T65" fmla="*/ 212 h 215"/>
                  <a:gd name="T66" fmla="*/ 33 w 129"/>
                  <a:gd name="T67" fmla="*/ 215 h 215"/>
                  <a:gd name="T68" fmla="*/ 41 w 129"/>
                  <a:gd name="T69" fmla="*/ 209 h 215"/>
                  <a:gd name="T70" fmla="*/ 49 w 129"/>
                  <a:gd name="T71" fmla="*/ 204 h 215"/>
                  <a:gd name="T72" fmla="*/ 53 w 129"/>
                  <a:gd name="T73" fmla="*/ 203 h 215"/>
                  <a:gd name="T74" fmla="*/ 57 w 129"/>
                  <a:gd name="T75" fmla="*/ 200 h 215"/>
                  <a:gd name="T76" fmla="*/ 59 w 129"/>
                  <a:gd name="T77" fmla="*/ 200 h 215"/>
                  <a:gd name="T78" fmla="*/ 61 w 129"/>
                  <a:gd name="T79" fmla="*/ 200 h 215"/>
                  <a:gd name="T80" fmla="*/ 65 w 129"/>
                  <a:gd name="T81" fmla="*/ 199 h 215"/>
                  <a:gd name="T82" fmla="*/ 73 w 129"/>
                  <a:gd name="T83" fmla="*/ 195 h 215"/>
                  <a:gd name="T84" fmla="*/ 90 w 129"/>
                  <a:gd name="T85" fmla="*/ 185 h 215"/>
                  <a:gd name="T86" fmla="*/ 102 w 129"/>
                  <a:gd name="T87" fmla="*/ 181 h 215"/>
                  <a:gd name="T88" fmla="*/ 107 w 129"/>
                  <a:gd name="T89" fmla="*/ 181 h 215"/>
                  <a:gd name="T90" fmla="*/ 112 w 129"/>
                  <a:gd name="T91" fmla="*/ 180 h 215"/>
                  <a:gd name="T92" fmla="*/ 116 w 129"/>
                  <a:gd name="T93" fmla="*/ 179 h 215"/>
                  <a:gd name="T94" fmla="*/ 126 w 129"/>
                  <a:gd name="T95" fmla="*/ 173 h 215"/>
                  <a:gd name="T96" fmla="*/ 129 w 129"/>
                  <a:gd name="T97" fmla="*/ 17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215">
                    <a:moveTo>
                      <a:pt x="128" y="169"/>
                    </a:moveTo>
                    <a:cubicBezTo>
                      <a:pt x="128" y="168"/>
                      <a:pt x="127" y="165"/>
                      <a:pt x="126" y="164"/>
                    </a:cubicBezTo>
                    <a:cubicBezTo>
                      <a:pt x="124" y="162"/>
                      <a:pt x="123" y="161"/>
                      <a:pt x="121" y="160"/>
                    </a:cubicBezTo>
                    <a:cubicBezTo>
                      <a:pt x="119" y="159"/>
                      <a:pt x="118" y="159"/>
                      <a:pt x="117" y="158"/>
                    </a:cubicBezTo>
                    <a:cubicBezTo>
                      <a:pt x="112" y="153"/>
                      <a:pt x="107" y="144"/>
                      <a:pt x="110" y="136"/>
                    </a:cubicBezTo>
                    <a:cubicBezTo>
                      <a:pt x="110" y="136"/>
                      <a:pt x="110" y="135"/>
                      <a:pt x="111" y="134"/>
                    </a:cubicBezTo>
                    <a:cubicBezTo>
                      <a:pt x="111" y="133"/>
                      <a:pt x="112" y="132"/>
                      <a:pt x="112" y="131"/>
                    </a:cubicBezTo>
                    <a:cubicBezTo>
                      <a:pt x="112" y="129"/>
                      <a:pt x="113" y="128"/>
                      <a:pt x="113" y="126"/>
                    </a:cubicBezTo>
                    <a:cubicBezTo>
                      <a:pt x="113" y="125"/>
                      <a:pt x="113" y="125"/>
                      <a:pt x="113" y="125"/>
                    </a:cubicBezTo>
                    <a:cubicBezTo>
                      <a:pt x="112" y="124"/>
                      <a:pt x="112" y="124"/>
                      <a:pt x="112" y="124"/>
                    </a:cubicBezTo>
                    <a:cubicBezTo>
                      <a:pt x="111" y="124"/>
                      <a:pt x="110" y="123"/>
                      <a:pt x="110" y="122"/>
                    </a:cubicBezTo>
                    <a:cubicBezTo>
                      <a:pt x="109" y="121"/>
                      <a:pt x="109" y="119"/>
                      <a:pt x="110" y="117"/>
                    </a:cubicBezTo>
                    <a:cubicBezTo>
                      <a:pt x="111" y="115"/>
                      <a:pt x="111" y="113"/>
                      <a:pt x="111" y="112"/>
                    </a:cubicBezTo>
                    <a:cubicBezTo>
                      <a:pt x="112" y="108"/>
                      <a:pt x="112" y="105"/>
                      <a:pt x="112" y="102"/>
                    </a:cubicBezTo>
                    <a:cubicBezTo>
                      <a:pt x="112" y="102"/>
                      <a:pt x="112" y="101"/>
                      <a:pt x="111" y="101"/>
                    </a:cubicBezTo>
                    <a:cubicBezTo>
                      <a:pt x="111" y="100"/>
                      <a:pt x="111" y="99"/>
                      <a:pt x="111" y="98"/>
                    </a:cubicBezTo>
                    <a:cubicBezTo>
                      <a:pt x="112" y="97"/>
                      <a:pt x="112" y="97"/>
                      <a:pt x="113" y="97"/>
                    </a:cubicBezTo>
                    <a:cubicBezTo>
                      <a:pt x="113" y="96"/>
                      <a:pt x="114" y="96"/>
                      <a:pt x="114" y="96"/>
                    </a:cubicBezTo>
                    <a:cubicBezTo>
                      <a:pt x="114" y="96"/>
                      <a:pt x="114" y="96"/>
                      <a:pt x="114" y="96"/>
                    </a:cubicBezTo>
                    <a:cubicBezTo>
                      <a:pt x="114" y="95"/>
                      <a:pt x="114" y="95"/>
                      <a:pt x="114" y="95"/>
                    </a:cubicBezTo>
                    <a:cubicBezTo>
                      <a:pt x="116" y="92"/>
                      <a:pt x="113" y="90"/>
                      <a:pt x="110" y="87"/>
                    </a:cubicBezTo>
                    <a:cubicBezTo>
                      <a:pt x="109" y="86"/>
                      <a:pt x="107" y="84"/>
                      <a:pt x="107" y="83"/>
                    </a:cubicBezTo>
                    <a:cubicBezTo>
                      <a:pt x="106" y="81"/>
                      <a:pt x="107" y="80"/>
                      <a:pt x="108" y="79"/>
                    </a:cubicBezTo>
                    <a:cubicBezTo>
                      <a:pt x="108" y="78"/>
                      <a:pt x="109" y="78"/>
                      <a:pt x="109" y="76"/>
                    </a:cubicBezTo>
                    <a:cubicBezTo>
                      <a:pt x="109" y="75"/>
                      <a:pt x="109" y="74"/>
                      <a:pt x="108" y="72"/>
                    </a:cubicBezTo>
                    <a:cubicBezTo>
                      <a:pt x="108" y="71"/>
                      <a:pt x="107" y="69"/>
                      <a:pt x="107" y="68"/>
                    </a:cubicBezTo>
                    <a:cubicBezTo>
                      <a:pt x="107" y="67"/>
                      <a:pt x="108" y="65"/>
                      <a:pt x="108" y="64"/>
                    </a:cubicBezTo>
                    <a:cubicBezTo>
                      <a:pt x="109" y="62"/>
                      <a:pt x="110" y="60"/>
                      <a:pt x="109" y="59"/>
                    </a:cubicBezTo>
                    <a:cubicBezTo>
                      <a:pt x="109" y="58"/>
                      <a:pt x="108" y="56"/>
                      <a:pt x="106" y="56"/>
                    </a:cubicBezTo>
                    <a:cubicBezTo>
                      <a:pt x="105" y="56"/>
                      <a:pt x="105" y="56"/>
                      <a:pt x="104" y="56"/>
                    </a:cubicBezTo>
                    <a:cubicBezTo>
                      <a:pt x="103" y="56"/>
                      <a:pt x="102" y="57"/>
                      <a:pt x="101" y="57"/>
                    </a:cubicBezTo>
                    <a:cubicBezTo>
                      <a:pt x="101" y="56"/>
                      <a:pt x="101" y="56"/>
                      <a:pt x="101" y="56"/>
                    </a:cubicBezTo>
                    <a:cubicBezTo>
                      <a:pt x="101" y="53"/>
                      <a:pt x="101" y="53"/>
                      <a:pt x="102" y="50"/>
                    </a:cubicBezTo>
                    <a:cubicBezTo>
                      <a:pt x="103" y="49"/>
                      <a:pt x="103" y="47"/>
                      <a:pt x="104" y="45"/>
                    </a:cubicBezTo>
                    <a:cubicBezTo>
                      <a:pt x="104" y="44"/>
                      <a:pt x="104" y="44"/>
                      <a:pt x="104" y="44"/>
                    </a:cubicBezTo>
                    <a:cubicBezTo>
                      <a:pt x="105" y="40"/>
                      <a:pt x="105" y="33"/>
                      <a:pt x="105" y="30"/>
                    </a:cubicBezTo>
                    <a:cubicBezTo>
                      <a:pt x="105" y="29"/>
                      <a:pt x="105" y="29"/>
                      <a:pt x="105" y="29"/>
                    </a:cubicBezTo>
                    <a:cubicBezTo>
                      <a:pt x="93" y="17"/>
                      <a:pt x="93" y="17"/>
                      <a:pt x="93" y="17"/>
                    </a:cubicBezTo>
                    <a:cubicBezTo>
                      <a:pt x="96" y="3"/>
                      <a:pt x="96" y="3"/>
                      <a:pt x="96" y="3"/>
                    </a:cubicBezTo>
                    <a:cubicBezTo>
                      <a:pt x="88" y="0"/>
                      <a:pt x="88" y="0"/>
                      <a:pt x="88" y="0"/>
                    </a:cubicBezTo>
                    <a:cubicBezTo>
                      <a:pt x="77" y="8"/>
                      <a:pt x="77" y="8"/>
                      <a:pt x="77" y="8"/>
                    </a:cubicBezTo>
                    <a:cubicBezTo>
                      <a:pt x="13" y="6"/>
                      <a:pt x="13" y="6"/>
                      <a:pt x="13" y="6"/>
                    </a:cubicBezTo>
                    <a:cubicBezTo>
                      <a:pt x="12" y="7"/>
                      <a:pt x="12" y="7"/>
                      <a:pt x="12" y="7"/>
                    </a:cubicBezTo>
                    <a:cubicBezTo>
                      <a:pt x="10" y="11"/>
                      <a:pt x="7" y="21"/>
                      <a:pt x="13" y="27"/>
                    </a:cubicBezTo>
                    <a:cubicBezTo>
                      <a:pt x="13" y="56"/>
                      <a:pt x="13" y="56"/>
                      <a:pt x="13" y="56"/>
                    </a:cubicBezTo>
                    <a:cubicBezTo>
                      <a:pt x="13" y="57"/>
                      <a:pt x="13" y="57"/>
                      <a:pt x="13" y="57"/>
                    </a:cubicBezTo>
                    <a:cubicBezTo>
                      <a:pt x="14" y="58"/>
                      <a:pt x="14" y="59"/>
                      <a:pt x="14" y="60"/>
                    </a:cubicBezTo>
                    <a:cubicBezTo>
                      <a:pt x="15" y="62"/>
                      <a:pt x="14" y="63"/>
                      <a:pt x="14" y="65"/>
                    </a:cubicBezTo>
                    <a:cubicBezTo>
                      <a:pt x="14" y="67"/>
                      <a:pt x="14" y="69"/>
                      <a:pt x="15" y="71"/>
                    </a:cubicBezTo>
                    <a:cubicBezTo>
                      <a:pt x="15" y="72"/>
                      <a:pt x="16" y="73"/>
                      <a:pt x="16" y="74"/>
                    </a:cubicBezTo>
                    <a:cubicBezTo>
                      <a:pt x="17" y="75"/>
                      <a:pt x="18" y="77"/>
                      <a:pt x="19" y="80"/>
                    </a:cubicBezTo>
                    <a:cubicBezTo>
                      <a:pt x="20" y="88"/>
                      <a:pt x="21" y="94"/>
                      <a:pt x="17" y="101"/>
                    </a:cubicBezTo>
                    <a:cubicBezTo>
                      <a:pt x="12" y="110"/>
                      <a:pt x="8" y="117"/>
                      <a:pt x="5" y="126"/>
                    </a:cubicBezTo>
                    <a:cubicBezTo>
                      <a:pt x="3" y="134"/>
                      <a:pt x="0" y="142"/>
                      <a:pt x="0" y="150"/>
                    </a:cubicBezTo>
                    <a:cubicBezTo>
                      <a:pt x="0" y="156"/>
                      <a:pt x="2" y="161"/>
                      <a:pt x="4" y="167"/>
                    </a:cubicBezTo>
                    <a:cubicBezTo>
                      <a:pt x="4" y="168"/>
                      <a:pt x="5" y="170"/>
                      <a:pt x="5" y="171"/>
                    </a:cubicBezTo>
                    <a:cubicBezTo>
                      <a:pt x="6" y="173"/>
                      <a:pt x="6" y="173"/>
                      <a:pt x="6" y="173"/>
                    </a:cubicBezTo>
                    <a:cubicBezTo>
                      <a:pt x="6" y="175"/>
                      <a:pt x="7" y="177"/>
                      <a:pt x="8" y="179"/>
                    </a:cubicBezTo>
                    <a:cubicBezTo>
                      <a:pt x="9" y="180"/>
                      <a:pt x="10" y="181"/>
                      <a:pt x="11" y="182"/>
                    </a:cubicBezTo>
                    <a:cubicBezTo>
                      <a:pt x="12" y="183"/>
                      <a:pt x="13" y="184"/>
                      <a:pt x="13" y="186"/>
                    </a:cubicBezTo>
                    <a:cubicBezTo>
                      <a:pt x="15" y="190"/>
                      <a:pt x="14" y="197"/>
                      <a:pt x="13" y="202"/>
                    </a:cubicBezTo>
                    <a:cubicBezTo>
                      <a:pt x="12" y="204"/>
                      <a:pt x="12" y="204"/>
                      <a:pt x="12" y="204"/>
                    </a:cubicBezTo>
                    <a:cubicBezTo>
                      <a:pt x="14" y="205"/>
                      <a:pt x="14" y="205"/>
                      <a:pt x="14" y="205"/>
                    </a:cubicBezTo>
                    <a:cubicBezTo>
                      <a:pt x="16" y="205"/>
                      <a:pt x="17" y="205"/>
                      <a:pt x="18" y="205"/>
                    </a:cubicBezTo>
                    <a:cubicBezTo>
                      <a:pt x="19" y="205"/>
                      <a:pt x="20" y="205"/>
                      <a:pt x="21" y="206"/>
                    </a:cubicBezTo>
                    <a:cubicBezTo>
                      <a:pt x="24" y="207"/>
                      <a:pt x="26" y="209"/>
                      <a:pt x="29" y="212"/>
                    </a:cubicBezTo>
                    <a:cubicBezTo>
                      <a:pt x="30" y="213"/>
                      <a:pt x="30" y="213"/>
                      <a:pt x="30" y="213"/>
                    </a:cubicBezTo>
                    <a:cubicBezTo>
                      <a:pt x="31" y="214"/>
                      <a:pt x="32" y="215"/>
                      <a:pt x="33" y="215"/>
                    </a:cubicBezTo>
                    <a:cubicBezTo>
                      <a:pt x="34" y="215"/>
                      <a:pt x="35" y="214"/>
                      <a:pt x="36" y="213"/>
                    </a:cubicBezTo>
                    <a:cubicBezTo>
                      <a:pt x="38" y="212"/>
                      <a:pt x="40" y="210"/>
                      <a:pt x="41" y="209"/>
                    </a:cubicBezTo>
                    <a:cubicBezTo>
                      <a:pt x="42" y="208"/>
                      <a:pt x="43" y="207"/>
                      <a:pt x="44" y="206"/>
                    </a:cubicBezTo>
                    <a:cubicBezTo>
                      <a:pt x="46" y="205"/>
                      <a:pt x="47" y="204"/>
                      <a:pt x="49" y="204"/>
                    </a:cubicBezTo>
                    <a:cubicBezTo>
                      <a:pt x="50" y="204"/>
                      <a:pt x="50" y="203"/>
                      <a:pt x="51" y="203"/>
                    </a:cubicBezTo>
                    <a:cubicBezTo>
                      <a:pt x="52" y="203"/>
                      <a:pt x="52" y="203"/>
                      <a:pt x="53" y="203"/>
                    </a:cubicBezTo>
                    <a:cubicBezTo>
                      <a:pt x="53" y="202"/>
                      <a:pt x="54" y="202"/>
                      <a:pt x="55" y="202"/>
                    </a:cubicBezTo>
                    <a:cubicBezTo>
                      <a:pt x="56" y="201"/>
                      <a:pt x="57" y="201"/>
                      <a:pt x="57" y="200"/>
                    </a:cubicBezTo>
                    <a:cubicBezTo>
                      <a:pt x="58" y="200"/>
                      <a:pt x="58" y="200"/>
                      <a:pt x="58" y="200"/>
                    </a:cubicBezTo>
                    <a:cubicBezTo>
                      <a:pt x="58" y="200"/>
                      <a:pt x="59" y="200"/>
                      <a:pt x="59" y="200"/>
                    </a:cubicBezTo>
                    <a:cubicBezTo>
                      <a:pt x="59" y="200"/>
                      <a:pt x="60" y="200"/>
                      <a:pt x="60" y="200"/>
                    </a:cubicBezTo>
                    <a:cubicBezTo>
                      <a:pt x="60" y="200"/>
                      <a:pt x="61" y="200"/>
                      <a:pt x="61" y="200"/>
                    </a:cubicBezTo>
                    <a:cubicBezTo>
                      <a:pt x="62" y="200"/>
                      <a:pt x="62" y="200"/>
                      <a:pt x="62" y="200"/>
                    </a:cubicBezTo>
                    <a:cubicBezTo>
                      <a:pt x="63" y="199"/>
                      <a:pt x="64" y="199"/>
                      <a:pt x="65" y="199"/>
                    </a:cubicBezTo>
                    <a:cubicBezTo>
                      <a:pt x="66" y="199"/>
                      <a:pt x="66" y="199"/>
                      <a:pt x="67" y="198"/>
                    </a:cubicBezTo>
                    <a:cubicBezTo>
                      <a:pt x="69" y="198"/>
                      <a:pt x="71" y="197"/>
                      <a:pt x="73" y="195"/>
                    </a:cubicBezTo>
                    <a:cubicBezTo>
                      <a:pt x="73" y="195"/>
                      <a:pt x="74" y="194"/>
                      <a:pt x="75" y="194"/>
                    </a:cubicBezTo>
                    <a:cubicBezTo>
                      <a:pt x="79" y="191"/>
                      <a:pt x="84" y="188"/>
                      <a:pt x="90" y="185"/>
                    </a:cubicBezTo>
                    <a:cubicBezTo>
                      <a:pt x="93" y="184"/>
                      <a:pt x="96" y="183"/>
                      <a:pt x="99" y="181"/>
                    </a:cubicBezTo>
                    <a:cubicBezTo>
                      <a:pt x="100" y="181"/>
                      <a:pt x="101" y="181"/>
                      <a:pt x="102" y="181"/>
                    </a:cubicBezTo>
                    <a:cubicBezTo>
                      <a:pt x="103" y="181"/>
                      <a:pt x="103" y="181"/>
                      <a:pt x="104" y="181"/>
                    </a:cubicBezTo>
                    <a:cubicBezTo>
                      <a:pt x="105" y="181"/>
                      <a:pt x="106" y="181"/>
                      <a:pt x="107" y="181"/>
                    </a:cubicBezTo>
                    <a:cubicBezTo>
                      <a:pt x="107" y="181"/>
                      <a:pt x="107" y="181"/>
                      <a:pt x="107" y="181"/>
                    </a:cubicBezTo>
                    <a:cubicBezTo>
                      <a:pt x="109" y="181"/>
                      <a:pt x="110" y="180"/>
                      <a:pt x="112" y="180"/>
                    </a:cubicBezTo>
                    <a:cubicBezTo>
                      <a:pt x="112" y="180"/>
                      <a:pt x="113" y="179"/>
                      <a:pt x="114" y="179"/>
                    </a:cubicBezTo>
                    <a:cubicBezTo>
                      <a:pt x="115" y="179"/>
                      <a:pt x="115" y="179"/>
                      <a:pt x="116" y="179"/>
                    </a:cubicBezTo>
                    <a:cubicBezTo>
                      <a:pt x="118" y="179"/>
                      <a:pt x="120" y="179"/>
                      <a:pt x="122" y="178"/>
                    </a:cubicBezTo>
                    <a:cubicBezTo>
                      <a:pt x="123" y="177"/>
                      <a:pt x="125" y="175"/>
                      <a:pt x="126" y="173"/>
                    </a:cubicBezTo>
                    <a:cubicBezTo>
                      <a:pt x="126" y="173"/>
                      <a:pt x="127" y="172"/>
                      <a:pt x="127" y="172"/>
                    </a:cubicBezTo>
                    <a:cubicBezTo>
                      <a:pt x="129" y="170"/>
                      <a:pt x="129" y="170"/>
                      <a:pt x="129" y="170"/>
                    </a:cubicBezTo>
                    <a:lnTo>
                      <a:pt x="128" y="169"/>
                    </a:ln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52" name="Freeform 85">
                <a:extLst>
                  <a:ext uri="{FF2B5EF4-FFF2-40B4-BE49-F238E27FC236}">
                    <a16:creationId xmlns:a16="http://schemas.microsoft.com/office/drawing/2014/main" id="{EB442E88-C142-404F-8037-33463B04BD1A}"/>
                  </a:ext>
                </a:extLst>
              </p:cNvPr>
              <p:cNvSpPr>
                <a:spLocks/>
              </p:cNvSpPr>
              <p:nvPr/>
            </p:nvSpPr>
            <p:spPr bwMode="auto">
              <a:xfrm>
                <a:off x="2189" y="1562"/>
                <a:ext cx="95" cy="313"/>
              </a:xfrm>
              <a:custGeom>
                <a:avLst/>
                <a:gdLst>
                  <a:gd name="T0" fmla="*/ 48 w 52"/>
                  <a:gd name="T1" fmla="*/ 155 h 173"/>
                  <a:gd name="T2" fmla="*/ 48 w 52"/>
                  <a:gd name="T3" fmla="*/ 137 h 173"/>
                  <a:gd name="T4" fmla="*/ 48 w 52"/>
                  <a:gd name="T5" fmla="*/ 100 h 173"/>
                  <a:gd name="T6" fmla="*/ 48 w 52"/>
                  <a:gd name="T7" fmla="*/ 78 h 173"/>
                  <a:gd name="T8" fmla="*/ 41 w 52"/>
                  <a:gd name="T9" fmla="*/ 62 h 173"/>
                  <a:gd name="T10" fmla="*/ 39 w 52"/>
                  <a:gd name="T11" fmla="*/ 43 h 173"/>
                  <a:gd name="T12" fmla="*/ 29 w 52"/>
                  <a:gd name="T13" fmla="*/ 34 h 173"/>
                  <a:gd name="T14" fmla="*/ 32 w 52"/>
                  <a:gd name="T15" fmla="*/ 11 h 173"/>
                  <a:gd name="T16" fmla="*/ 34 w 52"/>
                  <a:gd name="T17" fmla="*/ 0 h 173"/>
                  <a:gd name="T18" fmla="*/ 29 w 52"/>
                  <a:gd name="T19" fmla="*/ 5 h 173"/>
                  <a:gd name="T20" fmla="*/ 23 w 52"/>
                  <a:gd name="T21" fmla="*/ 9 h 173"/>
                  <a:gd name="T22" fmla="*/ 17 w 52"/>
                  <a:gd name="T23" fmla="*/ 10 h 173"/>
                  <a:gd name="T24" fmla="*/ 13 w 52"/>
                  <a:gd name="T25" fmla="*/ 9 h 173"/>
                  <a:gd name="T26" fmla="*/ 5 w 52"/>
                  <a:gd name="T27" fmla="*/ 7 h 173"/>
                  <a:gd name="T28" fmla="*/ 0 w 52"/>
                  <a:gd name="T29" fmla="*/ 20 h 173"/>
                  <a:gd name="T30" fmla="*/ 11 w 52"/>
                  <a:gd name="T31" fmla="*/ 47 h 173"/>
                  <a:gd name="T32" fmla="*/ 9 w 52"/>
                  <a:gd name="T33" fmla="*/ 53 h 173"/>
                  <a:gd name="T34" fmla="*/ 8 w 52"/>
                  <a:gd name="T35" fmla="*/ 60 h 173"/>
                  <a:gd name="T36" fmla="*/ 13 w 52"/>
                  <a:gd name="T37" fmla="*/ 59 h 173"/>
                  <a:gd name="T38" fmla="*/ 15 w 52"/>
                  <a:gd name="T39" fmla="*/ 67 h 173"/>
                  <a:gd name="T40" fmla="*/ 15 w 52"/>
                  <a:gd name="T41" fmla="*/ 75 h 173"/>
                  <a:gd name="T42" fmla="*/ 14 w 52"/>
                  <a:gd name="T43" fmla="*/ 82 h 173"/>
                  <a:gd name="T44" fmla="*/ 17 w 52"/>
                  <a:gd name="T45" fmla="*/ 90 h 173"/>
                  <a:gd name="T46" fmla="*/ 20 w 52"/>
                  <a:gd name="T47" fmla="*/ 99 h 173"/>
                  <a:gd name="T48" fmla="*/ 18 w 52"/>
                  <a:gd name="T49" fmla="*/ 104 h 173"/>
                  <a:gd name="T50" fmla="*/ 18 w 52"/>
                  <a:gd name="T51" fmla="*/ 114 h 173"/>
                  <a:gd name="T52" fmla="*/ 16 w 52"/>
                  <a:gd name="T53" fmla="*/ 126 h 173"/>
                  <a:gd name="T54" fmla="*/ 19 w 52"/>
                  <a:gd name="T55" fmla="*/ 134 h 173"/>
                  <a:gd name="T56" fmla="*/ 16 w 52"/>
                  <a:gd name="T57" fmla="*/ 139 h 173"/>
                  <a:gd name="T58" fmla="*/ 28 w 52"/>
                  <a:gd name="T59" fmla="*/ 163 h 173"/>
                  <a:gd name="T60" fmla="*/ 34 w 52"/>
                  <a:gd name="T61" fmla="*/ 170 h 173"/>
                  <a:gd name="T62" fmla="*/ 37 w 52"/>
                  <a:gd name="T63" fmla="*/ 171 h 173"/>
                  <a:gd name="T64" fmla="*/ 45 w 52"/>
                  <a:gd name="T65" fmla="*/ 168 h 173"/>
                  <a:gd name="T66" fmla="*/ 50 w 52"/>
                  <a:gd name="T67" fmla="*/ 167 h 173"/>
                  <a:gd name="T68" fmla="*/ 51 w 52"/>
                  <a:gd name="T69" fmla="*/ 16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173">
                    <a:moveTo>
                      <a:pt x="50" y="157"/>
                    </a:moveTo>
                    <a:cubicBezTo>
                      <a:pt x="49" y="156"/>
                      <a:pt x="49" y="156"/>
                      <a:pt x="48" y="155"/>
                    </a:cubicBezTo>
                    <a:cubicBezTo>
                      <a:pt x="46" y="151"/>
                      <a:pt x="47" y="146"/>
                      <a:pt x="47" y="142"/>
                    </a:cubicBezTo>
                    <a:cubicBezTo>
                      <a:pt x="48" y="141"/>
                      <a:pt x="48" y="139"/>
                      <a:pt x="48" y="137"/>
                    </a:cubicBezTo>
                    <a:cubicBezTo>
                      <a:pt x="48" y="129"/>
                      <a:pt x="48" y="121"/>
                      <a:pt x="48" y="113"/>
                    </a:cubicBezTo>
                    <a:cubicBezTo>
                      <a:pt x="48" y="108"/>
                      <a:pt x="48" y="104"/>
                      <a:pt x="48" y="100"/>
                    </a:cubicBezTo>
                    <a:cubicBezTo>
                      <a:pt x="48" y="98"/>
                      <a:pt x="48" y="96"/>
                      <a:pt x="48" y="94"/>
                    </a:cubicBezTo>
                    <a:cubicBezTo>
                      <a:pt x="49" y="88"/>
                      <a:pt x="49" y="83"/>
                      <a:pt x="48" y="78"/>
                    </a:cubicBezTo>
                    <a:cubicBezTo>
                      <a:pt x="47" y="76"/>
                      <a:pt x="46" y="73"/>
                      <a:pt x="44" y="71"/>
                    </a:cubicBezTo>
                    <a:cubicBezTo>
                      <a:pt x="43" y="68"/>
                      <a:pt x="41" y="65"/>
                      <a:pt x="41" y="62"/>
                    </a:cubicBezTo>
                    <a:cubicBezTo>
                      <a:pt x="40" y="59"/>
                      <a:pt x="40" y="57"/>
                      <a:pt x="41" y="55"/>
                    </a:cubicBezTo>
                    <a:cubicBezTo>
                      <a:pt x="41" y="51"/>
                      <a:pt x="41" y="47"/>
                      <a:pt x="39" y="43"/>
                    </a:cubicBezTo>
                    <a:cubicBezTo>
                      <a:pt x="38" y="40"/>
                      <a:pt x="34" y="38"/>
                      <a:pt x="31" y="35"/>
                    </a:cubicBezTo>
                    <a:cubicBezTo>
                      <a:pt x="31" y="35"/>
                      <a:pt x="30" y="34"/>
                      <a:pt x="29" y="34"/>
                    </a:cubicBezTo>
                    <a:cubicBezTo>
                      <a:pt x="24" y="29"/>
                      <a:pt x="23" y="27"/>
                      <a:pt x="25" y="20"/>
                    </a:cubicBezTo>
                    <a:cubicBezTo>
                      <a:pt x="25" y="17"/>
                      <a:pt x="27" y="12"/>
                      <a:pt x="32" y="11"/>
                    </a:cubicBezTo>
                    <a:cubicBezTo>
                      <a:pt x="35" y="9"/>
                      <a:pt x="35" y="7"/>
                      <a:pt x="34" y="5"/>
                    </a:cubicBezTo>
                    <a:cubicBezTo>
                      <a:pt x="34" y="0"/>
                      <a:pt x="34" y="0"/>
                      <a:pt x="34" y="0"/>
                    </a:cubicBezTo>
                    <a:cubicBezTo>
                      <a:pt x="31" y="4"/>
                      <a:pt x="31" y="4"/>
                      <a:pt x="31" y="4"/>
                    </a:cubicBezTo>
                    <a:cubicBezTo>
                      <a:pt x="30" y="4"/>
                      <a:pt x="30" y="5"/>
                      <a:pt x="29" y="5"/>
                    </a:cubicBezTo>
                    <a:cubicBezTo>
                      <a:pt x="29" y="6"/>
                      <a:pt x="29" y="6"/>
                      <a:pt x="28" y="7"/>
                    </a:cubicBezTo>
                    <a:cubicBezTo>
                      <a:pt x="26" y="9"/>
                      <a:pt x="26" y="9"/>
                      <a:pt x="23" y="9"/>
                    </a:cubicBezTo>
                    <a:cubicBezTo>
                      <a:pt x="23" y="9"/>
                      <a:pt x="22" y="10"/>
                      <a:pt x="21" y="10"/>
                    </a:cubicBezTo>
                    <a:cubicBezTo>
                      <a:pt x="20" y="10"/>
                      <a:pt x="18" y="10"/>
                      <a:pt x="17" y="10"/>
                    </a:cubicBezTo>
                    <a:cubicBezTo>
                      <a:pt x="17" y="10"/>
                      <a:pt x="17" y="10"/>
                      <a:pt x="16" y="10"/>
                    </a:cubicBezTo>
                    <a:cubicBezTo>
                      <a:pt x="15" y="10"/>
                      <a:pt x="14" y="9"/>
                      <a:pt x="13" y="9"/>
                    </a:cubicBezTo>
                    <a:cubicBezTo>
                      <a:pt x="12" y="8"/>
                      <a:pt x="11" y="8"/>
                      <a:pt x="10" y="7"/>
                    </a:cubicBezTo>
                    <a:cubicBezTo>
                      <a:pt x="9" y="7"/>
                      <a:pt x="7" y="7"/>
                      <a:pt x="5" y="7"/>
                    </a:cubicBezTo>
                    <a:cubicBezTo>
                      <a:pt x="3" y="7"/>
                      <a:pt x="3" y="7"/>
                      <a:pt x="3" y="7"/>
                    </a:cubicBezTo>
                    <a:cubicBezTo>
                      <a:pt x="0" y="20"/>
                      <a:pt x="0" y="20"/>
                      <a:pt x="0" y="20"/>
                    </a:cubicBezTo>
                    <a:cubicBezTo>
                      <a:pt x="12" y="32"/>
                      <a:pt x="12" y="32"/>
                      <a:pt x="12" y="32"/>
                    </a:cubicBezTo>
                    <a:cubicBezTo>
                      <a:pt x="12" y="36"/>
                      <a:pt x="12" y="42"/>
                      <a:pt x="11" y="47"/>
                    </a:cubicBezTo>
                    <a:cubicBezTo>
                      <a:pt x="10" y="48"/>
                      <a:pt x="10" y="48"/>
                      <a:pt x="10" y="48"/>
                    </a:cubicBezTo>
                    <a:cubicBezTo>
                      <a:pt x="10" y="50"/>
                      <a:pt x="9" y="52"/>
                      <a:pt x="9" y="53"/>
                    </a:cubicBezTo>
                    <a:cubicBezTo>
                      <a:pt x="8" y="55"/>
                      <a:pt x="8" y="56"/>
                      <a:pt x="8" y="58"/>
                    </a:cubicBezTo>
                    <a:cubicBezTo>
                      <a:pt x="8" y="60"/>
                      <a:pt x="8" y="60"/>
                      <a:pt x="8" y="60"/>
                    </a:cubicBezTo>
                    <a:cubicBezTo>
                      <a:pt x="11" y="60"/>
                      <a:pt x="11" y="60"/>
                      <a:pt x="11" y="60"/>
                    </a:cubicBezTo>
                    <a:cubicBezTo>
                      <a:pt x="11" y="59"/>
                      <a:pt x="12" y="59"/>
                      <a:pt x="13" y="59"/>
                    </a:cubicBezTo>
                    <a:cubicBezTo>
                      <a:pt x="14" y="59"/>
                      <a:pt x="15" y="59"/>
                      <a:pt x="16" y="62"/>
                    </a:cubicBezTo>
                    <a:cubicBezTo>
                      <a:pt x="16" y="63"/>
                      <a:pt x="16" y="65"/>
                      <a:pt x="15" y="67"/>
                    </a:cubicBezTo>
                    <a:cubicBezTo>
                      <a:pt x="14" y="68"/>
                      <a:pt x="14" y="70"/>
                      <a:pt x="14" y="71"/>
                    </a:cubicBezTo>
                    <a:cubicBezTo>
                      <a:pt x="14" y="72"/>
                      <a:pt x="14" y="74"/>
                      <a:pt x="15" y="75"/>
                    </a:cubicBezTo>
                    <a:cubicBezTo>
                      <a:pt x="15" y="77"/>
                      <a:pt x="16" y="78"/>
                      <a:pt x="16" y="79"/>
                    </a:cubicBezTo>
                    <a:cubicBezTo>
                      <a:pt x="16" y="80"/>
                      <a:pt x="15" y="81"/>
                      <a:pt x="14" y="82"/>
                    </a:cubicBezTo>
                    <a:cubicBezTo>
                      <a:pt x="13" y="83"/>
                      <a:pt x="13" y="84"/>
                      <a:pt x="13" y="86"/>
                    </a:cubicBezTo>
                    <a:cubicBezTo>
                      <a:pt x="14" y="87"/>
                      <a:pt x="16" y="89"/>
                      <a:pt x="17" y="90"/>
                    </a:cubicBezTo>
                    <a:cubicBezTo>
                      <a:pt x="20" y="93"/>
                      <a:pt x="22" y="95"/>
                      <a:pt x="21" y="98"/>
                    </a:cubicBezTo>
                    <a:cubicBezTo>
                      <a:pt x="20" y="99"/>
                      <a:pt x="20" y="99"/>
                      <a:pt x="20" y="99"/>
                    </a:cubicBezTo>
                    <a:cubicBezTo>
                      <a:pt x="19" y="100"/>
                      <a:pt x="18" y="100"/>
                      <a:pt x="18" y="101"/>
                    </a:cubicBezTo>
                    <a:cubicBezTo>
                      <a:pt x="18" y="102"/>
                      <a:pt x="18" y="103"/>
                      <a:pt x="18" y="104"/>
                    </a:cubicBezTo>
                    <a:cubicBezTo>
                      <a:pt x="18" y="105"/>
                      <a:pt x="18" y="105"/>
                      <a:pt x="18" y="105"/>
                    </a:cubicBezTo>
                    <a:cubicBezTo>
                      <a:pt x="18" y="108"/>
                      <a:pt x="18" y="111"/>
                      <a:pt x="18" y="114"/>
                    </a:cubicBezTo>
                    <a:cubicBezTo>
                      <a:pt x="18" y="116"/>
                      <a:pt x="17" y="118"/>
                      <a:pt x="17" y="120"/>
                    </a:cubicBezTo>
                    <a:cubicBezTo>
                      <a:pt x="16" y="122"/>
                      <a:pt x="15" y="124"/>
                      <a:pt x="16" y="126"/>
                    </a:cubicBezTo>
                    <a:cubicBezTo>
                      <a:pt x="17" y="127"/>
                      <a:pt x="18" y="127"/>
                      <a:pt x="20" y="128"/>
                    </a:cubicBezTo>
                    <a:cubicBezTo>
                      <a:pt x="19" y="130"/>
                      <a:pt x="19" y="132"/>
                      <a:pt x="19" y="134"/>
                    </a:cubicBezTo>
                    <a:cubicBezTo>
                      <a:pt x="18" y="135"/>
                      <a:pt x="18" y="136"/>
                      <a:pt x="17" y="137"/>
                    </a:cubicBezTo>
                    <a:cubicBezTo>
                      <a:pt x="17" y="138"/>
                      <a:pt x="17" y="139"/>
                      <a:pt x="16" y="139"/>
                    </a:cubicBezTo>
                    <a:cubicBezTo>
                      <a:pt x="14" y="147"/>
                      <a:pt x="19" y="157"/>
                      <a:pt x="24" y="161"/>
                    </a:cubicBezTo>
                    <a:cubicBezTo>
                      <a:pt x="25" y="162"/>
                      <a:pt x="26" y="163"/>
                      <a:pt x="28" y="163"/>
                    </a:cubicBezTo>
                    <a:cubicBezTo>
                      <a:pt x="29" y="164"/>
                      <a:pt x="31" y="165"/>
                      <a:pt x="32" y="167"/>
                    </a:cubicBezTo>
                    <a:cubicBezTo>
                      <a:pt x="33" y="167"/>
                      <a:pt x="33" y="169"/>
                      <a:pt x="34" y="170"/>
                    </a:cubicBezTo>
                    <a:cubicBezTo>
                      <a:pt x="35" y="173"/>
                      <a:pt x="35" y="173"/>
                      <a:pt x="35" y="173"/>
                    </a:cubicBezTo>
                    <a:cubicBezTo>
                      <a:pt x="37" y="171"/>
                      <a:pt x="37" y="171"/>
                      <a:pt x="37" y="171"/>
                    </a:cubicBezTo>
                    <a:cubicBezTo>
                      <a:pt x="38" y="170"/>
                      <a:pt x="39" y="170"/>
                      <a:pt x="40" y="170"/>
                    </a:cubicBezTo>
                    <a:cubicBezTo>
                      <a:pt x="41" y="169"/>
                      <a:pt x="43" y="168"/>
                      <a:pt x="45" y="168"/>
                    </a:cubicBezTo>
                    <a:cubicBezTo>
                      <a:pt x="46" y="168"/>
                      <a:pt x="47" y="168"/>
                      <a:pt x="48" y="167"/>
                    </a:cubicBezTo>
                    <a:cubicBezTo>
                      <a:pt x="48" y="167"/>
                      <a:pt x="50" y="167"/>
                      <a:pt x="50" y="167"/>
                    </a:cubicBezTo>
                    <a:cubicBezTo>
                      <a:pt x="50" y="166"/>
                      <a:pt x="50" y="166"/>
                      <a:pt x="50" y="166"/>
                    </a:cubicBezTo>
                    <a:cubicBezTo>
                      <a:pt x="51" y="164"/>
                      <a:pt x="52" y="163"/>
                      <a:pt x="51" y="161"/>
                    </a:cubicBezTo>
                    <a:cubicBezTo>
                      <a:pt x="51" y="159"/>
                      <a:pt x="51" y="158"/>
                      <a:pt x="50" y="157"/>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53" name="Freeform 86">
                <a:extLst>
                  <a:ext uri="{FF2B5EF4-FFF2-40B4-BE49-F238E27FC236}">
                    <a16:creationId xmlns:a16="http://schemas.microsoft.com/office/drawing/2014/main" id="{CF8D5952-5ADF-4A0C-9A38-AFF2634655C8}"/>
                  </a:ext>
                </a:extLst>
              </p:cNvPr>
              <p:cNvSpPr>
                <a:spLocks/>
              </p:cNvSpPr>
              <p:nvPr/>
            </p:nvSpPr>
            <p:spPr bwMode="auto">
              <a:xfrm>
                <a:off x="1587" y="1725"/>
                <a:ext cx="216" cy="252"/>
              </a:xfrm>
              <a:custGeom>
                <a:avLst/>
                <a:gdLst>
                  <a:gd name="T0" fmla="*/ 113 w 119"/>
                  <a:gd name="T1" fmla="*/ 86 h 139"/>
                  <a:gd name="T2" fmla="*/ 107 w 119"/>
                  <a:gd name="T3" fmla="*/ 79 h 139"/>
                  <a:gd name="T4" fmla="*/ 100 w 119"/>
                  <a:gd name="T5" fmla="*/ 73 h 139"/>
                  <a:gd name="T6" fmla="*/ 96 w 119"/>
                  <a:gd name="T7" fmla="*/ 73 h 139"/>
                  <a:gd name="T8" fmla="*/ 87 w 119"/>
                  <a:gd name="T9" fmla="*/ 68 h 139"/>
                  <a:gd name="T10" fmla="*/ 92 w 119"/>
                  <a:gd name="T11" fmla="*/ 54 h 139"/>
                  <a:gd name="T12" fmla="*/ 91 w 119"/>
                  <a:gd name="T13" fmla="*/ 40 h 139"/>
                  <a:gd name="T14" fmla="*/ 88 w 119"/>
                  <a:gd name="T15" fmla="*/ 32 h 139"/>
                  <a:gd name="T16" fmla="*/ 87 w 119"/>
                  <a:gd name="T17" fmla="*/ 30 h 139"/>
                  <a:gd name="T18" fmla="*/ 84 w 119"/>
                  <a:gd name="T19" fmla="*/ 28 h 139"/>
                  <a:gd name="T20" fmla="*/ 81 w 119"/>
                  <a:gd name="T21" fmla="*/ 29 h 139"/>
                  <a:gd name="T22" fmla="*/ 76 w 119"/>
                  <a:gd name="T23" fmla="*/ 39 h 139"/>
                  <a:gd name="T24" fmla="*/ 69 w 119"/>
                  <a:gd name="T25" fmla="*/ 43 h 139"/>
                  <a:gd name="T26" fmla="*/ 64 w 119"/>
                  <a:gd name="T27" fmla="*/ 37 h 139"/>
                  <a:gd name="T28" fmla="*/ 61 w 119"/>
                  <a:gd name="T29" fmla="*/ 37 h 139"/>
                  <a:gd name="T30" fmla="*/ 59 w 119"/>
                  <a:gd name="T31" fmla="*/ 35 h 139"/>
                  <a:gd name="T32" fmla="*/ 62 w 119"/>
                  <a:gd name="T33" fmla="*/ 29 h 139"/>
                  <a:gd name="T34" fmla="*/ 61 w 119"/>
                  <a:gd name="T35" fmla="*/ 22 h 139"/>
                  <a:gd name="T36" fmla="*/ 60 w 119"/>
                  <a:gd name="T37" fmla="*/ 15 h 139"/>
                  <a:gd name="T38" fmla="*/ 58 w 119"/>
                  <a:gd name="T39" fmla="*/ 8 h 139"/>
                  <a:gd name="T40" fmla="*/ 49 w 119"/>
                  <a:gd name="T41" fmla="*/ 0 h 139"/>
                  <a:gd name="T42" fmla="*/ 43 w 119"/>
                  <a:gd name="T43" fmla="*/ 2 h 139"/>
                  <a:gd name="T44" fmla="*/ 38 w 119"/>
                  <a:gd name="T45" fmla="*/ 0 h 139"/>
                  <a:gd name="T46" fmla="*/ 36 w 119"/>
                  <a:gd name="T47" fmla="*/ 2 h 139"/>
                  <a:gd name="T48" fmla="*/ 35 w 119"/>
                  <a:gd name="T49" fmla="*/ 10 h 139"/>
                  <a:gd name="T50" fmla="*/ 30 w 119"/>
                  <a:gd name="T51" fmla="*/ 11 h 139"/>
                  <a:gd name="T52" fmla="*/ 26 w 119"/>
                  <a:gd name="T53" fmla="*/ 19 h 139"/>
                  <a:gd name="T54" fmla="*/ 23 w 119"/>
                  <a:gd name="T55" fmla="*/ 27 h 139"/>
                  <a:gd name="T56" fmla="*/ 13 w 119"/>
                  <a:gd name="T57" fmla="*/ 36 h 139"/>
                  <a:gd name="T58" fmla="*/ 4 w 119"/>
                  <a:gd name="T59" fmla="*/ 46 h 139"/>
                  <a:gd name="T60" fmla="*/ 0 w 119"/>
                  <a:gd name="T61" fmla="*/ 54 h 139"/>
                  <a:gd name="T62" fmla="*/ 0 w 119"/>
                  <a:gd name="T63" fmla="*/ 56 h 139"/>
                  <a:gd name="T64" fmla="*/ 8 w 119"/>
                  <a:gd name="T65" fmla="*/ 65 h 139"/>
                  <a:gd name="T66" fmla="*/ 18 w 119"/>
                  <a:gd name="T67" fmla="*/ 71 h 139"/>
                  <a:gd name="T68" fmla="*/ 35 w 119"/>
                  <a:gd name="T69" fmla="*/ 84 h 139"/>
                  <a:gd name="T70" fmla="*/ 41 w 119"/>
                  <a:gd name="T71" fmla="*/ 91 h 139"/>
                  <a:gd name="T72" fmla="*/ 47 w 119"/>
                  <a:gd name="T73" fmla="*/ 97 h 139"/>
                  <a:gd name="T74" fmla="*/ 56 w 119"/>
                  <a:gd name="T75" fmla="*/ 105 h 139"/>
                  <a:gd name="T76" fmla="*/ 61 w 119"/>
                  <a:gd name="T77" fmla="*/ 109 h 139"/>
                  <a:gd name="T78" fmla="*/ 74 w 119"/>
                  <a:gd name="T79" fmla="*/ 118 h 139"/>
                  <a:gd name="T80" fmla="*/ 80 w 119"/>
                  <a:gd name="T81" fmla="*/ 122 h 139"/>
                  <a:gd name="T82" fmla="*/ 87 w 119"/>
                  <a:gd name="T83" fmla="*/ 128 h 139"/>
                  <a:gd name="T84" fmla="*/ 93 w 119"/>
                  <a:gd name="T85" fmla="*/ 131 h 139"/>
                  <a:gd name="T86" fmla="*/ 100 w 119"/>
                  <a:gd name="T87" fmla="*/ 134 h 139"/>
                  <a:gd name="T88" fmla="*/ 111 w 119"/>
                  <a:gd name="T89" fmla="*/ 139 h 139"/>
                  <a:gd name="T90" fmla="*/ 113 w 119"/>
                  <a:gd name="T91" fmla="*/ 137 h 139"/>
                  <a:gd name="T92" fmla="*/ 114 w 119"/>
                  <a:gd name="T93" fmla="*/ 122 h 139"/>
                  <a:gd name="T94" fmla="*/ 118 w 119"/>
                  <a:gd name="T95" fmla="*/ 105 h 139"/>
                  <a:gd name="T96" fmla="*/ 119 w 119"/>
                  <a:gd name="T97"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9" h="139">
                    <a:moveTo>
                      <a:pt x="116" y="87"/>
                    </a:moveTo>
                    <a:cubicBezTo>
                      <a:pt x="115" y="87"/>
                      <a:pt x="114" y="87"/>
                      <a:pt x="113" y="86"/>
                    </a:cubicBezTo>
                    <a:cubicBezTo>
                      <a:pt x="112" y="85"/>
                      <a:pt x="110" y="84"/>
                      <a:pt x="109" y="82"/>
                    </a:cubicBezTo>
                    <a:cubicBezTo>
                      <a:pt x="108" y="81"/>
                      <a:pt x="108" y="80"/>
                      <a:pt x="107" y="79"/>
                    </a:cubicBezTo>
                    <a:cubicBezTo>
                      <a:pt x="107" y="77"/>
                      <a:pt x="106" y="75"/>
                      <a:pt x="104" y="74"/>
                    </a:cubicBezTo>
                    <a:cubicBezTo>
                      <a:pt x="103" y="73"/>
                      <a:pt x="101" y="73"/>
                      <a:pt x="100" y="73"/>
                    </a:cubicBezTo>
                    <a:cubicBezTo>
                      <a:pt x="100" y="73"/>
                      <a:pt x="99" y="73"/>
                      <a:pt x="98" y="73"/>
                    </a:cubicBezTo>
                    <a:cubicBezTo>
                      <a:pt x="97" y="73"/>
                      <a:pt x="96" y="73"/>
                      <a:pt x="96" y="73"/>
                    </a:cubicBezTo>
                    <a:cubicBezTo>
                      <a:pt x="95" y="73"/>
                      <a:pt x="95" y="73"/>
                      <a:pt x="94" y="73"/>
                    </a:cubicBezTo>
                    <a:cubicBezTo>
                      <a:pt x="91" y="73"/>
                      <a:pt x="88" y="71"/>
                      <a:pt x="87" y="68"/>
                    </a:cubicBezTo>
                    <a:cubicBezTo>
                      <a:pt x="85" y="66"/>
                      <a:pt x="86" y="63"/>
                      <a:pt x="88" y="61"/>
                    </a:cubicBezTo>
                    <a:cubicBezTo>
                      <a:pt x="90" y="59"/>
                      <a:pt x="91" y="57"/>
                      <a:pt x="92" y="54"/>
                    </a:cubicBezTo>
                    <a:cubicBezTo>
                      <a:pt x="93" y="51"/>
                      <a:pt x="93" y="49"/>
                      <a:pt x="93" y="46"/>
                    </a:cubicBezTo>
                    <a:cubicBezTo>
                      <a:pt x="93" y="44"/>
                      <a:pt x="92" y="42"/>
                      <a:pt x="91" y="40"/>
                    </a:cubicBezTo>
                    <a:cubicBezTo>
                      <a:pt x="90" y="39"/>
                      <a:pt x="90" y="39"/>
                      <a:pt x="90" y="39"/>
                    </a:cubicBezTo>
                    <a:cubicBezTo>
                      <a:pt x="89" y="37"/>
                      <a:pt x="89" y="35"/>
                      <a:pt x="88" y="32"/>
                    </a:cubicBezTo>
                    <a:cubicBezTo>
                      <a:pt x="88" y="31"/>
                      <a:pt x="88" y="31"/>
                      <a:pt x="88" y="31"/>
                    </a:cubicBezTo>
                    <a:cubicBezTo>
                      <a:pt x="87" y="30"/>
                      <a:pt x="87" y="30"/>
                      <a:pt x="87" y="30"/>
                    </a:cubicBezTo>
                    <a:cubicBezTo>
                      <a:pt x="87" y="30"/>
                      <a:pt x="86" y="30"/>
                      <a:pt x="85" y="29"/>
                    </a:cubicBezTo>
                    <a:cubicBezTo>
                      <a:pt x="85" y="29"/>
                      <a:pt x="84" y="28"/>
                      <a:pt x="84" y="28"/>
                    </a:cubicBezTo>
                    <a:cubicBezTo>
                      <a:pt x="82" y="27"/>
                      <a:pt x="82" y="27"/>
                      <a:pt x="82" y="27"/>
                    </a:cubicBezTo>
                    <a:cubicBezTo>
                      <a:pt x="81" y="29"/>
                      <a:pt x="81" y="29"/>
                      <a:pt x="81" y="29"/>
                    </a:cubicBezTo>
                    <a:cubicBezTo>
                      <a:pt x="81" y="29"/>
                      <a:pt x="81" y="30"/>
                      <a:pt x="81" y="30"/>
                    </a:cubicBezTo>
                    <a:cubicBezTo>
                      <a:pt x="80" y="34"/>
                      <a:pt x="79" y="36"/>
                      <a:pt x="76" y="39"/>
                    </a:cubicBezTo>
                    <a:cubicBezTo>
                      <a:pt x="76" y="39"/>
                      <a:pt x="76" y="39"/>
                      <a:pt x="76" y="39"/>
                    </a:cubicBezTo>
                    <a:cubicBezTo>
                      <a:pt x="73" y="42"/>
                      <a:pt x="72" y="43"/>
                      <a:pt x="69" y="43"/>
                    </a:cubicBezTo>
                    <a:cubicBezTo>
                      <a:pt x="68" y="40"/>
                      <a:pt x="67" y="38"/>
                      <a:pt x="65" y="37"/>
                    </a:cubicBezTo>
                    <a:cubicBezTo>
                      <a:pt x="65" y="37"/>
                      <a:pt x="64" y="37"/>
                      <a:pt x="64" y="37"/>
                    </a:cubicBezTo>
                    <a:cubicBezTo>
                      <a:pt x="63" y="37"/>
                      <a:pt x="63" y="37"/>
                      <a:pt x="62" y="37"/>
                    </a:cubicBezTo>
                    <a:cubicBezTo>
                      <a:pt x="62" y="37"/>
                      <a:pt x="62" y="37"/>
                      <a:pt x="61" y="37"/>
                    </a:cubicBezTo>
                    <a:cubicBezTo>
                      <a:pt x="60" y="37"/>
                      <a:pt x="60" y="37"/>
                      <a:pt x="60" y="37"/>
                    </a:cubicBezTo>
                    <a:cubicBezTo>
                      <a:pt x="59" y="37"/>
                      <a:pt x="59" y="36"/>
                      <a:pt x="59" y="35"/>
                    </a:cubicBezTo>
                    <a:cubicBezTo>
                      <a:pt x="59" y="34"/>
                      <a:pt x="60" y="33"/>
                      <a:pt x="61" y="32"/>
                    </a:cubicBezTo>
                    <a:cubicBezTo>
                      <a:pt x="61" y="31"/>
                      <a:pt x="62" y="30"/>
                      <a:pt x="62" y="29"/>
                    </a:cubicBezTo>
                    <a:cubicBezTo>
                      <a:pt x="63" y="27"/>
                      <a:pt x="62" y="25"/>
                      <a:pt x="62" y="23"/>
                    </a:cubicBezTo>
                    <a:cubicBezTo>
                      <a:pt x="61" y="22"/>
                      <a:pt x="61" y="22"/>
                      <a:pt x="61" y="22"/>
                    </a:cubicBezTo>
                    <a:cubicBezTo>
                      <a:pt x="61" y="21"/>
                      <a:pt x="61" y="19"/>
                      <a:pt x="60" y="18"/>
                    </a:cubicBezTo>
                    <a:cubicBezTo>
                      <a:pt x="60" y="17"/>
                      <a:pt x="60" y="16"/>
                      <a:pt x="60" y="15"/>
                    </a:cubicBezTo>
                    <a:cubicBezTo>
                      <a:pt x="60" y="15"/>
                      <a:pt x="59" y="14"/>
                      <a:pt x="59" y="13"/>
                    </a:cubicBezTo>
                    <a:cubicBezTo>
                      <a:pt x="59" y="12"/>
                      <a:pt x="58" y="10"/>
                      <a:pt x="58" y="8"/>
                    </a:cubicBezTo>
                    <a:cubicBezTo>
                      <a:pt x="58" y="3"/>
                      <a:pt x="54" y="1"/>
                      <a:pt x="50" y="0"/>
                    </a:cubicBezTo>
                    <a:cubicBezTo>
                      <a:pt x="49" y="0"/>
                      <a:pt x="49" y="0"/>
                      <a:pt x="49" y="0"/>
                    </a:cubicBezTo>
                    <a:cubicBezTo>
                      <a:pt x="48" y="0"/>
                      <a:pt x="47" y="1"/>
                      <a:pt x="46" y="1"/>
                    </a:cubicBezTo>
                    <a:cubicBezTo>
                      <a:pt x="45" y="1"/>
                      <a:pt x="44" y="2"/>
                      <a:pt x="43" y="2"/>
                    </a:cubicBezTo>
                    <a:cubicBezTo>
                      <a:pt x="42" y="2"/>
                      <a:pt x="41" y="1"/>
                      <a:pt x="40" y="1"/>
                    </a:cubicBezTo>
                    <a:cubicBezTo>
                      <a:pt x="39" y="1"/>
                      <a:pt x="39" y="1"/>
                      <a:pt x="38" y="0"/>
                    </a:cubicBezTo>
                    <a:cubicBezTo>
                      <a:pt x="36" y="0"/>
                      <a:pt x="36" y="0"/>
                      <a:pt x="36" y="0"/>
                    </a:cubicBezTo>
                    <a:cubicBezTo>
                      <a:pt x="36" y="2"/>
                      <a:pt x="36" y="2"/>
                      <a:pt x="36" y="2"/>
                    </a:cubicBezTo>
                    <a:cubicBezTo>
                      <a:pt x="36" y="4"/>
                      <a:pt x="36" y="5"/>
                      <a:pt x="36" y="6"/>
                    </a:cubicBezTo>
                    <a:cubicBezTo>
                      <a:pt x="36" y="7"/>
                      <a:pt x="36" y="9"/>
                      <a:pt x="35" y="10"/>
                    </a:cubicBezTo>
                    <a:cubicBezTo>
                      <a:pt x="35" y="11"/>
                      <a:pt x="34" y="11"/>
                      <a:pt x="32" y="11"/>
                    </a:cubicBezTo>
                    <a:cubicBezTo>
                      <a:pt x="30" y="11"/>
                      <a:pt x="30" y="11"/>
                      <a:pt x="30" y="11"/>
                    </a:cubicBezTo>
                    <a:cubicBezTo>
                      <a:pt x="30" y="11"/>
                      <a:pt x="28" y="11"/>
                      <a:pt x="28" y="12"/>
                    </a:cubicBezTo>
                    <a:cubicBezTo>
                      <a:pt x="26" y="13"/>
                      <a:pt x="26" y="16"/>
                      <a:pt x="26" y="19"/>
                    </a:cubicBezTo>
                    <a:cubicBezTo>
                      <a:pt x="26" y="19"/>
                      <a:pt x="26" y="19"/>
                      <a:pt x="26" y="20"/>
                    </a:cubicBezTo>
                    <a:cubicBezTo>
                      <a:pt x="26" y="23"/>
                      <a:pt x="25" y="25"/>
                      <a:pt x="23" y="27"/>
                    </a:cubicBezTo>
                    <a:cubicBezTo>
                      <a:pt x="21" y="29"/>
                      <a:pt x="19" y="31"/>
                      <a:pt x="17" y="33"/>
                    </a:cubicBezTo>
                    <a:cubicBezTo>
                      <a:pt x="15" y="34"/>
                      <a:pt x="14" y="35"/>
                      <a:pt x="13" y="36"/>
                    </a:cubicBezTo>
                    <a:cubicBezTo>
                      <a:pt x="11" y="37"/>
                      <a:pt x="11" y="37"/>
                      <a:pt x="11" y="37"/>
                    </a:cubicBezTo>
                    <a:cubicBezTo>
                      <a:pt x="8" y="40"/>
                      <a:pt x="4" y="43"/>
                      <a:pt x="4" y="46"/>
                    </a:cubicBezTo>
                    <a:cubicBezTo>
                      <a:pt x="3" y="48"/>
                      <a:pt x="3" y="50"/>
                      <a:pt x="1" y="53"/>
                    </a:cubicBezTo>
                    <a:cubicBezTo>
                      <a:pt x="1" y="53"/>
                      <a:pt x="1" y="54"/>
                      <a:pt x="0" y="54"/>
                    </a:cubicBezTo>
                    <a:cubicBezTo>
                      <a:pt x="0" y="55"/>
                      <a:pt x="0" y="55"/>
                      <a:pt x="0" y="55"/>
                    </a:cubicBezTo>
                    <a:cubicBezTo>
                      <a:pt x="0" y="56"/>
                      <a:pt x="0" y="56"/>
                      <a:pt x="0" y="56"/>
                    </a:cubicBezTo>
                    <a:cubicBezTo>
                      <a:pt x="0" y="57"/>
                      <a:pt x="0" y="58"/>
                      <a:pt x="1" y="60"/>
                    </a:cubicBezTo>
                    <a:cubicBezTo>
                      <a:pt x="2" y="63"/>
                      <a:pt x="5" y="64"/>
                      <a:pt x="8" y="65"/>
                    </a:cubicBezTo>
                    <a:cubicBezTo>
                      <a:pt x="9" y="65"/>
                      <a:pt x="10" y="66"/>
                      <a:pt x="11" y="67"/>
                    </a:cubicBezTo>
                    <a:cubicBezTo>
                      <a:pt x="13" y="68"/>
                      <a:pt x="16" y="70"/>
                      <a:pt x="18" y="71"/>
                    </a:cubicBezTo>
                    <a:cubicBezTo>
                      <a:pt x="20" y="72"/>
                      <a:pt x="21" y="73"/>
                      <a:pt x="23" y="74"/>
                    </a:cubicBezTo>
                    <a:cubicBezTo>
                      <a:pt x="28" y="77"/>
                      <a:pt x="31" y="80"/>
                      <a:pt x="35" y="84"/>
                    </a:cubicBezTo>
                    <a:cubicBezTo>
                      <a:pt x="36" y="85"/>
                      <a:pt x="38" y="87"/>
                      <a:pt x="39" y="88"/>
                    </a:cubicBezTo>
                    <a:cubicBezTo>
                      <a:pt x="40" y="89"/>
                      <a:pt x="41" y="90"/>
                      <a:pt x="41" y="91"/>
                    </a:cubicBezTo>
                    <a:cubicBezTo>
                      <a:pt x="42" y="92"/>
                      <a:pt x="43" y="92"/>
                      <a:pt x="44" y="93"/>
                    </a:cubicBezTo>
                    <a:cubicBezTo>
                      <a:pt x="45" y="94"/>
                      <a:pt x="46" y="96"/>
                      <a:pt x="47" y="97"/>
                    </a:cubicBezTo>
                    <a:cubicBezTo>
                      <a:pt x="48" y="98"/>
                      <a:pt x="50" y="99"/>
                      <a:pt x="51" y="100"/>
                    </a:cubicBezTo>
                    <a:cubicBezTo>
                      <a:pt x="53" y="102"/>
                      <a:pt x="55" y="103"/>
                      <a:pt x="56" y="105"/>
                    </a:cubicBezTo>
                    <a:cubicBezTo>
                      <a:pt x="57" y="106"/>
                      <a:pt x="58" y="107"/>
                      <a:pt x="59" y="108"/>
                    </a:cubicBezTo>
                    <a:cubicBezTo>
                      <a:pt x="60" y="108"/>
                      <a:pt x="60" y="108"/>
                      <a:pt x="61" y="109"/>
                    </a:cubicBezTo>
                    <a:cubicBezTo>
                      <a:pt x="63" y="110"/>
                      <a:pt x="65" y="112"/>
                      <a:pt x="67" y="113"/>
                    </a:cubicBezTo>
                    <a:cubicBezTo>
                      <a:pt x="70" y="115"/>
                      <a:pt x="72" y="116"/>
                      <a:pt x="74" y="118"/>
                    </a:cubicBezTo>
                    <a:cubicBezTo>
                      <a:pt x="75" y="118"/>
                      <a:pt x="76" y="119"/>
                      <a:pt x="76" y="119"/>
                    </a:cubicBezTo>
                    <a:cubicBezTo>
                      <a:pt x="78" y="120"/>
                      <a:pt x="79" y="121"/>
                      <a:pt x="80" y="122"/>
                    </a:cubicBezTo>
                    <a:cubicBezTo>
                      <a:pt x="81" y="123"/>
                      <a:pt x="81" y="123"/>
                      <a:pt x="81" y="123"/>
                    </a:cubicBezTo>
                    <a:cubicBezTo>
                      <a:pt x="83" y="125"/>
                      <a:pt x="85" y="126"/>
                      <a:pt x="87" y="128"/>
                    </a:cubicBezTo>
                    <a:cubicBezTo>
                      <a:pt x="88" y="129"/>
                      <a:pt x="89" y="129"/>
                      <a:pt x="91" y="130"/>
                    </a:cubicBezTo>
                    <a:cubicBezTo>
                      <a:pt x="92" y="130"/>
                      <a:pt x="92" y="131"/>
                      <a:pt x="93" y="131"/>
                    </a:cubicBezTo>
                    <a:cubicBezTo>
                      <a:pt x="94" y="131"/>
                      <a:pt x="94" y="132"/>
                      <a:pt x="95" y="132"/>
                    </a:cubicBezTo>
                    <a:cubicBezTo>
                      <a:pt x="97" y="133"/>
                      <a:pt x="98" y="134"/>
                      <a:pt x="100" y="134"/>
                    </a:cubicBezTo>
                    <a:cubicBezTo>
                      <a:pt x="102" y="135"/>
                      <a:pt x="103" y="136"/>
                      <a:pt x="105" y="137"/>
                    </a:cubicBezTo>
                    <a:cubicBezTo>
                      <a:pt x="107" y="138"/>
                      <a:pt x="109" y="139"/>
                      <a:pt x="111" y="139"/>
                    </a:cubicBezTo>
                    <a:cubicBezTo>
                      <a:pt x="113" y="139"/>
                      <a:pt x="113" y="139"/>
                      <a:pt x="113" y="139"/>
                    </a:cubicBezTo>
                    <a:cubicBezTo>
                      <a:pt x="113" y="137"/>
                      <a:pt x="113" y="137"/>
                      <a:pt x="113" y="137"/>
                    </a:cubicBezTo>
                    <a:cubicBezTo>
                      <a:pt x="114" y="132"/>
                      <a:pt x="114" y="128"/>
                      <a:pt x="114" y="124"/>
                    </a:cubicBezTo>
                    <a:cubicBezTo>
                      <a:pt x="114" y="122"/>
                      <a:pt x="114" y="122"/>
                      <a:pt x="114" y="122"/>
                    </a:cubicBezTo>
                    <a:cubicBezTo>
                      <a:pt x="114" y="119"/>
                      <a:pt x="114" y="116"/>
                      <a:pt x="116" y="114"/>
                    </a:cubicBezTo>
                    <a:cubicBezTo>
                      <a:pt x="117" y="111"/>
                      <a:pt x="118" y="108"/>
                      <a:pt x="118" y="105"/>
                    </a:cubicBezTo>
                    <a:cubicBezTo>
                      <a:pt x="119" y="102"/>
                      <a:pt x="119" y="100"/>
                      <a:pt x="119" y="97"/>
                    </a:cubicBezTo>
                    <a:cubicBezTo>
                      <a:pt x="119" y="95"/>
                      <a:pt x="119" y="95"/>
                      <a:pt x="119" y="95"/>
                    </a:cubicBezTo>
                    <a:cubicBezTo>
                      <a:pt x="119" y="92"/>
                      <a:pt x="119" y="89"/>
                      <a:pt x="116" y="87"/>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54" name="Freeform 87">
                <a:extLst>
                  <a:ext uri="{FF2B5EF4-FFF2-40B4-BE49-F238E27FC236}">
                    <a16:creationId xmlns:a16="http://schemas.microsoft.com/office/drawing/2014/main" id="{5893CA5F-38DE-4E42-BA23-1A6444EE06EA}"/>
                  </a:ext>
                </a:extLst>
              </p:cNvPr>
              <p:cNvSpPr>
                <a:spLocks/>
              </p:cNvSpPr>
              <p:nvPr/>
            </p:nvSpPr>
            <p:spPr bwMode="auto">
              <a:xfrm>
                <a:off x="1489" y="1632"/>
                <a:ext cx="163" cy="193"/>
              </a:xfrm>
              <a:custGeom>
                <a:avLst/>
                <a:gdLst>
                  <a:gd name="T0" fmla="*/ 90 w 90"/>
                  <a:gd name="T1" fmla="*/ 51 h 106"/>
                  <a:gd name="T2" fmla="*/ 84 w 90"/>
                  <a:gd name="T3" fmla="*/ 55 h 106"/>
                  <a:gd name="T4" fmla="*/ 79 w 90"/>
                  <a:gd name="T5" fmla="*/ 58 h 106"/>
                  <a:gd name="T6" fmla="*/ 79 w 90"/>
                  <a:gd name="T7" fmla="*/ 58 h 106"/>
                  <a:gd name="T8" fmla="*/ 81 w 90"/>
                  <a:gd name="T9" fmla="*/ 49 h 106"/>
                  <a:gd name="T10" fmla="*/ 81 w 90"/>
                  <a:gd name="T11" fmla="*/ 41 h 106"/>
                  <a:gd name="T12" fmla="*/ 80 w 90"/>
                  <a:gd name="T13" fmla="*/ 36 h 106"/>
                  <a:gd name="T14" fmla="*/ 80 w 90"/>
                  <a:gd name="T15" fmla="*/ 34 h 106"/>
                  <a:gd name="T16" fmla="*/ 78 w 90"/>
                  <a:gd name="T17" fmla="*/ 32 h 106"/>
                  <a:gd name="T18" fmla="*/ 78 w 90"/>
                  <a:gd name="T19" fmla="*/ 28 h 106"/>
                  <a:gd name="T20" fmla="*/ 76 w 90"/>
                  <a:gd name="T21" fmla="*/ 22 h 106"/>
                  <a:gd name="T22" fmla="*/ 66 w 90"/>
                  <a:gd name="T23" fmla="*/ 6 h 106"/>
                  <a:gd name="T24" fmla="*/ 64 w 90"/>
                  <a:gd name="T25" fmla="*/ 4 h 106"/>
                  <a:gd name="T26" fmla="*/ 54 w 90"/>
                  <a:gd name="T27" fmla="*/ 0 h 106"/>
                  <a:gd name="T28" fmla="*/ 38 w 90"/>
                  <a:gd name="T29" fmla="*/ 6 h 106"/>
                  <a:gd name="T30" fmla="*/ 34 w 90"/>
                  <a:gd name="T31" fmla="*/ 5 h 106"/>
                  <a:gd name="T32" fmla="*/ 30 w 90"/>
                  <a:gd name="T33" fmla="*/ 4 h 106"/>
                  <a:gd name="T34" fmla="*/ 25 w 90"/>
                  <a:gd name="T35" fmla="*/ 11 h 106"/>
                  <a:gd name="T36" fmla="*/ 21 w 90"/>
                  <a:gd name="T37" fmla="*/ 19 h 106"/>
                  <a:gd name="T38" fmla="*/ 16 w 90"/>
                  <a:gd name="T39" fmla="*/ 25 h 106"/>
                  <a:gd name="T40" fmla="*/ 8 w 90"/>
                  <a:gd name="T41" fmla="*/ 32 h 106"/>
                  <a:gd name="T42" fmla="*/ 3 w 90"/>
                  <a:gd name="T43" fmla="*/ 33 h 106"/>
                  <a:gd name="T44" fmla="*/ 2 w 90"/>
                  <a:gd name="T45" fmla="*/ 36 h 106"/>
                  <a:gd name="T46" fmla="*/ 3 w 90"/>
                  <a:gd name="T47" fmla="*/ 38 h 106"/>
                  <a:gd name="T48" fmla="*/ 3 w 90"/>
                  <a:gd name="T49" fmla="*/ 49 h 106"/>
                  <a:gd name="T50" fmla="*/ 3 w 90"/>
                  <a:gd name="T51" fmla="*/ 52 h 106"/>
                  <a:gd name="T52" fmla="*/ 7 w 90"/>
                  <a:gd name="T53" fmla="*/ 63 h 106"/>
                  <a:gd name="T54" fmla="*/ 10 w 90"/>
                  <a:gd name="T55" fmla="*/ 65 h 106"/>
                  <a:gd name="T56" fmla="*/ 11 w 90"/>
                  <a:gd name="T57" fmla="*/ 72 h 106"/>
                  <a:gd name="T58" fmla="*/ 15 w 90"/>
                  <a:gd name="T59" fmla="*/ 78 h 106"/>
                  <a:gd name="T60" fmla="*/ 16 w 90"/>
                  <a:gd name="T61" fmla="*/ 83 h 106"/>
                  <a:gd name="T62" fmla="*/ 21 w 90"/>
                  <a:gd name="T63" fmla="*/ 84 h 106"/>
                  <a:gd name="T64" fmla="*/ 22 w 90"/>
                  <a:gd name="T65" fmla="*/ 84 h 106"/>
                  <a:gd name="T66" fmla="*/ 29 w 90"/>
                  <a:gd name="T67" fmla="*/ 91 h 106"/>
                  <a:gd name="T68" fmla="*/ 37 w 90"/>
                  <a:gd name="T69" fmla="*/ 96 h 106"/>
                  <a:gd name="T70" fmla="*/ 48 w 90"/>
                  <a:gd name="T71" fmla="*/ 102 h 106"/>
                  <a:gd name="T72" fmla="*/ 54 w 90"/>
                  <a:gd name="T73" fmla="*/ 106 h 106"/>
                  <a:gd name="T74" fmla="*/ 58 w 90"/>
                  <a:gd name="T75" fmla="*/ 97 h 106"/>
                  <a:gd name="T76" fmla="*/ 67 w 90"/>
                  <a:gd name="T77" fmla="*/ 87 h 106"/>
                  <a:gd name="T78" fmla="*/ 78 w 90"/>
                  <a:gd name="T79" fmla="*/ 78 h 106"/>
                  <a:gd name="T80" fmla="*/ 80 w 90"/>
                  <a:gd name="T81" fmla="*/ 70 h 106"/>
                  <a:gd name="T82" fmla="*/ 85 w 90"/>
                  <a:gd name="T83" fmla="*/ 63 h 106"/>
                  <a:gd name="T84" fmla="*/ 89 w 90"/>
                  <a:gd name="T85" fmla="*/ 61 h 106"/>
                  <a:gd name="T86" fmla="*/ 90 w 90"/>
                  <a:gd name="T87" fmla="*/ 5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0" h="106">
                    <a:moveTo>
                      <a:pt x="90" y="54"/>
                    </a:moveTo>
                    <a:cubicBezTo>
                      <a:pt x="90" y="51"/>
                      <a:pt x="90" y="51"/>
                      <a:pt x="90" y="51"/>
                    </a:cubicBezTo>
                    <a:cubicBezTo>
                      <a:pt x="87" y="53"/>
                      <a:pt x="87" y="53"/>
                      <a:pt x="87" y="53"/>
                    </a:cubicBezTo>
                    <a:cubicBezTo>
                      <a:pt x="86" y="53"/>
                      <a:pt x="85" y="54"/>
                      <a:pt x="84" y="55"/>
                    </a:cubicBezTo>
                    <a:cubicBezTo>
                      <a:pt x="84" y="55"/>
                      <a:pt x="83" y="55"/>
                      <a:pt x="83" y="56"/>
                    </a:cubicBezTo>
                    <a:cubicBezTo>
                      <a:pt x="82" y="57"/>
                      <a:pt x="81" y="58"/>
                      <a:pt x="79" y="58"/>
                    </a:cubicBezTo>
                    <a:cubicBezTo>
                      <a:pt x="79" y="58"/>
                      <a:pt x="79" y="58"/>
                      <a:pt x="79" y="58"/>
                    </a:cubicBezTo>
                    <a:cubicBezTo>
                      <a:pt x="79" y="58"/>
                      <a:pt x="79" y="58"/>
                      <a:pt x="79" y="58"/>
                    </a:cubicBezTo>
                    <a:cubicBezTo>
                      <a:pt x="79" y="56"/>
                      <a:pt x="79" y="53"/>
                      <a:pt x="80" y="51"/>
                    </a:cubicBezTo>
                    <a:cubicBezTo>
                      <a:pt x="80" y="50"/>
                      <a:pt x="81" y="50"/>
                      <a:pt x="81" y="49"/>
                    </a:cubicBezTo>
                    <a:cubicBezTo>
                      <a:pt x="82" y="47"/>
                      <a:pt x="83" y="46"/>
                      <a:pt x="82" y="43"/>
                    </a:cubicBezTo>
                    <a:cubicBezTo>
                      <a:pt x="82" y="43"/>
                      <a:pt x="82" y="42"/>
                      <a:pt x="81" y="41"/>
                    </a:cubicBezTo>
                    <a:cubicBezTo>
                      <a:pt x="81" y="40"/>
                      <a:pt x="80" y="39"/>
                      <a:pt x="80" y="38"/>
                    </a:cubicBezTo>
                    <a:cubicBezTo>
                      <a:pt x="80" y="37"/>
                      <a:pt x="80" y="36"/>
                      <a:pt x="80" y="36"/>
                    </a:cubicBezTo>
                    <a:cubicBezTo>
                      <a:pt x="80" y="35"/>
                      <a:pt x="80" y="35"/>
                      <a:pt x="80" y="34"/>
                    </a:cubicBezTo>
                    <a:cubicBezTo>
                      <a:pt x="80" y="34"/>
                      <a:pt x="80" y="34"/>
                      <a:pt x="80" y="34"/>
                    </a:cubicBezTo>
                    <a:cubicBezTo>
                      <a:pt x="80" y="34"/>
                      <a:pt x="80" y="34"/>
                      <a:pt x="80" y="34"/>
                    </a:cubicBezTo>
                    <a:cubicBezTo>
                      <a:pt x="80" y="33"/>
                      <a:pt x="79" y="33"/>
                      <a:pt x="78" y="32"/>
                    </a:cubicBezTo>
                    <a:cubicBezTo>
                      <a:pt x="76" y="31"/>
                      <a:pt x="76" y="30"/>
                      <a:pt x="77" y="29"/>
                    </a:cubicBezTo>
                    <a:cubicBezTo>
                      <a:pt x="77" y="29"/>
                      <a:pt x="77" y="28"/>
                      <a:pt x="78" y="28"/>
                    </a:cubicBezTo>
                    <a:cubicBezTo>
                      <a:pt x="79" y="26"/>
                      <a:pt x="78" y="25"/>
                      <a:pt x="76" y="23"/>
                    </a:cubicBezTo>
                    <a:cubicBezTo>
                      <a:pt x="76" y="22"/>
                      <a:pt x="76" y="22"/>
                      <a:pt x="76" y="22"/>
                    </a:cubicBezTo>
                    <a:cubicBezTo>
                      <a:pt x="73" y="20"/>
                      <a:pt x="71" y="16"/>
                      <a:pt x="70" y="12"/>
                    </a:cubicBezTo>
                    <a:cubicBezTo>
                      <a:pt x="69" y="10"/>
                      <a:pt x="67" y="8"/>
                      <a:pt x="66" y="6"/>
                    </a:cubicBezTo>
                    <a:cubicBezTo>
                      <a:pt x="66" y="6"/>
                      <a:pt x="66" y="6"/>
                      <a:pt x="66" y="6"/>
                    </a:cubicBezTo>
                    <a:cubicBezTo>
                      <a:pt x="65" y="5"/>
                      <a:pt x="65" y="4"/>
                      <a:pt x="64" y="4"/>
                    </a:cubicBezTo>
                    <a:cubicBezTo>
                      <a:pt x="62" y="1"/>
                      <a:pt x="61" y="1"/>
                      <a:pt x="58" y="1"/>
                    </a:cubicBezTo>
                    <a:cubicBezTo>
                      <a:pt x="57" y="1"/>
                      <a:pt x="56" y="0"/>
                      <a:pt x="54" y="0"/>
                    </a:cubicBezTo>
                    <a:cubicBezTo>
                      <a:pt x="49" y="0"/>
                      <a:pt x="45" y="1"/>
                      <a:pt x="43" y="4"/>
                    </a:cubicBezTo>
                    <a:cubicBezTo>
                      <a:pt x="42" y="5"/>
                      <a:pt x="40" y="6"/>
                      <a:pt x="38" y="6"/>
                    </a:cubicBezTo>
                    <a:cubicBezTo>
                      <a:pt x="37" y="6"/>
                      <a:pt x="37" y="6"/>
                      <a:pt x="37" y="6"/>
                    </a:cubicBezTo>
                    <a:cubicBezTo>
                      <a:pt x="36" y="6"/>
                      <a:pt x="35" y="5"/>
                      <a:pt x="34" y="5"/>
                    </a:cubicBezTo>
                    <a:cubicBezTo>
                      <a:pt x="34" y="4"/>
                      <a:pt x="33" y="4"/>
                      <a:pt x="32" y="4"/>
                    </a:cubicBezTo>
                    <a:cubicBezTo>
                      <a:pt x="31" y="4"/>
                      <a:pt x="30" y="4"/>
                      <a:pt x="30" y="4"/>
                    </a:cubicBezTo>
                    <a:cubicBezTo>
                      <a:pt x="28" y="5"/>
                      <a:pt x="27" y="7"/>
                      <a:pt x="26" y="9"/>
                    </a:cubicBezTo>
                    <a:cubicBezTo>
                      <a:pt x="26" y="9"/>
                      <a:pt x="25" y="10"/>
                      <a:pt x="25" y="11"/>
                    </a:cubicBezTo>
                    <a:cubicBezTo>
                      <a:pt x="24" y="13"/>
                      <a:pt x="22" y="15"/>
                      <a:pt x="22" y="17"/>
                    </a:cubicBezTo>
                    <a:cubicBezTo>
                      <a:pt x="21" y="17"/>
                      <a:pt x="21" y="18"/>
                      <a:pt x="21" y="19"/>
                    </a:cubicBezTo>
                    <a:cubicBezTo>
                      <a:pt x="20" y="21"/>
                      <a:pt x="19" y="23"/>
                      <a:pt x="18" y="24"/>
                    </a:cubicBezTo>
                    <a:cubicBezTo>
                      <a:pt x="17" y="24"/>
                      <a:pt x="16" y="25"/>
                      <a:pt x="16" y="25"/>
                    </a:cubicBezTo>
                    <a:cubicBezTo>
                      <a:pt x="14" y="26"/>
                      <a:pt x="13" y="26"/>
                      <a:pt x="13" y="29"/>
                    </a:cubicBezTo>
                    <a:cubicBezTo>
                      <a:pt x="12" y="32"/>
                      <a:pt x="11" y="32"/>
                      <a:pt x="8" y="32"/>
                    </a:cubicBezTo>
                    <a:cubicBezTo>
                      <a:pt x="6" y="32"/>
                      <a:pt x="6" y="32"/>
                      <a:pt x="6" y="32"/>
                    </a:cubicBezTo>
                    <a:cubicBezTo>
                      <a:pt x="5" y="32"/>
                      <a:pt x="4" y="33"/>
                      <a:pt x="3" y="33"/>
                    </a:cubicBezTo>
                    <a:cubicBezTo>
                      <a:pt x="0" y="34"/>
                      <a:pt x="0" y="34"/>
                      <a:pt x="0" y="34"/>
                    </a:cubicBezTo>
                    <a:cubicBezTo>
                      <a:pt x="2" y="36"/>
                      <a:pt x="2" y="36"/>
                      <a:pt x="2" y="36"/>
                    </a:cubicBezTo>
                    <a:cubicBezTo>
                      <a:pt x="3" y="37"/>
                      <a:pt x="4" y="37"/>
                      <a:pt x="4" y="38"/>
                    </a:cubicBezTo>
                    <a:cubicBezTo>
                      <a:pt x="4" y="38"/>
                      <a:pt x="4" y="38"/>
                      <a:pt x="3" y="38"/>
                    </a:cubicBezTo>
                    <a:cubicBezTo>
                      <a:pt x="2" y="39"/>
                      <a:pt x="1" y="39"/>
                      <a:pt x="1" y="42"/>
                    </a:cubicBezTo>
                    <a:cubicBezTo>
                      <a:pt x="1" y="42"/>
                      <a:pt x="0" y="48"/>
                      <a:pt x="3" y="49"/>
                    </a:cubicBezTo>
                    <a:cubicBezTo>
                      <a:pt x="3" y="50"/>
                      <a:pt x="4" y="50"/>
                      <a:pt x="5" y="50"/>
                    </a:cubicBezTo>
                    <a:cubicBezTo>
                      <a:pt x="4" y="51"/>
                      <a:pt x="3" y="51"/>
                      <a:pt x="3" y="52"/>
                    </a:cubicBezTo>
                    <a:cubicBezTo>
                      <a:pt x="2" y="55"/>
                      <a:pt x="2" y="58"/>
                      <a:pt x="3" y="60"/>
                    </a:cubicBezTo>
                    <a:cubicBezTo>
                      <a:pt x="4" y="61"/>
                      <a:pt x="5" y="62"/>
                      <a:pt x="7" y="63"/>
                    </a:cubicBezTo>
                    <a:cubicBezTo>
                      <a:pt x="8" y="63"/>
                      <a:pt x="8" y="63"/>
                      <a:pt x="8" y="63"/>
                    </a:cubicBezTo>
                    <a:cubicBezTo>
                      <a:pt x="10" y="63"/>
                      <a:pt x="10" y="64"/>
                      <a:pt x="10" y="65"/>
                    </a:cubicBezTo>
                    <a:cubicBezTo>
                      <a:pt x="11" y="67"/>
                      <a:pt x="11" y="68"/>
                      <a:pt x="11" y="70"/>
                    </a:cubicBezTo>
                    <a:cubicBezTo>
                      <a:pt x="11" y="70"/>
                      <a:pt x="11" y="71"/>
                      <a:pt x="11" y="72"/>
                    </a:cubicBezTo>
                    <a:cubicBezTo>
                      <a:pt x="12" y="75"/>
                      <a:pt x="13" y="76"/>
                      <a:pt x="14" y="77"/>
                    </a:cubicBezTo>
                    <a:cubicBezTo>
                      <a:pt x="15" y="77"/>
                      <a:pt x="15" y="77"/>
                      <a:pt x="15" y="78"/>
                    </a:cubicBezTo>
                    <a:cubicBezTo>
                      <a:pt x="15" y="78"/>
                      <a:pt x="15" y="79"/>
                      <a:pt x="15" y="79"/>
                    </a:cubicBezTo>
                    <a:cubicBezTo>
                      <a:pt x="15" y="80"/>
                      <a:pt x="15" y="82"/>
                      <a:pt x="16" y="83"/>
                    </a:cubicBezTo>
                    <a:cubicBezTo>
                      <a:pt x="17" y="84"/>
                      <a:pt x="18" y="84"/>
                      <a:pt x="19" y="84"/>
                    </a:cubicBezTo>
                    <a:cubicBezTo>
                      <a:pt x="19" y="84"/>
                      <a:pt x="20" y="84"/>
                      <a:pt x="21" y="84"/>
                    </a:cubicBezTo>
                    <a:cubicBezTo>
                      <a:pt x="21" y="84"/>
                      <a:pt x="21" y="83"/>
                      <a:pt x="22" y="83"/>
                    </a:cubicBezTo>
                    <a:cubicBezTo>
                      <a:pt x="22" y="84"/>
                      <a:pt x="22" y="84"/>
                      <a:pt x="22" y="84"/>
                    </a:cubicBezTo>
                    <a:cubicBezTo>
                      <a:pt x="22" y="85"/>
                      <a:pt x="22" y="87"/>
                      <a:pt x="24" y="88"/>
                    </a:cubicBezTo>
                    <a:cubicBezTo>
                      <a:pt x="25" y="89"/>
                      <a:pt x="27" y="90"/>
                      <a:pt x="29" y="91"/>
                    </a:cubicBezTo>
                    <a:cubicBezTo>
                      <a:pt x="30" y="91"/>
                      <a:pt x="30" y="92"/>
                      <a:pt x="31" y="92"/>
                    </a:cubicBezTo>
                    <a:cubicBezTo>
                      <a:pt x="33" y="93"/>
                      <a:pt x="35" y="94"/>
                      <a:pt x="37" y="96"/>
                    </a:cubicBezTo>
                    <a:cubicBezTo>
                      <a:pt x="39" y="97"/>
                      <a:pt x="41" y="98"/>
                      <a:pt x="43" y="99"/>
                    </a:cubicBezTo>
                    <a:cubicBezTo>
                      <a:pt x="45" y="100"/>
                      <a:pt x="47" y="101"/>
                      <a:pt x="48" y="102"/>
                    </a:cubicBezTo>
                    <a:cubicBezTo>
                      <a:pt x="50" y="103"/>
                      <a:pt x="51" y="104"/>
                      <a:pt x="52" y="105"/>
                    </a:cubicBezTo>
                    <a:cubicBezTo>
                      <a:pt x="54" y="106"/>
                      <a:pt x="54" y="106"/>
                      <a:pt x="54" y="106"/>
                    </a:cubicBezTo>
                    <a:cubicBezTo>
                      <a:pt x="55" y="104"/>
                      <a:pt x="55" y="104"/>
                      <a:pt x="55" y="104"/>
                    </a:cubicBezTo>
                    <a:cubicBezTo>
                      <a:pt x="57" y="101"/>
                      <a:pt x="57" y="100"/>
                      <a:pt x="58" y="97"/>
                    </a:cubicBezTo>
                    <a:cubicBezTo>
                      <a:pt x="59" y="94"/>
                      <a:pt x="63" y="91"/>
                      <a:pt x="66" y="88"/>
                    </a:cubicBezTo>
                    <a:cubicBezTo>
                      <a:pt x="67" y="87"/>
                      <a:pt x="67" y="87"/>
                      <a:pt x="67" y="87"/>
                    </a:cubicBezTo>
                    <a:cubicBezTo>
                      <a:pt x="68" y="86"/>
                      <a:pt x="70" y="85"/>
                      <a:pt x="71" y="84"/>
                    </a:cubicBezTo>
                    <a:cubicBezTo>
                      <a:pt x="73" y="82"/>
                      <a:pt x="76" y="81"/>
                      <a:pt x="78" y="78"/>
                    </a:cubicBezTo>
                    <a:cubicBezTo>
                      <a:pt x="79" y="76"/>
                      <a:pt x="80" y="74"/>
                      <a:pt x="80" y="71"/>
                    </a:cubicBezTo>
                    <a:cubicBezTo>
                      <a:pt x="80" y="70"/>
                      <a:pt x="80" y="70"/>
                      <a:pt x="80" y="70"/>
                    </a:cubicBezTo>
                    <a:cubicBezTo>
                      <a:pt x="80" y="67"/>
                      <a:pt x="80" y="65"/>
                      <a:pt x="82" y="63"/>
                    </a:cubicBezTo>
                    <a:cubicBezTo>
                      <a:pt x="82" y="63"/>
                      <a:pt x="83" y="63"/>
                      <a:pt x="85" y="63"/>
                    </a:cubicBezTo>
                    <a:cubicBezTo>
                      <a:pt x="86" y="63"/>
                      <a:pt x="86" y="63"/>
                      <a:pt x="86" y="63"/>
                    </a:cubicBezTo>
                    <a:cubicBezTo>
                      <a:pt x="87" y="63"/>
                      <a:pt x="89" y="62"/>
                      <a:pt x="89" y="61"/>
                    </a:cubicBezTo>
                    <a:cubicBezTo>
                      <a:pt x="90" y="60"/>
                      <a:pt x="90" y="58"/>
                      <a:pt x="90" y="57"/>
                    </a:cubicBezTo>
                    <a:cubicBezTo>
                      <a:pt x="90" y="56"/>
                      <a:pt x="90" y="55"/>
                      <a:pt x="90" y="54"/>
                    </a:cubicBezTo>
                    <a:close/>
                  </a:path>
                </a:pathLst>
              </a:custGeom>
              <a:grpFill/>
              <a:ln w="3175" cap="rnd" cmpd="sng">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sp>
          <p:nvSpPr>
            <p:cNvPr id="475" name="Freeform 40">
              <a:extLst>
                <a:ext uri="{FF2B5EF4-FFF2-40B4-BE49-F238E27FC236}">
                  <a16:creationId xmlns:a16="http://schemas.microsoft.com/office/drawing/2014/main" id="{7B235652-492C-43EE-B000-8717BF1D8718}"/>
                </a:ext>
              </a:extLst>
            </p:cNvPr>
            <p:cNvSpPr>
              <a:spLocks noEditPoints="1"/>
            </p:cNvSpPr>
            <p:nvPr/>
          </p:nvSpPr>
          <p:spPr bwMode="auto">
            <a:xfrm>
              <a:off x="3381140" y="577071"/>
              <a:ext cx="657336" cy="614355"/>
            </a:xfrm>
            <a:custGeom>
              <a:avLst/>
              <a:gdLst>
                <a:gd name="T0" fmla="*/ 319 w 325"/>
                <a:gd name="T1" fmla="*/ 258 h 330"/>
                <a:gd name="T2" fmla="*/ 320 w 325"/>
                <a:gd name="T3" fmla="*/ 253 h 330"/>
                <a:gd name="T4" fmla="*/ 315 w 325"/>
                <a:gd name="T5" fmla="*/ 248 h 330"/>
                <a:gd name="T6" fmla="*/ 308 w 325"/>
                <a:gd name="T7" fmla="*/ 240 h 330"/>
                <a:gd name="T8" fmla="*/ 301 w 325"/>
                <a:gd name="T9" fmla="*/ 228 h 330"/>
                <a:gd name="T10" fmla="*/ 295 w 325"/>
                <a:gd name="T11" fmla="*/ 217 h 330"/>
                <a:gd name="T12" fmla="*/ 287 w 325"/>
                <a:gd name="T13" fmla="*/ 204 h 330"/>
                <a:gd name="T14" fmla="*/ 270 w 325"/>
                <a:gd name="T15" fmla="*/ 170 h 330"/>
                <a:gd name="T16" fmla="*/ 260 w 325"/>
                <a:gd name="T17" fmla="*/ 142 h 330"/>
                <a:gd name="T18" fmla="*/ 268 w 325"/>
                <a:gd name="T19" fmla="*/ 142 h 330"/>
                <a:gd name="T20" fmla="*/ 266 w 325"/>
                <a:gd name="T21" fmla="*/ 135 h 330"/>
                <a:gd name="T22" fmla="*/ 252 w 325"/>
                <a:gd name="T23" fmla="*/ 124 h 330"/>
                <a:gd name="T24" fmla="*/ 234 w 325"/>
                <a:gd name="T25" fmla="*/ 102 h 330"/>
                <a:gd name="T26" fmla="*/ 226 w 325"/>
                <a:gd name="T27" fmla="*/ 90 h 330"/>
                <a:gd name="T28" fmla="*/ 226 w 325"/>
                <a:gd name="T29" fmla="*/ 82 h 330"/>
                <a:gd name="T30" fmla="*/ 218 w 325"/>
                <a:gd name="T31" fmla="*/ 65 h 330"/>
                <a:gd name="T32" fmla="*/ 221 w 325"/>
                <a:gd name="T33" fmla="*/ 66 h 330"/>
                <a:gd name="T34" fmla="*/ 226 w 325"/>
                <a:gd name="T35" fmla="*/ 76 h 330"/>
                <a:gd name="T36" fmla="*/ 233 w 325"/>
                <a:gd name="T37" fmla="*/ 87 h 330"/>
                <a:gd name="T38" fmla="*/ 245 w 325"/>
                <a:gd name="T39" fmla="*/ 110 h 330"/>
                <a:gd name="T40" fmla="*/ 254 w 325"/>
                <a:gd name="T41" fmla="*/ 120 h 330"/>
                <a:gd name="T42" fmla="*/ 265 w 325"/>
                <a:gd name="T43" fmla="*/ 130 h 330"/>
                <a:gd name="T44" fmla="*/ 278 w 325"/>
                <a:gd name="T45" fmla="*/ 125 h 330"/>
                <a:gd name="T46" fmla="*/ 279 w 325"/>
                <a:gd name="T47" fmla="*/ 105 h 330"/>
                <a:gd name="T48" fmla="*/ 285 w 325"/>
                <a:gd name="T49" fmla="*/ 77 h 330"/>
                <a:gd name="T50" fmla="*/ 260 w 325"/>
                <a:gd name="T51" fmla="*/ 11 h 330"/>
                <a:gd name="T52" fmla="*/ 234 w 325"/>
                <a:gd name="T53" fmla="*/ 16 h 330"/>
                <a:gd name="T54" fmla="*/ 223 w 325"/>
                <a:gd name="T55" fmla="*/ 18 h 330"/>
                <a:gd name="T56" fmla="*/ 214 w 325"/>
                <a:gd name="T57" fmla="*/ 15 h 330"/>
                <a:gd name="T58" fmla="*/ 200 w 325"/>
                <a:gd name="T59" fmla="*/ 13 h 330"/>
                <a:gd name="T60" fmla="*/ 203 w 325"/>
                <a:gd name="T61" fmla="*/ 8 h 330"/>
                <a:gd name="T62" fmla="*/ 191 w 325"/>
                <a:gd name="T63" fmla="*/ 6 h 330"/>
                <a:gd name="T64" fmla="*/ 176 w 325"/>
                <a:gd name="T65" fmla="*/ 0 h 330"/>
                <a:gd name="T66" fmla="*/ 158 w 325"/>
                <a:gd name="T67" fmla="*/ 6 h 330"/>
                <a:gd name="T68" fmla="*/ 149 w 325"/>
                <a:gd name="T69" fmla="*/ 12 h 330"/>
                <a:gd name="T70" fmla="*/ 132 w 325"/>
                <a:gd name="T71" fmla="*/ 22 h 330"/>
                <a:gd name="T72" fmla="*/ 114 w 325"/>
                <a:gd name="T73" fmla="*/ 23 h 330"/>
                <a:gd name="T74" fmla="*/ 95 w 325"/>
                <a:gd name="T75" fmla="*/ 18 h 330"/>
                <a:gd name="T76" fmla="*/ 83 w 325"/>
                <a:gd name="T77" fmla="*/ 13 h 330"/>
                <a:gd name="T78" fmla="*/ 80 w 325"/>
                <a:gd name="T79" fmla="*/ 16 h 330"/>
                <a:gd name="T80" fmla="*/ 65 w 325"/>
                <a:gd name="T81" fmla="*/ 7 h 330"/>
                <a:gd name="T82" fmla="*/ 39 w 325"/>
                <a:gd name="T83" fmla="*/ 2 h 330"/>
                <a:gd name="T84" fmla="*/ 20 w 325"/>
                <a:gd name="T85" fmla="*/ 4 h 330"/>
                <a:gd name="T86" fmla="*/ 14 w 325"/>
                <a:gd name="T87" fmla="*/ 4 h 330"/>
                <a:gd name="T88" fmla="*/ 4 w 325"/>
                <a:gd name="T89" fmla="*/ 10 h 330"/>
                <a:gd name="T90" fmla="*/ 3 w 325"/>
                <a:gd name="T91" fmla="*/ 45 h 330"/>
                <a:gd name="T92" fmla="*/ 19 w 325"/>
                <a:gd name="T93" fmla="*/ 321 h 330"/>
                <a:gd name="T94" fmla="*/ 132 w 325"/>
                <a:gd name="T95" fmla="*/ 321 h 330"/>
                <a:gd name="T96" fmla="*/ 189 w 325"/>
                <a:gd name="T97" fmla="*/ 321 h 330"/>
                <a:gd name="T98" fmla="*/ 194 w 325"/>
                <a:gd name="T99" fmla="*/ 322 h 330"/>
                <a:gd name="T100" fmla="*/ 203 w 325"/>
                <a:gd name="T101" fmla="*/ 314 h 330"/>
                <a:gd name="T102" fmla="*/ 217 w 325"/>
                <a:gd name="T103" fmla="*/ 322 h 330"/>
                <a:gd name="T104" fmla="*/ 257 w 325"/>
                <a:gd name="T105" fmla="*/ 325 h 330"/>
                <a:gd name="T106" fmla="*/ 277 w 325"/>
                <a:gd name="T107" fmla="*/ 321 h 330"/>
                <a:gd name="T108" fmla="*/ 297 w 325"/>
                <a:gd name="T109" fmla="*/ 303 h 330"/>
                <a:gd name="T110" fmla="*/ 317 w 325"/>
                <a:gd name="T111" fmla="*/ 286 h 330"/>
                <a:gd name="T112" fmla="*/ 318 w 325"/>
                <a:gd name="T113" fmla="*/ 278 h 330"/>
                <a:gd name="T114" fmla="*/ 255 w 325"/>
                <a:gd name="T115" fmla="*/ 136 h 330"/>
                <a:gd name="T116" fmla="*/ 255 w 325"/>
                <a:gd name="T117" fmla="*/ 13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5" h="330">
                  <a:moveTo>
                    <a:pt x="316" y="258"/>
                  </a:moveTo>
                  <a:cubicBezTo>
                    <a:pt x="316" y="258"/>
                    <a:pt x="316" y="258"/>
                    <a:pt x="316" y="258"/>
                  </a:cubicBezTo>
                  <a:cubicBezTo>
                    <a:pt x="316" y="258"/>
                    <a:pt x="317" y="258"/>
                    <a:pt x="317" y="258"/>
                  </a:cubicBezTo>
                  <a:cubicBezTo>
                    <a:pt x="318" y="258"/>
                    <a:pt x="319" y="258"/>
                    <a:pt x="319" y="258"/>
                  </a:cubicBezTo>
                  <a:cubicBezTo>
                    <a:pt x="320" y="258"/>
                    <a:pt x="321" y="258"/>
                    <a:pt x="322" y="258"/>
                  </a:cubicBezTo>
                  <a:cubicBezTo>
                    <a:pt x="325" y="258"/>
                    <a:pt x="325" y="258"/>
                    <a:pt x="325" y="258"/>
                  </a:cubicBezTo>
                  <a:cubicBezTo>
                    <a:pt x="323" y="255"/>
                    <a:pt x="323" y="255"/>
                    <a:pt x="323" y="255"/>
                  </a:cubicBezTo>
                  <a:cubicBezTo>
                    <a:pt x="322" y="254"/>
                    <a:pt x="321" y="253"/>
                    <a:pt x="320" y="253"/>
                  </a:cubicBezTo>
                  <a:cubicBezTo>
                    <a:pt x="320" y="253"/>
                    <a:pt x="320" y="253"/>
                    <a:pt x="320" y="253"/>
                  </a:cubicBezTo>
                  <a:cubicBezTo>
                    <a:pt x="319" y="252"/>
                    <a:pt x="318" y="251"/>
                    <a:pt x="317" y="251"/>
                  </a:cubicBezTo>
                  <a:cubicBezTo>
                    <a:pt x="317" y="250"/>
                    <a:pt x="317" y="250"/>
                    <a:pt x="317" y="250"/>
                  </a:cubicBezTo>
                  <a:cubicBezTo>
                    <a:pt x="316" y="249"/>
                    <a:pt x="315" y="249"/>
                    <a:pt x="315" y="248"/>
                  </a:cubicBezTo>
                  <a:cubicBezTo>
                    <a:pt x="314" y="247"/>
                    <a:pt x="313" y="246"/>
                    <a:pt x="313" y="246"/>
                  </a:cubicBezTo>
                  <a:cubicBezTo>
                    <a:pt x="312" y="245"/>
                    <a:pt x="312" y="245"/>
                    <a:pt x="311" y="244"/>
                  </a:cubicBezTo>
                  <a:cubicBezTo>
                    <a:pt x="310" y="243"/>
                    <a:pt x="309" y="242"/>
                    <a:pt x="308" y="241"/>
                  </a:cubicBezTo>
                  <a:cubicBezTo>
                    <a:pt x="308" y="241"/>
                    <a:pt x="308" y="240"/>
                    <a:pt x="308" y="240"/>
                  </a:cubicBezTo>
                  <a:cubicBezTo>
                    <a:pt x="307" y="239"/>
                    <a:pt x="307" y="239"/>
                    <a:pt x="307" y="238"/>
                  </a:cubicBezTo>
                  <a:cubicBezTo>
                    <a:pt x="306" y="237"/>
                    <a:pt x="306" y="236"/>
                    <a:pt x="305" y="236"/>
                  </a:cubicBezTo>
                  <a:cubicBezTo>
                    <a:pt x="305" y="236"/>
                    <a:pt x="304" y="235"/>
                    <a:pt x="304" y="235"/>
                  </a:cubicBezTo>
                  <a:cubicBezTo>
                    <a:pt x="303" y="233"/>
                    <a:pt x="302" y="230"/>
                    <a:pt x="301" y="228"/>
                  </a:cubicBezTo>
                  <a:cubicBezTo>
                    <a:pt x="301" y="227"/>
                    <a:pt x="300" y="227"/>
                    <a:pt x="300" y="226"/>
                  </a:cubicBezTo>
                  <a:cubicBezTo>
                    <a:pt x="299" y="224"/>
                    <a:pt x="298" y="222"/>
                    <a:pt x="297" y="220"/>
                  </a:cubicBezTo>
                  <a:cubicBezTo>
                    <a:pt x="296" y="219"/>
                    <a:pt x="296" y="219"/>
                    <a:pt x="295" y="218"/>
                  </a:cubicBezTo>
                  <a:cubicBezTo>
                    <a:pt x="295" y="217"/>
                    <a:pt x="295" y="217"/>
                    <a:pt x="295" y="217"/>
                  </a:cubicBezTo>
                  <a:cubicBezTo>
                    <a:pt x="294" y="215"/>
                    <a:pt x="292" y="213"/>
                    <a:pt x="291" y="211"/>
                  </a:cubicBezTo>
                  <a:cubicBezTo>
                    <a:pt x="291" y="211"/>
                    <a:pt x="291" y="210"/>
                    <a:pt x="290" y="209"/>
                  </a:cubicBezTo>
                  <a:cubicBezTo>
                    <a:pt x="290" y="208"/>
                    <a:pt x="290" y="208"/>
                    <a:pt x="289" y="207"/>
                  </a:cubicBezTo>
                  <a:cubicBezTo>
                    <a:pt x="289" y="206"/>
                    <a:pt x="288" y="205"/>
                    <a:pt x="287" y="204"/>
                  </a:cubicBezTo>
                  <a:cubicBezTo>
                    <a:pt x="287" y="203"/>
                    <a:pt x="287" y="203"/>
                    <a:pt x="286" y="202"/>
                  </a:cubicBezTo>
                  <a:cubicBezTo>
                    <a:pt x="285" y="200"/>
                    <a:pt x="285" y="199"/>
                    <a:pt x="284" y="196"/>
                  </a:cubicBezTo>
                  <a:cubicBezTo>
                    <a:pt x="283" y="195"/>
                    <a:pt x="283" y="194"/>
                    <a:pt x="282" y="193"/>
                  </a:cubicBezTo>
                  <a:cubicBezTo>
                    <a:pt x="279" y="185"/>
                    <a:pt x="275" y="177"/>
                    <a:pt x="270" y="170"/>
                  </a:cubicBezTo>
                  <a:cubicBezTo>
                    <a:pt x="268" y="167"/>
                    <a:pt x="266" y="163"/>
                    <a:pt x="266" y="158"/>
                  </a:cubicBezTo>
                  <a:cubicBezTo>
                    <a:pt x="266" y="157"/>
                    <a:pt x="265" y="156"/>
                    <a:pt x="265" y="155"/>
                  </a:cubicBezTo>
                  <a:cubicBezTo>
                    <a:pt x="265" y="152"/>
                    <a:pt x="264" y="147"/>
                    <a:pt x="262" y="144"/>
                  </a:cubicBezTo>
                  <a:cubicBezTo>
                    <a:pt x="261" y="143"/>
                    <a:pt x="261" y="143"/>
                    <a:pt x="260" y="142"/>
                  </a:cubicBezTo>
                  <a:cubicBezTo>
                    <a:pt x="260" y="142"/>
                    <a:pt x="260" y="141"/>
                    <a:pt x="259" y="141"/>
                  </a:cubicBezTo>
                  <a:cubicBezTo>
                    <a:pt x="260" y="141"/>
                    <a:pt x="261" y="141"/>
                    <a:pt x="261" y="140"/>
                  </a:cubicBezTo>
                  <a:cubicBezTo>
                    <a:pt x="263" y="141"/>
                    <a:pt x="266" y="142"/>
                    <a:pt x="266" y="142"/>
                  </a:cubicBezTo>
                  <a:cubicBezTo>
                    <a:pt x="268" y="142"/>
                    <a:pt x="268" y="142"/>
                    <a:pt x="268" y="142"/>
                  </a:cubicBezTo>
                  <a:cubicBezTo>
                    <a:pt x="268" y="141"/>
                    <a:pt x="268" y="141"/>
                    <a:pt x="268" y="141"/>
                  </a:cubicBezTo>
                  <a:cubicBezTo>
                    <a:pt x="269" y="140"/>
                    <a:pt x="269" y="139"/>
                    <a:pt x="269" y="138"/>
                  </a:cubicBezTo>
                  <a:cubicBezTo>
                    <a:pt x="269" y="137"/>
                    <a:pt x="267" y="136"/>
                    <a:pt x="266" y="135"/>
                  </a:cubicBezTo>
                  <a:cubicBezTo>
                    <a:pt x="266" y="135"/>
                    <a:pt x="266" y="135"/>
                    <a:pt x="266" y="135"/>
                  </a:cubicBezTo>
                  <a:cubicBezTo>
                    <a:pt x="264" y="134"/>
                    <a:pt x="262" y="132"/>
                    <a:pt x="260" y="131"/>
                  </a:cubicBezTo>
                  <a:cubicBezTo>
                    <a:pt x="259" y="130"/>
                    <a:pt x="258" y="129"/>
                    <a:pt x="257" y="128"/>
                  </a:cubicBezTo>
                  <a:cubicBezTo>
                    <a:pt x="256" y="127"/>
                    <a:pt x="256" y="126"/>
                    <a:pt x="255" y="125"/>
                  </a:cubicBezTo>
                  <a:cubicBezTo>
                    <a:pt x="254" y="125"/>
                    <a:pt x="253" y="124"/>
                    <a:pt x="252" y="124"/>
                  </a:cubicBezTo>
                  <a:cubicBezTo>
                    <a:pt x="251" y="123"/>
                    <a:pt x="251" y="122"/>
                    <a:pt x="250" y="121"/>
                  </a:cubicBezTo>
                  <a:cubicBezTo>
                    <a:pt x="245" y="116"/>
                    <a:pt x="242" y="112"/>
                    <a:pt x="239" y="108"/>
                  </a:cubicBezTo>
                  <a:cubicBezTo>
                    <a:pt x="238" y="107"/>
                    <a:pt x="238" y="107"/>
                    <a:pt x="238" y="107"/>
                  </a:cubicBezTo>
                  <a:cubicBezTo>
                    <a:pt x="237" y="105"/>
                    <a:pt x="235" y="104"/>
                    <a:pt x="234" y="102"/>
                  </a:cubicBezTo>
                  <a:cubicBezTo>
                    <a:pt x="234" y="101"/>
                    <a:pt x="233" y="100"/>
                    <a:pt x="233" y="99"/>
                  </a:cubicBezTo>
                  <a:cubicBezTo>
                    <a:pt x="232" y="98"/>
                    <a:pt x="232" y="96"/>
                    <a:pt x="231" y="95"/>
                  </a:cubicBezTo>
                  <a:cubicBezTo>
                    <a:pt x="230" y="94"/>
                    <a:pt x="229" y="93"/>
                    <a:pt x="228" y="92"/>
                  </a:cubicBezTo>
                  <a:cubicBezTo>
                    <a:pt x="227" y="91"/>
                    <a:pt x="226" y="90"/>
                    <a:pt x="226" y="90"/>
                  </a:cubicBezTo>
                  <a:cubicBezTo>
                    <a:pt x="226" y="89"/>
                    <a:pt x="226" y="89"/>
                    <a:pt x="226" y="88"/>
                  </a:cubicBezTo>
                  <a:cubicBezTo>
                    <a:pt x="226" y="87"/>
                    <a:pt x="226" y="87"/>
                    <a:pt x="226" y="86"/>
                  </a:cubicBezTo>
                  <a:cubicBezTo>
                    <a:pt x="226" y="86"/>
                    <a:pt x="226" y="85"/>
                    <a:pt x="226" y="84"/>
                  </a:cubicBezTo>
                  <a:cubicBezTo>
                    <a:pt x="226" y="84"/>
                    <a:pt x="226" y="83"/>
                    <a:pt x="226" y="82"/>
                  </a:cubicBezTo>
                  <a:cubicBezTo>
                    <a:pt x="226" y="79"/>
                    <a:pt x="224" y="77"/>
                    <a:pt x="222" y="74"/>
                  </a:cubicBezTo>
                  <a:cubicBezTo>
                    <a:pt x="221" y="73"/>
                    <a:pt x="220" y="73"/>
                    <a:pt x="219" y="72"/>
                  </a:cubicBezTo>
                  <a:cubicBezTo>
                    <a:pt x="218" y="71"/>
                    <a:pt x="217" y="71"/>
                    <a:pt x="217" y="70"/>
                  </a:cubicBezTo>
                  <a:cubicBezTo>
                    <a:pt x="216" y="69"/>
                    <a:pt x="217" y="66"/>
                    <a:pt x="218" y="65"/>
                  </a:cubicBezTo>
                  <a:cubicBezTo>
                    <a:pt x="219" y="64"/>
                    <a:pt x="219" y="63"/>
                    <a:pt x="220" y="62"/>
                  </a:cubicBezTo>
                  <a:cubicBezTo>
                    <a:pt x="220" y="62"/>
                    <a:pt x="220" y="62"/>
                    <a:pt x="220" y="62"/>
                  </a:cubicBezTo>
                  <a:cubicBezTo>
                    <a:pt x="220" y="63"/>
                    <a:pt x="220" y="64"/>
                    <a:pt x="221" y="65"/>
                  </a:cubicBezTo>
                  <a:cubicBezTo>
                    <a:pt x="221" y="65"/>
                    <a:pt x="221" y="66"/>
                    <a:pt x="221" y="66"/>
                  </a:cubicBezTo>
                  <a:cubicBezTo>
                    <a:pt x="222" y="67"/>
                    <a:pt x="222" y="67"/>
                    <a:pt x="222" y="68"/>
                  </a:cubicBezTo>
                  <a:cubicBezTo>
                    <a:pt x="222" y="68"/>
                    <a:pt x="222" y="69"/>
                    <a:pt x="223" y="69"/>
                  </a:cubicBezTo>
                  <a:cubicBezTo>
                    <a:pt x="223" y="70"/>
                    <a:pt x="223" y="72"/>
                    <a:pt x="224" y="73"/>
                  </a:cubicBezTo>
                  <a:cubicBezTo>
                    <a:pt x="225" y="74"/>
                    <a:pt x="225" y="75"/>
                    <a:pt x="226" y="76"/>
                  </a:cubicBezTo>
                  <a:cubicBezTo>
                    <a:pt x="226" y="77"/>
                    <a:pt x="227" y="78"/>
                    <a:pt x="228" y="80"/>
                  </a:cubicBezTo>
                  <a:cubicBezTo>
                    <a:pt x="228" y="80"/>
                    <a:pt x="228" y="80"/>
                    <a:pt x="228" y="80"/>
                  </a:cubicBezTo>
                  <a:cubicBezTo>
                    <a:pt x="229" y="83"/>
                    <a:pt x="231" y="85"/>
                    <a:pt x="233" y="86"/>
                  </a:cubicBezTo>
                  <a:cubicBezTo>
                    <a:pt x="233" y="87"/>
                    <a:pt x="233" y="87"/>
                    <a:pt x="233" y="87"/>
                  </a:cubicBezTo>
                  <a:cubicBezTo>
                    <a:pt x="235" y="89"/>
                    <a:pt x="237" y="90"/>
                    <a:pt x="237" y="91"/>
                  </a:cubicBezTo>
                  <a:cubicBezTo>
                    <a:pt x="237" y="93"/>
                    <a:pt x="237" y="94"/>
                    <a:pt x="237" y="96"/>
                  </a:cubicBezTo>
                  <a:cubicBezTo>
                    <a:pt x="238" y="97"/>
                    <a:pt x="238" y="98"/>
                    <a:pt x="238" y="99"/>
                  </a:cubicBezTo>
                  <a:cubicBezTo>
                    <a:pt x="238" y="104"/>
                    <a:pt x="242" y="107"/>
                    <a:pt x="245" y="110"/>
                  </a:cubicBezTo>
                  <a:cubicBezTo>
                    <a:pt x="246" y="111"/>
                    <a:pt x="247" y="112"/>
                    <a:pt x="247" y="112"/>
                  </a:cubicBezTo>
                  <a:cubicBezTo>
                    <a:pt x="248" y="113"/>
                    <a:pt x="249" y="114"/>
                    <a:pt x="249" y="114"/>
                  </a:cubicBezTo>
                  <a:cubicBezTo>
                    <a:pt x="250" y="115"/>
                    <a:pt x="251" y="117"/>
                    <a:pt x="252" y="118"/>
                  </a:cubicBezTo>
                  <a:cubicBezTo>
                    <a:pt x="253" y="118"/>
                    <a:pt x="253" y="119"/>
                    <a:pt x="254" y="120"/>
                  </a:cubicBezTo>
                  <a:cubicBezTo>
                    <a:pt x="255" y="122"/>
                    <a:pt x="256" y="123"/>
                    <a:pt x="258" y="125"/>
                  </a:cubicBezTo>
                  <a:cubicBezTo>
                    <a:pt x="259" y="125"/>
                    <a:pt x="260" y="126"/>
                    <a:pt x="261" y="127"/>
                  </a:cubicBezTo>
                  <a:cubicBezTo>
                    <a:pt x="262" y="127"/>
                    <a:pt x="263" y="128"/>
                    <a:pt x="264" y="129"/>
                  </a:cubicBezTo>
                  <a:cubicBezTo>
                    <a:pt x="264" y="129"/>
                    <a:pt x="265" y="129"/>
                    <a:pt x="265" y="130"/>
                  </a:cubicBezTo>
                  <a:cubicBezTo>
                    <a:pt x="266" y="131"/>
                    <a:pt x="268" y="133"/>
                    <a:pt x="270" y="133"/>
                  </a:cubicBezTo>
                  <a:cubicBezTo>
                    <a:pt x="271" y="133"/>
                    <a:pt x="272" y="132"/>
                    <a:pt x="273" y="132"/>
                  </a:cubicBezTo>
                  <a:cubicBezTo>
                    <a:pt x="274" y="130"/>
                    <a:pt x="275" y="129"/>
                    <a:pt x="276" y="127"/>
                  </a:cubicBezTo>
                  <a:cubicBezTo>
                    <a:pt x="277" y="126"/>
                    <a:pt x="277" y="125"/>
                    <a:pt x="278" y="125"/>
                  </a:cubicBezTo>
                  <a:cubicBezTo>
                    <a:pt x="280" y="122"/>
                    <a:pt x="280" y="120"/>
                    <a:pt x="279" y="116"/>
                  </a:cubicBezTo>
                  <a:cubicBezTo>
                    <a:pt x="279" y="116"/>
                    <a:pt x="278" y="116"/>
                    <a:pt x="278" y="115"/>
                  </a:cubicBezTo>
                  <a:cubicBezTo>
                    <a:pt x="277" y="113"/>
                    <a:pt x="277" y="112"/>
                    <a:pt x="277" y="110"/>
                  </a:cubicBezTo>
                  <a:cubicBezTo>
                    <a:pt x="278" y="109"/>
                    <a:pt x="278" y="107"/>
                    <a:pt x="279" y="105"/>
                  </a:cubicBezTo>
                  <a:cubicBezTo>
                    <a:pt x="280" y="104"/>
                    <a:pt x="280" y="103"/>
                    <a:pt x="280" y="102"/>
                  </a:cubicBezTo>
                  <a:cubicBezTo>
                    <a:pt x="282" y="98"/>
                    <a:pt x="282" y="93"/>
                    <a:pt x="283" y="88"/>
                  </a:cubicBezTo>
                  <a:cubicBezTo>
                    <a:pt x="283" y="86"/>
                    <a:pt x="283" y="84"/>
                    <a:pt x="283" y="82"/>
                  </a:cubicBezTo>
                  <a:cubicBezTo>
                    <a:pt x="284" y="81"/>
                    <a:pt x="284" y="78"/>
                    <a:pt x="285" y="77"/>
                  </a:cubicBezTo>
                  <a:cubicBezTo>
                    <a:pt x="285" y="77"/>
                    <a:pt x="285" y="77"/>
                    <a:pt x="285" y="77"/>
                  </a:cubicBezTo>
                  <a:cubicBezTo>
                    <a:pt x="285" y="67"/>
                    <a:pt x="285" y="67"/>
                    <a:pt x="285" y="67"/>
                  </a:cubicBezTo>
                  <a:cubicBezTo>
                    <a:pt x="262" y="10"/>
                    <a:pt x="262" y="10"/>
                    <a:pt x="262" y="10"/>
                  </a:cubicBezTo>
                  <a:cubicBezTo>
                    <a:pt x="260" y="11"/>
                    <a:pt x="260" y="11"/>
                    <a:pt x="260" y="11"/>
                  </a:cubicBezTo>
                  <a:cubicBezTo>
                    <a:pt x="256" y="14"/>
                    <a:pt x="250" y="15"/>
                    <a:pt x="245" y="16"/>
                  </a:cubicBezTo>
                  <a:cubicBezTo>
                    <a:pt x="243" y="16"/>
                    <a:pt x="243" y="16"/>
                    <a:pt x="243" y="16"/>
                  </a:cubicBezTo>
                  <a:cubicBezTo>
                    <a:pt x="241" y="16"/>
                    <a:pt x="239" y="16"/>
                    <a:pt x="237" y="16"/>
                  </a:cubicBezTo>
                  <a:cubicBezTo>
                    <a:pt x="236" y="16"/>
                    <a:pt x="235" y="16"/>
                    <a:pt x="234" y="16"/>
                  </a:cubicBezTo>
                  <a:cubicBezTo>
                    <a:pt x="233" y="16"/>
                    <a:pt x="233" y="16"/>
                    <a:pt x="233" y="16"/>
                  </a:cubicBezTo>
                  <a:cubicBezTo>
                    <a:pt x="232" y="16"/>
                    <a:pt x="231" y="16"/>
                    <a:pt x="230" y="16"/>
                  </a:cubicBezTo>
                  <a:cubicBezTo>
                    <a:pt x="229" y="16"/>
                    <a:pt x="228" y="16"/>
                    <a:pt x="227" y="16"/>
                  </a:cubicBezTo>
                  <a:cubicBezTo>
                    <a:pt x="226" y="16"/>
                    <a:pt x="224" y="17"/>
                    <a:pt x="223" y="18"/>
                  </a:cubicBezTo>
                  <a:cubicBezTo>
                    <a:pt x="223" y="18"/>
                    <a:pt x="222" y="19"/>
                    <a:pt x="222" y="19"/>
                  </a:cubicBezTo>
                  <a:cubicBezTo>
                    <a:pt x="221" y="19"/>
                    <a:pt x="221" y="19"/>
                    <a:pt x="221" y="19"/>
                  </a:cubicBezTo>
                  <a:cubicBezTo>
                    <a:pt x="220" y="19"/>
                    <a:pt x="218" y="18"/>
                    <a:pt x="217" y="17"/>
                  </a:cubicBezTo>
                  <a:cubicBezTo>
                    <a:pt x="216" y="16"/>
                    <a:pt x="215" y="15"/>
                    <a:pt x="214" y="15"/>
                  </a:cubicBezTo>
                  <a:cubicBezTo>
                    <a:pt x="213" y="14"/>
                    <a:pt x="212" y="14"/>
                    <a:pt x="211" y="14"/>
                  </a:cubicBezTo>
                  <a:cubicBezTo>
                    <a:pt x="209" y="14"/>
                    <a:pt x="207" y="15"/>
                    <a:pt x="205" y="17"/>
                  </a:cubicBezTo>
                  <a:cubicBezTo>
                    <a:pt x="204" y="15"/>
                    <a:pt x="204" y="14"/>
                    <a:pt x="202" y="13"/>
                  </a:cubicBezTo>
                  <a:cubicBezTo>
                    <a:pt x="201" y="13"/>
                    <a:pt x="200" y="13"/>
                    <a:pt x="200" y="13"/>
                  </a:cubicBezTo>
                  <a:cubicBezTo>
                    <a:pt x="199" y="13"/>
                    <a:pt x="199" y="13"/>
                    <a:pt x="199" y="13"/>
                  </a:cubicBezTo>
                  <a:cubicBezTo>
                    <a:pt x="199" y="12"/>
                    <a:pt x="199" y="12"/>
                    <a:pt x="199" y="12"/>
                  </a:cubicBezTo>
                  <a:cubicBezTo>
                    <a:pt x="200" y="12"/>
                    <a:pt x="201" y="12"/>
                    <a:pt x="202" y="11"/>
                  </a:cubicBezTo>
                  <a:cubicBezTo>
                    <a:pt x="203" y="10"/>
                    <a:pt x="203" y="9"/>
                    <a:pt x="203" y="8"/>
                  </a:cubicBezTo>
                  <a:cubicBezTo>
                    <a:pt x="202" y="6"/>
                    <a:pt x="199" y="5"/>
                    <a:pt x="199" y="5"/>
                  </a:cubicBezTo>
                  <a:cubicBezTo>
                    <a:pt x="198" y="4"/>
                    <a:pt x="197" y="4"/>
                    <a:pt x="196" y="4"/>
                  </a:cubicBezTo>
                  <a:cubicBezTo>
                    <a:pt x="195" y="4"/>
                    <a:pt x="194" y="4"/>
                    <a:pt x="193" y="5"/>
                  </a:cubicBezTo>
                  <a:cubicBezTo>
                    <a:pt x="192" y="5"/>
                    <a:pt x="192" y="5"/>
                    <a:pt x="191" y="6"/>
                  </a:cubicBezTo>
                  <a:cubicBezTo>
                    <a:pt x="191" y="6"/>
                    <a:pt x="190" y="7"/>
                    <a:pt x="190" y="7"/>
                  </a:cubicBezTo>
                  <a:cubicBezTo>
                    <a:pt x="189" y="7"/>
                    <a:pt x="188" y="6"/>
                    <a:pt x="188" y="6"/>
                  </a:cubicBezTo>
                  <a:cubicBezTo>
                    <a:pt x="187" y="5"/>
                    <a:pt x="186" y="5"/>
                    <a:pt x="185" y="4"/>
                  </a:cubicBezTo>
                  <a:cubicBezTo>
                    <a:pt x="182" y="2"/>
                    <a:pt x="179" y="0"/>
                    <a:pt x="176" y="0"/>
                  </a:cubicBezTo>
                  <a:cubicBezTo>
                    <a:pt x="175" y="0"/>
                    <a:pt x="175" y="0"/>
                    <a:pt x="174" y="0"/>
                  </a:cubicBezTo>
                  <a:cubicBezTo>
                    <a:pt x="173" y="0"/>
                    <a:pt x="163" y="3"/>
                    <a:pt x="162" y="6"/>
                  </a:cubicBezTo>
                  <a:cubicBezTo>
                    <a:pt x="162" y="6"/>
                    <a:pt x="161" y="6"/>
                    <a:pt x="161" y="6"/>
                  </a:cubicBezTo>
                  <a:cubicBezTo>
                    <a:pt x="160" y="6"/>
                    <a:pt x="159" y="6"/>
                    <a:pt x="158" y="6"/>
                  </a:cubicBezTo>
                  <a:cubicBezTo>
                    <a:pt x="158" y="6"/>
                    <a:pt x="158" y="6"/>
                    <a:pt x="158" y="6"/>
                  </a:cubicBezTo>
                  <a:cubicBezTo>
                    <a:pt x="155" y="6"/>
                    <a:pt x="154" y="8"/>
                    <a:pt x="153" y="10"/>
                  </a:cubicBezTo>
                  <a:cubicBezTo>
                    <a:pt x="153" y="11"/>
                    <a:pt x="152" y="11"/>
                    <a:pt x="152" y="12"/>
                  </a:cubicBezTo>
                  <a:cubicBezTo>
                    <a:pt x="151" y="12"/>
                    <a:pt x="151" y="12"/>
                    <a:pt x="149" y="12"/>
                  </a:cubicBezTo>
                  <a:cubicBezTo>
                    <a:pt x="148" y="12"/>
                    <a:pt x="148" y="12"/>
                    <a:pt x="148" y="12"/>
                  </a:cubicBezTo>
                  <a:cubicBezTo>
                    <a:pt x="147" y="12"/>
                    <a:pt x="147" y="13"/>
                    <a:pt x="146" y="13"/>
                  </a:cubicBezTo>
                  <a:cubicBezTo>
                    <a:pt x="142" y="13"/>
                    <a:pt x="139" y="16"/>
                    <a:pt x="136" y="19"/>
                  </a:cubicBezTo>
                  <a:cubicBezTo>
                    <a:pt x="134" y="20"/>
                    <a:pt x="133" y="22"/>
                    <a:pt x="132" y="22"/>
                  </a:cubicBezTo>
                  <a:cubicBezTo>
                    <a:pt x="128" y="25"/>
                    <a:pt x="125" y="26"/>
                    <a:pt x="122" y="26"/>
                  </a:cubicBezTo>
                  <a:cubicBezTo>
                    <a:pt x="121" y="26"/>
                    <a:pt x="120" y="26"/>
                    <a:pt x="119" y="26"/>
                  </a:cubicBezTo>
                  <a:cubicBezTo>
                    <a:pt x="118" y="25"/>
                    <a:pt x="117" y="25"/>
                    <a:pt x="116" y="24"/>
                  </a:cubicBezTo>
                  <a:cubicBezTo>
                    <a:pt x="115" y="23"/>
                    <a:pt x="115" y="23"/>
                    <a:pt x="114" y="23"/>
                  </a:cubicBezTo>
                  <a:cubicBezTo>
                    <a:pt x="113" y="22"/>
                    <a:pt x="111" y="21"/>
                    <a:pt x="110" y="21"/>
                  </a:cubicBezTo>
                  <a:cubicBezTo>
                    <a:pt x="109" y="20"/>
                    <a:pt x="108" y="20"/>
                    <a:pt x="107" y="20"/>
                  </a:cubicBezTo>
                  <a:cubicBezTo>
                    <a:pt x="104" y="18"/>
                    <a:pt x="102" y="18"/>
                    <a:pt x="99" y="18"/>
                  </a:cubicBezTo>
                  <a:cubicBezTo>
                    <a:pt x="98" y="18"/>
                    <a:pt x="96" y="18"/>
                    <a:pt x="95" y="18"/>
                  </a:cubicBezTo>
                  <a:cubicBezTo>
                    <a:pt x="94" y="18"/>
                    <a:pt x="93" y="18"/>
                    <a:pt x="91" y="17"/>
                  </a:cubicBezTo>
                  <a:cubicBezTo>
                    <a:pt x="90" y="17"/>
                    <a:pt x="90" y="17"/>
                    <a:pt x="89" y="16"/>
                  </a:cubicBezTo>
                  <a:cubicBezTo>
                    <a:pt x="89" y="16"/>
                    <a:pt x="88" y="15"/>
                    <a:pt x="88" y="15"/>
                  </a:cubicBezTo>
                  <a:cubicBezTo>
                    <a:pt x="86" y="14"/>
                    <a:pt x="84" y="13"/>
                    <a:pt x="83" y="13"/>
                  </a:cubicBezTo>
                  <a:cubicBezTo>
                    <a:pt x="82" y="13"/>
                    <a:pt x="82" y="13"/>
                    <a:pt x="81" y="13"/>
                  </a:cubicBezTo>
                  <a:cubicBezTo>
                    <a:pt x="81" y="14"/>
                    <a:pt x="80" y="14"/>
                    <a:pt x="80" y="14"/>
                  </a:cubicBezTo>
                  <a:cubicBezTo>
                    <a:pt x="80" y="16"/>
                    <a:pt x="80" y="16"/>
                    <a:pt x="80" y="16"/>
                  </a:cubicBezTo>
                  <a:cubicBezTo>
                    <a:pt x="80" y="16"/>
                    <a:pt x="80" y="16"/>
                    <a:pt x="80" y="16"/>
                  </a:cubicBezTo>
                  <a:cubicBezTo>
                    <a:pt x="80" y="14"/>
                    <a:pt x="80" y="14"/>
                    <a:pt x="80" y="14"/>
                  </a:cubicBezTo>
                  <a:cubicBezTo>
                    <a:pt x="77" y="13"/>
                    <a:pt x="76" y="13"/>
                    <a:pt x="75" y="12"/>
                  </a:cubicBezTo>
                  <a:cubicBezTo>
                    <a:pt x="72" y="10"/>
                    <a:pt x="71" y="9"/>
                    <a:pt x="68" y="8"/>
                  </a:cubicBezTo>
                  <a:cubicBezTo>
                    <a:pt x="67" y="8"/>
                    <a:pt x="66" y="8"/>
                    <a:pt x="65" y="7"/>
                  </a:cubicBezTo>
                  <a:cubicBezTo>
                    <a:pt x="64" y="7"/>
                    <a:pt x="63" y="6"/>
                    <a:pt x="62" y="6"/>
                  </a:cubicBezTo>
                  <a:cubicBezTo>
                    <a:pt x="60" y="6"/>
                    <a:pt x="60" y="6"/>
                    <a:pt x="60" y="6"/>
                  </a:cubicBezTo>
                  <a:cubicBezTo>
                    <a:pt x="58" y="6"/>
                    <a:pt x="56" y="5"/>
                    <a:pt x="54" y="5"/>
                  </a:cubicBezTo>
                  <a:cubicBezTo>
                    <a:pt x="47" y="5"/>
                    <a:pt x="42" y="4"/>
                    <a:pt x="39" y="2"/>
                  </a:cubicBezTo>
                  <a:cubicBezTo>
                    <a:pt x="37" y="1"/>
                    <a:pt x="34" y="1"/>
                    <a:pt x="32" y="1"/>
                  </a:cubicBezTo>
                  <a:cubicBezTo>
                    <a:pt x="29" y="1"/>
                    <a:pt x="27" y="1"/>
                    <a:pt x="25" y="2"/>
                  </a:cubicBezTo>
                  <a:cubicBezTo>
                    <a:pt x="24" y="2"/>
                    <a:pt x="24" y="3"/>
                    <a:pt x="23" y="3"/>
                  </a:cubicBezTo>
                  <a:cubicBezTo>
                    <a:pt x="22" y="3"/>
                    <a:pt x="21" y="3"/>
                    <a:pt x="20" y="4"/>
                  </a:cubicBezTo>
                  <a:cubicBezTo>
                    <a:pt x="19" y="4"/>
                    <a:pt x="19" y="4"/>
                    <a:pt x="18" y="4"/>
                  </a:cubicBezTo>
                  <a:cubicBezTo>
                    <a:pt x="18" y="4"/>
                    <a:pt x="17" y="4"/>
                    <a:pt x="17" y="4"/>
                  </a:cubicBezTo>
                  <a:cubicBezTo>
                    <a:pt x="16" y="4"/>
                    <a:pt x="16" y="4"/>
                    <a:pt x="15" y="4"/>
                  </a:cubicBezTo>
                  <a:cubicBezTo>
                    <a:pt x="15" y="4"/>
                    <a:pt x="14" y="4"/>
                    <a:pt x="14" y="4"/>
                  </a:cubicBezTo>
                  <a:cubicBezTo>
                    <a:pt x="14" y="4"/>
                    <a:pt x="13" y="4"/>
                    <a:pt x="13" y="4"/>
                  </a:cubicBezTo>
                  <a:cubicBezTo>
                    <a:pt x="13" y="4"/>
                    <a:pt x="12" y="0"/>
                    <a:pt x="12" y="0"/>
                  </a:cubicBezTo>
                  <a:cubicBezTo>
                    <a:pt x="9" y="3"/>
                    <a:pt x="9" y="3"/>
                    <a:pt x="9" y="3"/>
                  </a:cubicBezTo>
                  <a:cubicBezTo>
                    <a:pt x="7" y="5"/>
                    <a:pt x="5" y="8"/>
                    <a:pt x="4" y="10"/>
                  </a:cubicBezTo>
                  <a:cubicBezTo>
                    <a:pt x="2" y="14"/>
                    <a:pt x="3" y="18"/>
                    <a:pt x="5" y="21"/>
                  </a:cubicBezTo>
                  <a:cubicBezTo>
                    <a:pt x="5" y="22"/>
                    <a:pt x="5" y="23"/>
                    <a:pt x="6" y="24"/>
                  </a:cubicBezTo>
                  <a:cubicBezTo>
                    <a:pt x="7" y="29"/>
                    <a:pt x="8" y="35"/>
                    <a:pt x="6" y="40"/>
                  </a:cubicBezTo>
                  <a:cubicBezTo>
                    <a:pt x="6" y="42"/>
                    <a:pt x="5" y="43"/>
                    <a:pt x="3" y="45"/>
                  </a:cubicBezTo>
                  <a:cubicBezTo>
                    <a:pt x="1" y="47"/>
                    <a:pt x="0" y="49"/>
                    <a:pt x="0" y="53"/>
                  </a:cubicBezTo>
                  <a:cubicBezTo>
                    <a:pt x="10" y="81"/>
                    <a:pt x="10" y="81"/>
                    <a:pt x="10" y="81"/>
                  </a:cubicBezTo>
                  <a:cubicBezTo>
                    <a:pt x="17" y="321"/>
                    <a:pt x="17" y="321"/>
                    <a:pt x="17" y="321"/>
                  </a:cubicBezTo>
                  <a:cubicBezTo>
                    <a:pt x="19" y="321"/>
                    <a:pt x="19" y="321"/>
                    <a:pt x="19" y="321"/>
                  </a:cubicBezTo>
                  <a:cubicBezTo>
                    <a:pt x="28" y="321"/>
                    <a:pt x="37" y="321"/>
                    <a:pt x="46" y="321"/>
                  </a:cubicBezTo>
                  <a:cubicBezTo>
                    <a:pt x="56" y="321"/>
                    <a:pt x="66" y="321"/>
                    <a:pt x="77" y="321"/>
                  </a:cubicBezTo>
                  <a:cubicBezTo>
                    <a:pt x="93" y="321"/>
                    <a:pt x="93" y="321"/>
                    <a:pt x="93" y="321"/>
                  </a:cubicBezTo>
                  <a:cubicBezTo>
                    <a:pt x="106" y="321"/>
                    <a:pt x="119" y="321"/>
                    <a:pt x="132" y="321"/>
                  </a:cubicBezTo>
                  <a:cubicBezTo>
                    <a:pt x="147" y="321"/>
                    <a:pt x="161" y="321"/>
                    <a:pt x="173" y="321"/>
                  </a:cubicBezTo>
                  <a:cubicBezTo>
                    <a:pt x="178" y="321"/>
                    <a:pt x="178" y="321"/>
                    <a:pt x="178" y="321"/>
                  </a:cubicBezTo>
                  <a:cubicBezTo>
                    <a:pt x="180" y="321"/>
                    <a:pt x="183" y="321"/>
                    <a:pt x="186" y="321"/>
                  </a:cubicBezTo>
                  <a:cubicBezTo>
                    <a:pt x="187" y="321"/>
                    <a:pt x="188" y="321"/>
                    <a:pt x="189" y="321"/>
                  </a:cubicBezTo>
                  <a:cubicBezTo>
                    <a:pt x="190" y="321"/>
                    <a:pt x="191" y="321"/>
                    <a:pt x="191" y="321"/>
                  </a:cubicBezTo>
                  <a:cubicBezTo>
                    <a:pt x="192" y="322"/>
                    <a:pt x="193" y="322"/>
                    <a:pt x="193" y="322"/>
                  </a:cubicBezTo>
                  <a:cubicBezTo>
                    <a:pt x="194" y="322"/>
                    <a:pt x="194" y="322"/>
                    <a:pt x="194" y="322"/>
                  </a:cubicBezTo>
                  <a:cubicBezTo>
                    <a:pt x="194" y="322"/>
                    <a:pt x="194" y="322"/>
                    <a:pt x="194" y="322"/>
                  </a:cubicBezTo>
                  <a:cubicBezTo>
                    <a:pt x="196" y="321"/>
                    <a:pt x="197" y="319"/>
                    <a:pt x="198" y="317"/>
                  </a:cubicBezTo>
                  <a:cubicBezTo>
                    <a:pt x="199" y="316"/>
                    <a:pt x="200" y="314"/>
                    <a:pt x="201" y="314"/>
                  </a:cubicBezTo>
                  <a:cubicBezTo>
                    <a:pt x="201" y="314"/>
                    <a:pt x="201" y="314"/>
                    <a:pt x="202" y="314"/>
                  </a:cubicBezTo>
                  <a:cubicBezTo>
                    <a:pt x="202" y="314"/>
                    <a:pt x="202" y="314"/>
                    <a:pt x="203" y="314"/>
                  </a:cubicBezTo>
                  <a:cubicBezTo>
                    <a:pt x="204" y="315"/>
                    <a:pt x="204" y="317"/>
                    <a:pt x="204" y="319"/>
                  </a:cubicBezTo>
                  <a:cubicBezTo>
                    <a:pt x="203" y="321"/>
                    <a:pt x="203" y="321"/>
                    <a:pt x="203" y="321"/>
                  </a:cubicBezTo>
                  <a:cubicBezTo>
                    <a:pt x="205" y="321"/>
                    <a:pt x="205" y="321"/>
                    <a:pt x="205" y="321"/>
                  </a:cubicBezTo>
                  <a:cubicBezTo>
                    <a:pt x="209" y="322"/>
                    <a:pt x="213" y="322"/>
                    <a:pt x="217" y="322"/>
                  </a:cubicBezTo>
                  <a:cubicBezTo>
                    <a:pt x="223" y="322"/>
                    <a:pt x="229" y="322"/>
                    <a:pt x="234" y="321"/>
                  </a:cubicBezTo>
                  <a:cubicBezTo>
                    <a:pt x="237" y="321"/>
                    <a:pt x="237" y="321"/>
                    <a:pt x="237" y="321"/>
                  </a:cubicBezTo>
                  <a:cubicBezTo>
                    <a:pt x="239" y="321"/>
                    <a:pt x="241" y="321"/>
                    <a:pt x="243" y="321"/>
                  </a:cubicBezTo>
                  <a:cubicBezTo>
                    <a:pt x="248" y="321"/>
                    <a:pt x="253" y="321"/>
                    <a:pt x="257" y="325"/>
                  </a:cubicBezTo>
                  <a:cubicBezTo>
                    <a:pt x="259" y="328"/>
                    <a:pt x="264" y="330"/>
                    <a:pt x="268" y="330"/>
                  </a:cubicBezTo>
                  <a:cubicBezTo>
                    <a:pt x="268" y="330"/>
                    <a:pt x="269" y="330"/>
                    <a:pt x="269" y="330"/>
                  </a:cubicBezTo>
                  <a:cubicBezTo>
                    <a:pt x="272" y="329"/>
                    <a:pt x="274" y="328"/>
                    <a:pt x="275" y="325"/>
                  </a:cubicBezTo>
                  <a:cubicBezTo>
                    <a:pt x="276" y="324"/>
                    <a:pt x="276" y="323"/>
                    <a:pt x="277" y="321"/>
                  </a:cubicBezTo>
                  <a:cubicBezTo>
                    <a:pt x="277" y="319"/>
                    <a:pt x="278" y="317"/>
                    <a:pt x="280" y="315"/>
                  </a:cubicBezTo>
                  <a:cubicBezTo>
                    <a:pt x="282" y="314"/>
                    <a:pt x="284" y="314"/>
                    <a:pt x="286" y="313"/>
                  </a:cubicBezTo>
                  <a:cubicBezTo>
                    <a:pt x="287" y="313"/>
                    <a:pt x="289" y="313"/>
                    <a:pt x="290" y="313"/>
                  </a:cubicBezTo>
                  <a:cubicBezTo>
                    <a:pt x="294" y="311"/>
                    <a:pt x="296" y="307"/>
                    <a:pt x="297" y="303"/>
                  </a:cubicBezTo>
                  <a:cubicBezTo>
                    <a:pt x="298" y="300"/>
                    <a:pt x="299" y="297"/>
                    <a:pt x="301" y="295"/>
                  </a:cubicBezTo>
                  <a:cubicBezTo>
                    <a:pt x="303" y="294"/>
                    <a:pt x="304" y="294"/>
                    <a:pt x="306" y="293"/>
                  </a:cubicBezTo>
                  <a:cubicBezTo>
                    <a:pt x="308" y="293"/>
                    <a:pt x="309" y="293"/>
                    <a:pt x="311" y="292"/>
                  </a:cubicBezTo>
                  <a:cubicBezTo>
                    <a:pt x="314" y="291"/>
                    <a:pt x="315" y="288"/>
                    <a:pt x="317" y="286"/>
                  </a:cubicBezTo>
                  <a:cubicBezTo>
                    <a:pt x="318" y="285"/>
                    <a:pt x="318" y="285"/>
                    <a:pt x="318" y="284"/>
                  </a:cubicBezTo>
                  <a:cubicBezTo>
                    <a:pt x="320" y="283"/>
                    <a:pt x="320" y="283"/>
                    <a:pt x="320" y="283"/>
                  </a:cubicBezTo>
                  <a:cubicBezTo>
                    <a:pt x="320" y="283"/>
                    <a:pt x="319" y="281"/>
                    <a:pt x="319" y="281"/>
                  </a:cubicBezTo>
                  <a:cubicBezTo>
                    <a:pt x="319" y="280"/>
                    <a:pt x="318" y="279"/>
                    <a:pt x="318" y="278"/>
                  </a:cubicBezTo>
                  <a:cubicBezTo>
                    <a:pt x="317" y="275"/>
                    <a:pt x="316" y="272"/>
                    <a:pt x="316" y="269"/>
                  </a:cubicBezTo>
                  <a:cubicBezTo>
                    <a:pt x="316" y="266"/>
                    <a:pt x="316" y="263"/>
                    <a:pt x="316" y="260"/>
                  </a:cubicBezTo>
                  <a:cubicBezTo>
                    <a:pt x="316" y="259"/>
                    <a:pt x="316" y="259"/>
                    <a:pt x="316" y="258"/>
                  </a:cubicBezTo>
                  <a:close/>
                  <a:moveTo>
                    <a:pt x="255" y="136"/>
                  </a:moveTo>
                  <a:cubicBezTo>
                    <a:pt x="255" y="136"/>
                    <a:pt x="256" y="136"/>
                    <a:pt x="256" y="137"/>
                  </a:cubicBezTo>
                  <a:cubicBezTo>
                    <a:pt x="256" y="137"/>
                    <a:pt x="256" y="137"/>
                    <a:pt x="256" y="137"/>
                  </a:cubicBezTo>
                  <a:cubicBezTo>
                    <a:pt x="256" y="137"/>
                    <a:pt x="256" y="137"/>
                    <a:pt x="256" y="138"/>
                  </a:cubicBezTo>
                  <a:cubicBezTo>
                    <a:pt x="255" y="137"/>
                    <a:pt x="255" y="136"/>
                    <a:pt x="255" y="136"/>
                  </a:cubicBezTo>
                  <a:close/>
                </a:path>
              </a:pathLst>
            </a:custGeom>
            <a:grpFill/>
            <a:ln w="3175" cap="rnd">
              <a:solidFill>
                <a:schemeClr val="bg1">
                  <a:alpha val="20000"/>
                </a:schemeClr>
              </a:solidFill>
              <a:prstDash val="solid"/>
              <a:round/>
              <a:headEnd/>
              <a:tailEnd/>
            </a:ln>
          </p:spPr>
          <p:txBody>
            <a:bodyPr vert="horz" wrap="square" lIns="51435" tIns="25718" rIns="51435" bIns="25718" numCol="1" anchor="t" anchorCtr="0" compatLnSpc="1">
              <a:prstTxWarp prst="textNoShape">
                <a:avLst/>
              </a:prstTxWarp>
            </a:bodyPr>
            <a:lstStyle/>
            <a:p>
              <a:endParaRPr lang="en-US" sz="1013">
                <a:solidFill>
                  <a:schemeClr val="bg2"/>
                </a:solidFill>
              </a:endParaRPr>
            </a:p>
          </p:txBody>
        </p:sp>
      </p:grpSp>
      <p:grpSp>
        <p:nvGrpSpPr>
          <p:cNvPr id="555" name="Group 4">
            <a:extLst>
              <a:ext uri="{FF2B5EF4-FFF2-40B4-BE49-F238E27FC236}">
                <a16:creationId xmlns:a16="http://schemas.microsoft.com/office/drawing/2014/main" id="{77200E88-D3D6-42F0-83D0-CC0C1435B057}"/>
              </a:ext>
            </a:extLst>
          </p:cNvPr>
          <p:cNvGrpSpPr>
            <a:grpSpLocks noChangeAspect="1"/>
          </p:cNvGrpSpPr>
          <p:nvPr/>
        </p:nvGrpSpPr>
        <p:grpSpPr bwMode="auto">
          <a:xfrm>
            <a:off x="8550021" y="13170108"/>
            <a:ext cx="1840568" cy="1760636"/>
            <a:chOff x="722" y="0"/>
            <a:chExt cx="4320" cy="4320"/>
          </a:xfrm>
          <a:solidFill>
            <a:schemeClr val="bg1">
              <a:lumMod val="95000"/>
            </a:schemeClr>
          </a:solidFill>
        </p:grpSpPr>
        <p:sp>
          <p:nvSpPr>
            <p:cNvPr id="556" name="Freeform 5">
              <a:extLst>
                <a:ext uri="{FF2B5EF4-FFF2-40B4-BE49-F238E27FC236}">
                  <a16:creationId xmlns:a16="http://schemas.microsoft.com/office/drawing/2014/main" id="{B62C4C62-B09A-48BC-A042-A007AEA7A9BE}"/>
                </a:ext>
              </a:extLst>
            </p:cNvPr>
            <p:cNvSpPr>
              <a:spLocks/>
            </p:cNvSpPr>
            <p:nvPr/>
          </p:nvSpPr>
          <p:spPr bwMode="auto">
            <a:xfrm>
              <a:off x="3314" y="337"/>
              <a:ext cx="39" cy="44"/>
            </a:xfrm>
            <a:custGeom>
              <a:avLst/>
              <a:gdLst>
                <a:gd name="T0" fmla="*/ 9 w 16"/>
                <a:gd name="T1" fmla="*/ 2 h 18"/>
                <a:gd name="T2" fmla="*/ 5 w 16"/>
                <a:gd name="T3" fmla="*/ 0 h 18"/>
                <a:gd name="T4" fmla="*/ 2 w 16"/>
                <a:gd name="T5" fmla="*/ 1 h 18"/>
                <a:gd name="T6" fmla="*/ 1 w 16"/>
                <a:gd name="T7" fmla="*/ 9 h 18"/>
                <a:gd name="T8" fmla="*/ 9 w 16"/>
                <a:gd name="T9" fmla="*/ 18 h 18"/>
                <a:gd name="T10" fmla="*/ 10 w 16"/>
                <a:gd name="T11" fmla="*/ 18 h 18"/>
                <a:gd name="T12" fmla="*/ 14 w 16"/>
                <a:gd name="T13" fmla="*/ 14 h 18"/>
                <a:gd name="T14" fmla="*/ 9 w 16"/>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9" y="2"/>
                  </a:moveTo>
                  <a:cubicBezTo>
                    <a:pt x="8" y="1"/>
                    <a:pt x="6" y="0"/>
                    <a:pt x="5" y="0"/>
                  </a:cubicBezTo>
                  <a:cubicBezTo>
                    <a:pt x="4" y="0"/>
                    <a:pt x="3" y="0"/>
                    <a:pt x="2" y="1"/>
                  </a:cubicBezTo>
                  <a:cubicBezTo>
                    <a:pt x="0" y="3"/>
                    <a:pt x="1" y="7"/>
                    <a:pt x="1" y="9"/>
                  </a:cubicBezTo>
                  <a:cubicBezTo>
                    <a:pt x="3" y="16"/>
                    <a:pt x="6" y="18"/>
                    <a:pt x="9" y="18"/>
                  </a:cubicBezTo>
                  <a:cubicBezTo>
                    <a:pt x="9" y="18"/>
                    <a:pt x="9" y="18"/>
                    <a:pt x="10" y="18"/>
                  </a:cubicBezTo>
                  <a:cubicBezTo>
                    <a:pt x="13" y="17"/>
                    <a:pt x="14" y="16"/>
                    <a:pt x="14" y="14"/>
                  </a:cubicBezTo>
                  <a:cubicBezTo>
                    <a:pt x="16" y="10"/>
                    <a:pt x="11" y="4"/>
                    <a:pt x="9" y="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57" name="Freeform 6">
              <a:extLst>
                <a:ext uri="{FF2B5EF4-FFF2-40B4-BE49-F238E27FC236}">
                  <a16:creationId xmlns:a16="http://schemas.microsoft.com/office/drawing/2014/main" id="{58672B02-C5DC-4D22-89F0-F27D9B24E8BD}"/>
                </a:ext>
              </a:extLst>
            </p:cNvPr>
            <p:cNvSpPr>
              <a:spLocks/>
            </p:cNvSpPr>
            <p:nvPr/>
          </p:nvSpPr>
          <p:spPr bwMode="auto">
            <a:xfrm>
              <a:off x="3788" y="3239"/>
              <a:ext cx="32" cy="29"/>
            </a:xfrm>
            <a:custGeom>
              <a:avLst/>
              <a:gdLst>
                <a:gd name="T0" fmla="*/ 12 w 13"/>
                <a:gd name="T1" fmla="*/ 1 h 12"/>
                <a:gd name="T2" fmla="*/ 9 w 13"/>
                <a:gd name="T3" fmla="*/ 0 h 12"/>
                <a:gd name="T4" fmla="*/ 6 w 13"/>
                <a:gd name="T5" fmla="*/ 2 h 12"/>
                <a:gd name="T6" fmla="*/ 5 w 13"/>
                <a:gd name="T7" fmla="*/ 5 h 12"/>
                <a:gd name="T8" fmla="*/ 5 w 13"/>
                <a:gd name="T9" fmla="*/ 5 h 12"/>
                <a:gd name="T10" fmla="*/ 5 w 13"/>
                <a:gd name="T11" fmla="*/ 5 h 12"/>
                <a:gd name="T12" fmla="*/ 3 w 13"/>
                <a:gd name="T13" fmla="*/ 4 h 12"/>
                <a:gd name="T14" fmla="*/ 0 w 13"/>
                <a:gd name="T15" fmla="*/ 5 h 12"/>
                <a:gd name="T16" fmla="*/ 0 w 13"/>
                <a:gd name="T17" fmla="*/ 8 h 12"/>
                <a:gd name="T18" fmla="*/ 4 w 13"/>
                <a:gd name="T19" fmla="*/ 12 h 12"/>
                <a:gd name="T20" fmla="*/ 8 w 13"/>
                <a:gd name="T21" fmla="*/ 12 h 12"/>
                <a:gd name="T22" fmla="*/ 13 w 13"/>
                <a:gd name="T23" fmla="*/ 8 h 12"/>
                <a:gd name="T24" fmla="*/ 12 w 1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2">
                  <a:moveTo>
                    <a:pt x="12" y="1"/>
                  </a:moveTo>
                  <a:cubicBezTo>
                    <a:pt x="11" y="0"/>
                    <a:pt x="10" y="0"/>
                    <a:pt x="9" y="0"/>
                  </a:cubicBezTo>
                  <a:cubicBezTo>
                    <a:pt x="8" y="0"/>
                    <a:pt x="6" y="1"/>
                    <a:pt x="6" y="2"/>
                  </a:cubicBezTo>
                  <a:cubicBezTo>
                    <a:pt x="6" y="3"/>
                    <a:pt x="5" y="4"/>
                    <a:pt x="5" y="5"/>
                  </a:cubicBezTo>
                  <a:cubicBezTo>
                    <a:pt x="5" y="5"/>
                    <a:pt x="5" y="5"/>
                    <a:pt x="5" y="5"/>
                  </a:cubicBezTo>
                  <a:cubicBezTo>
                    <a:pt x="5" y="5"/>
                    <a:pt x="5" y="5"/>
                    <a:pt x="5" y="5"/>
                  </a:cubicBezTo>
                  <a:cubicBezTo>
                    <a:pt x="4" y="4"/>
                    <a:pt x="3" y="4"/>
                    <a:pt x="3" y="4"/>
                  </a:cubicBezTo>
                  <a:cubicBezTo>
                    <a:pt x="1" y="4"/>
                    <a:pt x="1" y="5"/>
                    <a:pt x="0" y="5"/>
                  </a:cubicBezTo>
                  <a:cubicBezTo>
                    <a:pt x="0" y="6"/>
                    <a:pt x="0" y="7"/>
                    <a:pt x="0" y="8"/>
                  </a:cubicBezTo>
                  <a:cubicBezTo>
                    <a:pt x="0" y="11"/>
                    <a:pt x="3" y="11"/>
                    <a:pt x="4" y="12"/>
                  </a:cubicBezTo>
                  <a:cubicBezTo>
                    <a:pt x="6" y="12"/>
                    <a:pt x="7" y="12"/>
                    <a:pt x="8" y="12"/>
                  </a:cubicBezTo>
                  <a:cubicBezTo>
                    <a:pt x="11" y="12"/>
                    <a:pt x="13" y="11"/>
                    <a:pt x="13" y="8"/>
                  </a:cubicBezTo>
                  <a:cubicBezTo>
                    <a:pt x="13" y="6"/>
                    <a:pt x="13" y="2"/>
                    <a:pt x="12" y="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58" name="Freeform 7">
              <a:extLst>
                <a:ext uri="{FF2B5EF4-FFF2-40B4-BE49-F238E27FC236}">
                  <a16:creationId xmlns:a16="http://schemas.microsoft.com/office/drawing/2014/main" id="{650990AD-7261-44D7-A39A-70989E9E673A}"/>
                </a:ext>
              </a:extLst>
            </p:cNvPr>
            <p:cNvSpPr>
              <a:spLocks/>
            </p:cNvSpPr>
            <p:nvPr/>
          </p:nvSpPr>
          <p:spPr bwMode="auto">
            <a:xfrm>
              <a:off x="3903" y="3171"/>
              <a:ext cx="36" cy="19"/>
            </a:xfrm>
            <a:custGeom>
              <a:avLst/>
              <a:gdLst>
                <a:gd name="T0" fmla="*/ 11 w 15"/>
                <a:gd name="T1" fmla="*/ 0 h 8"/>
                <a:gd name="T2" fmla="*/ 3 w 15"/>
                <a:gd name="T3" fmla="*/ 1 h 8"/>
                <a:gd name="T4" fmla="*/ 1 w 15"/>
                <a:gd name="T5" fmla="*/ 6 h 8"/>
                <a:gd name="T6" fmla="*/ 5 w 15"/>
                <a:gd name="T7" fmla="*/ 8 h 8"/>
                <a:gd name="T8" fmla="*/ 8 w 15"/>
                <a:gd name="T9" fmla="*/ 8 h 8"/>
                <a:gd name="T10" fmla="*/ 9 w 15"/>
                <a:gd name="T11" fmla="*/ 8 h 8"/>
                <a:gd name="T12" fmla="*/ 10 w 15"/>
                <a:gd name="T13" fmla="*/ 8 h 8"/>
                <a:gd name="T14" fmla="*/ 14 w 15"/>
                <a:gd name="T15" fmla="*/ 2 h 8"/>
                <a:gd name="T16" fmla="*/ 11 w 15"/>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8">
                  <a:moveTo>
                    <a:pt x="11" y="0"/>
                  </a:moveTo>
                  <a:cubicBezTo>
                    <a:pt x="10" y="0"/>
                    <a:pt x="4" y="0"/>
                    <a:pt x="3" y="1"/>
                  </a:cubicBezTo>
                  <a:cubicBezTo>
                    <a:pt x="2" y="2"/>
                    <a:pt x="0" y="3"/>
                    <a:pt x="1" y="6"/>
                  </a:cubicBezTo>
                  <a:cubicBezTo>
                    <a:pt x="2" y="8"/>
                    <a:pt x="3" y="8"/>
                    <a:pt x="5" y="8"/>
                  </a:cubicBezTo>
                  <a:cubicBezTo>
                    <a:pt x="6" y="8"/>
                    <a:pt x="7" y="8"/>
                    <a:pt x="8" y="8"/>
                  </a:cubicBezTo>
                  <a:cubicBezTo>
                    <a:pt x="8" y="8"/>
                    <a:pt x="9" y="8"/>
                    <a:pt x="9" y="8"/>
                  </a:cubicBezTo>
                  <a:cubicBezTo>
                    <a:pt x="10" y="8"/>
                    <a:pt x="10" y="8"/>
                    <a:pt x="10" y="8"/>
                  </a:cubicBezTo>
                  <a:cubicBezTo>
                    <a:pt x="13" y="7"/>
                    <a:pt x="15" y="6"/>
                    <a:pt x="14" y="2"/>
                  </a:cubicBezTo>
                  <a:cubicBezTo>
                    <a:pt x="14" y="0"/>
                    <a:pt x="12" y="0"/>
                    <a:pt x="11" y="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59" name="Freeform 8">
              <a:extLst>
                <a:ext uri="{FF2B5EF4-FFF2-40B4-BE49-F238E27FC236}">
                  <a16:creationId xmlns:a16="http://schemas.microsoft.com/office/drawing/2014/main" id="{77ABA484-0D2F-48D7-BFDC-C4A389660833}"/>
                </a:ext>
              </a:extLst>
            </p:cNvPr>
            <p:cNvSpPr>
              <a:spLocks/>
            </p:cNvSpPr>
            <p:nvPr/>
          </p:nvSpPr>
          <p:spPr bwMode="auto">
            <a:xfrm>
              <a:off x="3944" y="3158"/>
              <a:ext cx="54" cy="22"/>
            </a:xfrm>
            <a:custGeom>
              <a:avLst/>
              <a:gdLst>
                <a:gd name="T0" fmla="*/ 21 w 22"/>
                <a:gd name="T1" fmla="*/ 4 h 9"/>
                <a:gd name="T2" fmla="*/ 21 w 22"/>
                <a:gd name="T3" fmla="*/ 3 h 9"/>
                <a:gd name="T4" fmla="*/ 20 w 22"/>
                <a:gd name="T5" fmla="*/ 2 h 9"/>
                <a:gd name="T6" fmla="*/ 18 w 22"/>
                <a:gd name="T7" fmla="*/ 2 h 9"/>
                <a:gd name="T8" fmla="*/ 16 w 22"/>
                <a:gd name="T9" fmla="*/ 1 h 9"/>
                <a:gd name="T10" fmla="*/ 13 w 22"/>
                <a:gd name="T11" fmla="*/ 0 h 9"/>
                <a:gd name="T12" fmla="*/ 12 w 22"/>
                <a:gd name="T13" fmla="*/ 0 h 9"/>
                <a:gd name="T14" fmla="*/ 9 w 22"/>
                <a:gd name="T15" fmla="*/ 1 h 9"/>
                <a:gd name="T16" fmla="*/ 8 w 22"/>
                <a:gd name="T17" fmla="*/ 2 h 9"/>
                <a:gd name="T18" fmla="*/ 8 w 22"/>
                <a:gd name="T19" fmla="*/ 2 h 9"/>
                <a:gd name="T20" fmla="*/ 1 w 22"/>
                <a:gd name="T21" fmla="*/ 5 h 9"/>
                <a:gd name="T22" fmla="*/ 3 w 22"/>
                <a:gd name="T23" fmla="*/ 8 h 9"/>
                <a:gd name="T24" fmla="*/ 7 w 22"/>
                <a:gd name="T25" fmla="*/ 9 h 9"/>
                <a:gd name="T26" fmla="*/ 10 w 22"/>
                <a:gd name="T27" fmla="*/ 8 h 9"/>
                <a:gd name="T28" fmla="*/ 11 w 22"/>
                <a:gd name="T29" fmla="*/ 8 h 9"/>
                <a:gd name="T30" fmla="*/ 14 w 22"/>
                <a:gd name="T31" fmla="*/ 8 h 9"/>
                <a:gd name="T32" fmla="*/ 15 w 22"/>
                <a:gd name="T33" fmla="*/ 8 h 9"/>
                <a:gd name="T34" fmla="*/ 16 w 22"/>
                <a:gd name="T35" fmla="*/ 8 h 9"/>
                <a:gd name="T36" fmla="*/ 18 w 22"/>
                <a:gd name="T37" fmla="*/ 8 h 9"/>
                <a:gd name="T38" fmla="*/ 21 w 22"/>
                <a:gd name="T39" fmla="*/ 7 h 9"/>
                <a:gd name="T40" fmla="*/ 21 w 22"/>
                <a:gd name="T4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9">
                  <a:moveTo>
                    <a:pt x="21" y="4"/>
                  </a:moveTo>
                  <a:cubicBezTo>
                    <a:pt x="21" y="3"/>
                    <a:pt x="21" y="3"/>
                    <a:pt x="21" y="3"/>
                  </a:cubicBezTo>
                  <a:cubicBezTo>
                    <a:pt x="20" y="2"/>
                    <a:pt x="20" y="2"/>
                    <a:pt x="20" y="2"/>
                  </a:cubicBezTo>
                  <a:cubicBezTo>
                    <a:pt x="20" y="2"/>
                    <a:pt x="19" y="2"/>
                    <a:pt x="18" y="2"/>
                  </a:cubicBezTo>
                  <a:cubicBezTo>
                    <a:pt x="17" y="1"/>
                    <a:pt x="17" y="1"/>
                    <a:pt x="16" y="1"/>
                  </a:cubicBezTo>
                  <a:cubicBezTo>
                    <a:pt x="16" y="0"/>
                    <a:pt x="14" y="0"/>
                    <a:pt x="13" y="0"/>
                  </a:cubicBezTo>
                  <a:cubicBezTo>
                    <a:pt x="12" y="0"/>
                    <a:pt x="12" y="0"/>
                    <a:pt x="12" y="0"/>
                  </a:cubicBezTo>
                  <a:cubicBezTo>
                    <a:pt x="11" y="0"/>
                    <a:pt x="10" y="1"/>
                    <a:pt x="9" y="1"/>
                  </a:cubicBezTo>
                  <a:cubicBezTo>
                    <a:pt x="9" y="2"/>
                    <a:pt x="9" y="2"/>
                    <a:pt x="8" y="2"/>
                  </a:cubicBezTo>
                  <a:cubicBezTo>
                    <a:pt x="8" y="2"/>
                    <a:pt x="8" y="2"/>
                    <a:pt x="8" y="2"/>
                  </a:cubicBezTo>
                  <a:cubicBezTo>
                    <a:pt x="4" y="2"/>
                    <a:pt x="1" y="3"/>
                    <a:pt x="1" y="5"/>
                  </a:cubicBezTo>
                  <a:cubicBezTo>
                    <a:pt x="0" y="7"/>
                    <a:pt x="3" y="8"/>
                    <a:pt x="3" y="8"/>
                  </a:cubicBezTo>
                  <a:cubicBezTo>
                    <a:pt x="4" y="8"/>
                    <a:pt x="6" y="9"/>
                    <a:pt x="7" y="9"/>
                  </a:cubicBezTo>
                  <a:cubicBezTo>
                    <a:pt x="8" y="9"/>
                    <a:pt x="9" y="8"/>
                    <a:pt x="10" y="8"/>
                  </a:cubicBezTo>
                  <a:cubicBezTo>
                    <a:pt x="11" y="8"/>
                    <a:pt x="11" y="8"/>
                    <a:pt x="11" y="8"/>
                  </a:cubicBezTo>
                  <a:cubicBezTo>
                    <a:pt x="12" y="8"/>
                    <a:pt x="13" y="8"/>
                    <a:pt x="14" y="8"/>
                  </a:cubicBezTo>
                  <a:cubicBezTo>
                    <a:pt x="14" y="8"/>
                    <a:pt x="15" y="8"/>
                    <a:pt x="15" y="8"/>
                  </a:cubicBezTo>
                  <a:cubicBezTo>
                    <a:pt x="16" y="8"/>
                    <a:pt x="16" y="8"/>
                    <a:pt x="16" y="8"/>
                  </a:cubicBezTo>
                  <a:cubicBezTo>
                    <a:pt x="16" y="8"/>
                    <a:pt x="17" y="8"/>
                    <a:pt x="18" y="8"/>
                  </a:cubicBezTo>
                  <a:cubicBezTo>
                    <a:pt x="19" y="8"/>
                    <a:pt x="20" y="8"/>
                    <a:pt x="21" y="7"/>
                  </a:cubicBezTo>
                  <a:cubicBezTo>
                    <a:pt x="21" y="6"/>
                    <a:pt x="22" y="5"/>
                    <a:pt x="21" y="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0" name="Freeform 9">
              <a:extLst>
                <a:ext uri="{FF2B5EF4-FFF2-40B4-BE49-F238E27FC236}">
                  <a16:creationId xmlns:a16="http://schemas.microsoft.com/office/drawing/2014/main" id="{B9925FEF-1E5D-4285-8104-913A66D4BED8}"/>
                </a:ext>
              </a:extLst>
            </p:cNvPr>
            <p:cNvSpPr>
              <a:spLocks/>
            </p:cNvSpPr>
            <p:nvPr/>
          </p:nvSpPr>
          <p:spPr bwMode="auto">
            <a:xfrm>
              <a:off x="3541" y="2306"/>
              <a:ext cx="100" cy="66"/>
            </a:xfrm>
            <a:custGeom>
              <a:avLst/>
              <a:gdLst>
                <a:gd name="T0" fmla="*/ 40 w 41"/>
                <a:gd name="T1" fmla="*/ 7 h 27"/>
                <a:gd name="T2" fmla="*/ 33 w 41"/>
                <a:gd name="T3" fmla="*/ 1 h 27"/>
                <a:gd name="T4" fmla="*/ 10 w 41"/>
                <a:gd name="T5" fmla="*/ 0 h 27"/>
                <a:gd name="T6" fmla="*/ 3 w 41"/>
                <a:gd name="T7" fmla="*/ 0 h 27"/>
                <a:gd name="T8" fmla="*/ 3 w 41"/>
                <a:gd name="T9" fmla="*/ 2 h 27"/>
                <a:gd name="T10" fmla="*/ 2 w 41"/>
                <a:gd name="T11" fmla="*/ 8 h 27"/>
                <a:gd name="T12" fmla="*/ 1 w 41"/>
                <a:gd name="T13" fmla="*/ 12 h 27"/>
                <a:gd name="T14" fmla="*/ 1 w 41"/>
                <a:gd name="T15" fmla="*/ 21 h 27"/>
                <a:gd name="T16" fmla="*/ 1 w 41"/>
                <a:gd name="T17" fmla="*/ 25 h 27"/>
                <a:gd name="T18" fmla="*/ 38 w 41"/>
                <a:gd name="T19" fmla="*/ 27 h 27"/>
                <a:gd name="T20" fmla="*/ 38 w 41"/>
                <a:gd name="T21" fmla="*/ 25 h 27"/>
                <a:gd name="T22" fmla="*/ 40 w 41"/>
                <a:gd name="T23" fmla="*/ 15 h 27"/>
                <a:gd name="T24" fmla="*/ 41 w 41"/>
                <a:gd name="T25" fmla="*/ 13 h 27"/>
                <a:gd name="T26" fmla="*/ 40 w 41"/>
                <a:gd name="T2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27">
                  <a:moveTo>
                    <a:pt x="40" y="7"/>
                  </a:moveTo>
                  <a:cubicBezTo>
                    <a:pt x="38" y="3"/>
                    <a:pt x="37" y="1"/>
                    <a:pt x="33" y="1"/>
                  </a:cubicBezTo>
                  <a:cubicBezTo>
                    <a:pt x="25" y="1"/>
                    <a:pt x="17" y="1"/>
                    <a:pt x="10" y="0"/>
                  </a:cubicBezTo>
                  <a:cubicBezTo>
                    <a:pt x="3" y="0"/>
                    <a:pt x="3" y="0"/>
                    <a:pt x="3" y="0"/>
                  </a:cubicBezTo>
                  <a:cubicBezTo>
                    <a:pt x="3" y="2"/>
                    <a:pt x="3" y="2"/>
                    <a:pt x="3" y="2"/>
                  </a:cubicBezTo>
                  <a:cubicBezTo>
                    <a:pt x="3" y="4"/>
                    <a:pt x="2" y="6"/>
                    <a:pt x="2" y="8"/>
                  </a:cubicBezTo>
                  <a:cubicBezTo>
                    <a:pt x="1" y="9"/>
                    <a:pt x="1" y="11"/>
                    <a:pt x="1" y="12"/>
                  </a:cubicBezTo>
                  <a:cubicBezTo>
                    <a:pt x="0" y="15"/>
                    <a:pt x="0" y="18"/>
                    <a:pt x="1" y="21"/>
                  </a:cubicBezTo>
                  <a:cubicBezTo>
                    <a:pt x="1" y="25"/>
                    <a:pt x="1" y="25"/>
                    <a:pt x="1" y="25"/>
                  </a:cubicBezTo>
                  <a:cubicBezTo>
                    <a:pt x="38" y="27"/>
                    <a:pt x="38" y="27"/>
                    <a:pt x="38" y="27"/>
                  </a:cubicBezTo>
                  <a:cubicBezTo>
                    <a:pt x="38" y="25"/>
                    <a:pt x="38" y="25"/>
                    <a:pt x="38" y="25"/>
                  </a:cubicBezTo>
                  <a:cubicBezTo>
                    <a:pt x="38" y="21"/>
                    <a:pt x="39" y="18"/>
                    <a:pt x="40" y="15"/>
                  </a:cubicBezTo>
                  <a:cubicBezTo>
                    <a:pt x="41" y="13"/>
                    <a:pt x="41" y="13"/>
                    <a:pt x="41" y="13"/>
                  </a:cubicBezTo>
                  <a:cubicBezTo>
                    <a:pt x="41" y="11"/>
                    <a:pt x="41" y="9"/>
                    <a:pt x="40" y="7"/>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1" name="Freeform 10">
              <a:extLst>
                <a:ext uri="{FF2B5EF4-FFF2-40B4-BE49-F238E27FC236}">
                  <a16:creationId xmlns:a16="http://schemas.microsoft.com/office/drawing/2014/main" id="{1544157C-8076-4A7B-9F55-7F5C4AEA8859}"/>
                </a:ext>
              </a:extLst>
            </p:cNvPr>
            <p:cNvSpPr>
              <a:spLocks/>
            </p:cNvSpPr>
            <p:nvPr/>
          </p:nvSpPr>
          <p:spPr bwMode="auto">
            <a:xfrm>
              <a:off x="3539" y="722"/>
              <a:ext cx="759" cy="1013"/>
            </a:xfrm>
            <a:custGeom>
              <a:avLst/>
              <a:gdLst>
                <a:gd name="T0" fmla="*/ 303 w 311"/>
                <a:gd name="T1" fmla="*/ 78 h 415"/>
                <a:gd name="T2" fmla="*/ 299 w 311"/>
                <a:gd name="T3" fmla="*/ 80 h 415"/>
                <a:gd name="T4" fmla="*/ 288 w 311"/>
                <a:gd name="T5" fmla="*/ 78 h 415"/>
                <a:gd name="T6" fmla="*/ 267 w 311"/>
                <a:gd name="T7" fmla="*/ 69 h 415"/>
                <a:gd name="T8" fmla="*/ 248 w 311"/>
                <a:gd name="T9" fmla="*/ 60 h 415"/>
                <a:gd name="T10" fmla="*/ 229 w 311"/>
                <a:gd name="T11" fmla="*/ 59 h 415"/>
                <a:gd name="T12" fmla="*/ 225 w 311"/>
                <a:gd name="T13" fmla="*/ 64 h 415"/>
                <a:gd name="T14" fmla="*/ 205 w 311"/>
                <a:gd name="T15" fmla="*/ 71 h 415"/>
                <a:gd name="T16" fmla="*/ 203 w 311"/>
                <a:gd name="T17" fmla="*/ 70 h 415"/>
                <a:gd name="T18" fmla="*/ 199 w 311"/>
                <a:gd name="T19" fmla="*/ 58 h 415"/>
                <a:gd name="T20" fmla="*/ 187 w 311"/>
                <a:gd name="T21" fmla="*/ 79 h 415"/>
                <a:gd name="T22" fmla="*/ 177 w 311"/>
                <a:gd name="T23" fmla="*/ 85 h 415"/>
                <a:gd name="T24" fmla="*/ 192 w 311"/>
                <a:gd name="T25" fmla="*/ 49 h 415"/>
                <a:gd name="T26" fmla="*/ 185 w 311"/>
                <a:gd name="T27" fmla="*/ 42 h 415"/>
                <a:gd name="T28" fmla="*/ 181 w 311"/>
                <a:gd name="T29" fmla="*/ 31 h 415"/>
                <a:gd name="T30" fmla="*/ 173 w 311"/>
                <a:gd name="T31" fmla="*/ 23 h 415"/>
                <a:gd name="T32" fmla="*/ 166 w 311"/>
                <a:gd name="T33" fmla="*/ 18 h 415"/>
                <a:gd name="T34" fmla="*/ 156 w 311"/>
                <a:gd name="T35" fmla="*/ 13 h 415"/>
                <a:gd name="T36" fmla="*/ 150 w 311"/>
                <a:gd name="T37" fmla="*/ 18 h 415"/>
                <a:gd name="T38" fmla="*/ 148 w 311"/>
                <a:gd name="T39" fmla="*/ 22 h 415"/>
                <a:gd name="T40" fmla="*/ 137 w 311"/>
                <a:gd name="T41" fmla="*/ 6 h 415"/>
                <a:gd name="T42" fmla="*/ 125 w 311"/>
                <a:gd name="T43" fmla="*/ 3 h 415"/>
                <a:gd name="T44" fmla="*/ 114 w 311"/>
                <a:gd name="T45" fmla="*/ 2 h 415"/>
                <a:gd name="T46" fmla="*/ 106 w 311"/>
                <a:gd name="T47" fmla="*/ 26 h 415"/>
                <a:gd name="T48" fmla="*/ 101 w 311"/>
                <a:gd name="T49" fmla="*/ 46 h 415"/>
                <a:gd name="T50" fmla="*/ 88 w 311"/>
                <a:gd name="T51" fmla="*/ 74 h 415"/>
                <a:gd name="T52" fmla="*/ 77 w 311"/>
                <a:gd name="T53" fmla="*/ 98 h 415"/>
                <a:gd name="T54" fmla="*/ 65 w 311"/>
                <a:gd name="T55" fmla="*/ 122 h 415"/>
                <a:gd name="T56" fmla="*/ 55 w 311"/>
                <a:gd name="T57" fmla="*/ 133 h 415"/>
                <a:gd name="T58" fmla="*/ 43 w 311"/>
                <a:gd name="T59" fmla="*/ 152 h 415"/>
                <a:gd name="T60" fmla="*/ 37 w 311"/>
                <a:gd name="T61" fmla="*/ 153 h 415"/>
                <a:gd name="T62" fmla="*/ 8 w 311"/>
                <a:gd name="T63" fmla="*/ 171 h 415"/>
                <a:gd name="T64" fmla="*/ 5 w 311"/>
                <a:gd name="T65" fmla="*/ 178 h 415"/>
                <a:gd name="T66" fmla="*/ 12 w 311"/>
                <a:gd name="T67" fmla="*/ 179 h 415"/>
                <a:gd name="T68" fmla="*/ 22 w 311"/>
                <a:gd name="T69" fmla="*/ 182 h 415"/>
                <a:gd name="T70" fmla="*/ 36 w 311"/>
                <a:gd name="T71" fmla="*/ 190 h 415"/>
                <a:gd name="T72" fmla="*/ 49 w 311"/>
                <a:gd name="T73" fmla="*/ 219 h 415"/>
                <a:gd name="T74" fmla="*/ 48 w 311"/>
                <a:gd name="T75" fmla="*/ 240 h 415"/>
                <a:gd name="T76" fmla="*/ 37 w 311"/>
                <a:gd name="T77" fmla="*/ 270 h 415"/>
                <a:gd name="T78" fmla="*/ 42 w 311"/>
                <a:gd name="T79" fmla="*/ 274 h 415"/>
                <a:gd name="T80" fmla="*/ 44 w 311"/>
                <a:gd name="T81" fmla="*/ 278 h 415"/>
                <a:gd name="T82" fmla="*/ 53 w 311"/>
                <a:gd name="T83" fmla="*/ 298 h 415"/>
                <a:gd name="T84" fmla="*/ 74 w 311"/>
                <a:gd name="T85" fmla="*/ 306 h 415"/>
                <a:gd name="T86" fmla="*/ 88 w 311"/>
                <a:gd name="T87" fmla="*/ 325 h 415"/>
                <a:gd name="T88" fmla="*/ 69 w 311"/>
                <a:gd name="T89" fmla="*/ 343 h 415"/>
                <a:gd name="T90" fmla="*/ 61 w 311"/>
                <a:gd name="T91" fmla="*/ 354 h 415"/>
                <a:gd name="T92" fmla="*/ 63 w 311"/>
                <a:gd name="T93" fmla="*/ 357 h 415"/>
                <a:gd name="T94" fmla="*/ 72 w 311"/>
                <a:gd name="T95" fmla="*/ 365 h 415"/>
                <a:gd name="T96" fmla="*/ 82 w 311"/>
                <a:gd name="T97" fmla="*/ 384 h 415"/>
                <a:gd name="T98" fmla="*/ 86 w 311"/>
                <a:gd name="T99" fmla="*/ 397 h 415"/>
                <a:gd name="T100" fmla="*/ 107 w 311"/>
                <a:gd name="T101" fmla="*/ 413 h 415"/>
                <a:gd name="T102" fmla="*/ 116 w 311"/>
                <a:gd name="T103" fmla="*/ 385 h 415"/>
                <a:gd name="T104" fmla="*/ 130 w 311"/>
                <a:gd name="T105" fmla="*/ 312 h 415"/>
                <a:gd name="T106" fmla="*/ 190 w 311"/>
                <a:gd name="T107" fmla="*/ 269 h 415"/>
                <a:gd name="T108" fmla="*/ 222 w 311"/>
                <a:gd name="T109" fmla="*/ 259 h 415"/>
                <a:gd name="T110" fmla="*/ 235 w 311"/>
                <a:gd name="T111" fmla="*/ 258 h 415"/>
                <a:gd name="T112" fmla="*/ 245 w 311"/>
                <a:gd name="T113" fmla="*/ 260 h 415"/>
                <a:gd name="T114" fmla="*/ 244 w 311"/>
                <a:gd name="T115" fmla="*/ 223 h 415"/>
                <a:gd name="T116" fmla="*/ 259 w 311"/>
                <a:gd name="T117" fmla="*/ 193 h 415"/>
                <a:gd name="T118" fmla="*/ 255 w 311"/>
                <a:gd name="T119" fmla="*/ 156 h 415"/>
                <a:gd name="T120" fmla="*/ 256 w 311"/>
                <a:gd name="T121" fmla="*/ 139 h 415"/>
                <a:gd name="T122" fmla="*/ 269 w 311"/>
                <a:gd name="T123" fmla="*/ 115 h 415"/>
                <a:gd name="T124" fmla="*/ 300 w 311"/>
                <a:gd name="T125" fmla="*/ 9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415">
                  <a:moveTo>
                    <a:pt x="308" y="81"/>
                  </a:moveTo>
                  <a:cubicBezTo>
                    <a:pt x="308" y="80"/>
                    <a:pt x="308" y="80"/>
                    <a:pt x="308" y="80"/>
                  </a:cubicBezTo>
                  <a:cubicBezTo>
                    <a:pt x="307" y="79"/>
                    <a:pt x="307" y="79"/>
                    <a:pt x="307" y="79"/>
                  </a:cubicBezTo>
                  <a:cubicBezTo>
                    <a:pt x="305" y="79"/>
                    <a:pt x="304" y="78"/>
                    <a:pt x="303" y="78"/>
                  </a:cubicBezTo>
                  <a:cubicBezTo>
                    <a:pt x="302" y="79"/>
                    <a:pt x="302" y="79"/>
                    <a:pt x="302" y="79"/>
                  </a:cubicBezTo>
                  <a:cubicBezTo>
                    <a:pt x="302" y="79"/>
                    <a:pt x="302" y="79"/>
                    <a:pt x="302" y="79"/>
                  </a:cubicBezTo>
                  <a:cubicBezTo>
                    <a:pt x="301" y="79"/>
                    <a:pt x="300" y="80"/>
                    <a:pt x="300" y="80"/>
                  </a:cubicBezTo>
                  <a:cubicBezTo>
                    <a:pt x="299" y="80"/>
                    <a:pt x="299" y="80"/>
                    <a:pt x="299" y="80"/>
                  </a:cubicBezTo>
                  <a:cubicBezTo>
                    <a:pt x="299" y="80"/>
                    <a:pt x="298" y="80"/>
                    <a:pt x="298" y="80"/>
                  </a:cubicBezTo>
                  <a:cubicBezTo>
                    <a:pt x="298" y="80"/>
                    <a:pt x="297" y="80"/>
                    <a:pt x="297" y="80"/>
                  </a:cubicBezTo>
                  <a:cubicBezTo>
                    <a:pt x="296" y="80"/>
                    <a:pt x="294" y="80"/>
                    <a:pt x="292" y="79"/>
                  </a:cubicBezTo>
                  <a:cubicBezTo>
                    <a:pt x="291" y="79"/>
                    <a:pt x="289" y="79"/>
                    <a:pt x="288" y="78"/>
                  </a:cubicBezTo>
                  <a:cubicBezTo>
                    <a:pt x="286" y="78"/>
                    <a:pt x="284" y="78"/>
                    <a:pt x="282" y="77"/>
                  </a:cubicBezTo>
                  <a:cubicBezTo>
                    <a:pt x="280" y="76"/>
                    <a:pt x="278" y="75"/>
                    <a:pt x="276" y="73"/>
                  </a:cubicBezTo>
                  <a:cubicBezTo>
                    <a:pt x="275" y="73"/>
                    <a:pt x="274" y="72"/>
                    <a:pt x="273" y="71"/>
                  </a:cubicBezTo>
                  <a:cubicBezTo>
                    <a:pt x="271" y="70"/>
                    <a:pt x="269" y="69"/>
                    <a:pt x="267" y="69"/>
                  </a:cubicBezTo>
                  <a:cubicBezTo>
                    <a:pt x="266" y="68"/>
                    <a:pt x="264" y="68"/>
                    <a:pt x="263" y="67"/>
                  </a:cubicBezTo>
                  <a:cubicBezTo>
                    <a:pt x="262" y="66"/>
                    <a:pt x="261" y="65"/>
                    <a:pt x="259" y="65"/>
                  </a:cubicBezTo>
                  <a:cubicBezTo>
                    <a:pt x="257" y="63"/>
                    <a:pt x="255" y="62"/>
                    <a:pt x="252" y="61"/>
                  </a:cubicBezTo>
                  <a:cubicBezTo>
                    <a:pt x="251" y="61"/>
                    <a:pt x="249" y="60"/>
                    <a:pt x="248" y="60"/>
                  </a:cubicBezTo>
                  <a:cubicBezTo>
                    <a:pt x="244" y="58"/>
                    <a:pt x="241" y="57"/>
                    <a:pt x="237" y="57"/>
                  </a:cubicBezTo>
                  <a:cubicBezTo>
                    <a:pt x="237" y="57"/>
                    <a:pt x="237" y="57"/>
                    <a:pt x="237" y="57"/>
                  </a:cubicBezTo>
                  <a:cubicBezTo>
                    <a:pt x="236" y="56"/>
                    <a:pt x="235" y="56"/>
                    <a:pt x="234" y="56"/>
                  </a:cubicBezTo>
                  <a:cubicBezTo>
                    <a:pt x="231" y="56"/>
                    <a:pt x="230" y="58"/>
                    <a:pt x="229" y="59"/>
                  </a:cubicBezTo>
                  <a:cubicBezTo>
                    <a:pt x="229" y="60"/>
                    <a:pt x="229" y="61"/>
                    <a:pt x="229" y="62"/>
                  </a:cubicBezTo>
                  <a:cubicBezTo>
                    <a:pt x="229" y="62"/>
                    <a:pt x="229" y="63"/>
                    <a:pt x="229" y="63"/>
                  </a:cubicBezTo>
                  <a:cubicBezTo>
                    <a:pt x="229" y="63"/>
                    <a:pt x="227" y="64"/>
                    <a:pt x="226" y="64"/>
                  </a:cubicBezTo>
                  <a:cubicBezTo>
                    <a:pt x="225" y="64"/>
                    <a:pt x="225" y="64"/>
                    <a:pt x="225" y="64"/>
                  </a:cubicBezTo>
                  <a:cubicBezTo>
                    <a:pt x="222" y="64"/>
                    <a:pt x="220" y="64"/>
                    <a:pt x="217" y="66"/>
                  </a:cubicBezTo>
                  <a:cubicBezTo>
                    <a:pt x="215" y="67"/>
                    <a:pt x="214" y="67"/>
                    <a:pt x="212" y="68"/>
                  </a:cubicBezTo>
                  <a:cubicBezTo>
                    <a:pt x="211" y="68"/>
                    <a:pt x="210" y="68"/>
                    <a:pt x="210" y="68"/>
                  </a:cubicBezTo>
                  <a:cubicBezTo>
                    <a:pt x="207" y="69"/>
                    <a:pt x="206" y="70"/>
                    <a:pt x="205" y="71"/>
                  </a:cubicBezTo>
                  <a:cubicBezTo>
                    <a:pt x="204" y="72"/>
                    <a:pt x="204" y="72"/>
                    <a:pt x="203" y="73"/>
                  </a:cubicBezTo>
                  <a:cubicBezTo>
                    <a:pt x="203" y="73"/>
                    <a:pt x="202" y="74"/>
                    <a:pt x="201" y="74"/>
                  </a:cubicBezTo>
                  <a:cubicBezTo>
                    <a:pt x="201" y="75"/>
                    <a:pt x="200" y="76"/>
                    <a:pt x="200" y="76"/>
                  </a:cubicBezTo>
                  <a:cubicBezTo>
                    <a:pt x="200" y="73"/>
                    <a:pt x="201" y="72"/>
                    <a:pt x="203" y="70"/>
                  </a:cubicBezTo>
                  <a:cubicBezTo>
                    <a:pt x="204" y="69"/>
                    <a:pt x="204" y="69"/>
                    <a:pt x="204" y="69"/>
                  </a:cubicBezTo>
                  <a:cubicBezTo>
                    <a:pt x="207" y="66"/>
                    <a:pt x="207" y="63"/>
                    <a:pt x="206" y="61"/>
                  </a:cubicBezTo>
                  <a:cubicBezTo>
                    <a:pt x="206" y="59"/>
                    <a:pt x="204" y="58"/>
                    <a:pt x="201" y="58"/>
                  </a:cubicBezTo>
                  <a:cubicBezTo>
                    <a:pt x="201" y="58"/>
                    <a:pt x="200" y="58"/>
                    <a:pt x="199" y="58"/>
                  </a:cubicBezTo>
                  <a:cubicBezTo>
                    <a:pt x="195" y="59"/>
                    <a:pt x="192" y="62"/>
                    <a:pt x="191" y="68"/>
                  </a:cubicBezTo>
                  <a:cubicBezTo>
                    <a:pt x="190" y="70"/>
                    <a:pt x="189" y="72"/>
                    <a:pt x="189" y="75"/>
                  </a:cubicBezTo>
                  <a:cubicBezTo>
                    <a:pt x="188" y="76"/>
                    <a:pt x="188" y="77"/>
                    <a:pt x="187" y="78"/>
                  </a:cubicBezTo>
                  <a:cubicBezTo>
                    <a:pt x="187" y="79"/>
                    <a:pt x="187" y="79"/>
                    <a:pt x="187" y="79"/>
                  </a:cubicBezTo>
                  <a:cubicBezTo>
                    <a:pt x="186" y="83"/>
                    <a:pt x="185" y="84"/>
                    <a:pt x="182" y="85"/>
                  </a:cubicBezTo>
                  <a:cubicBezTo>
                    <a:pt x="180" y="87"/>
                    <a:pt x="179" y="87"/>
                    <a:pt x="178" y="87"/>
                  </a:cubicBezTo>
                  <a:cubicBezTo>
                    <a:pt x="178" y="87"/>
                    <a:pt x="178" y="87"/>
                    <a:pt x="178" y="87"/>
                  </a:cubicBezTo>
                  <a:cubicBezTo>
                    <a:pt x="178" y="87"/>
                    <a:pt x="177" y="87"/>
                    <a:pt x="177" y="85"/>
                  </a:cubicBezTo>
                  <a:cubicBezTo>
                    <a:pt x="177" y="80"/>
                    <a:pt x="179" y="73"/>
                    <a:pt x="184" y="65"/>
                  </a:cubicBezTo>
                  <a:cubicBezTo>
                    <a:pt x="185" y="63"/>
                    <a:pt x="186" y="63"/>
                    <a:pt x="187" y="62"/>
                  </a:cubicBezTo>
                  <a:cubicBezTo>
                    <a:pt x="189" y="61"/>
                    <a:pt x="191" y="60"/>
                    <a:pt x="192" y="59"/>
                  </a:cubicBezTo>
                  <a:cubicBezTo>
                    <a:pt x="194" y="56"/>
                    <a:pt x="194" y="52"/>
                    <a:pt x="192" y="49"/>
                  </a:cubicBezTo>
                  <a:cubicBezTo>
                    <a:pt x="191" y="47"/>
                    <a:pt x="189" y="46"/>
                    <a:pt x="187" y="46"/>
                  </a:cubicBezTo>
                  <a:cubicBezTo>
                    <a:pt x="186" y="46"/>
                    <a:pt x="185" y="47"/>
                    <a:pt x="184" y="47"/>
                  </a:cubicBezTo>
                  <a:cubicBezTo>
                    <a:pt x="184" y="46"/>
                    <a:pt x="184" y="46"/>
                    <a:pt x="184" y="46"/>
                  </a:cubicBezTo>
                  <a:cubicBezTo>
                    <a:pt x="185" y="45"/>
                    <a:pt x="185" y="44"/>
                    <a:pt x="185" y="42"/>
                  </a:cubicBezTo>
                  <a:cubicBezTo>
                    <a:pt x="185" y="40"/>
                    <a:pt x="185" y="37"/>
                    <a:pt x="184" y="35"/>
                  </a:cubicBezTo>
                  <a:cubicBezTo>
                    <a:pt x="184" y="34"/>
                    <a:pt x="183" y="34"/>
                    <a:pt x="182" y="33"/>
                  </a:cubicBezTo>
                  <a:cubicBezTo>
                    <a:pt x="182" y="33"/>
                    <a:pt x="181" y="32"/>
                    <a:pt x="181" y="32"/>
                  </a:cubicBezTo>
                  <a:cubicBezTo>
                    <a:pt x="181" y="31"/>
                    <a:pt x="181" y="31"/>
                    <a:pt x="181" y="31"/>
                  </a:cubicBezTo>
                  <a:cubicBezTo>
                    <a:pt x="180" y="31"/>
                    <a:pt x="180" y="31"/>
                    <a:pt x="180" y="31"/>
                  </a:cubicBezTo>
                  <a:cubicBezTo>
                    <a:pt x="178" y="30"/>
                    <a:pt x="176" y="28"/>
                    <a:pt x="174" y="27"/>
                  </a:cubicBezTo>
                  <a:cubicBezTo>
                    <a:pt x="174" y="27"/>
                    <a:pt x="174" y="26"/>
                    <a:pt x="174" y="26"/>
                  </a:cubicBezTo>
                  <a:cubicBezTo>
                    <a:pt x="174" y="25"/>
                    <a:pt x="174" y="24"/>
                    <a:pt x="173" y="23"/>
                  </a:cubicBezTo>
                  <a:cubicBezTo>
                    <a:pt x="172" y="22"/>
                    <a:pt x="171" y="22"/>
                    <a:pt x="170" y="21"/>
                  </a:cubicBezTo>
                  <a:cubicBezTo>
                    <a:pt x="170" y="21"/>
                    <a:pt x="169" y="21"/>
                    <a:pt x="169" y="20"/>
                  </a:cubicBezTo>
                  <a:cubicBezTo>
                    <a:pt x="169" y="20"/>
                    <a:pt x="168" y="20"/>
                    <a:pt x="168" y="20"/>
                  </a:cubicBezTo>
                  <a:cubicBezTo>
                    <a:pt x="167" y="19"/>
                    <a:pt x="166" y="19"/>
                    <a:pt x="166" y="18"/>
                  </a:cubicBezTo>
                  <a:cubicBezTo>
                    <a:pt x="166" y="18"/>
                    <a:pt x="166" y="18"/>
                    <a:pt x="166" y="18"/>
                  </a:cubicBezTo>
                  <a:cubicBezTo>
                    <a:pt x="166" y="17"/>
                    <a:pt x="165" y="16"/>
                    <a:pt x="165" y="16"/>
                  </a:cubicBezTo>
                  <a:cubicBezTo>
                    <a:pt x="163" y="14"/>
                    <a:pt x="161" y="12"/>
                    <a:pt x="159" y="12"/>
                  </a:cubicBezTo>
                  <a:cubicBezTo>
                    <a:pt x="158" y="12"/>
                    <a:pt x="157" y="13"/>
                    <a:pt x="156" y="13"/>
                  </a:cubicBezTo>
                  <a:cubicBezTo>
                    <a:pt x="155" y="14"/>
                    <a:pt x="155" y="14"/>
                    <a:pt x="154" y="15"/>
                  </a:cubicBezTo>
                  <a:cubicBezTo>
                    <a:pt x="154" y="15"/>
                    <a:pt x="153" y="15"/>
                    <a:pt x="153" y="16"/>
                  </a:cubicBezTo>
                  <a:cubicBezTo>
                    <a:pt x="153" y="16"/>
                    <a:pt x="152" y="16"/>
                    <a:pt x="152" y="16"/>
                  </a:cubicBezTo>
                  <a:cubicBezTo>
                    <a:pt x="151" y="16"/>
                    <a:pt x="150" y="17"/>
                    <a:pt x="150" y="18"/>
                  </a:cubicBezTo>
                  <a:cubicBezTo>
                    <a:pt x="149" y="19"/>
                    <a:pt x="149" y="21"/>
                    <a:pt x="149" y="23"/>
                  </a:cubicBezTo>
                  <a:cubicBezTo>
                    <a:pt x="149" y="24"/>
                    <a:pt x="149" y="25"/>
                    <a:pt x="149" y="26"/>
                  </a:cubicBezTo>
                  <a:cubicBezTo>
                    <a:pt x="149" y="25"/>
                    <a:pt x="149" y="24"/>
                    <a:pt x="149" y="24"/>
                  </a:cubicBezTo>
                  <a:cubicBezTo>
                    <a:pt x="148" y="23"/>
                    <a:pt x="148" y="23"/>
                    <a:pt x="148" y="22"/>
                  </a:cubicBezTo>
                  <a:cubicBezTo>
                    <a:pt x="148" y="20"/>
                    <a:pt x="147" y="18"/>
                    <a:pt x="145" y="16"/>
                  </a:cubicBezTo>
                  <a:cubicBezTo>
                    <a:pt x="145" y="15"/>
                    <a:pt x="145" y="14"/>
                    <a:pt x="144" y="13"/>
                  </a:cubicBezTo>
                  <a:cubicBezTo>
                    <a:pt x="144" y="12"/>
                    <a:pt x="144" y="10"/>
                    <a:pt x="142" y="8"/>
                  </a:cubicBezTo>
                  <a:cubicBezTo>
                    <a:pt x="141" y="7"/>
                    <a:pt x="138" y="6"/>
                    <a:pt x="137" y="6"/>
                  </a:cubicBezTo>
                  <a:cubicBezTo>
                    <a:pt x="134" y="6"/>
                    <a:pt x="134" y="6"/>
                    <a:pt x="134" y="6"/>
                  </a:cubicBezTo>
                  <a:cubicBezTo>
                    <a:pt x="134" y="6"/>
                    <a:pt x="133" y="6"/>
                    <a:pt x="133" y="6"/>
                  </a:cubicBezTo>
                  <a:cubicBezTo>
                    <a:pt x="131" y="6"/>
                    <a:pt x="129" y="5"/>
                    <a:pt x="127" y="4"/>
                  </a:cubicBezTo>
                  <a:cubicBezTo>
                    <a:pt x="127" y="4"/>
                    <a:pt x="126" y="3"/>
                    <a:pt x="125" y="3"/>
                  </a:cubicBezTo>
                  <a:cubicBezTo>
                    <a:pt x="123" y="2"/>
                    <a:pt x="121" y="1"/>
                    <a:pt x="119" y="1"/>
                  </a:cubicBezTo>
                  <a:cubicBezTo>
                    <a:pt x="118" y="1"/>
                    <a:pt x="117" y="1"/>
                    <a:pt x="116" y="0"/>
                  </a:cubicBezTo>
                  <a:cubicBezTo>
                    <a:pt x="114" y="0"/>
                    <a:pt x="114" y="0"/>
                    <a:pt x="114" y="0"/>
                  </a:cubicBezTo>
                  <a:cubicBezTo>
                    <a:pt x="114" y="2"/>
                    <a:pt x="114" y="2"/>
                    <a:pt x="114" y="2"/>
                  </a:cubicBezTo>
                  <a:cubicBezTo>
                    <a:pt x="113" y="5"/>
                    <a:pt x="112" y="7"/>
                    <a:pt x="111" y="10"/>
                  </a:cubicBezTo>
                  <a:cubicBezTo>
                    <a:pt x="111" y="12"/>
                    <a:pt x="110" y="14"/>
                    <a:pt x="110" y="16"/>
                  </a:cubicBezTo>
                  <a:cubicBezTo>
                    <a:pt x="109" y="18"/>
                    <a:pt x="109" y="19"/>
                    <a:pt x="108" y="21"/>
                  </a:cubicBezTo>
                  <a:cubicBezTo>
                    <a:pt x="107" y="23"/>
                    <a:pt x="106" y="25"/>
                    <a:pt x="106" y="26"/>
                  </a:cubicBezTo>
                  <a:cubicBezTo>
                    <a:pt x="106" y="28"/>
                    <a:pt x="107" y="30"/>
                    <a:pt x="107" y="31"/>
                  </a:cubicBezTo>
                  <a:cubicBezTo>
                    <a:pt x="107" y="33"/>
                    <a:pt x="108" y="35"/>
                    <a:pt x="108" y="37"/>
                  </a:cubicBezTo>
                  <a:cubicBezTo>
                    <a:pt x="107" y="40"/>
                    <a:pt x="105" y="42"/>
                    <a:pt x="104" y="43"/>
                  </a:cubicBezTo>
                  <a:cubicBezTo>
                    <a:pt x="103" y="44"/>
                    <a:pt x="102" y="45"/>
                    <a:pt x="101" y="46"/>
                  </a:cubicBezTo>
                  <a:cubicBezTo>
                    <a:pt x="99" y="48"/>
                    <a:pt x="99" y="51"/>
                    <a:pt x="98" y="53"/>
                  </a:cubicBezTo>
                  <a:cubicBezTo>
                    <a:pt x="98" y="54"/>
                    <a:pt x="98" y="55"/>
                    <a:pt x="97" y="57"/>
                  </a:cubicBezTo>
                  <a:cubicBezTo>
                    <a:pt x="96" y="60"/>
                    <a:pt x="94" y="62"/>
                    <a:pt x="92" y="65"/>
                  </a:cubicBezTo>
                  <a:cubicBezTo>
                    <a:pt x="90" y="67"/>
                    <a:pt x="88" y="70"/>
                    <a:pt x="88" y="74"/>
                  </a:cubicBezTo>
                  <a:cubicBezTo>
                    <a:pt x="87" y="75"/>
                    <a:pt x="87" y="76"/>
                    <a:pt x="87" y="78"/>
                  </a:cubicBezTo>
                  <a:cubicBezTo>
                    <a:pt x="87" y="80"/>
                    <a:pt x="87" y="82"/>
                    <a:pt x="86" y="85"/>
                  </a:cubicBezTo>
                  <a:cubicBezTo>
                    <a:pt x="84" y="89"/>
                    <a:pt x="82" y="92"/>
                    <a:pt x="80" y="94"/>
                  </a:cubicBezTo>
                  <a:cubicBezTo>
                    <a:pt x="79" y="95"/>
                    <a:pt x="78" y="96"/>
                    <a:pt x="77" y="98"/>
                  </a:cubicBezTo>
                  <a:cubicBezTo>
                    <a:pt x="75" y="100"/>
                    <a:pt x="72" y="102"/>
                    <a:pt x="71" y="105"/>
                  </a:cubicBezTo>
                  <a:cubicBezTo>
                    <a:pt x="69" y="108"/>
                    <a:pt x="68" y="110"/>
                    <a:pt x="68" y="113"/>
                  </a:cubicBezTo>
                  <a:cubicBezTo>
                    <a:pt x="68" y="114"/>
                    <a:pt x="68" y="116"/>
                    <a:pt x="67" y="117"/>
                  </a:cubicBezTo>
                  <a:cubicBezTo>
                    <a:pt x="67" y="119"/>
                    <a:pt x="66" y="120"/>
                    <a:pt x="65" y="122"/>
                  </a:cubicBezTo>
                  <a:cubicBezTo>
                    <a:pt x="64" y="122"/>
                    <a:pt x="64" y="123"/>
                    <a:pt x="64" y="124"/>
                  </a:cubicBezTo>
                  <a:cubicBezTo>
                    <a:pt x="63" y="125"/>
                    <a:pt x="61" y="126"/>
                    <a:pt x="60" y="126"/>
                  </a:cubicBezTo>
                  <a:cubicBezTo>
                    <a:pt x="58" y="127"/>
                    <a:pt x="56" y="128"/>
                    <a:pt x="56" y="130"/>
                  </a:cubicBezTo>
                  <a:cubicBezTo>
                    <a:pt x="55" y="131"/>
                    <a:pt x="55" y="132"/>
                    <a:pt x="55" y="133"/>
                  </a:cubicBezTo>
                  <a:cubicBezTo>
                    <a:pt x="55" y="135"/>
                    <a:pt x="55" y="137"/>
                    <a:pt x="53" y="138"/>
                  </a:cubicBezTo>
                  <a:cubicBezTo>
                    <a:pt x="50" y="140"/>
                    <a:pt x="48" y="143"/>
                    <a:pt x="46" y="146"/>
                  </a:cubicBezTo>
                  <a:cubicBezTo>
                    <a:pt x="45" y="147"/>
                    <a:pt x="45" y="148"/>
                    <a:pt x="44" y="149"/>
                  </a:cubicBezTo>
                  <a:cubicBezTo>
                    <a:pt x="44" y="150"/>
                    <a:pt x="43" y="151"/>
                    <a:pt x="43" y="152"/>
                  </a:cubicBezTo>
                  <a:cubicBezTo>
                    <a:pt x="41" y="153"/>
                    <a:pt x="41" y="153"/>
                    <a:pt x="41" y="153"/>
                  </a:cubicBezTo>
                  <a:cubicBezTo>
                    <a:pt x="40" y="153"/>
                    <a:pt x="40" y="153"/>
                    <a:pt x="40" y="153"/>
                  </a:cubicBezTo>
                  <a:cubicBezTo>
                    <a:pt x="39" y="153"/>
                    <a:pt x="39" y="153"/>
                    <a:pt x="38" y="153"/>
                  </a:cubicBezTo>
                  <a:cubicBezTo>
                    <a:pt x="38" y="153"/>
                    <a:pt x="37" y="153"/>
                    <a:pt x="37" y="153"/>
                  </a:cubicBezTo>
                  <a:cubicBezTo>
                    <a:pt x="34" y="153"/>
                    <a:pt x="30" y="154"/>
                    <a:pt x="27" y="156"/>
                  </a:cubicBezTo>
                  <a:cubicBezTo>
                    <a:pt x="25" y="157"/>
                    <a:pt x="24" y="158"/>
                    <a:pt x="23" y="160"/>
                  </a:cubicBezTo>
                  <a:cubicBezTo>
                    <a:pt x="21" y="162"/>
                    <a:pt x="20" y="163"/>
                    <a:pt x="18" y="164"/>
                  </a:cubicBezTo>
                  <a:cubicBezTo>
                    <a:pt x="15" y="167"/>
                    <a:pt x="11" y="169"/>
                    <a:pt x="8" y="171"/>
                  </a:cubicBezTo>
                  <a:cubicBezTo>
                    <a:pt x="6" y="173"/>
                    <a:pt x="6" y="173"/>
                    <a:pt x="6" y="173"/>
                  </a:cubicBezTo>
                  <a:cubicBezTo>
                    <a:pt x="5" y="173"/>
                    <a:pt x="4" y="174"/>
                    <a:pt x="3" y="175"/>
                  </a:cubicBezTo>
                  <a:cubicBezTo>
                    <a:pt x="0" y="178"/>
                    <a:pt x="0" y="178"/>
                    <a:pt x="0" y="178"/>
                  </a:cubicBezTo>
                  <a:cubicBezTo>
                    <a:pt x="5" y="178"/>
                    <a:pt x="5" y="178"/>
                    <a:pt x="5" y="178"/>
                  </a:cubicBezTo>
                  <a:cubicBezTo>
                    <a:pt x="5" y="178"/>
                    <a:pt x="5" y="178"/>
                    <a:pt x="5" y="178"/>
                  </a:cubicBezTo>
                  <a:cubicBezTo>
                    <a:pt x="6" y="178"/>
                    <a:pt x="6" y="178"/>
                    <a:pt x="7" y="178"/>
                  </a:cubicBezTo>
                  <a:cubicBezTo>
                    <a:pt x="7" y="178"/>
                    <a:pt x="8" y="178"/>
                    <a:pt x="8" y="178"/>
                  </a:cubicBezTo>
                  <a:cubicBezTo>
                    <a:pt x="10" y="178"/>
                    <a:pt x="11" y="178"/>
                    <a:pt x="12" y="179"/>
                  </a:cubicBezTo>
                  <a:cubicBezTo>
                    <a:pt x="13" y="179"/>
                    <a:pt x="14" y="180"/>
                    <a:pt x="14" y="181"/>
                  </a:cubicBezTo>
                  <a:cubicBezTo>
                    <a:pt x="15" y="182"/>
                    <a:pt x="16" y="183"/>
                    <a:pt x="18" y="184"/>
                  </a:cubicBezTo>
                  <a:cubicBezTo>
                    <a:pt x="18" y="184"/>
                    <a:pt x="18" y="184"/>
                    <a:pt x="19" y="184"/>
                  </a:cubicBezTo>
                  <a:cubicBezTo>
                    <a:pt x="20" y="184"/>
                    <a:pt x="21" y="183"/>
                    <a:pt x="22" y="182"/>
                  </a:cubicBezTo>
                  <a:cubicBezTo>
                    <a:pt x="23" y="182"/>
                    <a:pt x="24" y="181"/>
                    <a:pt x="26" y="181"/>
                  </a:cubicBezTo>
                  <a:cubicBezTo>
                    <a:pt x="28" y="181"/>
                    <a:pt x="29" y="182"/>
                    <a:pt x="30" y="184"/>
                  </a:cubicBezTo>
                  <a:cubicBezTo>
                    <a:pt x="30" y="185"/>
                    <a:pt x="30" y="186"/>
                    <a:pt x="31" y="187"/>
                  </a:cubicBezTo>
                  <a:cubicBezTo>
                    <a:pt x="32" y="190"/>
                    <a:pt x="34" y="190"/>
                    <a:pt x="36" y="190"/>
                  </a:cubicBezTo>
                  <a:cubicBezTo>
                    <a:pt x="38" y="190"/>
                    <a:pt x="39" y="190"/>
                    <a:pt x="41" y="191"/>
                  </a:cubicBezTo>
                  <a:cubicBezTo>
                    <a:pt x="43" y="192"/>
                    <a:pt x="46" y="196"/>
                    <a:pt x="48" y="198"/>
                  </a:cubicBezTo>
                  <a:cubicBezTo>
                    <a:pt x="51" y="204"/>
                    <a:pt x="50" y="208"/>
                    <a:pt x="49" y="213"/>
                  </a:cubicBezTo>
                  <a:cubicBezTo>
                    <a:pt x="49" y="215"/>
                    <a:pt x="49" y="217"/>
                    <a:pt x="49" y="219"/>
                  </a:cubicBezTo>
                  <a:cubicBezTo>
                    <a:pt x="48" y="221"/>
                    <a:pt x="49" y="223"/>
                    <a:pt x="50" y="225"/>
                  </a:cubicBezTo>
                  <a:cubicBezTo>
                    <a:pt x="50" y="227"/>
                    <a:pt x="51" y="228"/>
                    <a:pt x="51" y="230"/>
                  </a:cubicBezTo>
                  <a:cubicBezTo>
                    <a:pt x="51" y="233"/>
                    <a:pt x="50" y="236"/>
                    <a:pt x="49" y="239"/>
                  </a:cubicBezTo>
                  <a:cubicBezTo>
                    <a:pt x="48" y="240"/>
                    <a:pt x="48" y="240"/>
                    <a:pt x="48" y="240"/>
                  </a:cubicBezTo>
                  <a:cubicBezTo>
                    <a:pt x="47" y="243"/>
                    <a:pt x="47" y="247"/>
                    <a:pt x="46" y="251"/>
                  </a:cubicBezTo>
                  <a:cubicBezTo>
                    <a:pt x="46" y="254"/>
                    <a:pt x="45" y="258"/>
                    <a:pt x="44" y="262"/>
                  </a:cubicBezTo>
                  <a:cubicBezTo>
                    <a:pt x="43" y="263"/>
                    <a:pt x="42" y="265"/>
                    <a:pt x="40" y="266"/>
                  </a:cubicBezTo>
                  <a:cubicBezTo>
                    <a:pt x="39" y="267"/>
                    <a:pt x="37" y="268"/>
                    <a:pt x="37" y="270"/>
                  </a:cubicBezTo>
                  <a:cubicBezTo>
                    <a:pt x="36" y="271"/>
                    <a:pt x="36" y="272"/>
                    <a:pt x="36" y="272"/>
                  </a:cubicBezTo>
                  <a:cubicBezTo>
                    <a:pt x="36" y="273"/>
                    <a:pt x="36" y="273"/>
                    <a:pt x="36" y="273"/>
                  </a:cubicBezTo>
                  <a:cubicBezTo>
                    <a:pt x="36" y="273"/>
                    <a:pt x="36" y="273"/>
                    <a:pt x="36" y="273"/>
                  </a:cubicBezTo>
                  <a:cubicBezTo>
                    <a:pt x="37" y="274"/>
                    <a:pt x="39" y="274"/>
                    <a:pt x="42" y="274"/>
                  </a:cubicBezTo>
                  <a:cubicBezTo>
                    <a:pt x="43" y="274"/>
                    <a:pt x="43" y="274"/>
                    <a:pt x="43" y="274"/>
                  </a:cubicBezTo>
                  <a:cubicBezTo>
                    <a:pt x="43" y="272"/>
                    <a:pt x="43" y="272"/>
                    <a:pt x="43" y="272"/>
                  </a:cubicBezTo>
                  <a:cubicBezTo>
                    <a:pt x="43" y="275"/>
                    <a:pt x="43" y="275"/>
                    <a:pt x="43" y="275"/>
                  </a:cubicBezTo>
                  <a:cubicBezTo>
                    <a:pt x="44" y="276"/>
                    <a:pt x="44" y="277"/>
                    <a:pt x="44" y="278"/>
                  </a:cubicBezTo>
                  <a:cubicBezTo>
                    <a:pt x="43" y="281"/>
                    <a:pt x="43" y="283"/>
                    <a:pt x="45" y="286"/>
                  </a:cubicBezTo>
                  <a:cubicBezTo>
                    <a:pt x="45" y="288"/>
                    <a:pt x="47" y="289"/>
                    <a:pt x="49" y="291"/>
                  </a:cubicBezTo>
                  <a:cubicBezTo>
                    <a:pt x="49" y="292"/>
                    <a:pt x="50" y="293"/>
                    <a:pt x="51" y="294"/>
                  </a:cubicBezTo>
                  <a:cubicBezTo>
                    <a:pt x="52" y="295"/>
                    <a:pt x="52" y="296"/>
                    <a:pt x="53" y="298"/>
                  </a:cubicBezTo>
                  <a:cubicBezTo>
                    <a:pt x="56" y="301"/>
                    <a:pt x="59" y="305"/>
                    <a:pt x="63" y="308"/>
                  </a:cubicBezTo>
                  <a:cubicBezTo>
                    <a:pt x="64" y="309"/>
                    <a:pt x="65" y="310"/>
                    <a:pt x="66" y="310"/>
                  </a:cubicBezTo>
                  <a:cubicBezTo>
                    <a:pt x="67" y="310"/>
                    <a:pt x="68" y="309"/>
                    <a:pt x="70" y="308"/>
                  </a:cubicBezTo>
                  <a:cubicBezTo>
                    <a:pt x="71" y="307"/>
                    <a:pt x="72" y="307"/>
                    <a:pt x="74" y="306"/>
                  </a:cubicBezTo>
                  <a:cubicBezTo>
                    <a:pt x="76" y="306"/>
                    <a:pt x="79" y="305"/>
                    <a:pt x="82" y="305"/>
                  </a:cubicBezTo>
                  <a:cubicBezTo>
                    <a:pt x="84" y="305"/>
                    <a:pt x="85" y="305"/>
                    <a:pt x="86" y="306"/>
                  </a:cubicBezTo>
                  <a:cubicBezTo>
                    <a:pt x="91" y="308"/>
                    <a:pt x="90" y="312"/>
                    <a:pt x="89" y="315"/>
                  </a:cubicBezTo>
                  <a:cubicBezTo>
                    <a:pt x="88" y="318"/>
                    <a:pt x="88" y="321"/>
                    <a:pt x="88" y="325"/>
                  </a:cubicBezTo>
                  <a:cubicBezTo>
                    <a:pt x="88" y="326"/>
                    <a:pt x="88" y="327"/>
                    <a:pt x="87" y="329"/>
                  </a:cubicBezTo>
                  <a:cubicBezTo>
                    <a:pt x="86" y="329"/>
                    <a:pt x="85" y="328"/>
                    <a:pt x="85" y="328"/>
                  </a:cubicBezTo>
                  <a:cubicBezTo>
                    <a:pt x="76" y="328"/>
                    <a:pt x="71" y="333"/>
                    <a:pt x="69" y="340"/>
                  </a:cubicBezTo>
                  <a:cubicBezTo>
                    <a:pt x="69" y="341"/>
                    <a:pt x="69" y="342"/>
                    <a:pt x="69" y="343"/>
                  </a:cubicBezTo>
                  <a:cubicBezTo>
                    <a:pt x="69" y="344"/>
                    <a:pt x="69" y="346"/>
                    <a:pt x="69" y="347"/>
                  </a:cubicBezTo>
                  <a:cubicBezTo>
                    <a:pt x="68" y="349"/>
                    <a:pt x="67" y="349"/>
                    <a:pt x="65" y="350"/>
                  </a:cubicBezTo>
                  <a:cubicBezTo>
                    <a:pt x="65" y="350"/>
                    <a:pt x="64" y="351"/>
                    <a:pt x="63" y="351"/>
                  </a:cubicBezTo>
                  <a:cubicBezTo>
                    <a:pt x="62" y="352"/>
                    <a:pt x="61" y="353"/>
                    <a:pt x="61" y="354"/>
                  </a:cubicBezTo>
                  <a:cubicBezTo>
                    <a:pt x="60" y="356"/>
                    <a:pt x="60" y="356"/>
                    <a:pt x="60" y="356"/>
                  </a:cubicBezTo>
                  <a:cubicBezTo>
                    <a:pt x="62" y="357"/>
                    <a:pt x="62" y="357"/>
                    <a:pt x="62" y="357"/>
                  </a:cubicBezTo>
                  <a:cubicBezTo>
                    <a:pt x="63" y="357"/>
                    <a:pt x="63" y="357"/>
                    <a:pt x="63" y="357"/>
                  </a:cubicBezTo>
                  <a:cubicBezTo>
                    <a:pt x="63" y="357"/>
                    <a:pt x="63" y="357"/>
                    <a:pt x="63" y="357"/>
                  </a:cubicBezTo>
                  <a:cubicBezTo>
                    <a:pt x="63" y="357"/>
                    <a:pt x="64" y="357"/>
                    <a:pt x="65" y="356"/>
                  </a:cubicBezTo>
                  <a:cubicBezTo>
                    <a:pt x="65" y="356"/>
                    <a:pt x="66" y="356"/>
                    <a:pt x="67" y="356"/>
                  </a:cubicBezTo>
                  <a:cubicBezTo>
                    <a:pt x="67" y="356"/>
                    <a:pt x="68" y="356"/>
                    <a:pt x="68" y="356"/>
                  </a:cubicBezTo>
                  <a:cubicBezTo>
                    <a:pt x="71" y="358"/>
                    <a:pt x="71" y="361"/>
                    <a:pt x="72" y="365"/>
                  </a:cubicBezTo>
                  <a:cubicBezTo>
                    <a:pt x="72" y="367"/>
                    <a:pt x="72" y="370"/>
                    <a:pt x="73" y="371"/>
                  </a:cubicBezTo>
                  <a:cubicBezTo>
                    <a:pt x="74" y="373"/>
                    <a:pt x="76" y="374"/>
                    <a:pt x="78" y="374"/>
                  </a:cubicBezTo>
                  <a:cubicBezTo>
                    <a:pt x="81" y="375"/>
                    <a:pt x="84" y="377"/>
                    <a:pt x="85" y="379"/>
                  </a:cubicBezTo>
                  <a:cubicBezTo>
                    <a:pt x="85" y="381"/>
                    <a:pt x="84" y="382"/>
                    <a:pt x="82" y="384"/>
                  </a:cubicBezTo>
                  <a:cubicBezTo>
                    <a:pt x="81" y="384"/>
                    <a:pt x="80" y="385"/>
                    <a:pt x="80" y="386"/>
                  </a:cubicBezTo>
                  <a:cubicBezTo>
                    <a:pt x="80" y="389"/>
                    <a:pt x="81" y="390"/>
                    <a:pt x="82" y="392"/>
                  </a:cubicBezTo>
                  <a:cubicBezTo>
                    <a:pt x="83" y="392"/>
                    <a:pt x="83" y="393"/>
                    <a:pt x="84" y="394"/>
                  </a:cubicBezTo>
                  <a:cubicBezTo>
                    <a:pt x="85" y="394"/>
                    <a:pt x="86" y="397"/>
                    <a:pt x="86" y="397"/>
                  </a:cubicBezTo>
                  <a:cubicBezTo>
                    <a:pt x="89" y="400"/>
                    <a:pt x="91" y="403"/>
                    <a:pt x="93" y="406"/>
                  </a:cubicBezTo>
                  <a:cubicBezTo>
                    <a:pt x="95" y="409"/>
                    <a:pt x="95" y="409"/>
                    <a:pt x="98" y="409"/>
                  </a:cubicBezTo>
                  <a:cubicBezTo>
                    <a:pt x="99" y="409"/>
                    <a:pt x="99" y="409"/>
                    <a:pt x="99" y="409"/>
                  </a:cubicBezTo>
                  <a:cubicBezTo>
                    <a:pt x="102" y="410"/>
                    <a:pt x="104" y="411"/>
                    <a:pt x="107" y="413"/>
                  </a:cubicBezTo>
                  <a:cubicBezTo>
                    <a:pt x="109" y="415"/>
                    <a:pt x="109" y="415"/>
                    <a:pt x="109" y="415"/>
                  </a:cubicBezTo>
                  <a:cubicBezTo>
                    <a:pt x="110" y="412"/>
                    <a:pt x="110" y="412"/>
                    <a:pt x="110" y="412"/>
                  </a:cubicBezTo>
                  <a:cubicBezTo>
                    <a:pt x="110" y="411"/>
                    <a:pt x="111" y="409"/>
                    <a:pt x="112" y="407"/>
                  </a:cubicBezTo>
                  <a:cubicBezTo>
                    <a:pt x="114" y="400"/>
                    <a:pt x="116" y="394"/>
                    <a:pt x="116" y="385"/>
                  </a:cubicBezTo>
                  <a:cubicBezTo>
                    <a:pt x="116" y="380"/>
                    <a:pt x="115" y="374"/>
                    <a:pt x="114" y="369"/>
                  </a:cubicBezTo>
                  <a:cubicBezTo>
                    <a:pt x="110" y="354"/>
                    <a:pt x="115" y="344"/>
                    <a:pt x="122" y="332"/>
                  </a:cubicBezTo>
                  <a:cubicBezTo>
                    <a:pt x="123" y="330"/>
                    <a:pt x="124" y="328"/>
                    <a:pt x="125" y="326"/>
                  </a:cubicBezTo>
                  <a:cubicBezTo>
                    <a:pt x="127" y="322"/>
                    <a:pt x="129" y="317"/>
                    <a:pt x="130" y="312"/>
                  </a:cubicBezTo>
                  <a:cubicBezTo>
                    <a:pt x="131" y="310"/>
                    <a:pt x="131" y="306"/>
                    <a:pt x="132" y="303"/>
                  </a:cubicBezTo>
                  <a:cubicBezTo>
                    <a:pt x="135" y="296"/>
                    <a:pt x="141" y="293"/>
                    <a:pt x="148" y="291"/>
                  </a:cubicBezTo>
                  <a:cubicBezTo>
                    <a:pt x="162" y="288"/>
                    <a:pt x="176" y="281"/>
                    <a:pt x="189" y="270"/>
                  </a:cubicBezTo>
                  <a:cubicBezTo>
                    <a:pt x="190" y="269"/>
                    <a:pt x="190" y="269"/>
                    <a:pt x="190" y="269"/>
                  </a:cubicBezTo>
                  <a:cubicBezTo>
                    <a:pt x="195" y="265"/>
                    <a:pt x="201" y="260"/>
                    <a:pt x="207" y="258"/>
                  </a:cubicBezTo>
                  <a:cubicBezTo>
                    <a:pt x="210" y="257"/>
                    <a:pt x="212" y="257"/>
                    <a:pt x="214" y="257"/>
                  </a:cubicBezTo>
                  <a:cubicBezTo>
                    <a:pt x="215" y="257"/>
                    <a:pt x="216" y="257"/>
                    <a:pt x="217" y="257"/>
                  </a:cubicBezTo>
                  <a:cubicBezTo>
                    <a:pt x="219" y="257"/>
                    <a:pt x="220" y="258"/>
                    <a:pt x="222" y="259"/>
                  </a:cubicBezTo>
                  <a:cubicBezTo>
                    <a:pt x="224" y="259"/>
                    <a:pt x="225" y="260"/>
                    <a:pt x="227" y="260"/>
                  </a:cubicBezTo>
                  <a:cubicBezTo>
                    <a:pt x="228" y="260"/>
                    <a:pt x="229" y="260"/>
                    <a:pt x="231" y="259"/>
                  </a:cubicBezTo>
                  <a:cubicBezTo>
                    <a:pt x="232" y="259"/>
                    <a:pt x="233" y="258"/>
                    <a:pt x="235" y="258"/>
                  </a:cubicBezTo>
                  <a:cubicBezTo>
                    <a:pt x="235" y="258"/>
                    <a:pt x="235" y="258"/>
                    <a:pt x="235" y="258"/>
                  </a:cubicBezTo>
                  <a:cubicBezTo>
                    <a:pt x="236" y="258"/>
                    <a:pt x="238" y="259"/>
                    <a:pt x="239" y="259"/>
                  </a:cubicBezTo>
                  <a:cubicBezTo>
                    <a:pt x="240" y="259"/>
                    <a:pt x="240" y="259"/>
                    <a:pt x="240" y="259"/>
                  </a:cubicBezTo>
                  <a:cubicBezTo>
                    <a:pt x="240" y="259"/>
                    <a:pt x="241" y="259"/>
                    <a:pt x="242" y="259"/>
                  </a:cubicBezTo>
                  <a:cubicBezTo>
                    <a:pt x="243" y="260"/>
                    <a:pt x="244" y="260"/>
                    <a:pt x="245" y="260"/>
                  </a:cubicBezTo>
                  <a:cubicBezTo>
                    <a:pt x="249" y="260"/>
                    <a:pt x="251" y="258"/>
                    <a:pt x="253" y="253"/>
                  </a:cubicBezTo>
                  <a:cubicBezTo>
                    <a:pt x="255" y="246"/>
                    <a:pt x="258" y="237"/>
                    <a:pt x="250" y="231"/>
                  </a:cubicBezTo>
                  <a:cubicBezTo>
                    <a:pt x="250" y="231"/>
                    <a:pt x="250" y="230"/>
                    <a:pt x="249" y="230"/>
                  </a:cubicBezTo>
                  <a:cubicBezTo>
                    <a:pt x="247" y="228"/>
                    <a:pt x="244" y="227"/>
                    <a:pt x="244" y="223"/>
                  </a:cubicBezTo>
                  <a:cubicBezTo>
                    <a:pt x="243" y="220"/>
                    <a:pt x="244" y="214"/>
                    <a:pt x="245" y="210"/>
                  </a:cubicBezTo>
                  <a:cubicBezTo>
                    <a:pt x="246" y="207"/>
                    <a:pt x="249" y="203"/>
                    <a:pt x="251" y="200"/>
                  </a:cubicBezTo>
                  <a:cubicBezTo>
                    <a:pt x="252" y="199"/>
                    <a:pt x="253" y="198"/>
                    <a:pt x="255" y="198"/>
                  </a:cubicBezTo>
                  <a:cubicBezTo>
                    <a:pt x="256" y="196"/>
                    <a:pt x="258" y="195"/>
                    <a:pt x="259" y="193"/>
                  </a:cubicBezTo>
                  <a:cubicBezTo>
                    <a:pt x="260" y="189"/>
                    <a:pt x="258" y="184"/>
                    <a:pt x="257" y="180"/>
                  </a:cubicBezTo>
                  <a:cubicBezTo>
                    <a:pt x="255" y="177"/>
                    <a:pt x="254" y="173"/>
                    <a:pt x="254" y="169"/>
                  </a:cubicBezTo>
                  <a:cubicBezTo>
                    <a:pt x="254" y="168"/>
                    <a:pt x="255" y="167"/>
                    <a:pt x="255" y="166"/>
                  </a:cubicBezTo>
                  <a:cubicBezTo>
                    <a:pt x="255" y="162"/>
                    <a:pt x="256" y="159"/>
                    <a:pt x="255" y="156"/>
                  </a:cubicBezTo>
                  <a:cubicBezTo>
                    <a:pt x="255" y="154"/>
                    <a:pt x="254" y="153"/>
                    <a:pt x="253" y="151"/>
                  </a:cubicBezTo>
                  <a:cubicBezTo>
                    <a:pt x="252" y="148"/>
                    <a:pt x="251" y="146"/>
                    <a:pt x="252" y="143"/>
                  </a:cubicBezTo>
                  <a:cubicBezTo>
                    <a:pt x="252" y="142"/>
                    <a:pt x="253" y="141"/>
                    <a:pt x="254" y="140"/>
                  </a:cubicBezTo>
                  <a:cubicBezTo>
                    <a:pt x="255" y="140"/>
                    <a:pt x="255" y="139"/>
                    <a:pt x="256" y="139"/>
                  </a:cubicBezTo>
                  <a:cubicBezTo>
                    <a:pt x="257" y="138"/>
                    <a:pt x="257" y="138"/>
                    <a:pt x="257" y="138"/>
                  </a:cubicBezTo>
                  <a:cubicBezTo>
                    <a:pt x="260" y="134"/>
                    <a:pt x="264" y="129"/>
                    <a:pt x="266" y="125"/>
                  </a:cubicBezTo>
                  <a:cubicBezTo>
                    <a:pt x="266" y="124"/>
                    <a:pt x="266" y="123"/>
                    <a:pt x="266" y="122"/>
                  </a:cubicBezTo>
                  <a:cubicBezTo>
                    <a:pt x="267" y="119"/>
                    <a:pt x="267" y="117"/>
                    <a:pt x="269" y="115"/>
                  </a:cubicBezTo>
                  <a:cubicBezTo>
                    <a:pt x="272" y="112"/>
                    <a:pt x="275" y="111"/>
                    <a:pt x="280" y="110"/>
                  </a:cubicBezTo>
                  <a:cubicBezTo>
                    <a:pt x="287" y="110"/>
                    <a:pt x="290" y="107"/>
                    <a:pt x="294" y="103"/>
                  </a:cubicBezTo>
                  <a:cubicBezTo>
                    <a:pt x="295" y="101"/>
                    <a:pt x="297" y="99"/>
                    <a:pt x="299" y="98"/>
                  </a:cubicBezTo>
                  <a:cubicBezTo>
                    <a:pt x="300" y="96"/>
                    <a:pt x="300" y="96"/>
                    <a:pt x="300" y="96"/>
                  </a:cubicBezTo>
                  <a:cubicBezTo>
                    <a:pt x="305" y="92"/>
                    <a:pt x="311" y="88"/>
                    <a:pt x="308" y="8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2" name="Freeform 11">
              <a:extLst>
                <a:ext uri="{FF2B5EF4-FFF2-40B4-BE49-F238E27FC236}">
                  <a16:creationId xmlns:a16="http://schemas.microsoft.com/office/drawing/2014/main" id="{A95235E4-C1B5-4B50-A897-A293F88655ED}"/>
                </a:ext>
              </a:extLst>
            </p:cNvPr>
            <p:cNvSpPr>
              <a:spLocks/>
            </p:cNvSpPr>
            <p:nvPr/>
          </p:nvSpPr>
          <p:spPr bwMode="auto">
            <a:xfrm>
              <a:off x="1716" y="0"/>
              <a:ext cx="666" cy="740"/>
            </a:xfrm>
            <a:custGeom>
              <a:avLst/>
              <a:gdLst>
                <a:gd name="T0" fmla="*/ 271 w 273"/>
                <a:gd name="T1" fmla="*/ 209 h 303"/>
                <a:gd name="T2" fmla="*/ 269 w 273"/>
                <a:gd name="T3" fmla="*/ 183 h 303"/>
                <a:gd name="T4" fmla="*/ 266 w 273"/>
                <a:gd name="T5" fmla="*/ 174 h 303"/>
                <a:gd name="T6" fmla="*/ 259 w 273"/>
                <a:gd name="T7" fmla="*/ 173 h 303"/>
                <a:gd name="T8" fmla="*/ 243 w 273"/>
                <a:gd name="T9" fmla="*/ 159 h 303"/>
                <a:gd name="T10" fmla="*/ 231 w 273"/>
                <a:gd name="T11" fmla="*/ 131 h 303"/>
                <a:gd name="T12" fmla="*/ 227 w 273"/>
                <a:gd name="T13" fmla="*/ 96 h 303"/>
                <a:gd name="T14" fmla="*/ 230 w 273"/>
                <a:gd name="T15" fmla="*/ 80 h 303"/>
                <a:gd name="T16" fmla="*/ 243 w 273"/>
                <a:gd name="T17" fmla="*/ 61 h 303"/>
                <a:gd name="T18" fmla="*/ 238 w 273"/>
                <a:gd name="T19" fmla="*/ 45 h 303"/>
                <a:gd name="T20" fmla="*/ 223 w 273"/>
                <a:gd name="T21" fmla="*/ 32 h 303"/>
                <a:gd name="T22" fmla="*/ 217 w 273"/>
                <a:gd name="T23" fmla="*/ 33 h 303"/>
                <a:gd name="T24" fmla="*/ 221 w 273"/>
                <a:gd name="T25" fmla="*/ 22 h 303"/>
                <a:gd name="T26" fmla="*/ 204 w 273"/>
                <a:gd name="T27" fmla="*/ 0 h 303"/>
                <a:gd name="T28" fmla="*/ 191 w 273"/>
                <a:gd name="T29" fmla="*/ 4 h 303"/>
                <a:gd name="T30" fmla="*/ 191 w 273"/>
                <a:gd name="T31" fmla="*/ 15 h 303"/>
                <a:gd name="T32" fmla="*/ 177 w 273"/>
                <a:gd name="T33" fmla="*/ 27 h 303"/>
                <a:gd name="T34" fmla="*/ 173 w 273"/>
                <a:gd name="T35" fmla="*/ 32 h 303"/>
                <a:gd name="T36" fmla="*/ 164 w 273"/>
                <a:gd name="T37" fmla="*/ 31 h 303"/>
                <a:gd name="T38" fmla="*/ 154 w 273"/>
                <a:gd name="T39" fmla="*/ 39 h 303"/>
                <a:gd name="T40" fmla="*/ 146 w 273"/>
                <a:gd name="T41" fmla="*/ 46 h 303"/>
                <a:gd name="T42" fmla="*/ 142 w 273"/>
                <a:gd name="T43" fmla="*/ 46 h 303"/>
                <a:gd name="T44" fmla="*/ 134 w 273"/>
                <a:gd name="T45" fmla="*/ 50 h 303"/>
                <a:gd name="T46" fmla="*/ 131 w 273"/>
                <a:gd name="T47" fmla="*/ 49 h 303"/>
                <a:gd name="T48" fmla="*/ 120 w 273"/>
                <a:gd name="T49" fmla="*/ 52 h 303"/>
                <a:gd name="T50" fmla="*/ 111 w 273"/>
                <a:gd name="T51" fmla="*/ 49 h 303"/>
                <a:gd name="T52" fmla="*/ 92 w 273"/>
                <a:gd name="T53" fmla="*/ 68 h 303"/>
                <a:gd name="T54" fmla="*/ 85 w 273"/>
                <a:gd name="T55" fmla="*/ 77 h 303"/>
                <a:gd name="T56" fmla="*/ 68 w 273"/>
                <a:gd name="T57" fmla="*/ 61 h 303"/>
                <a:gd name="T58" fmla="*/ 60 w 273"/>
                <a:gd name="T59" fmla="*/ 63 h 303"/>
                <a:gd name="T60" fmla="*/ 54 w 273"/>
                <a:gd name="T61" fmla="*/ 61 h 303"/>
                <a:gd name="T62" fmla="*/ 45 w 273"/>
                <a:gd name="T63" fmla="*/ 60 h 303"/>
                <a:gd name="T64" fmla="*/ 37 w 273"/>
                <a:gd name="T65" fmla="*/ 63 h 303"/>
                <a:gd name="T66" fmla="*/ 22 w 273"/>
                <a:gd name="T67" fmla="*/ 52 h 303"/>
                <a:gd name="T68" fmla="*/ 14 w 273"/>
                <a:gd name="T69" fmla="*/ 53 h 303"/>
                <a:gd name="T70" fmla="*/ 5 w 273"/>
                <a:gd name="T71" fmla="*/ 48 h 303"/>
                <a:gd name="T72" fmla="*/ 12 w 273"/>
                <a:gd name="T73" fmla="*/ 68 h 303"/>
                <a:gd name="T74" fmla="*/ 24 w 273"/>
                <a:gd name="T75" fmla="*/ 79 h 303"/>
                <a:gd name="T76" fmla="*/ 25 w 273"/>
                <a:gd name="T77" fmla="*/ 96 h 303"/>
                <a:gd name="T78" fmla="*/ 31 w 273"/>
                <a:gd name="T79" fmla="*/ 111 h 303"/>
                <a:gd name="T80" fmla="*/ 34 w 273"/>
                <a:gd name="T81" fmla="*/ 129 h 303"/>
                <a:gd name="T82" fmla="*/ 45 w 273"/>
                <a:gd name="T83" fmla="*/ 132 h 303"/>
                <a:gd name="T84" fmla="*/ 62 w 273"/>
                <a:gd name="T85" fmla="*/ 133 h 303"/>
                <a:gd name="T86" fmla="*/ 63 w 273"/>
                <a:gd name="T87" fmla="*/ 139 h 303"/>
                <a:gd name="T88" fmla="*/ 68 w 273"/>
                <a:gd name="T89" fmla="*/ 141 h 303"/>
                <a:gd name="T90" fmla="*/ 87 w 273"/>
                <a:gd name="T91" fmla="*/ 148 h 303"/>
                <a:gd name="T92" fmla="*/ 96 w 273"/>
                <a:gd name="T93" fmla="*/ 163 h 303"/>
                <a:gd name="T94" fmla="*/ 105 w 273"/>
                <a:gd name="T95" fmla="*/ 218 h 303"/>
                <a:gd name="T96" fmla="*/ 113 w 273"/>
                <a:gd name="T97" fmla="*/ 258 h 303"/>
                <a:gd name="T98" fmla="*/ 111 w 273"/>
                <a:gd name="T99" fmla="*/ 275 h 303"/>
                <a:gd name="T100" fmla="*/ 121 w 273"/>
                <a:gd name="T101" fmla="*/ 287 h 303"/>
                <a:gd name="T102" fmla="*/ 132 w 273"/>
                <a:gd name="T103" fmla="*/ 293 h 303"/>
                <a:gd name="T104" fmla="*/ 146 w 273"/>
                <a:gd name="T105" fmla="*/ 303 h 303"/>
                <a:gd name="T106" fmla="*/ 148 w 273"/>
                <a:gd name="T107" fmla="*/ 295 h 303"/>
                <a:gd name="T108" fmla="*/ 152 w 273"/>
                <a:gd name="T109" fmla="*/ 273 h 303"/>
                <a:gd name="T110" fmla="*/ 175 w 273"/>
                <a:gd name="T111" fmla="*/ 261 h 303"/>
                <a:gd name="T112" fmla="*/ 196 w 273"/>
                <a:gd name="T113" fmla="*/ 275 h 303"/>
                <a:gd name="T114" fmla="*/ 202 w 273"/>
                <a:gd name="T115" fmla="*/ 256 h 303"/>
                <a:gd name="T116" fmla="*/ 211 w 273"/>
                <a:gd name="T117" fmla="*/ 240 h 303"/>
                <a:gd name="T118" fmla="*/ 232 w 273"/>
                <a:gd name="T119" fmla="*/ 228 h 303"/>
                <a:gd name="T120" fmla="*/ 271 w 273"/>
                <a:gd name="T121" fmla="*/ 226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3" h="303">
                  <a:moveTo>
                    <a:pt x="273" y="223"/>
                  </a:moveTo>
                  <a:cubicBezTo>
                    <a:pt x="273" y="222"/>
                    <a:pt x="272" y="221"/>
                    <a:pt x="272" y="219"/>
                  </a:cubicBezTo>
                  <a:cubicBezTo>
                    <a:pt x="272" y="216"/>
                    <a:pt x="271" y="213"/>
                    <a:pt x="271" y="209"/>
                  </a:cubicBezTo>
                  <a:cubicBezTo>
                    <a:pt x="270" y="207"/>
                    <a:pt x="270" y="204"/>
                    <a:pt x="270" y="201"/>
                  </a:cubicBezTo>
                  <a:cubicBezTo>
                    <a:pt x="270" y="197"/>
                    <a:pt x="270" y="194"/>
                    <a:pt x="270" y="189"/>
                  </a:cubicBezTo>
                  <a:cubicBezTo>
                    <a:pt x="269" y="188"/>
                    <a:pt x="269" y="186"/>
                    <a:pt x="269" y="183"/>
                  </a:cubicBezTo>
                  <a:cubicBezTo>
                    <a:pt x="268" y="181"/>
                    <a:pt x="267" y="178"/>
                    <a:pt x="267" y="175"/>
                  </a:cubicBezTo>
                  <a:cubicBezTo>
                    <a:pt x="267" y="174"/>
                    <a:pt x="267" y="174"/>
                    <a:pt x="267" y="174"/>
                  </a:cubicBezTo>
                  <a:cubicBezTo>
                    <a:pt x="266" y="174"/>
                    <a:pt x="266" y="174"/>
                    <a:pt x="266" y="174"/>
                  </a:cubicBezTo>
                  <a:cubicBezTo>
                    <a:pt x="265" y="173"/>
                    <a:pt x="264" y="173"/>
                    <a:pt x="263" y="173"/>
                  </a:cubicBezTo>
                  <a:cubicBezTo>
                    <a:pt x="262" y="173"/>
                    <a:pt x="262" y="173"/>
                    <a:pt x="261" y="173"/>
                  </a:cubicBezTo>
                  <a:cubicBezTo>
                    <a:pt x="259" y="173"/>
                    <a:pt x="259" y="173"/>
                    <a:pt x="259" y="173"/>
                  </a:cubicBezTo>
                  <a:cubicBezTo>
                    <a:pt x="258" y="173"/>
                    <a:pt x="257" y="173"/>
                    <a:pt x="255" y="172"/>
                  </a:cubicBezTo>
                  <a:cubicBezTo>
                    <a:pt x="252" y="169"/>
                    <a:pt x="250" y="167"/>
                    <a:pt x="248" y="164"/>
                  </a:cubicBezTo>
                  <a:cubicBezTo>
                    <a:pt x="246" y="162"/>
                    <a:pt x="244" y="161"/>
                    <a:pt x="243" y="159"/>
                  </a:cubicBezTo>
                  <a:cubicBezTo>
                    <a:pt x="239" y="156"/>
                    <a:pt x="235" y="151"/>
                    <a:pt x="235" y="145"/>
                  </a:cubicBezTo>
                  <a:cubicBezTo>
                    <a:pt x="235" y="140"/>
                    <a:pt x="235" y="136"/>
                    <a:pt x="232" y="132"/>
                  </a:cubicBezTo>
                  <a:cubicBezTo>
                    <a:pt x="231" y="131"/>
                    <a:pt x="231" y="131"/>
                    <a:pt x="231" y="131"/>
                  </a:cubicBezTo>
                  <a:cubicBezTo>
                    <a:pt x="229" y="128"/>
                    <a:pt x="227" y="127"/>
                    <a:pt x="226" y="123"/>
                  </a:cubicBezTo>
                  <a:cubicBezTo>
                    <a:pt x="225" y="117"/>
                    <a:pt x="222" y="107"/>
                    <a:pt x="224" y="101"/>
                  </a:cubicBezTo>
                  <a:cubicBezTo>
                    <a:pt x="225" y="99"/>
                    <a:pt x="226" y="98"/>
                    <a:pt x="227" y="96"/>
                  </a:cubicBezTo>
                  <a:cubicBezTo>
                    <a:pt x="228" y="95"/>
                    <a:pt x="229" y="93"/>
                    <a:pt x="230" y="91"/>
                  </a:cubicBezTo>
                  <a:cubicBezTo>
                    <a:pt x="230" y="89"/>
                    <a:pt x="230" y="87"/>
                    <a:pt x="230" y="85"/>
                  </a:cubicBezTo>
                  <a:cubicBezTo>
                    <a:pt x="230" y="83"/>
                    <a:pt x="230" y="81"/>
                    <a:pt x="230" y="80"/>
                  </a:cubicBezTo>
                  <a:cubicBezTo>
                    <a:pt x="231" y="78"/>
                    <a:pt x="233" y="77"/>
                    <a:pt x="234" y="75"/>
                  </a:cubicBezTo>
                  <a:cubicBezTo>
                    <a:pt x="236" y="74"/>
                    <a:pt x="237" y="73"/>
                    <a:pt x="238" y="72"/>
                  </a:cubicBezTo>
                  <a:cubicBezTo>
                    <a:pt x="240" y="69"/>
                    <a:pt x="242" y="65"/>
                    <a:pt x="243" y="61"/>
                  </a:cubicBezTo>
                  <a:cubicBezTo>
                    <a:pt x="243" y="58"/>
                    <a:pt x="241" y="55"/>
                    <a:pt x="239" y="53"/>
                  </a:cubicBezTo>
                  <a:cubicBezTo>
                    <a:pt x="239" y="52"/>
                    <a:pt x="238" y="51"/>
                    <a:pt x="238" y="51"/>
                  </a:cubicBezTo>
                  <a:cubicBezTo>
                    <a:pt x="237" y="49"/>
                    <a:pt x="237" y="47"/>
                    <a:pt x="238" y="45"/>
                  </a:cubicBezTo>
                  <a:cubicBezTo>
                    <a:pt x="238" y="42"/>
                    <a:pt x="238" y="37"/>
                    <a:pt x="232" y="35"/>
                  </a:cubicBezTo>
                  <a:cubicBezTo>
                    <a:pt x="232" y="35"/>
                    <a:pt x="231" y="34"/>
                    <a:pt x="230" y="34"/>
                  </a:cubicBezTo>
                  <a:cubicBezTo>
                    <a:pt x="228" y="33"/>
                    <a:pt x="225" y="32"/>
                    <a:pt x="223" y="32"/>
                  </a:cubicBezTo>
                  <a:cubicBezTo>
                    <a:pt x="222" y="32"/>
                    <a:pt x="221" y="33"/>
                    <a:pt x="220" y="33"/>
                  </a:cubicBezTo>
                  <a:cubicBezTo>
                    <a:pt x="220" y="33"/>
                    <a:pt x="219" y="33"/>
                    <a:pt x="218" y="33"/>
                  </a:cubicBezTo>
                  <a:cubicBezTo>
                    <a:pt x="218" y="33"/>
                    <a:pt x="218" y="33"/>
                    <a:pt x="217" y="33"/>
                  </a:cubicBezTo>
                  <a:cubicBezTo>
                    <a:pt x="218" y="32"/>
                    <a:pt x="218" y="31"/>
                    <a:pt x="218" y="31"/>
                  </a:cubicBezTo>
                  <a:cubicBezTo>
                    <a:pt x="219" y="29"/>
                    <a:pt x="220" y="27"/>
                    <a:pt x="221" y="24"/>
                  </a:cubicBezTo>
                  <a:cubicBezTo>
                    <a:pt x="221" y="22"/>
                    <a:pt x="221" y="22"/>
                    <a:pt x="221" y="22"/>
                  </a:cubicBezTo>
                  <a:cubicBezTo>
                    <a:pt x="223" y="16"/>
                    <a:pt x="225" y="9"/>
                    <a:pt x="220" y="3"/>
                  </a:cubicBezTo>
                  <a:cubicBezTo>
                    <a:pt x="217" y="1"/>
                    <a:pt x="214" y="0"/>
                    <a:pt x="211" y="0"/>
                  </a:cubicBezTo>
                  <a:cubicBezTo>
                    <a:pt x="209" y="0"/>
                    <a:pt x="206" y="0"/>
                    <a:pt x="204" y="0"/>
                  </a:cubicBezTo>
                  <a:cubicBezTo>
                    <a:pt x="203" y="1"/>
                    <a:pt x="203" y="1"/>
                    <a:pt x="203" y="1"/>
                  </a:cubicBezTo>
                  <a:cubicBezTo>
                    <a:pt x="202" y="1"/>
                    <a:pt x="201" y="1"/>
                    <a:pt x="200" y="1"/>
                  </a:cubicBezTo>
                  <a:cubicBezTo>
                    <a:pt x="197" y="1"/>
                    <a:pt x="193" y="1"/>
                    <a:pt x="191" y="4"/>
                  </a:cubicBezTo>
                  <a:cubicBezTo>
                    <a:pt x="190" y="5"/>
                    <a:pt x="189" y="6"/>
                    <a:pt x="190" y="8"/>
                  </a:cubicBezTo>
                  <a:cubicBezTo>
                    <a:pt x="190" y="10"/>
                    <a:pt x="190" y="11"/>
                    <a:pt x="191" y="12"/>
                  </a:cubicBezTo>
                  <a:cubicBezTo>
                    <a:pt x="192" y="13"/>
                    <a:pt x="192" y="14"/>
                    <a:pt x="191" y="15"/>
                  </a:cubicBezTo>
                  <a:cubicBezTo>
                    <a:pt x="189" y="18"/>
                    <a:pt x="185" y="22"/>
                    <a:pt x="183" y="23"/>
                  </a:cubicBezTo>
                  <a:cubicBezTo>
                    <a:pt x="182" y="23"/>
                    <a:pt x="182" y="24"/>
                    <a:pt x="181" y="24"/>
                  </a:cubicBezTo>
                  <a:cubicBezTo>
                    <a:pt x="180" y="24"/>
                    <a:pt x="178" y="24"/>
                    <a:pt x="177" y="27"/>
                  </a:cubicBezTo>
                  <a:cubicBezTo>
                    <a:pt x="176" y="28"/>
                    <a:pt x="176" y="29"/>
                    <a:pt x="176" y="30"/>
                  </a:cubicBezTo>
                  <a:cubicBezTo>
                    <a:pt x="176" y="31"/>
                    <a:pt x="176" y="31"/>
                    <a:pt x="175" y="32"/>
                  </a:cubicBezTo>
                  <a:cubicBezTo>
                    <a:pt x="175" y="32"/>
                    <a:pt x="174" y="32"/>
                    <a:pt x="173" y="32"/>
                  </a:cubicBezTo>
                  <a:cubicBezTo>
                    <a:pt x="172" y="32"/>
                    <a:pt x="171" y="32"/>
                    <a:pt x="170" y="32"/>
                  </a:cubicBezTo>
                  <a:cubicBezTo>
                    <a:pt x="169" y="31"/>
                    <a:pt x="167" y="31"/>
                    <a:pt x="165" y="31"/>
                  </a:cubicBezTo>
                  <a:cubicBezTo>
                    <a:pt x="165" y="31"/>
                    <a:pt x="165" y="31"/>
                    <a:pt x="164" y="31"/>
                  </a:cubicBezTo>
                  <a:cubicBezTo>
                    <a:pt x="161" y="31"/>
                    <a:pt x="160" y="33"/>
                    <a:pt x="158" y="35"/>
                  </a:cubicBezTo>
                  <a:cubicBezTo>
                    <a:pt x="157" y="37"/>
                    <a:pt x="156" y="38"/>
                    <a:pt x="155" y="38"/>
                  </a:cubicBezTo>
                  <a:cubicBezTo>
                    <a:pt x="155" y="38"/>
                    <a:pt x="154" y="38"/>
                    <a:pt x="154" y="39"/>
                  </a:cubicBezTo>
                  <a:cubicBezTo>
                    <a:pt x="152" y="39"/>
                    <a:pt x="151" y="40"/>
                    <a:pt x="150" y="42"/>
                  </a:cubicBezTo>
                  <a:cubicBezTo>
                    <a:pt x="149" y="42"/>
                    <a:pt x="149" y="43"/>
                    <a:pt x="149" y="43"/>
                  </a:cubicBezTo>
                  <a:cubicBezTo>
                    <a:pt x="148" y="45"/>
                    <a:pt x="148" y="46"/>
                    <a:pt x="146" y="46"/>
                  </a:cubicBezTo>
                  <a:cubicBezTo>
                    <a:pt x="146" y="46"/>
                    <a:pt x="145" y="46"/>
                    <a:pt x="145" y="46"/>
                  </a:cubicBezTo>
                  <a:cubicBezTo>
                    <a:pt x="145" y="46"/>
                    <a:pt x="144" y="46"/>
                    <a:pt x="144" y="46"/>
                  </a:cubicBezTo>
                  <a:cubicBezTo>
                    <a:pt x="143" y="46"/>
                    <a:pt x="142" y="46"/>
                    <a:pt x="142" y="46"/>
                  </a:cubicBezTo>
                  <a:cubicBezTo>
                    <a:pt x="141" y="46"/>
                    <a:pt x="140" y="46"/>
                    <a:pt x="139" y="46"/>
                  </a:cubicBezTo>
                  <a:cubicBezTo>
                    <a:pt x="138" y="47"/>
                    <a:pt x="137" y="48"/>
                    <a:pt x="136" y="49"/>
                  </a:cubicBezTo>
                  <a:cubicBezTo>
                    <a:pt x="135" y="49"/>
                    <a:pt x="135" y="49"/>
                    <a:pt x="134" y="50"/>
                  </a:cubicBezTo>
                  <a:cubicBezTo>
                    <a:pt x="134" y="50"/>
                    <a:pt x="134" y="50"/>
                    <a:pt x="134" y="50"/>
                  </a:cubicBezTo>
                  <a:cubicBezTo>
                    <a:pt x="133" y="50"/>
                    <a:pt x="133" y="50"/>
                    <a:pt x="132" y="50"/>
                  </a:cubicBezTo>
                  <a:cubicBezTo>
                    <a:pt x="132" y="49"/>
                    <a:pt x="131" y="49"/>
                    <a:pt x="131" y="49"/>
                  </a:cubicBezTo>
                  <a:cubicBezTo>
                    <a:pt x="130" y="49"/>
                    <a:pt x="129" y="48"/>
                    <a:pt x="128" y="48"/>
                  </a:cubicBezTo>
                  <a:cubicBezTo>
                    <a:pt x="126" y="48"/>
                    <a:pt x="124" y="50"/>
                    <a:pt x="123" y="51"/>
                  </a:cubicBezTo>
                  <a:cubicBezTo>
                    <a:pt x="121" y="52"/>
                    <a:pt x="121" y="52"/>
                    <a:pt x="120" y="52"/>
                  </a:cubicBezTo>
                  <a:cubicBezTo>
                    <a:pt x="120" y="52"/>
                    <a:pt x="119" y="52"/>
                    <a:pt x="118" y="51"/>
                  </a:cubicBezTo>
                  <a:cubicBezTo>
                    <a:pt x="116" y="51"/>
                    <a:pt x="115" y="50"/>
                    <a:pt x="113" y="50"/>
                  </a:cubicBezTo>
                  <a:cubicBezTo>
                    <a:pt x="112" y="49"/>
                    <a:pt x="112" y="49"/>
                    <a:pt x="111" y="49"/>
                  </a:cubicBezTo>
                  <a:cubicBezTo>
                    <a:pt x="107" y="49"/>
                    <a:pt x="105" y="52"/>
                    <a:pt x="103" y="53"/>
                  </a:cubicBezTo>
                  <a:cubicBezTo>
                    <a:pt x="102" y="55"/>
                    <a:pt x="101" y="56"/>
                    <a:pt x="100" y="56"/>
                  </a:cubicBezTo>
                  <a:cubicBezTo>
                    <a:pt x="96" y="58"/>
                    <a:pt x="91" y="61"/>
                    <a:pt x="92" y="68"/>
                  </a:cubicBezTo>
                  <a:cubicBezTo>
                    <a:pt x="92" y="70"/>
                    <a:pt x="91" y="73"/>
                    <a:pt x="89" y="75"/>
                  </a:cubicBezTo>
                  <a:cubicBezTo>
                    <a:pt x="88" y="76"/>
                    <a:pt x="87" y="77"/>
                    <a:pt x="86" y="77"/>
                  </a:cubicBezTo>
                  <a:cubicBezTo>
                    <a:pt x="86" y="77"/>
                    <a:pt x="85" y="77"/>
                    <a:pt x="85" y="77"/>
                  </a:cubicBezTo>
                  <a:cubicBezTo>
                    <a:pt x="83" y="76"/>
                    <a:pt x="81" y="73"/>
                    <a:pt x="80" y="71"/>
                  </a:cubicBezTo>
                  <a:cubicBezTo>
                    <a:pt x="78" y="69"/>
                    <a:pt x="77" y="67"/>
                    <a:pt x="76" y="66"/>
                  </a:cubicBezTo>
                  <a:cubicBezTo>
                    <a:pt x="74" y="64"/>
                    <a:pt x="71" y="62"/>
                    <a:pt x="68" y="61"/>
                  </a:cubicBezTo>
                  <a:cubicBezTo>
                    <a:pt x="67" y="61"/>
                    <a:pt x="67" y="61"/>
                    <a:pt x="67" y="61"/>
                  </a:cubicBezTo>
                  <a:cubicBezTo>
                    <a:pt x="65" y="61"/>
                    <a:pt x="64" y="62"/>
                    <a:pt x="62" y="63"/>
                  </a:cubicBezTo>
                  <a:cubicBezTo>
                    <a:pt x="61" y="63"/>
                    <a:pt x="61" y="63"/>
                    <a:pt x="60" y="63"/>
                  </a:cubicBezTo>
                  <a:cubicBezTo>
                    <a:pt x="60" y="63"/>
                    <a:pt x="60" y="63"/>
                    <a:pt x="60" y="63"/>
                  </a:cubicBezTo>
                  <a:cubicBezTo>
                    <a:pt x="59" y="63"/>
                    <a:pt x="59" y="63"/>
                    <a:pt x="58" y="62"/>
                  </a:cubicBezTo>
                  <a:cubicBezTo>
                    <a:pt x="57" y="62"/>
                    <a:pt x="56" y="61"/>
                    <a:pt x="54" y="61"/>
                  </a:cubicBezTo>
                  <a:cubicBezTo>
                    <a:pt x="53" y="60"/>
                    <a:pt x="53" y="60"/>
                    <a:pt x="53" y="60"/>
                  </a:cubicBezTo>
                  <a:cubicBezTo>
                    <a:pt x="51" y="60"/>
                    <a:pt x="49" y="60"/>
                    <a:pt x="48" y="60"/>
                  </a:cubicBezTo>
                  <a:cubicBezTo>
                    <a:pt x="47" y="60"/>
                    <a:pt x="46" y="60"/>
                    <a:pt x="45" y="60"/>
                  </a:cubicBezTo>
                  <a:cubicBezTo>
                    <a:pt x="44" y="60"/>
                    <a:pt x="42" y="61"/>
                    <a:pt x="41" y="61"/>
                  </a:cubicBezTo>
                  <a:cubicBezTo>
                    <a:pt x="40" y="62"/>
                    <a:pt x="39" y="63"/>
                    <a:pt x="38" y="63"/>
                  </a:cubicBezTo>
                  <a:cubicBezTo>
                    <a:pt x="38" y="63"/>
                    <a:pt x="38" y="63"/>
                    <a:pt x="37" y="63"/>
                  </a:cubicBezTo>
                  <a:cubicBezTo>
                    <a:pt x="36" y="62"/>
                    <a:pt x="36" y="61"/>
                    <a:pt x="35" y="59"/>
                  </a:cubicBezTo>
                  <a:cubicBezTo>
                    <a:pt x="35" y="58"/>
                    <a:pt x="34" y="58"/>
                    <a:pt x="34" y="57"/>
                  </a:cubicBezTo>
                  <a:cubicBezTo>
                    <a:pt x="31" y="54"/>
                    <a:pt x="27" y="52"/>
                    <a:pt x="22" y="52"/>
                  </a:cubicBezTo>
                  <a:cubicBezTo>
                    <a:pt x="21" y="52"/>
                    <a:pt x="19" y="52"/>
                    <a:pt x="18" y="52"/>
                  </a:cubicBezTo>
                  <a:cubicBezTo>
                    <a:pt x="16" y="52"/>
                    <a:pt x="16" y="52"/>
                    <a:pt x="16" y="52"/>
                  </a:cubicBezTo>
                  <a:cubicBezTo>
                    <a:pt x="16" y="53"/>
                    <a:pt x="15" y="53"/>
                    <a:pt x="14" y="53"/>
                  </a:cubicBezTo>
                  <a:cubicBezTo>
                    <a:pt x="13" y="53"/>
                    <a:pt x="13" y="52"/>
                    <a:pt x="12" y="52"/>
                  </a:cubicBezTo>
                  <a:cubicBezTo>
                    <a:pt x="11" y="52"/>
                    <a:pt x="11" y="51"/>
                    <a:pt x="10" y="51"/>
                  </a:cubicBezTo>
                  <a:cubicBezTo>
                    <a:pt x="9" y="50"/>
                    <a:pt x="7" y="48"/>
                    <a:pt x="5" y="48"/>
                  </a:cubicBezTo>
                  <a:cubicBezTo>
                    <a:pt x="4" y="48"/>
                    <a:pt x="4" y="48"/>
                    <a:pt x="3" y="49"/>
                  </a:cubicBezTo>
                  <a:cubicBezTo>
                    <a:pt x="1" y="50"/>
                    <a:pt x="0" y="52"/>
                    <a:pt x="2" y="56"/>
                  </a:cubicBezTo>
                  <a:cubicBezTo>
                    <a:pt x="4" y="60"/>
                    <a:pt x="8" y="64"/>
                    <a:pt x="12" y="68"/>
                  </a:cubicBezTo>
                  <a:cubicBezTo>
                    <a:pt x="13" y="69"/>
                    <a:pt x="13" y="69"/>
                    <a:pt x="13" y="69"/>
                  </a:cubicBezTo>
                  <a:cubicBezTo>
                    <a:pt x="14" y="70"/>
                    <a:pt x="16" y="71"/>
                    <a:pt x="17" y="72"/>
                  </a:cubicBezTo>
                  <a:cubicBezTo>
                    <a:pt x="20" y="74"/>
                    <a:pt x="23" y="77"/>
                    <a:pt x="24" y="79"/>
                  </a:cubicBezTo>
                  <a:cubicBezTo>
                    <a:pt x="25" y="81"/>
                    <a:pt x="25" y="83"/>
                    <a:pt x="25" y="85"/>
                  </a:cubicBezTo>
                  <a:cubicBezTo>
                    <a:pt x="25" y="85"/>
                    <a:pt x="25" y="85"/>
                    <a:pt x="25" y="85"/>
                  </a:cubicBezTo>
                  <a:cubicBezTo>
                    <a:pt x="25" y="89"/>
                    <a:pt x="25" y="93"/>
                    <a:pt x="25" y="96"/>
                  </a:cubicBezTo>
                  <a:cubicBezTo>
                    <a:pt x="25" y="98"/>
                    <a:pt x="25" y="98"/>
                    <a:pt x="25" y="98"/>
                  </a:cubicBezTo>
                  <a:cubicBezTo>
                    <a:pt x="25" y="103"/>
                    <a:pt x="27" y="106"/>
                    <a:pt x="30" y="109"/>
                  </a:cubicBezTo>
                  <a:cubicBezTo>
                    <a:pt x="31" y="111"/>
                    <a:pt x="31" y="111"/>
                    <a:pt x="31" y="111"/>
                  </a:cubicBezTo>
                  <a:cubicBezTo>
                    <a:pt x="33" y="113"/>
                    <a:pt x="35" y="116"/>
                    <a:pt x="35" y="119"/>
                  </a:cubicBezTo>
                  <a:cubicBezTo>
                    <a:pt x="35" y="119"/>
                    <a:pt x="35" y="120"/>
                    <a:pt x="34" y="121"/>
                  </a:cubicBezTo>
                  <a:cubicBezTo>
                    <a:pt x="34" y="124"/>
                    <a:pt x="33" y="126"/>
                    <a:pt x="34" y="129"/>
                  </a:cubicBezTo>
                  <a:cubicBezTo>
                    <a:pt x="34" y="130"/>
                    <a:pt x="36" y="131"/>
                    <a:pt x="37" y="131"/>
                  </a:cubicBezTo>
                  <a:cubicBezTo>
                    <a:pt x="38" y="132"/>
                    <a:pt x="40" y="132"/>
                    <a:pt x="41" y="132"/>
                  </a:cubicBezTo>
                  <a:cubicBezTo>
                    <a:pt x="42" y="132"/>
                    <a:pt x="44" y="132"/>
                    <a:pt x="45" y="132"/>
                  </a:cubicBezTo>
                  <a:cubicBezTo>
                    <a:pt x="45" y="132"/>
                    <a:pt x="46" y="132"/>
                    <a:pt x="47" y="132"/>
                  </a:cubicBezTo>
                  <a:cubicBezTo>
                    <a:pt x="47" y="132"/>
                    <a:pt x="62" y="132"/>
                    <a:pt x="62" y="132"/>
                  </a:cubicBezTo>
                  <a:cubicBezTo>
                    <a:pt x="62" y="133"/>
                    <a:pt x="62" y="133"/>
                    <a:pt x="62" y="133"/>
                  </a:cubicBezTo>
                  <a:cubicBezTo>
                    <a:pt x="62" y="134"/>
                    <a:pt x="62" y="135"/>
                    <a:pt x="62" y="136"/>
                  </a:cubicBezTo>
                  <a:cubicBezTo>
                    <a:pt x="62" y="136"/>
                    <a:pt x="62" y="137"/>
                    <a:pt x="62" y="138"/>
                  </a:cubicBezTo>
                  <a:cubicBezTo>
                    <a:pt x="63" y="138"/>
                    <a:pt x="63" y="139"/>
                    <a:pt x="63" y="139"/>
                  </a:cubicBezTo>
                  <a:cubicBezTo>
                    <a:pt x="63" y="141"/>
                    <a:pt x="63" y="141"/>
                    <a:pt x="63" y="141"/>
                  </a:cubicBezTo>
                  <a:cubicBezTo>
                    <a:pt x="65" y="141"/>
                    <a:pt x="65" y="141"/>
                    <a:pt x="65" y="141"/>
                  </a:cubicBezTo>
                  <a:cubicBezTo>
                    <a:pt x="66" y="141"/>
                    <a:pt x="67" y="141"/>
                    <a:pt x="68" y="141"/>
                  </a:cubicBezTo>
                  <a:cubicBezTo>
                    <a:pt x="70" y="141"/>
                    <a:pt x="72" y="141"/>
                    <a:pt x="73" y="142"/>
                  </a:cubicBezTo>
                  <a:cubicBezTo>
                    <a:pt x="75" y="142"/>
                    <a:pt x="77" y="143"/>
                    <a:pt x="79" y="145"/>
                  </a:cubicBezTo>
                  <a:cubicBezTo>
                    <a:pt x="81" y="146"/>
                    <a:pt x="84" y="147"/>
                    <a:pt x="87" y="148"/>
                  </a:cubicBezTo>
                  <a:cubicBezTo>
                    <a:pt x="88" y="148"/>
                    <a:pt x="89" y="149"/>
                    <a:pt x="91" y="149"/>
                  </a:cubicBezTo>
                  <a:cubicBezTo>
                    <a:pt x="96" y="150"/>
                    <a:pt x="99" y="150"/>
                    <a:pt x="98" y="158"/>
                  </a:cubicBezTo>
                  <a:cubicBezTo>
                    <a:pt x="97" y="160"/>
                    <a:pt x="97" y="162"/>
                    <a:pt x="96" y="163"/>
                  </a:cubicBezTo>
                  <a:cubicBezTo>
                    <a:pt x="95" y="166"/>
                    <a:pt x="95" y="168"/>
                    <a:pt x="97" y="173"/>
                  </a:cubicBezTo>
                  <a:cubicBezTo>
                    <a:pt x="102" y="183"/>
                    <a:pt x="107" y="195"/>
                    <a:pt x="106" y="207"/>
                  </a:cubicBezTo>
                  <a:cubicBezTo>
                    <a:pt x="106" y="211"/>
                    <a:pt x="105" y="215"/>
                    <a:pt x="105" y="218"/>
                  </a:cubicBezTo>
                  <a:cubicBezTo>
                    <a:pt x="103" y="227"/>
                    <a:pt x="101" y="236"/>
                    <a:pt x="105" y="244"/>
                  </a:cubicBezTo>
                  <a:cubicBezTo>
                    <a:pt x="106" y="246"/>
                    <a:pt x="107" y="248"/>
                    <a:pt x="109" y="250"/>
                  </a:cubicBezTo>
                  <a:cubicBezTo>
                    <a:pt x="111" y="252"/>
                    <a:pt x="112" y="255"/>
                    <a:pt x="113" y="258"/>
                  </a:cubicBezTo>
                  <a:cubicBezTo>
                    <a:pt x="114" y="260"/>
                    <a:pt x="114" y="264"/>
                    <a:pt x="114" y="266"/>
                  </a:cubicBezTo>
                  <a:cubicBezTo>
                    <a:pt x="113" y="267"/>
                    <a:pt x="113" y="268"/>
                    <a:pt x="112" y="269"/>
                  </a:cubicBezTo>
                  <a:cubicBezTo>
                    <a:pt x="111" y="271"/>
                    <a:pt x="110" y="273"/>
                    <a:pt x="111" y="275"/>
                  </a:cubicBezTo>
                  <a:cubicBezTo>
                    <a:pt x="111" y="278"/>
                    <a:pt x="114" y="279"/>
                    <a:pt x="116" y="281"/>
                  </a:cubicBezTo>
                  <a:cubicBezTo>
                    <a:pt x="117" y="281"/>
                    <a:pt x="117" y="282"/>
                    <a:pt x="118" y="282"/>
                  </a:cubicBezTo>
                  <a:cubicBezTo>
                    <a:pt x="119" y="284"/>
                    <a:pt x="120" y="285"/>
                    <a:pt x="121" y="287"/>
                  </a:cubicBezTo>
                  <a:cubicBezTo>
                    <a:pt x="123" y="289"/>
                    <a:pt x="124" y="291"/>
                    <a:pt x="126" y="292"/>
                  </a:cubicBezTo>
                  <a:cubicBezTo>
                    <a:pt x="127" y="292"/>
                    <a:pt x="128" y="292"/>
                    <a:pt x="128" y="292"/>
                  </a:cubicBezTo>
                  <a:cubicBezTo>
                    <a:pt x="130" y="292"/>
                    <a:pt x="131" y="292"/>
                    <a:pt x="132" y="293"/>
                  </a:cubicBezTo>
                  <a:cubicBezTo>
                    <a:pt x="133" y="294"/>
                    <a:pt x="133" y="295"/>
                    <a:pt x="134" y="296"/>
                  </a:cubicBezTo>
                  <a:cubicBezTo>
                    <a:pt x="134" y="297"/>
                    <a:pt x="135" y="298"/>
                    <a:pt x="135" y="299"/>
                  </a:cubicBezTo>
                  <a:cubicBezTo>
                    <a:pt x="137" y="301"/>
                    <a:pt x="142" y="303"/>
                    <a:pt x="146" y="303"/>
                  </a:cubicBezTo>
                  <a:cubicBezTo>
                    <a:pt x="148" y="303"/>
                    <a:pt x="148" y="303"/>
                    <a:pt x="148" y="303"/>
                  </a:cubicBezTo>
                  <a:cubicBezTo>
                    <a:pt x="148" y="301"/>
                    <a:pt x="148" y="301"/>
                    <a:pt x="148" y="301"/>
                  </a:cubicBezTo>
                  <a:cubicBezTo>
                    <a:pt x="148" y="299"/>
                    <a:pt x="148" y="297"/>
                    <a:pt x="148" y="295"/>
                  </a:cubicBezTo>
                  <a:cubicBezTo>
                    <a:pt x="148" y="293"/>
                    <a:pt x="148" y="290"/>
                    <a:pt x="148" y="288"/>
                  </a:cubicBezTo>
                  <a:cubicBezTo>
                    <a:pt x="149" y="287"/>
                    <a:pt x="149" y="287"/>
                    <a:pt x="149" y="287"/>
                  </a:cubicBezTo>
                  <a:cubicBezTo>
                    <a:pt x="149" y="282"/>
                    <a:pt x="150" y="277"/>
                    <a:pt x="152" y="273"/>
                  </a:cubicBezTo>
                  <a:cubicBezTo>
                    <a:pt x="154" y="268"/>
                    <a:pt x="159" y="263"/>
                    <a:pt x="165" y="261"/>
                  </a:cubicBezTo>
                  <a:cubicBezTo>
                    <a:pt x="167" y="260"/>
                    <a:pt x="169" y="260"/>
                    <a:pt x="171" y="260"/>
                  </a:cubicBezTo>
                  <a:cubicBezTo>
                    <a:pt x="173" y="260"/>
                    <a:pt x="174" y="260"/>
                    <a:pt x="175" y="261"/>
                  </a:cubicBezTo>
                  <a:cubicBezTo>
                    <a:pt x="178" y="262"/>
                    <a:pt x="181" y="265"/>
                    <a:pt x="183" y="268"/>
                  </a:cubicBezTo>
                  <a:cubicBezTo>
                    <a:pt x="186" y="272"/>
                    <a:pt x="189" y="276"/>
                    <a:pt x="193" y="276"/>
                  </a:cubicBezTo>
                  <a:cubicBezTo>
                    <a:pt x="194" y="276"/>
                    <a:pt x="195" y="276"/>
                    <a:pt x="196" y="275"/>
                  </a:cubicBezTo>
                  <a:cubicBezTo>
                    <a:pt x="198" y="275"/>
                    <a:pt x="207" y="271"/>
                    <a:pt x="207" y="267"/>
                  </a:cubicBezTo>
                  <a:cubicBezTo>
                    <a:pt x="207" y="265"/>
                    <a:pt x="206" y="264"/>
                    <a:pt x="205" y="263"/>
                  </a:cubicBezTo>
                  <a:cubicBezTo>
                    <a:pt x="203" y="261"/>
                    <a:pt x="201" y="259"/>
                    <a:pt x="202" y="256"/>
                  </a:cubicBezTo>
                  <a:cubicBezTo>
                    <a:pt x="203" y="253"/>
                    <a:pt x="206" y="250"/>
                    <a:pt x="208" y="246"/>
                  </a:cubicBezTo>
                  <a:cubicBezTo>
                    <a:pt x="209" y="245"/>
                    <a:pt x="210" y="243"/>
                    <a:pt x="211" y="242"/>
                  </a:cubicBezTo>
                  <a:cubicBezTo>
                    <a:pt x="211" y="240"/>
                    <a:pt x="211" y="240"/>
                    <a:pt x="211" y="240"/>
                  </a:cubicBezTo>
                  <a:cubicBezTo>
                    <a:pt x="214" y="236"/>
                    <a:pt x="216" y="232"/>
                    <a:pt x="220" y="230"/>
                  </a:cubicBezTo>
                  <a:cubicBezTo>
                    <a:pt x="223" y="229"/>
                    <a:pt x="227" y="228"/>
                    <a:pt x="231" y="228"/>
                  </a:cubicBezTo>
                  <a:cubicBezTo>
                    <a:pt x="232" y="228"/>
                    <a:pt x="232" y="228"/>
                    <a:pt x="232" y="228"/>
                  </a:cubicBezTo>
                  <a:cubicBezTo>
                    <a:pt x="237" y="227"/>
                    <a:pt x="242" y="227"/>
                    <a:pt x="246" y="227"/>
                  </a:cubicBezTo>
                  <a:cubicBezTo>
                    <a:pt x="251" y="227"/>
                    <a:pt x="255" y="227"/>
                    <a:pt x="260" y="226"/>
                  </a:cubicBezTo>
                  <a:cubicBezTo>
                    <a:pt x="263" y="226"/>
                    <a:pt x="267" y="226"/>
                    <a:pt x="271" y="226"/>
                  </a:cubicBezTo>
                  <a:cubicBezTo>
                    <a:pt x="273" y="226"/>
                    <a:pt x="273" y="226"/>
                    <a:pt x="273" y="226"/>
                  </a:cubicBezTo>
                  <a:lnTo>
                    <a:pt x="273" y="223"/>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3" name="Freeform 12">
              <a:extLst>
                <a:ext uri="{FF2B5EF4-FFF2-40B4-BE49-F238E27FC236}">
                  <a16:creationId xmlns:a16="http://schemas.microsoft.com/office/drawing/2014/main" id="{3DB8E322-AD23-4810-AB97-DDE0A6C14F51}"/>
                </a:ext>
              </a:extLst>
            </p:cNvPr>
            <p:cNvSpPr>
              <a:spLocks/>
            </p:cNvSpPr>
            <p:nvPr/>
          </p:nvSpPr>
          <p:spPr bwMode="auto">
            <a:xfrm>
              <a:off x="2841" y="98"/>
              <a:ext cx="561" cy="612"/>
            </a:xfrm>
            <a:custGeom>
              <a:avLst/>
              <a:gdLst>
                <a:gd name="T0" fmla="*/ 210 w 230"/>
                <a:gd name="T1" fmla="*/ 116 h 251"/>
                <a:gd name="T2" fmla="*/ 198 w 230"/>
                <a:gd name="T3" fmla="*/ 110 h 251"/>
                <a:gd name="T4" fmla="*/ 194 w 230"/>
                <a:gd name="T5" fmla="*/ 104 h 251"/>
                <a:gd name="T6" fmla="*/ 188 w 230"/>
                <a:gd name="T7" fmla="*/ 89 h 251"/>
                <a:gd name="T8" fmla="*/ 182 w 230"/>
                <a:gd name="T9" fmla="*/ 76 h 251"/>
                <a:gd name="T10" fmla="*/ 178 w 230"/>
                <a:gd name="T11" fmla="*/ 64 h 251"/>
                <a:gd name="T12" fmla="*/ 174 w 230"/>
                <a:gd name="T13" fmla="*/ 52 h 251"/>
                <a:gd name="T14" fmla="*/ 173 w 230"/>
                <a:gd name="T15" fmla="*/ 34 h 251"/>
                <a:gd name="T16" fmla="*/ 166 w 230"/>
                <a:gd name="T17" fmla="*/ 23 h 251"/>
                <a:gd name="T18" fmla="*/ 168 w 230"/>
                <a:gd name="T19" fmla="*/ 17 h 251"/>
                <a:gd name="T20" fmla="*/ 162 w 230"/>
                <a:gd name="T21" fmla="*/ 8 h 251"/>
                <a:gd name="T22" fmla="*/ 157 w 230"/>
                <a:gd name="T23" fmla="*/ 2 h 251"/>
                <a:gd name="T24" fmla="*/ 147 w 230"/>
                <a:gd name="T25" fmla="*/ 5 h 251"/>
                <a:gd name="T26" fmla="*/ 148 w 230"/>
                <a:gd name="T27" fmla="*/ 10 h 251"/>
                <a:gd name="T28" fmla="*/ 143 w 230"/>
                <a:gd name="T29" fmla="*/ 12 h 251"/>
                <a:gd name="T30" fmla="*/ 138 w 230"/>
                <a:gd name="T31" fmla="*/ 16 h 251"/>
                <a:gd name="T32" fmla="*/ 125 w 230"/>
                <a:gd name="T33" fmla="*/ 31 h 251"/>
                <a:gd name="T34" fmla="*/ 122 w 230"/>
                <a:gd name="T35" fmla="*/ 37 h 251"/>
                <a:gd name="T36" fmla="*/ 115 w 230"/>
                <a:gd name="T37" fmla="*/ 48 h 251"/>
                <a:gd name="T38" fmla="*/ 99 w 230"/>
                <a:gd name="T39" fmla="*/ 80 h 251"/>
                <a:gd name="T40" fmla="*/ 81 w 230"/>
                <a:gd name="T41" fmla="*/ 95 h 251"/>
                <a:gd name="T42" fmla="*/ 70 w 230"/>
                <a:gd name="T43" fmla="*/ 92 h 251"/>
                <a:gd name="T44" fmla="*/ 62 w 230"/>
                <a:gd name="T45" fmla="*/ 91 h 251"/>
                <a:gd name="T46" fmla="*/ 58 w 230"/>
                <a:gd name="T47" fmla="*/ 92 h 251"/>
                <a:gd name="T48" fmla="*/ 47 w 230"/>
                <a:gd name="T49" fmla="*/ 89 h 251"/>
                <a:gd name="T50" fmla="*/ 37 w 230"/>
                <a:gd name="T51" fmla="*/ 93 h 251"/>
                <a:gd name="T52" fmla="*/ 28 w 230"/>
                <a:gd name="T53" fmla="*/ 98 h 251"/>
                <a:gd name="T54" fmla="*/ 23 w 230"/>
                <a:gd name="T55" fmla="*/ 96 h 251"/>
                <a:gd name="T56" fmla="*/ 18 w 230"/>
                <a:gd name="T57" fmla="*/ 94 h 251"/>
                <a:gd name="T58" fmla="*/ 10 w 230"/>
                <a:gd name="T59" fmla="*/ 89 h 251"/>
                <a:gd name="T60" fmla="*/ 6 w 230"/>
                <a:gd name="T61" fmla="*/ 86 h 251"/>
                <a:gd name="T62" fmla="*/ 3 w 230"/>
                <a:gd name="T63" fmla="*/ 113 h 251"/>
                <a:gd name="T64" fmla="*/ 11 w 230"/>
                <a:gd name="T65" fmla="*/ 116 h 251"/>
                <a:gd name="T66" fmla="*/ 19 w 230"/>
                <a:gd name="T67" fmla="*/ 116 h 251"/>
                <a:gd name="T68" fmla="*/ 33 w 230"/>
                <a:gd name="T69" fmla="*/ 124 h 251"/>
                <a:gd name="T70" fmla="*/ 47 w 230"/>
                <a:gd name="T71" fmla="*/ 132 h 251"/>
                <a:gd name="T72" fmla="*/ 61 w 230"/>
                <a:gd name="T73" fmla="*/ 141 h 251"/>
                <a:gd name="T74" fmla="*/ 67 w 230"/>
                <a:gd name="T75" fmla="*/ 156 h 251"/>
                <a:gd name="T76" fmla="*/ 76 w 230"/>
                <a:gd name="T77" fmla="*/ 165 h 251"/>
                <a:gd name="T78" fmla="*/ 79 w 230"/>
                <a:gd name="T79" fmla="*/ 182 h 251"/>
                <a:gd name="T80" fmla="*/ 91 w 230"/>
                <a:gd name="T81" fmla="*/ 206 h 251"/>
                <a:gd name="T82" fmla="*/ 102 w 230"/>
                <a:gd name="T83" fmla="*/ 222 h 251"/>
                <a:gd name="T84" fmla="*/ 104 w 230"/>
                <a:gd name="T85" fmla="*/ 227 h 251"/>
                <a:gd name="T86" fmla="*/ 104 w 230"/>
                <a:gd name="T87" fmla="*/ 230 h 251"/>
                <a:gd name="T88" fmla="*/ 110 w 230"/>
                <a:gd name="T89" fmla="*/ 240 h 251"/>
                <a:gd name="T90" fmla="*/ 112 w 230"/>
                <a:gd name="T91" fmla="*/ 243 h 251"/>
                <a:gd name="T92" fmla="*/ 121 w 230"/>
                <a:gd name="T93" fmla="*/ 249 h 251"/>
                <a:gd name="T94" fmla="*/ 130 w 230"/>
                <a:gd name="T95" fmla="*/ 251 h 251"/>
                <a:gd name="T96" fmla="*/ 142 w 230"/>
                <a:gd name="T97" fmla="*/ 238 h 251"/>
                <a:gd name="T98" fmla="*/ 153 w 230"/>
                <a:gd name="T99" fmla="*/ 219 h 251"/>
                <a:gd name="T100" fmla="*/ 186 w 230"/>
                <a:gd name="T101" fmla="*/ 189 h 251"/>
                <a:gd name="T102" fmla="*/ 195 w 230"/>
                <a:gd name="T103" fmla="*/ 186 h 251"/>
                <a:gd name="T104" fmla="*/ 198 w 230"/>
                <a:gd name="T105" fmla="*/ 183 h 251"/>
                <a:gd name="T106" fmla="*/ 202 w 230"/>
                <a:gd name="T107" fmla="*/ 178 h 251"/>
                <a:gd name="T108" fmla="*/ 210 w 230"/>
                <a:gd name="T109" fmla="*/ 171 h 251"/>
                <a:gd name="T110" fmla="*/ 218 w 230"/>
                <a:gd name="T111" fmla="*/ 159 h 251"/>
                <a:gd name="T112" fmla="*/ 219 w 230"/>
                <a:gd name="T113" fmla="*/ 155 h 251"/>
                <a:gd name="T114" fmla="*/ 224 w 230"/>
                <a:gd name="T115" fmla="*/ 148 h 251"/>
                <a:gd name="T116" fmla="*/ 221 w 230"/>
                <a:gd name="T117" fmla="*/ 144 h 251"/>
                <a:gd name="T118" fmla="*/ 221 w 230"/>
                <a:gd name="T119" fmla="*/ 11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0" h="251">
                  <a:moveTo>
                    <a:pt x="221" y="118"/>
                  </a:moveTo>
                  <a:cubicBezTo>
                    <a:pt x="217" y="117"/>
                    <a:pt x="214" y="116"/>
                    <a:pt x="210" y="116"/>
                  </a:cubicBezTo>
                  <a:cubicBezTo>
                    <a:pt x="207" y="116"/>
                    <a:pt x="205" y="116"/>
                    <a:pt x="203" y="116"/>
                  </a:cubicBezTo>
                  <a:cubicBezTo>
                    <a:pt x="200" y="115"/>
                    <a:pt x="199" y="113"/>
                    <a:pt x="198" y="110"/>
                  </a:cubicBezTo>
                  <a:cubicBezTo>
                    <a:pt x="197" y="109"/>
                    <a:pt x="197" y="108"/>
                    <a:pt x="196" y="106"/>
                  </a:cubicBezTo>
                  <a:cubicBezTo>
                    <a:pt x="195" y="105"/>
                    <a:pt x="194" y="105"/>
                    <a:pt x="194" y="104"/>
                  </a:cubicBezTo>
                  <a:cubicBezTo>
                    <a:pt x="192" y="103"/>
                    <a:pt x="192" y="101"/>
                    <a:pt x="191" y="100"/>
                  </a:cubicBezTo>
                  <a:cubicBezTo>
                    <a:pt x="190" y="97"/>
                    <a:pt x="189" y="93"/>
                    <a:pt x="188" y="89"/>
                  </a:cubicBezTo>
                  <a:cubicBezTo>
                    <a:pt x="187" y="85"/>
                    <a:pt x="186" y="82"/>
                    <a:pt x="184" y="78"/>
                  </a:cubicBezTo>
                  <a:cubicBezTo>
                    <a:pt x="183" y="77"/>
                    <a:pt x="183" y="76"/>
                    <a:pt x="182" y="76"/>
                  </a:cubicBezTo>
                  <a:cubicBezTo>
                    <a:pt x="181" y="74"/>
                    <a:pt x="181" y="72"/>
                    <a:pt x="180" y="70"/>
                  </a:cubicBezTo>
                  <a:cubicBezTo>
                    <a:pt x="180" y="68"/>
                    <a:pt x="179" y="66"/>
                    <a:pt x="178" y="64"/>
                  </a:cubicBezTo>
                  <a:cubicBezTo>
                    <a:pt x="177" y="61"/>
                    <a:pt x="176" y="59"/>
                    <a:pt x="175" y="56"/>
                  </a:cubicBezTo>
                  <a:cubicBezTo>
                    <a:pt x="175" y="54"/>
                    <a:pt x="174" y="53"/>
                    <a:pt x="174" y="52"/>
                  </a:cubicBezTo>
                  <a:cubicBezTo>
                    <a:pt x="172" y="49"/>
                    <a:pt x="173" y="45"/>
                    <a:pt x="173" y="42"/>
                  </a:cubicBezTo>
                  <a:cubicBezTo>
                    <a:pt x="173" y="39"/>
                    <a:pt x="173" y="36"/>
                    <a:pt x="173" y="34"/>
                  </a:cubicBezTo>
                  <a:cubicBezTo>
                    <a:pt x="172" y="31"/>
                    <a:pt x="171" y="27"/>
                    <a:pt x="169" y="25"/>
                  </a:cubicBezTo>
                  <a:cubicBezTo>
                    <a:pt x="169" y="24"/>
                    <a:pt x="167" y="24"/>
                    <a:pt x="166" y="23"/>
                  </a:cubicBezTo>
                  <a:cubicBezTo>
                    <a:pt x="166" y="23"/>
                    <a:pt x="166" y="23"/>
                    <a:pt x="166" y="23"/>
                  </a:cubicBezTo>
                  <a:cubicBezTo>
                    <a:pt x="168" y="21"/>
                    <a:pt x="168" y="19"/>
                    <a:pt x="168" y="17"/>
                  </a:cubicBezTo>
                  <a:cubicBezTo>
                    <a:pt x="168" y="13"/>
                    <a:pt x="166" y="12"/>
                    <a:pt x="164" y="10"/>
                  </a:cubicBezTo>
                  <a:cubicBezTo>
                    <a:pt x="164" y="10"/>
                    <a:pt x="163" y="9"/>
                    <a:pt x="162" y="8"/>
                  </a:cubicBezTo>
                  <a:cubicBezTo>
                    <a:pt x="162" y="8"/>
                    <a:pt x="161" y="7"/>
                    <a:pt x="161" y="6"/>
                  </a:cubicBezTo>
                  <a:cubicBezTo>
                    <a:pt x="159" y="5"/>
                    <a:pt x="158" y="3"/>
                    <a:pt x="157" y="2"/>
                  </a:cubicBezTo>
                  <a:cubicBezTo>
                    <a:pt x="155" y="1"/>
                    <a:pt x="153" y="0"/>
                    <a:pt x="152" y="0"/>
                  </a:cubicBezTo>
                  <a:cubicBezTo>
                    <a:pt x="150" y="0"/>
                    <a:pt x="147" y="1"/>
                    <a:pt x="147" y="5"/>
                  </a:cubicBezTo>
                  <a:cubicBezTo>
                    <a:pt x="147" y="6"/>
                    <a:pt x="147" y="8"/>
                    <a:pt x="148" y="9"/>
                  </a:cubicBezTo>
                  <a:cubicBezTo>
                    <a:pt x="148" y="9"/>
                    <a:pt x="148" y="10"/>
                    <a:pt x="148" y="10"/>
                  </a:cubicBezTo>
                  <a:cubicBezTo>
                    <a:pt x="148" y="10"/>
                    <a:pt x="148" y="10"/>
                    <a:pt x="147" y="10"/>
                  </a:cubicBezTo>
                  <a:cubicBezTo>
                    <a:pt x="145" y="10"/>
                    <a:pt x="144" y="11"/>
                    <a:pt x="143" y="12"/>
                  </a:cubicBezTo>
                  <a:cubicBezTo>
                    <a:pt x="142" y="13"/>
                    <a:pt x="142" y="13"/>
                    <a:pt x="141" y="14"/>
                  </a:cubicBezTo>
                  <a:cubicBezTo>
                    <a:pt x="140" y="14"/>
                    <a:pt x="139" y="15"/>
                    <a:pt x="138" y="16"/>
                  </a:cubicBezTo>
                  <a:cubicBezTo>
                    <a:pt x="136" y="17"/>
                    <a:pt x="134" y="19"/>
                    <a:pt x="132" y="21"/>
                  </a:cubicBezTo>
                  <a:cubicBezTo>
                    <a:pt x="129" y="24"/>
                    <a:pt x="127" y="28"/>
                    <a:pt x="125" y="31"/>
                  </a:cubicBezTo>
                  <a:cubicBezTo>
                    <a:pt x="125" y="32"/>
                    <a:pt x="124" y="33"/>
                    <a:pt x="124" y="34"/>
                  </a:cubicBezTo>
                  <a:cubicBezTo>
                    <a:pt x="123" y="35"/>
                    <a:pt x="123" y="36"/>
                    <a:pt x="122" y="37"/>
                  </a:cubicBezTo>
                  <a:cubicBezTo>
                    <a:pt x="121" y="40"/>
                    <a:pt x="119" y="43"/>
                    <a:pt x="118" y="45"/>
                  </a:cubicBezTo>
                  <a:cubicBezTo>
                    <a:pt x="117" y="46"/>
                    <a:pt x="116" y="47"/>
                    <a:pt x="115" y="48"/>
                  </a:cubicBezTo>
                  <a:cubicBezTo>
                    <a:pt x="113" y="50"/>
                    <a:pt x="111" y="51"/>
                    <a:pt x="110" y="54"/>
                  </a:cubicBezTo>
                  <a:cubicBezTo>
                    <a:pt x="107" y="65"/>
                    <a:pt x="103" y="73"/>
                    <a:pt x="99" y="80"/>
                  </a:cubicBezTo>
                  <a:cubicBezTo>
                    <a:pt x="97" y="84"/>
                    <a:pt x="89" y="96"/>
                    <a:pt x="82" y="96"/>
                  </a:cubicBezTo>
                  <a:cubicBezTo>
                    <a:pt x="82" y="96"/>
                    <a:pt x="81" y="95"/>
                    <a:pt x="81" y="95"/>
                  </a:cubicBezTo>
                  <a:cubicBezTo>
                    <a:pt x="80" y="95"/>
                    <a:pt x="80" y="95"/>
                    <a:pt x="80" y="95"/>
                  </a:cubicBezTo>
                  <a:cubicBezTo>
                    <a:pt x="76" y="94"/>
                    <a:pt x="73" y="94"/>
                    <a:pt x="70" y="92"/>
                  </a:cubicBezTo>
                  <a:cubicBezTo>
                    <a:pt x="69" y="91"/>
                    <a:pt x="67" y="90"/>
                    <a:pt x="66" y="90"/>
                  </a:cubicBezTo>
                  <a:cubicBezTo>
                    <a:pt x="64" y="90"/>
                    <a:pt x="63" y="91"/>
                    <a:pt x="62" y="91"/>
                  </a:cubicBezTo>
                  <a:cubicBezTo>
                    <a:pt x="61" y="91"/>
                    <a:pt x="60" y="92"/>
                    <a:pt x="59" y="92"/>
                  </a:cubicBezTo>
                  <a:cubicBezTo>
                    <a:pt x="58" y="92"/>
                    <a:pt x="58" y="92"/>
                    <a:pt x="58" y="92"/>
                  </a:cubicBezTo>
                  <a:cubicBezTo>
                    <a:pt x="57" y="91"/>
                    <a:pt x="55" y="91"/>
                    <a:pt x="54" y="91"/>
                  </a:cubicBezTo>
                  <a:cubicBezTo>
                    <a:pt x="52" y="90"/>
                    <a:pt x="50" y="89"/>
                    <a:pt x="47" y="89"/>
                  </a:cubicBezTo>
                  <a:cubicBezTo>
                    <a:pt x="47" y="89"/>
                    <a:pt x="46" y="89"/>
                    <a:pt x="46" y="89"/>
                  </a:cubicBezTo>
                  <a:cubicBezTo>
                    <a:pt x="42" y="90"/>
                    <a:pt x="40" y="91"/>
                    <a:pt x="37" y="93"/>
                  </a:cubicBezTo>
                  <a:cubicBezTo>
                    <a:pt x="36" y="94"/>
                    <a:pt x="36" y="94"/>
                    <a:pt x="36" y="94"/>
                  </a:cubicBezTo>
                  <a:cubicBezTo>
                    <a:pt x="34" y="96"/>
                    <a:pt x="31" y="97"/>
                    <a:pt x="28" y="98"/>
                  </a:cubicBezTo>
                  <a:cubicBezTo>
                    <a:pt x="28" y="98"/>
                    <a:pt x="28" y="98"/>
                    <a:pt x="28" y="98"/>
                  </a:cubicBezTo>
                  <a:cubicBezTo>
                    <a:pt x="27" y="98"/>
                    <a:pt x="25" y="97"/>
                    <a:pt x="23" y="96"/>
                  </a:cubicBezTo>
                  <a:cubicBezTo>
                    <a:pt x="23" y="96"/>
                    <a:pt x="22" y="95"/>
                    <a:pt x="21" y="95"/>
                  </a:cubicBezTo>
                  <a:cubicBezTo>
                    <a:pt x="20" y="94"/>
                    <a:pt x="19" y="94"/>
                    <a:pt x="18" y="94"/>
                  </a:cubicBezTo>
                  <a:cubicBezTo>
                    <a:pt x="16" y="93"/>
                    <a:pt x="14" y="92"/>
                    <a:pt x="13" y="91"/>
                  </a:cubicBezTo>
                  <a:cubicBezTo>
                    <a:pt x="12" y="91"/>
                    <a:pt x="11" y="90"/>
                    <a:pt x="10" y="89"/>
                  </a:cubicBezTo>
                  <a:cubicBezTo>
                    <a:pt x="10" y="89"/>
                    <a:pt x="9" y="88"/>
                    <a:pt x="8" y="87"/>
                  </a:cubicBezTo>
                  <a:cubicBezTo>
                    <a:pt x="6" y="86"/>
                    <a:pt x="6" y="86"/>
                    <a:pt x="6" y="86"/>
                  </a:cubicBezTo>
                  <a:cubicBezTo>
                    <a:pt x="5" y="88"/>
                    <a:pt x="5" y="88"/>
                    <a:pt x="5" y="88"/>
                  </a:cubicBezTo>
                  <a:cubicBezTo>
                    <a:pt x="2" y="98"/>
                    <a:pt x="0" y="108"/>
                    <a:pt x="3" y="113"/>
                  </a:cubicBezTo>
                  <a:cubicBezTo>
                    <a:pt x="4" y="115"/>
                    <a:pt x="6" y="116"/>
                    <a:pt x="9" y="116"/>
                  </a:cubicBezTo>
                  <a:cubicBezTo>
                    <a:pt x="10" y="116"/>
                    <a:pt x="11" y="116"/>
                    <a:pt x="11" y="116"/>
                  </a:cubicBezTo>
                  <a:cubicBezTo>
                    <a:pt x="13" y="116"/>
                    <a:pt x="14" y="116"/>
                    <a:pt x="15" y="116"/>
                  </a:cubicBezTo>
                  <a:cubicBezTo>
                    <a:pt x="16" y="116"/>
                    <a:pt x="18" y="116"/>
                    <a:pt x="19" y="116"/>
                  </a:cubicBezTo>
                  <a:cubicBezTo>
                    <a:pt x="21" y="116"/>
                    <a:pt x="24" y="116"/>
                    <a:pt x="27" y="117"/>
                  </a:cubicBezTo>
                  <a:cubicBezTo>
                    <a:pt x="30" y="119"/>
                    <a:pt x="31" y="121"/>
                    <a:pt x="33" y="124"/>
                  </a:cubicBezTo>
                  <a:cubicBezTo>
                    <a:pt x="34" y="125"/>
                    <a:pt x="35" y="127"/>
                    <a:pt x="36" y="128"/>
                  </a:cubicBezTo>
                  <a:cubicBezTo>
                    <a:pt x="39" y="131"/>
                    <a:pt x="43" y="131"/>
                    <a:pt x="47" y="132"/>
                  </a:cubicBezTo>
                  <a:cubicBezTo>
                    <a:pt x="48" y="132"/>
                    <a:pt x="49" y="132"/>
                    <a:pt x="51" y="132"/>
                  </a:cubicBezTo>
                  <a:cubicBezTo>
                    <a:pt x="57" y="132"/>
                    <a:pt x="60" y="135"/>
                    <a:pt x="61" y="141"/>
                  </a:cubicBezTo>
                  <a:cubicBezTo>
                    <a:pt x="61" y="143"/>
                    <a:pt x="61" y="143"/>
                    <a:pt x="61" y="143"/>
                  </a:cubicBezTo>
                  <a:cubicBezTo>
                    <a:pt x="62" y="148"/>
                    <a:pt x="63" y="153"/>
                    <a:pt x="67" y="156"/>
                  </a:cubicBezTo>
                  <a:cubicBezTo>
                    <a:pt x="68" y="157"/>
                    <a:pt x="69" y="158"/>
                    <a:pt x="70" y="159"/>
                  </a:cubicBezTo>
                  <a:cubicBezTo>
                    <a:pt x="73" y="161"/>
                    <a:pt x="75" y="162"/>
                    <a:pt x="76" y="165"/>
                  </a:cubicBezTo>
                  <a:cubicBezTo>
                    <a:pt x="78" y="169"/>
                    <a:pt x="78" y="173"/>
                    <a:pt x="78" y="177"/>
                  </a:cubicBezTo>
                  <a:cubicBezTo>
                    <a:pt x="78" y="178"/>
                    <a:pt x="78" y="180"/>
                    <a:pt x="79" y="182"/>
                  </a:cubicBezTo>
                  <a:cubicBezTo>
                    <a:pt x="80" y="189"/>
                    <a:pt x="81" y="194"/>
                    <a:pt x="84" y="198"/>
                  </a:cubicBezTo>
                  <a:cubicBezTo>
                    <a:pt x="86" y="201"/>
                    <a:pt x="88" y="203"/>
                    <a:pt x="91" y="206"/>
                  </a:cubicBezTo>
                  <a:cubicBezTo>
                    <a:pt x="92" y="207"/>
                    <a:pt x="93" y="208"/>
                    <a:pt x="95" y="210"/>
                  </a:cubicBezTo>
                  <a:cubicBezTo>
                    <a:pt x="98" y="213"/>
                    <a:pt x="100" y="218"/>
                    <a:pt x="102" y="222"/>
                  </a:cubicBezTo>
                  <a:cubicBezTo>
                    <a:pt x="103" y="224"/>
                    <a:pt x="103" y="224"/>
                    <a:pt x="103" y="224"/>
                  </a:cubicBezTo>
                  <a:cubicBezTo>
                    <a:pt x="103" y="225"/>
                    <a:pt x="103" y="226"/>
                    <a:pt x="104" y="227"/>
                  </a:cubicBezTo>
                  <a:cubicBezTo>
                    <a:pt x="104" y="228"/>
                    <a:pt x="104" y="229"/>
                    <a:pt x="104" y="229"/>
                  </a:cubicBezTo>
                  <a:cubicBezTo>
                    <a:pt x="104" y="230"/>
                    <a:pt x="104" y="230"/>
                    <a:pt x="104" y="230"/>
                  </a:cubicBezTo>
                  <a:cubicBezTo>
                    <a:pt x="104" y="233"/>
                    <a:pt x="105" y="235"/>
                    <a:pt x="107" y="236"/>
                  </a:cubicBezTo>
                  <a:cubicBezTo>
                    <a:pt x="109" y="237"/>
                    <a:pt x="109" y="239"/>
                    <a:pt x="110" y="240"/>
                  </a:cubicBezTo>
                  <a:cubicBezTo>
                    <a:pt x="111" y="241"/>
                    <a:pt x="111" y="241"/>
                    <a:pt x="111" y="241"/>
                  </a:cubicBezTo>
                  <a:cubicBezTo>
                    <a:pt x="111" y="242"/>
                    <a:pt x="112" y="243"/>
                    <a:pt x="112" y="243"/>
                  </a:cubicBezTo>
                  <a:cubicBezTo>
                    <a:pt x="113" y="245"/>
                    <a:pt x="113" y="246"/>
                    <a:pt x="114" y="247"/>
                  </a:cubicBezTo>
                  <a:cubicBezTo>
                    <a:pt x="116" y="248"/>
                    <a:pt x="118" y="249"/>
                    <a:pt x="121" y="249"/>
                  </a:cubicBezTo>
                  <a:cubicBezTo>
                    <a:pt x="122" y="250"/>
                    <a:pt x="122" y="250"/>
                    <a:pt x="123" y="250"/>
                  </a:cubicBezTo>
                  <a:cubicBezTo>
                    <a:pt x="125" y="250"/>
                    <a:pt x="128" y="251"/>
                    <a:pt x="130" y="251"/>
                  </a:cubicBezTo>
                  <a:cubicBezTo>
                    <a:pt x="132" y="251"/>
                    <a:pt x="134" y="251"/>
                    <a:pt x="135" y="250"/>
                  </a:cubicBezTo>
                  <a:cubicBezTo>
                    <a:pt x="140" y="248"/>
                    <a:pt x="141" y="243"/>
                    <a:pt x="142" y="238"/>
                  </a:cubicBezTo>
                  <a:cubicBezTo>
                    <a:pt x="143" y="236"/>
                    <a:pt x="143" y="236"/>
                    <a:pt x="143" y="236"/>
                  </a:cubicBezTo>
                  <a:cubicBezTo>
                    <a:pt x="144" y="229"/>
                    <a:pt x="149" y="224"/>
                    <a:pt x="153" y="219"/>
                  </a:cubicBezTo>
                  <a:cubicBezTo>
                    <a:pt x="155" y="216"/>
                    <a:pt x="158" y="213"/>
                    <a:pt x="160" y="210"/>
                  </a:cubicBezTo>
                  <a:cubicBezTo>
                    <a:pt x="166" y="200"/>
                    <a:pt x="175" y="193"/>
                    <a:pt x="186" y="189"/>
                  </a:cubicBezTo>
                  <a:cubicBezTo>
                    <a:pt x="189" y="188"/>
                    <a:pt x="191" y="187"/>
                    <a:pt x="194" y="186"/>
                  </a:cubicBezTo>
                  <a:cubicBezTo>
                    <a:pt x="195" y="186"/>
                    <a:pt x="195" y="186"/>
                    <a:pt x="195" y="186"/>
                  </a:cubicBezTo>
                  <a:cubicBezTo>
                    <a:pt x="196" y="186"/>
                    <a:pt x="196" y="186"/>
                    <a:pt x="196" y="186"/>
                  </a:cubicBezTo>
                  <a:cubicBezTo>
                    <a:pt x="196" y="185"/>
                    <a:pt x="197" y="184"/>
                    <a:pt x="198" y="183"/>
                  </a:cubicBezTo>
                  <a:cubicBezTo>
                    <a:pt x="199" y="182"/>
                    <a:pt x="199" y="181"/>
                    <a:pt x="200" y="180"/>
                  </a:cubicBezTo>
                  <a:cubicBezTo>
                    <a:pt x="201" y="179"/>
                    <a:pt x="201" y="178"/>
                    <a:pt x="202" y="178"/>
                  </a:cubicBezTo>
                  <a:cubicBezTo>
                    <a:pt x="203" y="175"/>
                    <a:pt x="205" y="174"/>
                    <a:pt x="207" y="172"/>
                  </a:cubicBezTo>
                  <a:cubicBezTo>
                    <a:pt x="208" y="172"/>
                    <a:pt x="209" y="171"/>
                    <a:pt x="210" y="171"/>
                  </a:cubicBezTo>
                  <a:cubicBezTo>
                    <a:pt x="212" y="170"/>
                    <a:pt x="215" y="169"/>
                    <a:pt x="217" y="166"/>
                  </a:cubicBezTo>
                  <a:cubicBezTo>
                    <a:pt x="220" y="163"/>
                    <a:pt x="219" y="161"/>
                    <a:pt x="218" y="159"/>
                  </a:cubicBezTo>
                  <a:cubicBezTo>
                    <a:pt x="217" y="158"/>
                    <a:pt x="217" y="157"/>
                    <a:pt x="217" y="156"/>
                  </a:cubicBezTo>
                  <a:cubicBezTo>
                    <a:pt x="217" y="155"/>
                    <a:pt x="217" y="155"/>
                    <a:pt x="219" y="155"/>
                  </a:cubicBezTo>
                  <a:cubicBezTo>
                    <a:pt x="220" y="154"/>
                    <a:pt x="222" y="153"/>
                    <a:pt x="223" y="152"/>
                  </a:cubicBezTo>
                  <a:cubicBezTo>
                    <a:pt x="224" y="150"/>
                    <a:pt x="225" y="149"/>
                    <a:pt x="224" y="148"/>
                  </a:cubicBezTo>
                  <a:cubicBezTo>
                    <a:pt x="224" y="146"/>
                    <a:pt x="223" y="145"/>
                    <a:pt x="222" y="145"/>
                  </a:cubicBezTo>
                  <a:cubicBezTo>
                    <a:pt x="221" y="145"/>
                    <a:pt x="221" y="145"/>
                    <a:pt x="221" y="144"/>
                  </a:cubicBezTo>
                  <a:cubicBezTo>
                    <a:pt x="224" y="143"/>
                    <a:pt x="227" y="142"/>
                    <a:pt x="228" y="138"/>
                  </a:cubicBezTo>
                  <a:cubicBezTo>
                    <a:pt x="230" y="131"/>
                    <a:pt x="228" y="122"/>
                    <a:pt x="221" y="118"/>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4" name="Freeform 13">
              <a:extLst>
                <a:ext uri="{FF2B5EF4-FFF2-40B4-BE49-F238E27FC236}">
                  <a16:creationId xmlns:a16="http://schemas.microsoft.com/office/drawing/2014/main" id="{64A28BC3-4EB5-4444-BC34-F530AE79E2C1}"/>
                </a:ext>
              </a:extLst>
            </p:cNvPr>
            <p:cNvSpPr>
              <a:spLocks noEditPoints="1"/>
            </p:cNvSpPr>
            <p:nvPr/>
          </p:nvSpPr>
          <p:spPr bwMode="auto">
            <a:xfrm>
              <a:off x="2367" y="286"/>
              <a:ext cx="1448" cy="1386"/>
            </a:xfrm>
            <a:custGeom>
              <a:avLst/>
              <a:gdLst>
                <a:gd name="T0" fmla="*/ 569 w 593"/>
                <a:gd name="T1" fmla="*/ 167 h 568"/>
                <a:gd name="T2" fmla="*/ 555 w 593"/>
                <a:gd name="T3" fmla="*/ 160 h 568"/>
                <a:gd name="T4" fmla="*/ 542 w 593"/>
                <a:gd name="T5" fmla="*/ 155 h 568"/>
                <a:gd name="T6" fmla="*/ 522 w 593"/>
                <a:gd name="T7" fmla="*/ 154 h 568"/>
                <a:gd name="T8" fmla="*/ 507 w 593"/>
                <a:gd name="T9" fmla="*/ 155 h 568"/>
                <a:gd name="T10" fmla="*/ 484 w 593"/>
                <a:gd name="T11" fmla="*/ 181 h 568"/>
                <a:gd name="T12" fmla="*/ 446 w 593"/>
                <a:gd name="T13" fmla="*/ 213 h 568"/>
                <a:gd name="T14" fmla="*/ 462 w 593"/>
                <a:gd name="T15" fmla="*/ 195 h 568"/>
                <a:gd name="T16" fmla="*/ 463 w 593"/>
                <a:gd name="T17" fmla="*/ 131 h 568"/>
                <a:gd name="T18" fmla="*/ 441 w 593"/>
                <a:gd name="T19" fmla="*/ 131 h 568"/>
                <a:gd name="T20" fmla="*/ 442 w 593"/>
                <a:gd name="T21" fmla="*/ 129 h 568"/>
                <a:gd name="T22" fmla="*/ 423 w 593"/>
                <a:gd name="T23" fmla="*/ 131 h 568"/>
                <a:gd name="T24" fmla="*/ 427 w 593"/>
                <a:gd name="T25" fmla="*/ 118 h 568"/>
                <a:gd name="T26" fmla="*/ 408 w 593"/>
                <a:gd name="T27" fmla="*/ 109 h 568"/>
                <a:gd name="T28" fmla="*/ 412 w 593"/>
                <a:gd name="T29" fmla="*/ 93 h 568"/>
                <a:gd name="T30" fmla="*/ 397 w 593"/>
                <a:gd name="T31" fmla="*/ 100 h 568"/>
                <a:gd name="T32" fmla="*/ 388 w 593"/>
                <a:gd name="T33" fmla="*/ 110 h 568"/>
                <a:gd name="T34" fmla="*/ 324 w 593"/>
                <a:gd name="T35" fmla="*/ 174 h 568"/>
                <a:gd name="T36" fmla="*/ 298 w 593"/>
                <a:gd name="T37" fmla="*/ 153 h 568"/>
                <a:gd name="T38" fmla="*/ 272 w 593"/>
                <a:gd name="T39" fmla="*/ 105 h 568"/>
                <a:gd name="T40" fmla="*/ 241 w 593"/>
                <a:gd name="T41" fmla="*/ 55 h 568"/>
                <a:gd name="T42" fmla="*/ 197 w 593"/>
                <a:gd name="T43" fmla="*/ 36 h 568"/>
                <a:gd name="T44" fmla="*/ 182 w 593"/>
                <a:gd name="T45" fmla="*/ 0 h 568"/>
                <a:gd name="T46" fmla="*/ 150 w 593"/>
                <a:gd name="T47" fmla="*/ 9 h 568"/>
                <a:gd name="T48" fmla="*/ 140 w 593"/>
                <a:gd name="T49" fmla="*/ 33 h 568"/>
                <a:gd name="T50" fmla="*/ 101 w 593"/>
                <a:gd name="T51" fmla="*/ 30 h 568"/>
                <a:gd name="T52" fmla="*/ 61 w 593"/>
                <a:gd name="T53" fmla="*/ 42 h 568"/>
                <a:gd name="T54" fmla="*/ 34 w 593"/>
                <a:gd name="T55" fmla="*/ 46 h 568"/>
                <a:gd name="T56" fmla="*/ 17 w 593"/>
                <a:gd name="T57" fmla="*/ 62 h 568"/>
                <a:gd name="T58" fmla="*/ 0 w 593"/>
                <a:gd name="T59" fmla="*/ 57 h 568"/>
                <a:gd name="T60" fmla="*/ 7 w 593"/>
                <a:gd name="T61" fmla="*/ 120 h 568"/>
                <a:gd name="T62" fmla="*/ 22 w 593"/>
                <a:gd name="T63" fmla="*/ 155 h 568"/>
                <a:gd name="T64" fmla="*/ 56 w 593"/>
                <a:gd name="T65" fmla="*/ 187 h 568"/>
                <a:gd name="T66" fmla="*/ 93 w 593"/>
                <a:gd name="T67" fmla="*/ 206 h 568"/>
                <a:gd name="T68" fmla="*/ 112 w 593"/>
                <a:gd name="T69" fmla="*/ 217 h 568"/>
                <a:gd name="T70" fmla="*/ 62 w 593"/>
                <a:gd name="T71" fmla="*/ 352 h 568"/>
                <a:gd name="T72" fmla="*/ 30 w 593"/>
                <a:gd name="T73" fmla="*/ 432 h 568"/>
                <a:gd name="T74" fmla="*/ 52 w 593"/>
                <a:gd name="T75" fmla="*/ 467 h 568"/>
                <a:gd name="T76" fmla="*/ 97 w 593"/>
                <a:gd name="T77" fmla="*/ 540 h 568"/>
                <a:gd name="T78" fmla="*/ 122 w 593"/>
                <a:gd name="T79" fmla="*/ 550 h 568"/>
                <a:gd name="T80" fmla="*/ 424 w 593"/>
                <a:gd name="T81" fmla="*/ 525 h 568"/>
                <a:gd name="T82" fmla="*/ 445 w 593"/>
                <a:gd name="T83" fmla="*/ 488 h 568"/>
                <a:gd name="T84" fmla="*/ 449 w 593"/>
                <a:gd name="T85" fmla="*/ 435 h 568"/>
                <a:gd name="T86" fmla="*/ 489 w 593"/>
                <a:gd name="T87" fmla="*/ 395 h 568"/>
                <a:gd name="T88" fmla="*/ 478 w 593"/>
                <a:gd name="T89" fmla="*/ 367 h 568"/>
                <a:gd name="T90" fmla="*/ 488 w 593"/>
                <a:gd name="T91" fmla="*/ 350 h 568"/>
                <a:gd name="T92" fmla="*/ 522 w 593"/>
                <a:gd name="T93" fmla="*/ 330 h 568"/>
                <a:gd name="T94" fmla="*/ 540 w 593"/>
                <a:gd name="T95" fmla="*/ 305 h 568"/>
                <a:gd name="T96" fmla="*/ 565 w 593"/>
                <a:gd name="T97" fmla="*/ 264 h 568"/>
                <a:gd name="T98" fmla="*/ 587 w 593"/>
                <a:gd name="T99" fmla="*/ 216 h 568"/>
                <a:gd name="T100" fmla="*/ 373 w 593"/>
                <a:gd name="T101" fmla="*/ 162 h 568"/>
                <a:gd name="T102" fmla="*/ 375 w 593"/>
                <a:gd name="T103" fmla="*/ 154 h 568"/>
                <a:gd name="T104" fmla="*/ 378 w 593"/>
                <a:gd name="T105" fmla="*/ 139 h 568"/>
                <a:gd name="T106" fmla="*/ 367 w 593"/>
                <a:gd name="T107" fmla="*/ 147 h 568"/>
                <a:gd name="T108" fmla="*/ 362 w 593"/>
                <a:gd name="T109" fmla="*/ 168 h 568"/>
                <a:gd name="T110" fmla="*/ 349 w 593"/>
                <a:gd name="T111" fmla="*/ 174 h 568"/>
                <a:gd name="T112" fmla="*/ 360 w 593"/>
                <a:gd name="T113" fmla="*/ 148 h 568"/>
                <a:gd name="T114" fmla="*/ 366 w 593"/>
                <a:gd name="T115" fmla="*/ 132 h 568"/>
                <a:gd name="T116" fmla="*/ 394 w 593"/>
                <a:gd name="T117" fmla="*/ 120 h 568"/>
                <a:gd name="T118" fmla="*/ 408 w 593"/>
                <a:gd name="T119" fmla="*/ 204 h 568"/>
                <a:gd name="T120" fmla="*/ 421 w 593"/>
                <a:gd name="T121" fmla="*/ 207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3" h="568">
                  <a:moveTo>
                    <a:pt x="593" y="178"/>
                  </a:moveTo>
                  <a:cubicBezTo>
                    <a:pt x="591" y="178"/>
                    <a:pt x="591" y="178"/>
                    <a:pt x="591" y="178"/>
                  </a:cubicBezTo>
                  <a:cubicBezTo>
                    <a:pt x="590" y="178"/>
                    <a:pt x="588" y="177"/>
                    <a:pt x="587" y="176"/>
                  </a:cubicBezTo>
                  <a:cubicBezTo>
                    <a:pt x="587" y="176"/>
                    <a:pt x="586" y="175"/>
                    <a:pt x="586" y="174"/>
                  </a:cubicBezTo>
                  <a:cubicBezTo>
                    <a:pt x="585" y="173"/>
                    <a:pt x="584" y="171"/>
                    <a:pt x="580" y="171"/>
                  </a:cubicBezTo>
                  <a:cubicBezTo>
                    <a:pt x="580" y="171"/>
                    <a:pt x="580" y="171"/>
                    <a:pt x="580" y="171"/>
                  </a:cubicBezTo>
                  <a:cubicBezTo>
                    <a:pt x="576" y="171"/>
                    <a:pt x="573" y="171"/>
                    <a:pt x="572" y="170"/>
                  </a:cubicBezTo>
                  <a:cubicBezTo>
                    <a:pt x="571" y="169"/>
                    <a:pt x="570" y="168"/>
                    <a:pt x="569" y="167"/>
                  </a:cubicBezTo>
                  <a:cubicBezTo>
                    <a:pt x="568" y="166"/>
                    <a:pt x="567" y="165"/>
                    <a:pt x="566" y="164"/>
                  </a:cubicBezTo>
                  <a:cubicBezTo>
                    <a:pt x="565" y="163"/>
                    <a:pt x="565" y="163"/>
                    <a:pt x="565" y="163"/>
                  </a:cubicBezTo>
                  <a:cubicBezTo>
                    <a:pt x="564" y="162"/>
                    <a:pt x="563" y="161"/>
                    <a:pt x="562" y="161"/>
                  </a:cubicBezTo>
                  <a:cubicBezTo>
                    <a:pt x="561" y="161"/>
                    <a:pt x="561" y="160"/>
                    <a:pt x="560" y="160"/>
                  </a:cubicBezTo>
                  <a:cubicBezTo>
                    <a:pt x="559" y="160"/>
                    <a:pt x="559" y="161"/>
                    <a:pt x="558" y="161"/>
                  </a:cubicBezTo>
                  <a:cubicBezTo>
                    <a:pt x="558" y="161"/>
                    <a:pt x="557" y="161"/>
                    <a:pt x="557" y="161"/>
                  </a:cubicBezTo>
                  <a:cubicBezTo>
                    <a:pt x="556" y="161"/>
                    <a:pt x="556" y="161"/>
                    <a:pt x="556" y="161"/>
                  </a:cubicBezTo>
                  <a:cubicBezTo>
                    <a:pt x="556" y="160"/>
                    <a:pt x="556" y="160"/>
                    <a:pt x="555" y="160"/>
                  </a:cubicBezTo>
                  <a:cubicBezTo>
                    <a:pt x="555" y="160"/>
                    <a:pt x="554" y="160"/>
                    <a:pt x="554" y="159"/>
                  </a:cubicBezTo>
                  <a:cubicBezTo>
                    <a:pt x="553" y="159"/>
                    <a:pt x="553" y="159"/>
                    <a:pt x="553" y="159"/>
                  </a:cubicBezTo>
                  <a:cubicBezTo>
                    <a:pt x="552" y="159"/>
                    <a:pt x="552" y="159"/>
                    <a:pt x="552" y="159"/>
                  </a:cubicBezTo>
                  <a:cubicBezTo>
                    <a:pt x="551" y="159"/>
                    <a:pt x="551" y="159"/>
                    <a:pt x="550" y="158"/>
                  </a:cubicBezTo>
                  <a:cubicBezTo>
                    <a:pt x="548" y="158"/>
                    <a:pt x="547" y="157"/>
                    <a:pt x="546" y="157"/>
                  </a:cubicBezTo>
                  <a:cubicBezTo>
                    <a:pt x="546" y="157"/>
                    <a:pt x="545" y="157"/>
                    <a:pt x="545" y="157"/>
                  </a:cubicBezTo>
                  <a:cubicBezTo>
                    <a:pt x="544" y="157"/>
                    <a:pt x="544" y="157"/>
                    <a:pt x="544" y="156"/>
                  </a:cubicBezTo>
                  <a:cubicBezTo>
                    <a:pt x="543" y="156"/>
                    <a:pt x="543" y="155"/>
                    <a:pt x="542" y="155"/>
                  </a:cubicBezTo>
                  <a:cubicBezTo>
                    <a:pt x="541" y="154"/>
                    <a:pt x="539" y="153"/>
                    <a:pt x="538" y="153"/>
                  </a:cubicBezTo>
                  <a:cubicBezTo>
                    <a:pt x="537" y="153"/>
                    <a:pt x="537" y="153"/>
                    <a:pt x="537" y="153"/>
                  </a:cubicBezTo>
                  <a:cubicBezTo>
                    <a:pt x="536" y="153"/>
                    <a:pt x="536" y="153"/>
                    <a:pt x="534" y="154"/>
                  </a:cubicBezTo>
                  <a:cubicBezTo>
                    <a:pt x="533" y="154"/>
                    <a:pt x="531" y="155"/>
                    <a:pt x="529" y="155"/>
                  </a:cubicBezTo>
                  <a:cubicBezTo>
                    <a:pt x="529" y="155"/>
                    <a:pt x="529" y="155"/>
                    <a:pt x="529" y="155"/>
                  </a:cubicBezTo>
                  <a:cubicBezTo>
                    <a:pt x="528" y="155"/>
                    <a:pt x="528" y="155"/>
                    <a:pt x="528" y="155"/>
                  </a:cubicBezTo>
                  <a:cubicBezTo>
                    <a:pt x="527" y="154"/>
                    <a:pt x="526" y="154"/>
                    <a:pt x="525" y="154"/>
                  </a:cubicBezTo>
                  <a:cubicBezTo>
                    <a:pt x="524" y="154"/>
                    <a:pt x="523" y="154"/>
                    <a:pt x="522" y="154"/>
                  </a:cubicBezTo>
                  <a:cubicBezTo>
                    <a:pt x="522" y="154"/>
                    <a:pt x="521" y="155"/>
                    <a:pt x="520" y="155"/>
                  </a:cubicBezTo>
                  <a:cubicBezTo>
                    <a:pt x="520" y="155"/>
                    <a:pt x="520" y="155"/>
                    <a:pt x="520" y="155"/>
                  </a:cubicBezTo>
                  <a:cubicBezTo>
                    <a:pt x="519" y="155"/>
                    <a:pt x="519" y="154"/>
                    <a:pt x="518" y="154"/>
                  </a:cubicBezTo>
                  <a:cubicBezTo>
                    <a:pt x="517" y="154"/>
                    <a:pt x="516" y="153"/>
                    <a:pt x="515" y="153"/>
                  </a:cubicBezTo>
                  <a:cubicBezTo>
                    <a:pt x="515" y="153"/>
                    <a:pt x="514" y="153"/>
                    <a:pt x="514" y="153"/>
                  </a:cubicBezTo>
                  <a:cubicBezTo>
                    <a:pt x="513" y="154"/>
                    <a:pt x="512" y="154"/>
                    <a:pt x="511" y="154"/>
                  </a:cubicBezTo>
                  <a:cubicBezTo>
                    <a:pt x="510" y="154"/>
                    <a:pt x="509" y="155"/>
                    <a:pt x="508" y="155"/>
                  </a:cubicBezTo>
                  <a:cubicBezTo>
                    <a:pt x="507" y="155"/>
                    <a:pt x="507" y="155"/>
                    <a:pt x="507" y="155"/>
                  </a:cubicBezTo>
                  <a:cubicBezTo>
                    <a:pt x="507" y="155"/>
                    <a:pt x="506" y="155"/>
                    <a:pt x="506" y="155"/>
                  </a:cubicBezTo>
                  <a:cubicBezTo>
                    <a:pt x="504" y="155"/>
                    <a:pt x="502" y="155"/>
                    <a:pt x="500" y="156"/>
                  </a:cubicBezTo>
                  <a:cubicBezTo>
                    <a:pt x="497" y="159"/>
                    <a:pt x="494" y="162"/>
                    <a:pt x="492" y="165"/>
                  </a:cubicBezTo>
                  <a:cubicBezTo>
                    <a:pt x="489" y="168"/>
                    <a:pt x="490" y="171"/>
                    <a:pt x="491" y="173"/>
                  </a:cubicBezTo>
                  <a:cubicBezTo>
                    <a:pt x="491" y="174"/>
                    <a:pt x="491" y="175"/>
                    <a:pt x="491" y="176"/>
                  </a:cubicBezTo>
                  <a:cubicBezTo>
                    <a:pt x="491" y="177"/>
                    <a:pt x="489" y="177"/>
                    <a:pt x="489" y="178"/>
                  </a:cubicBezTo>
                  <a:cubicBezTo>
                    <a:pt x="488" y="178"/>
                    <a:pt x="487" y="179"/>
                    <a:pt x="487" y="179"/>
                  </a:cubicBezTo>
                  <a:cubicBezTo>
                    <a:pt x="486" y="180"/>
                    <a:pt x="485" y="180"/>
                    <a:pt x="484" y="181"/>
                  </a:cubicBezTo>
                  <a:cubicBezTo>
                    <a:pt x="483" y="181"/>
                    <a:pt x="482" y="182"/>
                    <a:pt x="481" y="182"/>
                  </a:cubicBezTo>
                  <a:cubicBezTo>
                    <a:pt x="480" y="183"/>
                    <a:pt x="479" y="184"/>
                    <a:pt x="478" y="185"/>
                  </a:cubicBezTo>
                  <a:cubicBezTo>
                    <a:pt x="478" y="186"/>
                    <a:pt x="477" y="186"/>
                    <a:pt x="477" y="187"/>
                  </a:cubicBezTo>
                  <a:cubicBezTo>
                    <a:pt x="476" y="187"/>
                    <a:pt x="475" y="188"/>
                    <a:pt x="474" y="188"/>
                  </a:cubicBezTo>
                  <a:cubicBezTo>
                    <a:pt x="474" y="189"/>
                    <a:pt x="473" y="190"/>
                    <a:pt x="472" y="190"/>
                  </a:cubicBezTo>
                  <a:cubicBezTo>
                    <a:pt x="469" y="192"/>
                    <a:pt x="467" y="195"/>
                    <a:pt x="465" y="197"/>
                  </a:cubicBezTo>
                  <a:cubicBezTo>
                    <a:pt x="462" y="201"/>
                    <a:pt x="459" y="205"/>
                    <a:pt x="453" y="207"/>
                  </a:cubicBezTo>
                  <a:cubicBezTo>
                    <a:pt x="450" y="208"/>
                    <a:pt x="448" y="210"/>
                    <a:pt x="446" y="213"/>
                  </a:cubicBezTo>
                  <a:cubicBezTo>
                    <a:pt x="445" y="214"/>
                    <a:pt x="445" y="214"/>
                    <a:pt x="444" y="215"/>
                  </a:cubicBezTo>
                  <a:cubicBezTo>
                    <a:pt x="441" y="218"/>
                    <a:pt x="440" y="222"/>
                    <a:pt x="438" y="226"/>
                  </a:cubicBezTo>
                  <a:cubicBezTo>
                    <a:pt x="438" y="227"/>
                    <a:pt x="438" y="228"/>
                    <a:pt x="438" y="228"/>
                  </a:cubicBezTo>
                  <a:cubicBezTo>
                    <a:pt x="438" y="226"/>
                    <a:pt x="438" y="223"/>
                    <a:pt x="439" y="221"/>
                  </a:cubicBezTo>
                  <a:cubicBezTo>
                    <a:pt x="439" y="221"/>
                    <a:pt x="440" y="219"/>
                    <a:pt x="441" y="218"/>
                  </a:cubicBezTo>
                  <a:cubicBezTo>
                    <a:pt x="445" y="212"/>
                    <a:pt x="449" y="206"/>
                    <a:pt x="447" y="202"/>
                  </a:cubicBezTo>
                  <a:cubicBezTo>
                    <a:pt x="447" y="201"/>
                    <a:pt x="446" y="200"/>
                    <a:pt x="444" y="199"/>
                  </a:cubicBezTo>
                  <a:cubicBezTo>
                    <a:pt x="450" y="199"/>
                    <a:pt x="456" y="198"/>
                    <a:pt x="462" y="195"/>
                  </a:cubicBezTo>
                  <a:cubicBezTo>
                    <a:pt x="468" y="191"/>
                    <a:pt x="470" y="185"/>
                    <a:pt x="473" y="179"/>
                  </a:cubicBezTo>
                  <a:cubicBezTo>
                    <a:pt x="473" y="178"/>
                    <a:pt x="474" y="176"/>
                    <a:pt x="475" y="175"/>
                  </a:cubicBezTo>
                  <a:cubicBezTo>
                    <a:pt x="476" y="171"/>
                    <a:pt x="478" y="168"/>
                    <a:pt x="480" y="164"/>
                  </a:cubicBezTo>
                  <a:cubicBezTo>
                    <a:pt x="482" y="160"/>
                    <a:pt x="484" y="156"/>
                    <a:pt x="486" y="151"/>
                  </a:cubicBezTo>
                  <a:cubicBezTo>
                    <a:pt x="488" y="146"/>
                    <a:pt x="490" y="141"/>
                    <a:pt x="488" y="137"/>
                  </a:cubicBezTo>
                  <a:cubicBezTo>
                    <a:pt x="487" y="135"/>
                    <a:pt x="485" y="133"/>
                    <a:pt x="482" y="133"/>
                  </a:cubicBezTo>
                  <a:cubicBezTo>
                    <a:pt x="478" y="132"/>
                    <a:pt x="474" y="131"/>
                    <a:pt x="470" y="131"/>
                  </a:cubicBezTo>
                  <a:cubicBezTo>
                    <a:pt x="468" y="131"/>
                    <a:pt x="466" y="131"/>
                    <a:pt x="463" y="131"/>
                  </a:cubicBezTo>
                  <a:cubicBezTo>
                    <a:pt x="462" y="130"/>
                    <a:pt x="460" y="130"/>
                    <a:pt x="459" y="130"/>
                  </a:cubicBezTo>
                  <a:cubicBezTo>
                    <a:pt x="457" y="129"/>
                    <a:pt x="454" y="128"/>
                    <a:pt x="452" y="128"/>
                  </a:cubicBezTo>
                  <a:cubicBezTo>
                    <a:pt x="451" y="128"/>
                    <a:pt x="451" y="128"/>
                    <a:pt x="450" y="128"/>
                  </a:cubicBezTo>
                  <a:cubicBezTo>
                    <a:pt x="450" y="128"/>
                    <a:pt x="449" y="128"/>
                    <a:pt x="449" y="128"/>
                  </a:cubicBezTo>
                  <a:cubicBezTo>
                    <a:pt x="448" y="128"/>
                    <a:pt x="448" y="128"/>
                    <a:pt x="448" y="128"/>
                  </a:cubicBezTo>
                  <a:cubicBezTo>
                    <a:pt x="447" y="128"/>
                    <a:pt x="446" y="129"/>
                    <a:pt x="446" y="129"/>
                  </a:cubicBezTo>
                  <a:cubicBezTo>
                    <a:pt x="444" y="129"/>
                    <a:pt x="443" y="130"/>
                    <a:pt x="442" y="130"/>
                  </a:cubicBezTo>
                  <a:cubicBezTo>
                    <a:pt x="442" y="131"/>
                    <a:pt x="442" y="131"/>
                    <a:pt x="441" y="131"/>
                  </a:cubicBezTo>
                  <a:cubicBezTo>
                    <a:pt x="440" y="131"/>
                    <a:pt x="438" y="131"/>
                    <a:pt x="437" y="132"/>
                  </a:cubicBezTo>
                  <a:cubicBezTo>
                    <a:pt x="435" y="132"/>
                    <a:pt x="434" y="132"/>
                    <a:pt x="434" y="132"/>
                  </a:cubicBezTo>
                  <a:cubicBezTo>
                    <a:pt x="433" y="132"/>
                    <a:pt x="432" y="132"/>
                    <a:pt x="431" y="132"/>
                  </a:cubicBezTo>
                  <a:cubicBezTo>
                    <a:pt x="430" y="132"/>
                    <a:pt x="428" y="132"/>
                    <a:pt x="427" y="132"/>
                  </a:cubicBezTo>
                  <a:cubicBezTo>
                    <a:pt x="428" y="132"/>
                    <a:pt x="429" y="132"/>
                    <a:pt x="430" y="132"/>
                  </a:cubicBezTo>
                  <a:cubicBezTo>
                    <a:pt x="430" y="132"/>
                    <a:pt x="430" y="132"/>
                    <a:pt x="430" y="132"/>
                  </a:cubicBezTo>
                  <a:cubicBezTo>
                    <a:pt x="431" y="132"/>
                    <a:pt x="432" y="132"/>
                    <a:pt x="432" y="132"/>
                  </a:cubicBezTo>
                  <a:cubicBezTo>
                    <a:pt x="435" y="132"/>
                    <a:pt x="439" y="131"/>
                    <a:pt x="442" y="129"/>
                  </a:cubicBezTo>
                  <a:cubicBezTo>
                    <a:pt x="444" y="128"/>
                    <a:pt x="445" y="126"/>
                    <a:pt x="445" y="124"/>
                  </a:cubicBezTo>
                  <a:cubicBezTo>
                    <a:pt x="444" y="122"/>
                    <a:pt x="442" y="120"/>
                    <a:pt x="440" y="118"/>
                  </a:cubicBezTo>
                  <a:cubicBezTo>
                    <a:pt x="438" y="117"/>
                    <a:pt x="436" y="116"/>
                    <a:pt x="434" y="116"/>
                  </a:cubicBezTo>
                  <a:cubicBezTo>
                    <a:pt x="432" y="116"/>
                    <a:pt x="431" y="117"/>
                    <a:pt x="429" y="118"/>
                  </a:cubicBezTo>
                  <a:cubicBezTo>
                    <a:pt x="428" y="118"/>
                    <a:pt x="428" y="119"/>
                    <a:pt x="427" y="119"/>
                  </a:cubicBezTo>
                  <a:cubicBezTo>
                    <a:pt x="424" y="120"/>
                    <a:pt x="419" y="122"/>
                    <a:pt x="421" y="128"/>
                  </a:cubicBezTo>
                  <a:cubicBezTo>
                    <a:pt x="421" y="129"/>
                    <a:pt x="423" y="130"/>
                    <a:pt x="424" y="131"/>
                  </a:cubicBezTo>
                  <a:cubicBezTo>
                    <a:pt x="424" y="131"/>
                    <a:pt x="423" y="131"/>
                    <a:pt x="423" y="131"/>
                  </a:cubicBezTo>
                  <a:cubicBezTo>
                    <a:pt x="421" y="131"/>
                    <a:pt x="420" y="130"/>
                    <a:pt x="419" y="130"/>
                  </a:cubicBezTo>
                  <a:cubicBezTo>
                    <a:pt x="418" y="130"/>
                    <a:pt x="417" y="129"/>
                    <a:pt x="416" y="129"/>
                  </a:cubicBezTo>
                  <a:cubicBezTo>
                    <a:pt x="415" y="128"/>
                    <a:pt x="414" y="127"/>
                    <a:pt x="412" y="127"/>
                  </a:cubicBezTo>
                  <a:cubicBezTo>
                    <a:pt x="411" y="126"/>
                    <a:pt x="409" y="126"/>
                    <a:pt x="408" y="125"/>
                  </a:cubicBezTo>
                  <a:cubicBezTo>
                    <a:pt x="409" y="125"/>
                    <a:pt x="409" y="125"/>
                    <a:pt x="409" y="125"/>
                  </a:cubicBezTo>
                  <a:cubicBezTo>
                    <a:pt x="411" y="125"/>
                    <a:pt x="413" y="125"/>
                    <a:pt x="415" y="125"/>
                  </a:cubicBezTo>
                  <a:cubicBezTo>
                    <a:pt x="418" y="124"/>
                    <a:pt x="421" y="122"/>
                    <a:pt x="423" y="121"/>
                  </a:cubicBezTo>
                  <a:cubicBezTo>
                    <a:pt x="424" y="120"/>
                    <a:pt x="425" y="119"/>
                    <a:pt x="427" y="118"/>
                  </a:cubicBezTo>
                  <a:cubicBezTo>
                    <a:pt x="433" y="115"/>
                    <a:pt x="433" y="111"/>
                    <a:pt x="432" y="109"/>
                  </a:cubicBezTo>
                  <a:cubicBezTo>
                    <a:pt x="432" y="108"/>
                    <a:pt x="430" y="106"/>
                    <a:pt x="426" y="106"/>
                  </a:cubicBezTo>
                  <a:cubicBezTo>
                    <a:pt x="425" y="106"/>
                    <a:pt x="424" y="106"/>
                    <a:pt x="423" y="106"/>
                  </a:cubicBezTo>
                  <a:cubicBezTo>
                    <a:pt x="423" y="106"/>
                    <a:pt x="423" y="106"/>
                    <a:pt x="423" y="106"/>
                  </a:cubicBezTo>
                  <a:cubicBezTo>
                    <a:pt x="422" y="106"/>
                    <a:pt x="422" y="106"/>
                    <a:pt x="421" y="106"/>
                  </a:cubicBezTo>
                  <a:cubicBezTo>
                    <a:pt x="421" y="106"/>
                    <a:pt x="418" y="106"/>
                    <a:pt x="417" y="106"/>
                  </a:cubicBezTo>
                  <a:cubicBezTo>
                    <a:pt x="416" y="106"/>
                    <a:pt x="415" y="106"/>
                    <a:pt x="413" y="106"/>
                  </a:cubicBezTo>
                  <a:cubicBezTo>
                    <a:pt x="411" y="107"/>
                    <a:pt x="410" y="108"/>
                    <a:pt x="408" y="109"/>
                  </a:cubicBezTo>
                  <a:cubicBezTo>
                    <a:pt x="407" y="109"/>
                    <a:pt x="406" y="110"/>
                    <a:pt x="405" y="110"/>
                  </a:cubicBezTo>
                  <a:cubicBezTo>
                    <a:pt x="405" y="110"/>
                    <a:pt x="405" y="110"/>
                    <a:pt x="404" y="110"/>
                  </a:cubicBezTo>
                  <a:cubicBezTo>
                    <a:pt x="404" y="110"/>
                    <a:pt x="403" y="110"/>
                    <a:pt x="403" y="110"/>
                  </a:cubicBezTo>
                  <a:cubicBezTo>
                    <a:pt x="405" y="109"/>
                    <a:pt x="408" y="107"/>
                    <a:pt x="409" y="106"/>
                  </a:cubicBezTo>
                  <a:cubicBezTo>
                    <a:pt x="409" y="105"/>
                    <a:pt x="409" y="105"/>
                    <a:pt x="409" y="105"/>
                  </a:cubicBezTo>
                  <a:cubicBezTo>
                    <a:pt x="411" y="104"/>
                    <a:pt x="412" y="102"/>
                    <a:pt x="414" y="100"/>
                  </a:cubicBezTo>
                  <a:cubicBezTo>
                    <a:pt x="414" y="99"/>
                    <a:pt x="415" y="97"/>
                    <a:pt x="414" y="95"/>
                  </a:cubicBezTo>
                  <a:cubicBezTo>
                    <a:pt x="414" y="93"/>
                    <a:pt x="412" y="93"/>
                    <a:pt x="412" y="93"/>
                  </a:cubicBezTo>
                  <a:cubicBezTo>
                    <a:pt x="411" y="93"/>
                    <a:pt x="410" y="93"/>
                    <a:pt x="410" y="93"/>
                  </a:cubicBezTo>
                  <a:cubicBezTo>
                    <a:pt x="410" y="94"/>
                    <a:pt x="410" y="94"/>
                    <a:pt x="410" y="94"/>
                  </a:cubicBezTo>
                  <a:cubicBezTo>
                    <a:pt x="410" y="94"/>
                    <a:pt x="410" y="94"/>
                    <a:pt x="410" y="94"/>
                  </a:cubicBezTo>
                  <a:cubicBezTo>
                    <a:pt x="409" y="93"/>
                    <a:pt x="409" y="93"/>
                    <a:pt x="407" y="92"/>
                  </a:cubicBezTo>
                  <a:cubicBezTo>
                    <a:pt x="405" y="92"/>
                    <a:pt x="404" y="94"/>
                    <a:pt x="403" y="95"/>
                  </a:cubicBezTo>
                  <a:cubicBezTo>
                    <a:pt x="402" y="96"/>
                    <a:pt x="402" y="96"/>
                    <a:pt x="401" y="97"/>
                  </a:cubicBezTo>
                  <a:cubicBezTo>
                    <a:pt x="401" y="97"/>
                    <a:pt x="401" y="97"/>
                    <a:pt x="400" y="97"/>
                  </a:cubicBezTo>
                  <a:cubicBezTo>
                    <a:pt x="399" y="97"/>
                    <a:pt x="398" y="98"/>
                    <a:pt x="397" y="100"/>
                  </a:cubicBezTo>
                  <a:cubicBezTo>
                    <a:pt x="396" y="102"/>
                    <a:pt x="396" y="106"/>
                    <a:pt x="397" y="108"/>
                  </a:cubicBezTo>
                  <a:cubicBezTo>
                    <a:pt x="398" y="108"/>
                    <a:pt x="398" y="109"/>
                    <a:pt x="398" y="109"/>
                  </a:cubicBezTo>
                  <a:cubicBezTo>
                    <a:pt x="397" y="109"/>
                    <a:pt x="395" y="110"/>
                    <a:pt x="395" y="111"/>
                  </a:cubicBezTo>
                  <a:cubicBezTo>
                    <a:pt x="394" y="112"/>
                    <a:pt x="393" y="114"/>
                    <a:pt x="393" y="115"/>
                  </a:cubicBezTo>
                  <a:cubicBezTo>
                    <a:pt x="393" y="115"/>
                    <a:pt x="392" y="114"/>
                    <a:pt x="392" y="114"/>
                  </a:cubicBezTo>
                  <a:cubicBezTo>
                    <a:pt x="391" y="113"/>
                    <a:pt x="389" y="113"/>
                    <a:pt x="388" y="113"/>
                  </a:cubicBezTo>
                  <a:cubicBezTo>
                    <a:pt x="388" y="112"/>
                    <a:pt x="388" y="112"/>
                    <a:pt x="388" y="112"/>
                  </a:cubicBezTo>
                  <a:cubicBezTo>
                    <a:pt x="388" y="112"/>
                    <a:pt x="388" y="110"/>
                    <a:pt x="388" y="110"/>
                  </a:cubicBezTo>
                  <a:cubicBezTo>
                    <a:pt x="385" y="110"/>
                    <a:pt x="385" y="110"/>
                    <a:pt x="385" y="110"/>
                  </a:cubicBezTo>
                  <a:cubicBezTo>
                    <a:pt x="384" y="111"/>
                    <a:pt x="382" y="111"/>
                    <a:pt x="380" y="112"/>
                  </a:cubicBezTo>
                  <a:cubicBezTo>
                    <a:pt x="369" y="116"/>
                    <a:pt x="361" y="123"/>
                    <a:pt x="354" y="134"/>
                  </a:cubicBezTo>
                  <a:cubicBezTo>
                    <a:pt x="352" y="137"/>
                    <a:pt x="350" y="140"/>
                    <a:pt x="347" y="142"/>
                  </a:cubicBezTo>
                  <a:cubicBezTo>
                    <a:pt x="343" y="147"/>
                    <a:pt x="339" y="152"/>
                    <a:pt x="337" y="159"/>
                  </a:cubicBezTo>
                  <a:cubicBezTo>
                    <a:pt x="337" y="161"/>
                    <a:pt x="337" y="161"/>
                    <a:pt x="337" y="161"/>
                  </a:cubicBezTo>
                  <a:cubicBezTo>
                    <a:pt x="336" y="166"/>
                    <a:pt x="335" y="171"/>
                    <a:pt x="329" y="173"/>
                  </a:cubicBezTo>
                  <a:cubicBezTo>
                    <a:pt x="328" y="174"/>
                    <a:pt x="326" y="174"/>
                    <a:pt x="324" y="174"/>
                  </a:cubicBezTo>
                  <a:cubicBezTo>
                    <a:pt x="322" y="174"/>
                    <a:pt x="319" y="174"/>
                    <a:pt x="317" y="173"/>
                  </a:cubicBezTo>
                  <a:cubicBezTo>
                    <a:pt x="316" y="173"/>
                    <a:pt x="316" y="173"/>
                    <a:pt x="315" y="173"/>
                  </a:cubicBezTo>
                  <a:cubicBezTo>
                    <a:pt x="312" y="172"/>
                    <a:pt x="310" y="172"/>
                    <a:pt x="308" y="170"/>
                  </a:cubicBezTo>
                  <a:cubicBezTo>
                    <a:pt x="307" y="169"/>
                    <a:pt x="306" y="168"/>
                    <a:pt x="306" y="166"/>
                  </a:cubicBezTo>
                  <a:cubicBezTo>
                    <a:pt x="305" y="166"/>
                    <a:pt x="305" y="165"/>
                    <a:pt x="305" y="164"/>
                  </a:cubicBezTo>
                  <a:cubicBezTo>
                    <a:pt x="304" y="163"/>
                    <a:pt x="304" y="163"/>
                    <a:pt x="304" y="163"/>
                  </a:cubicBezTo>
                  <a:cubicBezTo>
                    <a:pt x="303" y="162"/>
                    <a:pt x="302" y="160"/>
                    <a:pt x="301" y="159"/>
                  </a:cubicBezTo>
                  <a:cubicBezTo>
                    <a:pt x="299" y="158"/>
                    <a:pt x="297" y="156"/>
                    <a:pt x="298" y="153"/>
                  </a:cubicBezTo>
                  <a:cubicBezTo>
                    <a:pt x="298" y="153"/>
                    <a:pt x="298" y="153"/>
                    <a:pt x="298" y="152"/>
                  </a:cubicBezTo>
                  <a:cubicBezTo>
                    <a:pt x="298" y="151"/>
                    <a:pt x="298" y="151"/>
                    <a:pt x="297" y="150"/>
                  </a:cubicBezTo>
                  <a:cubicBezTo>
                    <a:pt x="297" y="149"/>
                    <a:pt x="297" y="148"/>
                    <a:pt x="296" y="147"/>
                  </a:cubicBezTo>
                  <a:cubicBezTo>
                    <a:pt x="295" y="145"/>
                    <a:pt x="295" y="145"/>
                    <a:pt x="295" y="145"/>
                  </a:cubicBezTo>
                  <a:cubicBezTo>
                    <a:pt x="293" y="141"/>
                    <a:pt x="292" y="137"/>
                    <a:pt x="288" y="133"/>
                  </a:cubicBezTo>
                  <a:cubicBezTo>
                    <a:pt x="287" y="131"/>
                    <a:pt x="286" y="130"/>
                    <a:pt x="284" y="129"/>
                  </a:cubicBezTo>
                  <a:cubicBezTo>
                    <a:pt x="282" y="126"/>
                    <a:pt x="280" y="124"/>
                    <a:pt x="278" y="121"/>
                  </a:cubicBezTo>
                  <a:cubicBezTo>
                    <a:pt x="275" y="117"/>
                    <a:pt x="273" y="112"/>
                    <a:pt x="272" y="105"/>
                  </a:cubicBezTo>
                  <a:cubicBezTo>
                    <a:pt x="272" y="103"/>
                    <a:pt x="272" y="101"/>
                    <a:pt x="272" y="100"/>
                  </a:cubicBezTo>
                  <a:cubicBezTo>
                    <a:pt x="271" y="96"/>
                    <a:pt x="271" y="92"/>
                    <a:pt x="270" y="88"/>
                  </a:cubicBezTo>
                  <a:cubicBezTo>
                    <a:pt x="269" y="86"/>
                    <a:pt x="266" y="84"/>
                    <a:pt x="264" y="82"/>
                  </a:cubicBezTo>
                  <a:cubicBezTo>
                    <a:pt x="263" y="81"/>
                    <a:pt x="262" y="80"/>
                    <a:pt x="261" y="79"/>
                  </a:cubicBezTo>
                  <a:cubicBezTo>
                    <a:pt x="257" y="76"/>
                    <a:pt x="256" y="71"/>
                    <a:pt x="255" y="66"/>
                  </a:cubicBezTo>
                  <a:cubicBezTo>
                    <a:pt x="255" y="64"/>
                    <a:pt x="255" y="64"/>
                    <a:pt x="255" y="64"/>
                  </a:cubicBezTo>
                  <a:cubicBezTo>
                    <a:pt x="253" y="59"/>
                    <a:pt x="250" y="56"/>
                    <a:pt x="245" y="55"/>
                  </a:cubicBezTo>
                  <a:cubicBezTo>
                    <a:pt x="243" y="55"/>
                    <a:pt x="242" y="55"/>
                    <a:pt x="241" y="55"/>
                  </a:cubicBezTo>
                  <a:cubicBezTo>
                    <a:pt x="237" y="55"/>
                    <a:pt x="233" y="55"/>
                    <a:pt x="230" y="52"/>
                  </a:cubicBezTo>
                  <a:cubicBezTo>
                    <a:pt x="228" y="50"/>
                    <a:pt x="227" y="49"/>
                    <a:pt x="226" y="47"/>
                  </a:cubicBezTo>
                  <a:cubicBezTo>
                    <a:pt x="225" y="45"/>
                    <a:pt x="224" y="42"/>
                    <a:pt x="221" y="41"/>
                  </a:cubicBezTo>
                  <a:cubicBezTo>
                    <a:pt x="218" y="39"/>
                    <a:pt x="215" y="39"/>
                    <a:pt x="213" y="39"/>
                  </a:cubicBezTo>
                  <a:cubicBezTo>
                    <a:pt x="212" y="39"/>
                    <a:pt x="210" y="39"/>
                    <a:pt x="209" y="39"/>
                  </a:cubicBezTo>
                  <a:cubicBezTo>
                    <a:pt x="208" y="39"/>
                    <a:pt x="207" y="39"/>
                    <a:pt x="205" y="39"/>
                  </a:cubicBezTo>
                  <a:cubicBezTo>
                    <a:pt x="205" y="39"/>
                    <a:pt x="204" y="39"/>
                    <a:pt x="203" y="39"/>
                  </a:cubicBezTo>
                  <a:cubicBezTo>
                    <a:pt x="200" y="39"/>
                    <a:pt x="198" y="38"/>
                    <a:pt x="197" y="36"/>
                  </a:cubicBezTo>
                  <a:cubicBezTo>
                    <a:pt x="193" y="30"/>
                    <a:pt x="197" y="18"/>
                    <a:pt x="199" y="11"/>
                  </a:cubicBezTo>
                  <a:cubicBezTo>
                    <a:pt x="197" y="10"/>
                    <a:pt x="197" y="10"/>
                    <a:pt x="197" y="10"/>
                  </a:cubicBezTo>
                  <a:cubicBezTo>
                    <a:pt x="199" y="11"/>
                    <a:pt x="199" y="11"/>
                    <a:pt x="199" y="11"/>
                  </a:cubicBezTo>
                  <a:cubicBezTo>
                    <a:pt x="199" y="9"/>
                    <a:pt x="199" y="9"/>
                    <a:pt x="199" y="9"/>
                  </a:cubicBezTo>
                  <a:cubicBezTo>
                    <a:pt x="198" y="8"/>
                    <a:pt x="198" y="8"/>
                    <a:pt x="198" y="8"/>
                  </a:cubicBezTo>
                  <a:cubicBezTo>
                    <a:pt x="195" y="7"/>
                    <a:pt x="193" y="6"/>
                    <a:pt x="190" y="5"/>
                  </a:cubicBezTo>
                  <a:cubicBezTo>
                    <a:pt x="189" y="4"/>
                    <a:pt x="189" y="4"/>
                    <a:pt x="188" y="3"/>
                  </a:cubicBezTo>
                  <a:cubicBezTo>
                    <a:pt x="186" y="2"/>
                    <a:pt x="185" y="0"/>
                    <a:pt x="182" y="0"/>
                  </a:cubicBezTo>
                  <a:cubicBezTo>
                    <a:pt x="181" y="0"/>
                    <a:pt x="181" y="0"/>
                    <a:pt x="180" y="0"/>
                  </a:cubicBezTo>
                  <a:cubicBezTo>
                    <a:pt x="177" y="0"/>
                    <a:pt x="174" y="1"/>
                    <a:pt x="172" y="2"/>
                  </a:cubicBezTo>
                  <a:cubicBezTo>
                    <a:pt x="170" y="3"/>
                    <a:pt x="169" y="4"/>
                    <a:pt x="168" y="5"/>
                  </a:cubicBezTo>
                  <a:cubicBezTo>
                    <a:pt x="166" y="6"/>
                    <a:pt x="165" y="8"/>
                    <a:pt x="163" y="8"/>
                  </a:cubicBezTo>
                  <a:cubicBezTo>
                    <a:pt x="163" y="8"/>
                    <a:pt x="162" y="8"/>
                    <a:pt x="162" y="8"/>
                  </a:cubicBezTo>
                  <a:cubicBezTo>
                    <a:pt x="161" y="7"/>
                    <a:pt x="160" y="7"/>
                    <a:pt x="159" y="7"/>
                  </a:cubicBezTo>
                  <a:cubicBezTo>
                    <a:pt x="156" y="7"/>
                    <a:pt x="154" y="8"/>
                    <a:pt x="152" y="9"/>
                  </a:cubicBezTo>
                  <a:cubicBezTo>
                    <a:pt x="151" y="9"/>
                    <a:pt x="151" y="9"/>
                    <a:pt x="150" y="9"/>
                  </a:cubicBezTo>
                  <a:cubicBezTo>
                    <a:pt x="148" y="9"/>
                    <a:pt x="147" y="9"/>
                    <a:pt x="146" y="8"/>
                  </a:cubicBezTo>
                  <a:cubicBezTo>
                    <a:pt x="145" y="7"/>
                    <a:pt x="145" y="7"/>
                    <a:pt x="144" y="7"/>
                  </a:cubicBezTo>
                  <a:cubicBezTo>
                    <a:pt x="144" y="6"/>
                    <a:pt x="143" y="5"/>
                    <a:pt x="141" y="5"/>
                  </a:cubicBezTo>
                  <a:cubicBezTo>
                    <a:pt x="140" y="5"/>
                    <a:pt x="139" y="5"/>
                    <a:pt x="138" y="6"/>
                  </a:cubicBezTo>
                  <a:cubicBezTo>
                    <a:pt x="135" y="7"/>
                    <a:pt x="133" y="11"/>
                    <a:pt x="132" y="14"/>
                  </a:cubicBezTo>
                  <a:cubicBezTo>
                    <a:pt x="131" y="19"/>
                    <a:pt x="134" y="22"/>
                    <a:pt x="136" y="25"/>
                  </a:cubicBezTo>
                  <a:cubicBezTo>
                    <a:pt x="137" y="26"/>
                    <a:pt x="138" y="27"/>
                    <a:pt x="138" y="28"/>
                  </a:cubicBezTo>
                  <a:cubicBezTo>
                    <a:pt x="140" y="30"/>
                    <a:pt x="140" y="32"/>
                    <a:pt x="140" y="33"/>
                  </a:cubicBezTo>
                  <a:cubicBezTo>
                    <a:pt x="140" y="33"/>
                    <a:pt x="139" y="34"/>
                    <a:pt x="138" y="34"/>
                  </a:cubicBezTo>
                  <a:cubicBezTo>
                    <a:pt x="138" y="34"/>
                    <a:pt x="137" y="34"/>
                    <a:pt x="137" y="34"/>
                  </a:cubicBezTo>
                  <a:cubicBezTo>
                    <a:pt x="136" y="34"/>
                    <a:pt x="134" y="33"/>
                    <a:pt x="132" y="33"/>
                  </a:cubicBezTo>
                  <a:cubicBezTo>
                    <a:pt x="131" y="32"/>
                    <a:pt x="129" y="32"/>
                    <a:pt x="128" y="32"/>
                  </a:cubicBezTo>
                  <a:cubicBezTo>
                    <a:pt x="127" y="31"/>
                    <a:pt x="125" y="31"/>
                    <a:pt x="124" y="31"/>
                  </a:cubicBezTo>
                  <a:cubicBezTo>
                    <a:pt x="119" y="30"/>
                    <a:pt x="114" y="29"/>
                    <a:pt x="109" y="29"/>
                  </a:cubicBezTo>
                  <a:cubicBezTo>
                    <a:pt x="107" y="29"/>
                    <a:pt x="106" y="29"/>
                    <a:pt x="104" y="29"/>
                  </a:cubicBezTo>
                  <a:cubicBezTo>
                    <a:pt x="103" y="29"/>
                    <a:pt x="102" y="30"/>
                    <a:pt x="101" y="30"/>
                  </a:cubicBezTo>
                  <a:cubicBezTo>
                    <a:pt x="99" y="30"/>
                    <a:pt x="98" y="31"/>
                    <a:pt x="96" y="31"/>
                  </a:cubicBezTo>
                  <a:cubicBezTo>
                    <a:pt x="95" y="31"/>
                    <a:pt x="94" y="31"/>
                    <a:pt x="93" y="30"/>
                  </a:cubicBezTo>
                  <a:cubicBezTo>
                    <a:pt x="89" y="28"/>
                    <a:pt x="86" y="28"/>
                    <a:pt x="82" y="28"/>
                  </a:cubicBezTo>
                  <a:cubicBezTo>
                    <a:pt x="82" y="28"/>
                    <a:pt x="81" y="28"/>
                    <a:pt x="80" y="28"/>
                  </a:cubicBezTo>
                  <a:cubicBezTo>
                    <a:pt x="74" y="28"/>
                    <a:pt x="72" y="31"/>
                    <a:pt x="69" y="36"/>
                  </a:cubicBezTo>
                  <a:cubicBezTo>
                    <a:pt x="69" y="37"/>
                    <a:pt x="69" y="37"/>
                    <a:pt x="69" y="37"/>
                  </a:cubicBezTo>
                  <a:cubicBezTo>
                    <a:pt x="66" y="40"/>
                    <a:pt x="64" y="42"/>
                    <a:pt x="61" y="42"/>
                  </a:cubicBezTo>
                  <a:cubicBezTo>
                    <a:pt x="61" y="42"/>
                    <a:pt x="61" y="42"/>
                    <a:pt x="61" y="42"/>
                  </a:cubicBezTo>
                  <a:cubicBezTo>
                    <a:pt x="60" y="42"/>
                    <a:pt x="59" y="42"/>
                    <a:pt x="58" y="42"/>
                  </a:cubicBezTo>
                  <a:cubicBezTo>
                    <a:pt x="56" y="41"/>
                    <a:pt x="55" y="41"/>
                    <a:pt x="54" y="41"/>
                  </a:cubicBezTo>
                  <a:cubicBezTo>
                    <a:pt x="52" y="41"/>
                    <a:pt x="50" y="42"/>
                    <a:pt x="49" y="43"/>
                  </a:cubicBezTo>
                  <a:cubicBezTo>
                    <a:pt x="47" y="44"/>
                    <a:pt x="46" y="45"/>
                    <a:pt x="46" y="47"/>
                  </a:cubicBezTo>
                  <a:cubicBezTo>
                    <a:pt x="44" y="48"/>
                    <a:pt x="44" y="49"/>
                    <a:pt x="43" y="49"/>
                  </a:cubicBezTo>
                  <a:cubicBezTo>
                    <a:pt x="43" y="49"/>
                    <a:pt x="42" y="49"/>
                    <a:pt x="42" y="49"/>
                  </a:cubicBezTo>
                  <a:cubicBezTo>
                    <a:pt x="41" y="48"/>
                    <a:pt x="40" y="48"/>
                    <a:pt x="39" y="48"/>
                  </a:cubicBezTo>
                  <a:cubicBezTo>
                    <a:pt x="38" y="47"/>
                    <a:pt x="36" y="46"/>
                    <a:pt x="34" y="46"/>
                  </a:cubicBezTo>
                  <a:cubicBezTo>
                    <a:pt x="33" y="46"/>
                    <a:pt x="32" y="46"/>
                    <a:pt x="32" y="47"/>
                  </a:cubicBezTo>
                  <a:cubicBezTo>
                    <a:pt x="30" y="47"/>
                    <a:pt x="29" y="48"/>
                    <a:pt x="28" y="50"/>
                  </a:cubicBezTo>
                  <a:cubicBezTo>
                    <a:pt x="28" y="50"/>
                    <a:pt x="27" y="50"/>
                    <a:pt x="27" y="51"/>
                  </a:cubicBezTo>
                  <a:cubicBezTo>
                    <a:pt x="26" y="51"/>
                    <a:pt x="26" y="51"/>
                    <a:pt x="25" y="52"/>
                  </a:cubicBezTo>
                  <a:cubicBezTo>
                    <a:pt x="25" y="52"/>
                    <a:pt x="24" y="52"/>
                    <a:pt x="23" y="53"/>
                  </a:cubicBezTo>
                  <a:cubicBezTo>
                    <a:pt x="21" y="54"/>
                    <a:pt x="21" y="57"/>
                    <a:pt x="21" y="59"/>
                  </a:cubicBezTo>
                  <a:cubicBezTo>
                    <a:pt x="20" y="60"/>
                    <a:pt x="20" y="61"/>
                    <a:pt x="20" y="61"/>
                  </a:cubicBezTo>
                  <a:cubicBezTo>
                    <a:pt x="19" y="62"/>
                    <a:pt x="19" y="62"/>
                    <a:pt x="17" y="62"/>
                  </a:cubicBezTo>
                  <a:cubicBezTo>
                    <a:pt x="17" y="62"/>
                    <a:pt x="15" y="62"/>
                    <a:pt x="15" y="62"/>
                  </a:cubicBezTo>
                  <a:cubicBezTo>
                    <a:pt x="14" y="62"/>
                    <a:pt x="12" y="62"/>
                    <a:pt x="11" y="62"/>
                  </a:cubicBezTo>
                  <a:cubicBezTo>
                    <a:pt x="10" y="63"/>
                    <a:pt x="10" y="63"/>
                    <a:pt x="10" y="63"/>
                  </a:cubicBezTo>
                  <a:cubicBezTo>
                    <a:pt x="10" y="63"/>
                    <a:pt x="9" y="63"/>
                    <a:pt x="9" y="63"/>
                  </a:cubicBezTo>
                  <a:cubicBezTo>
                    <a:pt x="9" y="63"/>
                    <a:pt x="8" y="63"/>
                    <a:pt x="8" y="62"/>
                  </a:cubicBezTo>
                  <a:cubicBezTo>
                    <a:pt x="6" y="61"/>
                    <a:pt x="6" y="61"/>
                    <a:pt x="6" y="61"/>
                  </a:cubicBezTo>
                  <a:cubicBezTo>
                    <a:pt x="6" y="61"/>
                    <a:pt x="5" y="60"/>
                    <a:pt x="4" y="60"/>
                  </a:cubicBezTo>
                  <a:cubicBezTo>
                    <a:pt x="0" y="57"/>
                    <a:pt x="0" y="57"/>
                    <a:pt x="0" y="57"/>
                  </a:cubicBezTo>
                  <a:cubicBezTo>
                    <a:pt x="1" y="62"/>
                    <a:pt x="1" y="62"/>
                    <a:pt x="1" y="62"/>
                  </a:cubicBezTo>
                  <a:cubicBezTo>
                    <a:pt x="1" y="63"/>
                    <a:pt x="2" y="65"/>
                    <a:pt x="2" y="66"/>
                  </a:cubicBezTo>
                  <a:cubicBezTo>
                    <a:pt x="2" y="69"/>
                    <a:pt x="3" y="71"/>
                    <a:pt x="3" y="72"/>
                  </a:cubicBezTo>
                  <a:cubicBezTo>
                    <a:pt x="4" y="76"/>
                    <a:pt x="4" y="81"/>
                    <a:pt x="4" y="84"/>
                  </a:cubicBezTo>
                  <a:cubicBezTo>
                    <a:pt x="4" y="87"/>
                    <a:pt x="4" y="90"/>
                    <a:pt x="4" y="92"/>
                  </a:cubicBezTo>
                  <a:cubicBezTo>
                    <a:pt x="4" y="96"/>
                    <a:pt x="5" y="99"/>
                    <a:pt x="6" y="102"/>
                  </a:cubicBezTo>
                  <a:cubicBezTo>
                    <a:pt x="6" y="105"/>
                    <a:pt x="7" y="108"/>
                    <a:pt x="7" y="112"/>
                  </a:cubicBezTo>
                  <a:cubicBezTo>
                    <a:pt x="7" y="114"/>
                    <a:pt x="7" y="117"/>
                    <a:pt x="7" y="120"/>
                  </a:cubicBezTo>
                  <a:cubicBezTo>
                    <a:pt x="6" y="124"/>
                    <a:pt x="6" y="128"/>
                    <a:pt x="7" y="132"/>
                  </a:cubicBezTo>
                  <a:cubicBezTo>
                    <a:pt x="7" y="134"/>
                    <a:pt x="8" y="135"/>
                    <a:pt x="10" y="136"/>
                  </a:cubicBezTo>
                  <a:cubicBezTo>
                    <a:pt x="10" y="137"/>
                    <a:pt x="11" y="139"/>
                    <a:pt x="12" y="140"/>
                  </a:cubicBezTo>
                  <a:cubicBezTo>
                    <a:pt x="12" y="141"/>
                    <a:pt x="12" y="143"/>
                    <a:pt x="12" y="144"/>
                  </a:cubicBezTo>
                  <a:cubicBezTo>
                    <a:pt x="12" y="145"/>
                    <a:pt x="11" y="146"/>
                    <a:pt x="12" y="148"/>
                  </a:cubicBezTo>
                  <a:cubicBezTo>
                    <a:pt x="13" y="149"/>
                    <a:pt x="14" y="150"/>
                    <a:pt x="15" y="150"/>
                  </a:cubicBezTo>
                  <a:cubicBezTo>
                    <a:pt x="16" y="150"/>
                    <a:pt x="17" y="150"/>
                    <a:pt x="18" y="151"/>
                  </a:cubicBezTo>
                  <a:cubicBezTo>
                    <a:pt x="20" y="152"/>
                    <a:pt x="21" y="153"/>
                    <a:pt x="22" y="155"/>
                  </a:cubicBezTo>
                  <a:cubicBezTo>
                    <a:pt x="22" y="155"/>
                    <a:pt x="22" y="156"/>
                    <a:pt x="23" y="156"/>
                  </a:cubicBezTo>
                  <a:cubicBezTo>
                    <a:pt x="24" y="159"/>
                    <a:pt x="27" y="162"/>
                    <a:pt x="29" y="165"/>
                  </a:cubicBezTo>
                  <a:cubicBezTo>
                    <a:pt x="30" y="166"/>
                    <a:pt x="31" y="168"/>
                    <a:pt x="32" y="169"/>
                  </a:cubicBezTo>
                  <a:cubicBezTo>
                    <a:pt x="34" y="172"/>
                    <a:pt x="36" y="173"/>
                    <a:pt x="39" y="174"/>
                  </a:cubicBezTo>
                  <a:cubicBezTo>
                    <a:pt x="40" y="175"/>
                    <a:pt x="42" y="175"/>
                    <a:pt x="43" y="176"/>
                  </a:cubicBezTo>
                  <a:cubicBezTo>
                    <a:pt x="46" y="177"/>
                    <a:pt x="48" y="180"/>
                    <a:pt x="50" y="182"/>
                  </a:cubicBezTo>
                  <a:cubicBezTo>
                    <a:pt x="52" y="183"/>
                    <a:pt x="53" y="185"/>
                    <a:pt x="55" y="186"/>
                  </a:cubicBezTo>
                  <a:cubicBezTo>
                    <a:pt x="56" y="187"/>
                    <a:pt x="56" y="187"/>
                    <a:pt x="56" y="187"/>
                  </a:cubicBezTo>
                  <a:cubicBezTo>
                    <a:pt x="60" y="190"/>
                    <a:pt x="64" y="193"/>
                    <a:pt x="68" y="195"/>
                  </a:cubicBezTo>
                  <a:cubicBezTo>
                    <a:pt x="70" y="195"/>
                    <a:pt x="72" y="196"/>
                    <a:pt x="74" y="196"/>
                  </a:cubicBezTo>
                  <a:cubicBezTo>
                    <a:pt x="77" y="196"/>
                    <a:pt x="80" y="197"/>
                    <a:pt x="82" y="198"/>
                  </a:cubicBezTo>
                  <a:cubicBezTo>
                    <a:pt x="83" y="199"/>
                    <a:pt x="84" y="199"/>
                    <a:pt x="84" y="200"/>
                  </a:cubicBezTo>
                  <a:cubicBezTo>
                    <a:pt x="85" y="201"/>
                    <a:pt x="85" y="201"/>
                    <a:pt x="86" y="202"/>
                  </a:cubicBezTo>
                  <a:cubicBezTo>
                    <a:pt x="87" y="202"/>
                    <a:pt x="88" y="203"/>
                    <a:pt x="88" y="203"/>
                  </a:cubicBezTo>
                  <a:cubicBezTo>
                    <a:pt x="90" y="203"/>
                    <a:pt x="91" y="204"/>
                    <a:pt x="92" y="205"/>
                  </a:cubicBezTo>
                  <a:cubicBezTo>
                    <a:pt x="93" y="206"/>
                    <a:pt x="93" y="206"/>
                    <a:pt x="93" y="206"/>
                  </a:cubicBezTo>
                  <a:cubicBezTo>
                    <a:pt x="94" y="208"/>
                    <a:pt x="95" y="208"/>
                    <a:pt x="97" y="209"/>
                  </a:cubicBezTo>
                  <a:cubicBezTo>
                    <a:pt x="98" y="210"/>
                    <a:pt x="98" y="210"/>
                    <a:pt x="98" y="210"/>
                  </a:cubicBezTo>
                  <a:cubicBezTo>
                    <a:pt x="99" y="210"/>
                    <a:pt x="101" y="211"/>
                    <a:pt x="102" y="213"/>
                  </a:cubicBezTo>
                  <a:cubicBezTo>
                    <a:pt x="102" y="213"/>
                    <a:pt x="103" y="214"/>
                    <a:pt x="103" y="215"/>
                  </a:cubicBezTo>
                  <a:cubicBezTo>
                    <a:pt x="104" y="216"/>
                    <a:pt x="104" y="217"/>
                    <a:pt x="105" y="217"/>
                  </a:cubicBezTo>
                  <a:cubicBezTo>
                    <a:pt x="106" y="218"/>
                    <a:pt x="106" y="218"/>
                    <a:pt x="107" y="218"/>
                  </a:cubicBezTo>
                  <a:cubicBezTo>
                    <a:pt x="107" y="218"/>
                    <a:pt x="108" y="217"/>
                    <a:pt x="109" y="217"/>
                  </a:cubicBezTo>
                  <a:cubicBezTo>
                    <a:pt x="110" y="217"/>
                    <a:pt x="111" y="217"/>
                    <a:pt x="112" y="217"/>
                  </a:cubicBezTo>
                  <a:cubicBezTo>
                    <a:pt x="112" y="217"/>
                    <a:pt x="112" y="217"/>
                    <a:pt x="112" y="217"/>
                  </a:cubicBezTo>
                  <a:cubicBezTo>
                    <a:pt x="115" y="217"/>
                    <a:pt x="116" y="217"/>
                    <a:pt x="118" y="219"/>
                  </a:cubicBezTo>
                  <a:cubicBezTo>
                    <a:pt x="119" y="219"/>
                    <a:pt x="119" y="220"/>
                    <a:pt x="119" y="220"/>
                  </a:cubicBezTo>
                  <a:cubicBezTo>
                    <a:pt x="120" y="221"/>
                    <a:pt x="121" y="222"/>
                    <a:pt x="123" y="223"/>
                  </a:cubicBezTo>
                  <a:cubicBezTo>
                    <a:pt x="113" y="242"/>
                    <a:pt x="113" y="242"/>
                    <a:pt x="113" y="242"/>
                  </a:cubicBezTo>
                  <a:cubicBezTo>
                    <a:pt x="106" y="258"/>
                    <a:pt x="99" y="273"/>
                    <a:pt x="92" y="289"/>
                  </a:cubicBezTo>
                  <a:cubicBezTo>
                    <a:pt x="82" y="310"/>
                    <a:pt x="73" y="327"/>
                    <a:pt x="65" y="346"/>
                  </a:cubicBezTo>
                  <a:cubicBezTo>
                    <a:pt x="62" y="352"/>
                    <a:pt x="62" y="352"/>
                    <a:pt x="62" y="352"/>
                  </a:cubicBezTo>
                  <a:cubicBezTo>
                    <a:pt x="55" y="366"/>
                    <a:pt x="49" y="381"/>
                    <a:pt x="41" y="396"/>
                  </a:cubicBezTo>
                  <a:cubicBezTo>
                    <a:pt x="40" y="398"/>
                    <a:pt x="39" y="401"/>
                    <a:pt x="38" y="403"/>
                  </a:cubicBezTo>
                  <a:cubicBezTo>
                    <a:pt x="34" y="410"/>
                    <a:pt x="31" y="417"/>
                    <a:pt x="29" y="423"/>
                  </a:cubicBezTo>
                  <a:cubicBezTo>
                    <a:pt x="28" y="425"/>
                    <a:pt x="28" y="428"/>
                    <a:pt x="28" y="429"/>
                  </a:cubicBezTo>
                  <a:cubicBezTo>
                    <a:pt x="30" y="429"/>
                    <a:pt x="30" y="429"/>
                    <a:pt x="30" y="429"/>
                  </a:cubicBezTo>
                  <a:cubicBezTo>
                    <a:pt x="30" y="430"/>
                    <a:pt x="30" y="430"/>
                    <a:pt x="30" y="430"/>
                  </a:cubicBezTo>
                  <a:cubicBezTo>
                    <a:pt x="29" y="431"/>
                    <a:pt x="29" y="431"/>
                    <a:pt x="29" y="431"/>
                  </a:cubicBezTo>
                  <a:cubicBezTo>
                    <a:pt x="29" y="431"/>
                    <a:pt x="30" y="431"/>
                    <a:pt x="30" y="432"/>
                  </a:cubicBezTo>
                  <a:cubicBezTo>
                    <a:pt x="30" y="433"/>
                    <a:pt x="30" y="433"/>
                    <a:pt x="30" y="434"/>
                  </a:cubicBezTo>
                  <a:cubicBezTo>
                    <a:pt x="30" y="435"/>
                    <a:pt x="30" y="435"/>
                    <a:pt x="30" y="436"/>
                  </a:cubicBezTo>
                  <a:cubicBezTo>
                    <a:pt x="31" y="438"/>
                    <a:pt x="33" y="439"/>
                    <a:pt x="35" y="441"/>
                  </a:cubicBezTo>
                  <a:cubicBezTo>
                    <a:pt x="36" y="442"/>
                    <a:pt x="38" y="443"/>
                    <a:pt x="39" y="445"/>
                  </a:cubicBezTo>
                  <a:cubicBezTo>
                    <a:pt x="40" y="447"/>
                    <a:pt x="41" y="449"/>
                    <a:pt x="41" y="450"/>
                  </a:cubicBezTo>
                  <a:cubicBezTo>
                    <a:pt x="42" y="453"/>
                    <a:pt x="43" y="455"/>
                    <a:pt x="45" y="456"/>
                  </a:cubicBezTo>
                  <a:cubicBezTo>
                    <a:pt x="45" y="458"/>
                    <a:pt x="46" y="459"/>
                    <a:pt x="47" y="460"/>
                  </a:cubicBezTo>
                  <a:cubicBezTo>
                    <a:pt x="49" y="462"/>
                    <a:pt x="51" y="464"/>
                    <a:pt x="52" y="467"/>
                  </a:cubicBezTo>
                  <a:cubicBezTo>
                    <a:pt x="54" y="476"/>
                    <a:pt x="59" y="484"/>
                    <a:pt x="63" y="491"/>
                  </a:cubicBezTo>
                  <a:cubicBezTo>
                    <a:pt x="64" y="495"/>
                    <a:pt x="64" y="497"/>
                    <a:pt x="64" y="500"/>
                  </a:cubicBezTo>
                  <a:cubicBezTo>
                    <a:pt x="63" y="502"/>
                    <a:pt x="63" y="502"/>
                    <a:pt x="63" y="502"/>
                  </a:cubicBezTo>
                  <a:cubicBezTo>
                    <a:pt x="62" y="510"/>
                    <a:pt x="65" y="516"/>
                    <a:pt x="72" y="520"/>
                  </a:cubicBezTo>
                  <a:cubicBezTo>
                    <a:pt x="78" y="523"/>
                    <a:pt x="83" y="527"/>
                    <a:pt x="87" y="531"/>
                  </a:cubicBezTo>
                  <a:cubicBezTo>
                    <a:pt x="88" y="532"/>
                    <a:pt x="88" y="533"/>
                    <a:pt x="89" y="534"/>
                  </a:cubicBezTo>
                  <a:cubicBezTo>
                    <a:pt x="90" y="536"/>
                    <a:pt x="92" y="538"/>
                    <a:pt x="94" y="538"/>
                  </a:cubicBezTo>
                  <a:cubicBezTo>
                    <a:pt x="95" y="539"/>
                    <a:pt x="96" y="539"/>
                    <a:pt x="97" y="540"/>
                  </a:cubicBezTo>
                  <a:cubicBezTo>
                    <a:pt x="99" y="540"/>
                    <a:pt x="100" y="541"/>
                    <a:pt x="102" y="544"/>
                  </a:cubicBezTo>
                  <a:cubicBezTo>
                    <a:pt x="103" y="546"/>
                    <a:pt x="104" y="547"/>
                    <a:pt x="107" y="547"/>
                  </a:cubicBezTo>
                  <a:cubicBezTo>
                    <a:pt x="107" y="547"/>
                    <a:pt x="108" y="547"/>
                    <a:pt x="108" y="547"/>
                  </a:cubicBezTo>
                  <a:cubicBezTo>
                    <a:pt x="109" y="547"/>
                    <a:pt x="110" y="547"/>
                    <a:pt x="111" y="547"/>
                  </a:cubicBezTo>
                  <a:cubicBezTo>
                    <a:pt x="111" y="547"/>
                    <a:pt x="112" y="547"/>
                    <a:pt x="112" y="547"/>
                  </a:cubicBezTo>
                  <a:cubicBezTo>
                    <a:pt x="114" y="547"/>
                    <a:pt x="116" y="548"/>
                    <a:pt x="118" y="549"/>
                  </a:cubicBezTo>
                  <a:cubicBezTo>
                    <a:pt x="119" y="549"/>
                    <a:pt x="120" y="550"/>
                    <a:pt x="122" y="550"/>
                  </a:cubicBezTo>
                  <a:cubicBezTo>
                    <a:pt x="122" y="550"/>
                    <a:pt x="122" y="550"/>
                    <a:pt x="122" y="550"/>
                  </a:cubicBezTo>
                  <a:cubicBezTo>
                    <a:pt x="398" y="568"/>
                    <a:pt x="398" y="568"/>
                    <a:pt x="398" y="568"/>
                  </a:cubicBezTo>
                  <a:cubicBezTo>
                    <a:pt x="399" y="566"/>
                    <a:pt x="399" y="566"/>
                    <a:pt x="399" y="566"/>
                  </a:cubicBezTo>
                  <a:cubicBezTo>
                    <a:pt x="400" y="563"/>
                    <a:pt x="401" y="560"/>
                    <a:pt x="402" y="557"/>
                  </a:cubicBezTo>
                  <a:cubicBezTo>
                    <a:pt x="403" y="552"/>
                    <a:pt x="404" y="548"/>
                    <a:pt x="407" y="544"/>
                  </a:cubicBezTo>
                  <a:cubicBezTo>
                    <a:pt x="409" y="542"/>
                    <a:pt x="411" y="540"/>
                    <a:pt x="412" y="538"/>
                  </a:cubicBezTo>
                  <a:cubicBezTo>
                    <a:pt x="413" y="536"/>
                    <a:pt x="414" y="535"/>
                    <a:pt x="416" y="534"/>
                  </a:cubicBezTo>
                  <a:cubicBezTo>
                    <a:pt x="416" y="533"/>
                    <a:pt x="417" y="532"/>
                    <a:pt x="417" y="531"/>
                  </a:cubicBezTo>
                  <a:cubicBezTo>
                    <a:pt x="419" y="529"/>
                    <a:pt x="421" y="526"/>
                    <a:pt x="424" y="525"/>
                  </a:cubicBezTo>
                  <a:cubicBezTo>
                    <a:pt x="427" y="523"/>
                    <a:pt x="429" y="519"/>
                    <a:pt x="431" y="515"/>
                  </a:cubicBezTo>
                  <a:cubicBezTo>
                    <a:pt x="432" y="514"/>
                    <a:pt x="432" y="514"/>
                    <a:pt x="432" y="514"/>
                  </a:cubicBezTo>
                  <a:cubicBezTo>
                    <a:pt x="432" y="514"/>
                    <a:pt x="433" y="513"/>
                    <a:pt x="433" y="513"/>
                  </a:cubicBezTo>
                  <a:cubicBezTo>
                    <a:pt x="434" y="511"/>
                    <a:pt x="434" y="510"/>
                    <a:pt x="435" y="509"/>
                  </a:cubicBezTo>
                  <a:cubicBezTo>
                    <a:pt x="436" y="508"/>
                    <a:pt x="437" y="506"/>
                    <a:pt x="438" y="504"/>
                  </a:cubicBezTo>
                  <a:cubicBezTo>
                    <a:pt x="440" y="501"/>
                    <a:pt x="441" y="498"/>
                    <a:pt x="442" y="495"/>
                  </a:cubicBezTo>
                  <a:cubicBezTo>
                    <a:pt x="443" y="492"/>
                    <a:pt x="443" y="492"/>
                    <a:pt x="443" y="492"/>
                  </a:cubicBezTo>
                  <a:cubicBezTo>
                    <a:pt x="443" y="491"/>
                    <a:pt x="444" y="489"/>
                    <a:pt x="445" y="488"/>
                  </a:cubicBezTo>
                  <a:cubicBezTo>
                    <a:pt x="446" y="485"/>
                    <a:pt x="447" y="482"/>
                    <a:pt x="447" y="480"/>
                  </a:cubicBezTo>
                  <a:cubicBezTo>
                    <a:pt x="448" y="476"/>
                    <a:pt x="446" y="474"/>
                    <a:pt x="444" y="472"/>
                  </a:cubicBezTo>
                  <a:cubicBezTo>
                    <a:pt x="442" y="470"/>
                    <a:pt x="440" y="468"/>
                    <a:pt x="440" y="466"/>
                  </a:cubicBezTo>
                  <a:cubicBezTo>
                    <a:pt x="440" y="463"/>
                    <a:pt x="441" y="462"/>
                    <a:pt x="442" y="460"/>
                  </a:cubicBezTo>
                  <a:cubicBezTo>
                    <a:pt x="442" y="459"/>
                    <a:pt x="443" y="459"/>
                    <a:pt x="443" y="458"/>
                  </a:cubicBezTo>
                  <a:cubicBezTo>
                    <a:pt x="444" y="456"/>
                    <a:pt x="445" y="453"/>
                    <a:pt x="445" y="450"/>
                  </a:cubicBezTo>
                  <a:cubicBezTo>
                    <a:pt x="445" y="449"/>
                    <a:pt x="445" y="447"/>
                    <a:pt x="445" y="446"/>
                  </a:cubicBezTo>
                  <a:cubicBezTo>
                    <a:pt x="444" y="441"/>
                    <a:pt x="444" y="438"/>
                    <a:pt x="449" y="435"/>
                  </a:cubicBezTo>
                  <a:cubicBezTo>
                    <a:pt x="451" y="433"/>
                    <a:pt x="454" y="432"/>
                    <a:pt x="457" y="431"/>
                  </a:cubicBezTo>
                  <a:cubicBezTo>
                    <a:pt x="460" y="431"/>
                    <a:pt x="463" y="430"/>
                    <a:pt x="465" y="428"/>
                  </a:cubicBezTo>
                  <a:cubicBezTo>
                    <a:pt x="468" y="427"/>
                    <a:pt x="470" y="425"/>
                    <a:pt x="471" y="422"/>
                  </a:cubicBezTo>
                  <a:cubicBezTo>
                    <a:pt x="472" y="419"/>
                    <a:pt x="473" y="417"/>
                    <a:pt x="475" y="415"/>
                  </a:cubicBezTo>
                  <a:cubicBezTo>
                    <a:pt x="477" y="413"/>
                    <a:pt x="479" y="410"/>
                    <a:pt x="481" y="407"/>
                  </a:cubicBezTo>
                  <a:cubicBezTo>
                    <a:pt x="482" y="405"/>
                    <a:pt x="483" y="404"/>
                    <a:pt x="485" y="402"/>
                  </a:cubicBezTo>
                  <a:cubicBezTo>
                    <a:pt x="485" y="401"/>
                    <a:pt x="485" y="401"/>
                    <a:pt x="485" y="401"/>
                  </a:cubicBezTo>
                  <a:cubicBezTo>
                    <a:pt x="487" y="399"/>
                    <a:pt x="489" y="397"/>
                    <a:pt x="489" y="395"/>
                  </a:cubicBezTo>
                  <a:cubicBezTo>
                    <a:pt x="489" y="393"/>
                    <a:pt x="489" y="392"/>
                    <a:pt x="489" y="391"/>
                  </a:cubicBezTo>
                  <a:cubicBezTo>
                    <a:pt x="489" y="389"/>
                    <a:pt x="489" y="388"/>
                    <a:pt x="490" y="386"/>
                  </a:cubicBezTo>
                  <a:cubicBezTo>
                    <a:pt x="490" y="385"/>
                    <a:pt x="491" y="384"/>
                    <a:pt x="492" y="383"/>
                  </a:cubicBezTo>
                  <a:cubicBezTo>
                    <a:pt x="493" y="382"/>
                    <a:pt x="494" y="381"/>
                    <a:pt x="494" y="379"/>
                  </a:cubicBezTo>
                  <a:cubicBezTo>
                    <a:pt x="494" y="376"/>
                    <a:pt x="492" y="374"/>
                    <a:pt x="490" y="373"/>
                  </a:cubicBezTo>
                  <a:cubicBezTo>
                    <a:pt x="488" y="370"/>
                    <a:pt x="482" y="367"/>
                    <a:pt x="478" y="367"/>
                  </a:cubicBezTo>
                  <a:cubicBezTo>
                    <a:pt x="478" y="367"/>
                    <a:pt x="478" y="367"/>
                    <a:pt x="478" y="367"/>
                  </a:cubicBezTo>
                  <a:cubicBezTo>
                    <a:pt x="478" y="367"/>
                    <a:pt x="478" y="367"/>
                    <a:pt x="478" y="367"/>
                  </a:cubicBezTo>
                  <a:cubicBezTo>
                    <a:pt x="477" y="367"/>
                    <a:pt x="477" y="367"/>
                    <a:pt x="476" y="367"/>
                  </a:cubicBezTo>
                  <a:cubicBezTo>
                    <a:pt x="475" y="367"/>
                    <a:pt x="475" y="367"/>
                    <a:pt x="474" y="367"/>
                  </a:cubicBezTo>
                  <a:cubicBezTo>
                    <a:pt x="471" y="367"/>
                    <a:pt x="471" y="366"/>
                    <a:pt x="471" y="366"/>
                  </a:cubicBezTo>
                  <a:cubicBezTo>
                    <a:pt x="470" y="365"/>
                    <a:pt x="470" y="364"/>
                    <a:pt x="475" y="362"/>
                  </a:cubicBezTo>
                  <a:cubicBezTo>
                    <a:pt x="475" y="362"/>
                    <a:pt x="475" y="361"/>
                    <a:pt x="475" y="361"/>
                  </a:cubicBezTo>
                  <a:cubicBezTo>
                    <a:pt x="478" y="360"/>
                    <a:pt x="479" y="358"/>
                    <a:pt x="481" y="356"/>
                  </a:cubicBezTo>
                  <a:cubicBezTo>
                    <a:pt x="482" y="354"/>
                    <a:pt x="484" y="353"/>
                    <a:pt x="486" y="351"/>
                  </a:cubicBezTo>
                  <a:cubicBezTo>
                    <a:pt x="488" y="350"/>
                    <a:pt x="488" y="350"/>
                    <a:pt x="488" y="350"/>
                  </a:cubicBezTo>
                  <a:cubicBezTo>
                    <a:pt x="491" y="348"/>
                    <a:pt x="495" y="346"/>
                    <a:pt x="498" y="343"/>
                  </a:cubicBezTo>
                  <a:cubicBezTo>
                    <a:pt x="500" y="342"/>
                    <a:pt x="501" y="340"/>
                    <a:pt x="502" y="339"/>
                  </a:cubicBezTo>
                  <a:cubicBezTo>
                    <a:pt x="504" y="337"/>
                    <a:pt x="505" y="336"/>
                    <a:pt x="507" y="335"/>
                  </a:cubicBezTo>
                  <a:cubicBezTo>
                    <a:pt x="510" y="332"/>
                    <a:pt x="514" y="331"/>
                    <a:pt x="517" y="331"/>
                  </a:cubicBezTo>
                  <a:cubicBezTo>
                    <a:pt x="517" y="331"/>
                    <a:pt x="518" y="331"/>
                    <a:pt x="518" y="331"/>
                  </a:cubicBezTo>
                  <a:cubicBezTo>
                    <a:pt x="519" y="331"/>
                    <a:pt x="519" y="331"/>
                    <a:pt x="520" y="332"/>
                  </a:cubicBezTo>
                  <a:cubicBezTo>
                    <a:pt x="522" y="332"/>
                    <a:pt x="522" y="332"/>
                    <a:pt x="522" y="332"/>
                  </a:cubicBezTo>
                  <a:cubicBezTo>
                    <a:pt x="522" y="330"/>
                    <a:pt x="522" y="330"/>
                    <a:pt x="522" y="330"/>
                  </a:cubicBezTo>
                  <a:cubicBezTo>
                    <a:pt x="520" y="329"/>
                    <a:pt x="520" y="329"/>
                    <a:pt x="520" y="329"/>
                  </a:cubicBezTo>
                  <a:cubicBezTo>
                    <a:pt x="522" y="330"/>
                    <a:pt x="522" y="330"/>
                    <a:pt x="522" y="330"/>
                  </a:cubicBezTo>
                  <a:cubicBezTo>
                    <a:pt x="523" y="329"/>
                    <a:pt x="523" y="328"/>
                    <a:pt x="524" y="327"/>
                  </a:cubicBezTo>
                  <a:cubicBezTo>
                    <a:pt x="524" y="326"/>
                    <a:pt x="525" y="326"/>
                    <a:pt x="525" y="325"/>
                  </a:cubicBezTo>
                  <a:cubicBezTo>
                    <a:pt x="528" y="322"/>
                    <a:pt x="530" y="319"/>
                    <a:pt x="533" y="317"/>
                  </a:cubicBezTo>
                  <a:cubicBezTo>
                    <a:pt x="535" y="315"/>
                    <a:pt x="535" y="314"/>
                    <a:pt x="535" y="312"/>
                  </a:cubicBezTo>
                  <a:cubicBezTo>
                    <a:pt x="535" y="311"/>
                    <a:pt x="535" y="310"/>
                    <a:pt x="535" y="309"/>
                  </a:cubicBezTo>
                  <a:cubicBezTo>
                    <a:pt x="536" y="307"/>
                    <a:pt x="538" y="306"/>
                    <a:pt x="540" y="305"/>
                  </a:cubicBezTo>
                  <a:cubicBezTo>
                    <a:pt x="541" y="304"/>
                    <a:pt x="542" y="304"/>
                    <a:pt x="543" y="302"/>
                  </a:cubicBezTo>
                  <a:cubicBezTo>
                    <a:pt x="544" y="302"/>
                    <a:pt x="544" y="301"/>
                    <a:pt x="545" y="300"/>
                  </a:cubicBezTo>
                  <a:cubicBezTo>
                    <a:pt x="546" y="299"/>
                    <a:pt x="547" y="298"/>
                    <a:pt x="547" y="296"/>
                  </a:cubicBezTo>
                  <a:cubicBezTo>
                    <a:pt x="547" y="295"/>
                    <a:pt x="547" y="293"/>
                    <a:pt x="548" y="292"/>
                  </a:cubicBezTo>
                  <a:cubicBezTo>
                    <a:pt x="548" y="289"/>
                    <a:pt x="548" y="287"/>
                    <a:pt x="550" y="283"/>
                  </a:cubicBezTo>
                  <a:cubicBezTo>
                    <a:pt x="552" y="281"/>
                    <a:pt x="554" y="279"/>
                    <a:pt x="556" y="276"/>
                  </a:cubicBezTo>
                  <a:cubicBezTo>
                    <a:pt x="557" y="275"/>
                    <a:pt x="558" y="274"/>
                    <a:pt x="559" y="273"/>
                  </a:cubicBezTo>
                  <a:cubicBezTo>
                    <a:pt x="562" y="271"/>
                    <a:pt x="564" y="267"/>
                    <a:pt x="565" y="264"/>
                  </a:cubicBezTo>
                  <a:cubicBezTo>
                    <a:pt x="567" y="261"/>
                    <a:pt x="567" y="259"/>
                    <a:pt x="567" y="257"/>
                  </a:cubicBezTo>
                  <a:cubicBezTo>
                    <a:pt x="567" y="255"/>
                    <a:pt x="567" y="254"/>
                    <a:pt x="567" y="252"/>
                  </a:cubicBezTo>
                  <a:cubicBezTo>
                    <a:pt x="568" y="249"/>
                    <a:pt x="570" y="246"/>
                    <a:pt x="572" y="243"/>
                  </a:cubicBezTo>
                  <a:cubicBezTo>
                    <a:pt x="574" y="241"/>
                    <a:pt x="576" y="238"/>
                    <a:pt x="577" y="236"/>
                  </a:cubicBezTo>
                  <a:cubicBezTo>
                    <a:pt x="577" y="234"/>
                    <a:pt x="578" y="233"/>
                    <a:pt x="578" y="232"/>
                  </a:cubicBezTo>
                  <a:cubicBezTo>
                    <a:pt x="579" y="230"/>
                    <a:pt x="579" y="227"/>
                    <a:pt x="581" y="225"/>
                  </a:cubicBezTo>
                  <a:cubicBezTo>
                    <a:pt x="582" y="224"/>
                    <a:pt x="582" y="223"/>
                    <a:pt x="583" y="222"/>
                  </a:cubicBezTo>
                  <a:cubicBezTo>
                    <a:pt x="585" y="220"/>
                    <a:pt x="587" y="219"/>
                    <a:pt x="587" y="216"/>
                  </a:cubicBezTo>
                  <a:cubicBezTo>
                    <a:pt x="588" y="214"/>
                    <a:pt x="587" y="212"/>
                    <a:pt x="587" y="210"/>
                  </a:cubicBezTo>
                  <a:cubicBezTo>
                    <a:pt x="586" y="209"/>
                    <a:pt x="586" y="207"/>
                    <a:pt x="586" y="205"/>
                  </a:cubicBezTo>
                  <a:cubicBezTo>
                    <a:pt x="586" y="203"/>
                    <a:pt x="587" y="201"/>
                    <a:pt x="588" y="200"/>
                  </a:cubicBezTo>
                  <a:cubicBezTo>
                    <a:pt x="588" y="198"/>
                    <a:pt x="589" y="197"/>
                    <a:pt x="589" y="195"/>
                  </a:cubicBezTo>
                  <a:cubicBezTo>
                    <a:pt x="590" y="193"/>
                    <a:pt x="590" y="191"/>
                    <a:pt x="591" y="189"/>
                  </a:cubicBezTo>
                  <a:cubicBezTo>
                    <a:pt x="592" y="186"/>
                    <a:pt x="593" y="183"/>
                    <a:pt x="593" y="180"/>
                  </a:cubicBezTo>
                  <a:lnTo>
                    <a:pt x="593" y="178"/>
                  </a:lnTo>
                  <a:close/>
                  <a:moveTo>
                    <a:pt x="373" y="162"/>
                  </a:moveTo>
                  <a:cubicBezTo>
                    <a:pt x="373" y="162"/>
                    <a:pt x="372" y="162"/>
                    <a:pt x="371" y="162"/>
                  </a:cubicBezTo>
                  <a:cubicBezTo>
                    <a:pt x="370" y="162"/>
                    <a:pt x="369" y="163"/>
                    <a:pt x="367" y="163"/>
                  </a:cubicBezTo>
                  <a:cubicBezTo>
                    <a:pt x="367" y="164"/>
                    <a:pt x="367" y="164"/>
                    <a:pt x="367" y="164"/>
                  </a:cubicBezTo>
                  <a:cubicBezTo>
                    <a:pt x="368" y="163"/>
                    <a:pt x="368" y="162"/>
                    <a:pt x="369" y="161"/>
                  </a:cubicBezTo>
                  <a:cubicBezTo>
                    <a:pt x="371" y="160"/>
                    <a:pt x="371" y="159"/>
                    <a:pt x="371" y="158"/>
                  </a:cubicBezTo>
                  <a:cubicBezTo>
                    <a:pt x="372" y="158"/>
                    <a:pt x="372" y="157"/>
                    <a:pt x="372" y="157"/>
                  </a:cubicBezTo>
                  <a:cubicBezTo>
                    <a:pt x="373" y="156"/>
                    <a:pt x="373" y="156"/>
                    <a:pt x="374" y="155"/>
                  </a:cubicBezTo>
                  <a:cubicBezTo>
                    <a:pt x="374" y="155"/>
                    <a:pt x="375" y="154"/>
                    <a:pt x="375" y="154"/>
                  </a:cubicBezTo>
                  <a:cubicBezTo>
                    <a:pt x="375" y="155"/>
                    <a:pt x="375" y="156"/>
                    <a:pt x="375" y="156"/>
                  </a:cubicBezTo>
                  <a:cubicBezTo>
                    <a:pt x="375" y="159"/>
                    <a:pt x="374" y="161"/>
                    <a:pt x="373" y="162"/>
                  </a:cubicBezTo>
                  <a:close/>
                  <a:moveTo>
                    <a:pt x="389" y="127"/>
                  </a:moveTo>
                  <a:cubicBezTo>
                    <a:pt x="388" y="128"/>
                    <a:pt x="387" y="128"/>
                    <a:pt x="386" y="129"/>
                  </a:cubicBezTo>
                  <a:cubicBezTo>
                    <a:pt x="385" y="130"/>
                    <a:pt x="385" y="130"/>
                    <a:pt x="384" y="131"/>
                  </a:cubicBezTo>
                  <a:cubicBezTo>
                    <a:pt x="384" y="131"/>
                    <a:pt x="383" y="131"/>
                    <a:pt x="383" y="132"/>
                  </a:cubicBezTo>
                  <a:cubicBezTo>
                    <a:pt x="382" y="132"/>
                    <a:pt x="381" y="133"/>
                    <a:pt x="380" y="134"/>
                  </a:cubicBezTo>
                  <a:cubicBezTo>
                    <a:pt x="378" y="136"/>
                    <a:pt x="378" y="137"/>
                    <a:pt x="378" y="139"/>
                  </a:cubicBezTo>
                  <a:cubicBezTo>
                    <a:pt x="378" y="140"/>
                    <a:pt x="378" y="140"/>
                    <a:pt x="378" y="140"/>
                  </a:cubicBezTo>
                  <a:cubicBezTo>
                    <a:pt x="378" y="141"/>
                    <a:pt x="378" y="143"/>
                    <a:pt x="378" y="145"/>
                  </a:cubicBezTo>
                  <a:cubicBezTo>
                    <a:pt x="378" y="146"/>
                    <a:pt x="379" y="147"/>
                    <a:pt x="379" y="149"/>
                  </a:cubicBezTo>
                  <a:cubicBezTo>
                    <a:pt x="378" y="149"/>
                    <a:pt x="378" y="149"/>
                    <a:pt x="377" y="149"/>
                  </a:cubicBezTo>
                  <a:cubicBezTo>
                    <a:pt x="377" y="149"/>
                    <a:pt x="377" y="148"/>
                    <a:pt x="377" y="148"/>
                  </a:cubicBezTo>
                  <a:cubicBezTo>
                    <a:pt x="376" y="146"/>
                    <a:pt x="374" y="144"/>
                    <a:pt x="372" y="144"/>
                  </a:cubicBezTo>
                  <a:cubicBezTo>
                    <a:pt x="371" y="144"/>
                    <a:pt x="371" y="144"/>
                    <a:pt x="370" y="145"/>
                  </a:cubicBezTo>
                  <a:cubicBezTo>
                    <a:pt x="369" y="145"/>
                    <a:pt x="368" y="146"/>
                    <a:pt x="367" y="147"/>
                  </a:cubicBezTo>
                  <a:cubicBezTo>
                    <a:pt x="367" y="147"/>
                    <a:pt x="367" y="148"/>
                    <a:pt x="366" y="148"/>
                  </a:cubicBezTo>
                  <a:cubicBezTo>
                    <a:pt x="366" y="148"/>
                    <a:pt x="365" y="149"/>
                    <a:pt x="364" y="150"/>
                  </a:cubicBezTo>
                  <a:cubicBezTo>
                    <a:pt x="364" y="150"/>
                    <a:pt x="364" y="150"/>
                    <a:pt x="364" y="150"/>
                  </a:cubicBezTo>
                  <a:cubicBezTo>
                    <a:pt x="362" y="152"/>
                    <a:pt x="361" y="154"/>
                    <a:pt x="360" y="156"/>
                  </a:cubicBezTo>
                  <a:cubicBezTo>
                    <a:pt x="360" y="157"/>
                    <a:pt x="360" y="157"/>
                    <a:pt x="360" y="158"/>
                  </a:cubicBezTo>
                  <a:cubicBezTo>
                    <a:pt x="359" y="161"/>
                    <a:pt x="358" y="164"/>
                    <a:pt x="359" y="166"/>
                  </a:cubicBezTo>
                  <a:cubicBezTo>
                    <a:pt x="360" y="167"/>
                    <a:pt x="360" y="168"/>
                    <a:pt x="362" y="168"/>
                  </a:cubicBezTo>
                  <a:cubicBezTo>
                    <a:pt x="362" y="168"/>
                    <a:pt x="362" y="168"/>
                    <a:pt x="362" y="168"/>
                  </a:cubicBezTo>
                  <a:cubicBezTo>
                    <a:pt x="362" y="168"/>
                    <a:pt x="362" y="169"/>
                    <a:pt x="362" y="169"/>
                  </a:cubicBezTo>
                  <a:cubicBezTo>
                    <a:pt x="361" y="169"/>
                    <a:pt x="360" y="169"/>
                    <a:pt x="359" y="170"/>
                  </a:cubicBezTo>
                  <a:cubicBezTo>
                    <a:pt x="358" y="170"/>
                    <a:pt x="356" y="171"/>
                    <a:pt x="355" y="172"/>
                  </a:cubicBezTo>
                  <a:cubicBezTo>
                    <a:pt x="353" y="173"/>
                    <a:pt x="352" y="175"/>
                    <a:pt x="350" y="176"/>
                  </a:cubicBezTo>
                  <a:cubicBezTo>
                    <a:pt x="349" y="177"/>
                    <a:pt x="349" y="177"/>
                    <a:pt x="349" y="177"/>
                  </a:cubicBezTo>
                  <a:cubicBezTo>
                    <a:pt x="348" y="178"/>
                    <a:pt x="347" y="179"/>
                    <a:pt x="346" y="179"/>
                  </a:cubicBezTo>
                  <a:cubicBezTo>
                    <a:pt x="347" y="178"/>
                    <a:pt x="348" y="177"/>
                    <a:pt x="348" y="176"/>
                  </a:cubicBezTo>
                  <a:cubicBezTo>
                    <a:pt x="349" y="175"/>
                    <a:pt x="349" y="175"/>
                    <a:pt x="349" y="174"/>
                  </a:cubicBezTo>
                  <a:cubicBezTo>
                    <a:pt x="349" y="174"/>
                    <a:pt x="349" y="173"/>
                    <a:pt x="349" y="173"/>
                  </a:cubicBezTo>
                  <a:cubicBezTo>
                    <a:pt x="349" y="173"/>
                    <a:pt x="350" y="172"/>
                    <a:pt x="351" y="172"/>
                  </a:cubicBezTo>
                  <a:cubicBezTo>
                    <a:pt x="351" y="171"/>
                    <a:pt x="352" y="171"/>
                    <a:pt x="352" y="171"/>
                  </a:cubicBezTo>
                  <a:cubicBezTo>
                    <a:pt x="354" y="169"/>
                    <a:pt x="355" y="168"/>
                    <a:pt x="355" y="166"/>
                  </a:cubicBezTo>
                  <a:cubicBezTo>
                    <a:pt x="356" y="166"/>
                    <a:pt x="356" y="166"/>
                    <a:pt x="356" y="166"/>
                  </a:cubicBezTo>
                  <a:cubicBezTo>
                    <a:pt x="356" y="165"/>
                    <a:pt x="356" y="164"/>
                    <a:pt x="357" y="164"/>
                  </a:cubicBezTo>
                  <a:cubicBezTo>
                    <a:pt x="358" y="163"/>
                    <a:pt x="358" y="162"/>
                    <a:pt x="359" y="161"/>
                  </a:cubicBezTo>
                  <a:cubicBezTo>
                    <a:pt x="360" y="159"/>
                    <a:pt x="362" y="151"/>
                    <a:pt x="360" y="148"/>
                  </a:cubicBezTo>
                  <a:cubicBezTo>
                    <a:pt x="359" y="145"/>
                    <a:pt x="356" y="145"/>
                    <a:pt x="355" y="145"/>
                  </a:cubicBezTo>
                  <a:cubicBezTo>
                    <a:pt x="353" y="145"/>
                    <a:pt x="353" y="145"/>
                    <a:pt x="353" y="145"/>
                  </a:cubicBezTo>
                  <a:cubicBezTo>
                    <a:pt x="352" y="145"/>
                    <a:pt x="352" y="145"/>
                    <a:pt x="352" y="145"/>
                  </a:cubicBezTo>
                  <a:cubicBezTo>
                    <a:pt x="352" y="143"/>
                    <a:pt x="353" y="142"/>
                    <a:pt x="357" y="140"/>
                  </a:cubicBezTo>
                  <a:cubicBezTo>
                    <a:pt x="360" y="139"/>
                    <a:pt x="363" y="137"/>
                    <a:pt x="364" y="134"/>
                  </a:cubicBezTo>
                  <a:cubicBezTo>
                    <a:pt x="365" y="132"/>
                    <a:pt x="365" y="131"/>
                    <a:pt x="364" y="130"/>
                  </a:cubicBezTo>
                  <a:cubicBezTo>
                    <a:pt x="364" y="130"/>
                    <a:pt x="364" y="130"/>
                    <a:pt x="364" y="130"/>
                  </a:cubicBezTo>
                  <a:cubicBezTo>
                    <a:pt x="365" y="130"/>
                    <a:pt x="365" y="130"/>
                    <a:pt x="366" y="132"/>
                  </a:cubicBezTo>
                  <a:cubicBezTo>
                    <a:pt x="367" y="133"/>
                    <a:pt x="368" y="136"/>
                    <a:pt x="372" y="136"/>
                  </a:cubicBezTo>
                  <a:cubicBezTo>
                    <a:pt x="372" y="136"/>
                    <a:pt x="372" y="136"/>
                    <a:pt x="372" y="136"/>
                  </a:cubicBezTo>
                  <a:cubicBezTo>
                    <a:pt x="377" y="135"/>
                    <a:pt x="383" y="131"/>
                    <a:pt x="386" y="127"/>
                  </a:cubicBezTo>
                  <a:cubicBezTo>
                    <a:pt x="386" y="126"/>
                    <a:pt x="386" y="125"/>
                    <a:pt x="387" y="124"/>
                  </a:cubicBezTo>
                  <a:cubicBezTo>
                    <a:pt x="387" y="124"/>
                    <a:pt x="387" y="124"/>
                    <a:pt x="388" y="124"/>
                  </a:cubicBezTo>
                  <a:cubicBezTo>
                    <a:pt x="388" y="124"/>
                    <a:pt x="388" y="124"/>
                    <a:pt x="388" y="124"/>
                  </a:cubicBezTo>
                  <a:cubicBezTo>
                    <a:pt x="389" y="124"/>
                    <a:pt x="390" y="124"/>
                    <a:pt x="391" y="124"/>
                  </a:cubicBezTo>
                  <a:cubicBezTo>
                    <a:pt x="392" y="123"/>
                    <a:pt x="394" y="122"/>
                    <a:pt x="394" y="120"/>
                  </a:cubicBezTo>
                  <a:cubicBezTo>
                    <a:pt x="395" y="122"/>
                    <a:pt x="397" y="123"/>
                    <a:pt x="398" y="123"/>
                  </a:cubicBezTo>
                  <a:cubicBezTo>
                    <a:pt x="398" y="124"/>
                    <a:pt x="398" y="124"/>
                    <a:pt x="397" y="124"/>
                  </a:cubicBezTo>
                  <a:cubicBezTo>
                    <a:pt x="395" y="124"/>
                    <a:pt x="391" y="125"/>
                    <a:pt x="389" y="127"/>
                  </a:cubicBezTo>
                  <a:close/>
                  <a:moveTo>
                    <a:pt x="421" y="207"/>
                  </a:moveTo>
                  <a:cubicBezTo>
                    <a:pt x="419" y="207"/>
                    <a:pt x="419" y="207"/>
                    <a:pt x="419" y="207"/>
                  </a:cubicBezTo>
                  <a:cubicBezTo>
                    <a:pt x="419" y="208"/>
                    <a:pt x="419" y="208"/>
                    <a:pt x="419" y="208"/>
                  </a:cubicBezTo>
                  <a:cubicBezTo>
                    <a:pt x="418" y="207"/>
                    <a:pt x="417" y="206"/>
                    <a:pt x="415" y="205"/>
                  </a:cubicBezTo>
                  <a:cubicBezTo>
                    <a:pt x="412" y="204"/>
                    <a:pt x="410" y="204"/>
                    <a:pt x="408" y="204"/>
                  </a:cubicBezTo>
                  <a:cubicBezTo>
                    <a:pt x="404" y="204"/>
                    <a:pt x="404" y="204"/>
                    <a:pt x="404" y="204"/>
                  </a:cubicBezTo>
                  <a:cubicBezTo>
                    <a:pt x="406" y="204"/>
                    <a:pt x="408" y="203"/>
                    <a:pt x="410" y="203"/>
                  </a:cubicBezTo>
                  <a:cubicBezTo>
                    <a:pt x="410" y="203"/>
                    <a:pt x="410" y="203"/>
                    <a:pt x="410" y="203"/>
                  </a:cubicBezTo>
                  <a:cubicBezTo>
                    <a:pt x="412" y="203"/>
                    <a:pt x="413" y="203"/>
                    <a:pt x="414" y="204"/>
                  </a:cubicBezTo>
                  <a:cubicBezTo>
                    <a:pt x="415" y="204"/>
                    <a:pt x="416" y="204"/>
                    <a:pt x="417" y="205"/>
                  </a:cubicBezTo>
                  <a:cubicBezTo>
                    <a:pt x="419" y="205"/>
                    <a:pt x="421" y="206"/>
                    <a:pt x="423" y="206"/>
                  </a:cubicBezTo>
                  <a:cubicBezTo>
                    <a:pt x="424" y="206"/>
                    <a:pt x="426" y="205"/>
                    <a:pt x="427" y="205"/>
                  </a:cubicBezTo>
                  <a:cubicBezTo>
                    <a:pt x="425" y="206"/>
                    <a:pt x="423" y="207"/>
                    <a:pt x="421" y="207"/>
                  </a:cubicBezTo>
                  <a:close/>
                  <a:moveTo>
                    <a:pt x="433" y="202"/>
                  </a:moveTo>
                  <a:cubicBezTo>
                    <a:pt x="433" y="202"/>
                    <a:pt x="433" y="202"/>
                    <a:pt x="434" y="202"/>
                  </a:cubicBezTo>
                  <a:cubicBezTo>
                    <a:pt x="436" y="201"/>
                    <a:pt x="437" y="200"/>
                    <a:pt x="440" y="199"/>
                  </a:cubicBezTo>
                  <a:cubicBezTo>
                    <a:pt x="439" y="200"/>
                    <a:pt x="437" y="201"/>
                    <a:pt x="436" y="201"/>
                  </a:cubicBezTo>
                  <a:cubicBezTo>
                    <a:pt x="435" y="202"/>
                    <a:pt x="434" y="202"/>
                    <a:pt x="433" y="202"/>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5" name="Freeform 14">
              <a:extLst>
                <a:ext uri="{FF2B5EF4-FFF2-40B4-BE49-F238E27FC236}">
                  <a16:creationId xmlns:a16="http://schemas.microsoft.com/office/drawing/2014/main" id="{75170207-D07A-458E-8CFE-10DB2AE6D867}"/>
                </a:ext>
              </a:extLst>
            </p:cNvPr>
            <p:cNvSpPr>
              <a:spLocks/>
            </p:cNvSpPr>
            <p:nvPr/>
          </p:nvSpPr>
          <p:spPr bwMode="auto">
            <a:xfrm>
              <a:off x="4610" y="1308"/>
              <a:ext cx="432" cy="254"/>
            </a:xfrm>
            <a:custGeom>
              <a:avLst/>
              <a:gdLst>
                <a:gd name="T0" fmla="*/ 171 w 177"/>
                <a:gd name="T1" fmla="*/ 28 h 104"/>
                <a:gd name="T2" fmla="*/ 169 w 177"/>
                <a:gd name="T3" fmla="*/ 26 h 104"/>
                <a:gd name="T4" fmla="*/ 152 w 177"/>
                <a:gd name="T5" fmla="*/ 25 h 104"/>
                <a:gd name="T6" fmla="*/ 140 w 177"/>
                <a:gd name="T7" fmla="*/ 23 h 104"/>
                <a:gd name="T8" fmla="*/ 131 w 177"/>
                <a:gd name="T9" fmla="*/ 23 h 104"/>
                <a:gd name="T10" fmla="*/ 123 w 177"/>
                <a:gd name="T11" fmla="*/ 22 h 104"/>
                <a:gd name="T12" fmla="*/ 114 w 177"/>
                <a:gd name="T13" fmla="*/ 17 h 104"/>
                <a:gd name="T14" fmla="*/ 107 w 177"/>
                <a:gd name="T15" fmla="*/ 15 h 104"/>
                <a:gd name="T16" fmla="*/ 104 w 177"/>
                <a:gd name="T17" fmla="*/ 26 h 104"/>
                <a:gd name="T18" fmla="*/ 101 w 177"/>
                <a:gd name="T19" fmla="*/ 32 h 104"/>
                <a:gd name="T20" fmla="*/ 100 w 177"/>
                <a:gd name="T21" fmla="*/ 38 h 104"/>
                <a:gd name="T22" fmla="*/ 96 w 177"/>
                <a:gd name="T23" fmla="*/ 42 h 104"/>
                <a:gd name="T24" fmla="*/ 81 w 177"/>
                <a:gd name="T25" fmla="*/ 32 h 104"/>
                <a:gd name="T26" fmla="*/ 76 w 177"/>
                <a:gd name="T27" fmla="*/ 33 h 104"/>
                <a:gd name="T28" fmla="*/ 70 w 177"/>
                <a:gd name="T29" fmla="*/ 34 h 104"/>
                <a:gd name="T30" fmla="*/ 66 w 177"/>
                <a:gd name="T31" fmla="*/ 32 h 104"/>
                <a:gd name="T32" fmla="*/ 57 w 177"/>
                <a:gd name="T33" fmla="*/ 29 h 104"/>
                <a:gd name="T34" fmla="*/ 63 w 177"/>
                <a:gd name="T35" fmla="*/ 16 h 104"/>
                <a:gd name="T36" fmla="*/ 67 w 177"/>
                <a:gd name="T37" fmla="*/ 9 h 104"/>
                <a:gd name="T38" fmla="*/ 71 w 177"/>
                <a:gd name="T39" fmla="*/ 1 h 104"/>
                <a:gd name="T40" fmla="*/ 67 w 177"/>
                <a:gd name="T41" fmla="*/ 0 h 104"/>
                <a:gd name="T42" fmla="*/ 45 w 177"/>
                <a:gd name="T43" fmla="*/ 9 h 104"/>
                <a:gd name="T44" fmla="*/ 31 w 177"/>
                <a:gd name="T45" fmla="*/ 18 h 104"/>
                <a:gd name="T46" fmla="*/ 16 w 177"/>
                <a:gd name="T47" fmla="*/ 13 h 104"/>
                <a:gd name="T48" fmla="*/ 9 w 177"/>
                <a:gd name="T49" fmla="*/ 10 h 104"/>
                <a:gd name="T50" fmla="*/ 6 w 177"/>
                <a:gd name="T51" fmla="*/ 26 h 104"/>
                <a:gd name="T52" fmla="*/ 3 w 177"/>
                <a:gd name="T53" fmla="*/ 43 h 104"/>
                <a:gd name="T54" fmla="*/ 8 w 177"/>
                <a:gd name="T55" fmla="*/ 57 h 104"/>
                <a:gd name="T56" fmla="*/ 2 w 177"/>
                <a:gd name="T57" fmla="*/ 67 h 104"/>
                <a:gd name="T58" fmla="*/ 5 w 177"/>
                <a:gd name="T59" fmla="*/ 72 h 104"/>
                <a:gd name="T60" fmla="*/ 8 w 177"/>
                <a:gd name="T61" fmla="*/ 76 h 104"/>
                <a:gd name="T62" fmla="*/ 11 w 177"/>
                <a:gd name="T63" fmla="*/ 75 h 104"/>
                <a:gd name="T64" fmla="*/ 17 w 177"/>
                <a:gd name="T65" fmla="*/ 74 h 104"/>
                <a:gd name="T66" fmla="*/ 21 w 177"/>
                <a:gd name="T67" fmla="*/ 78 h 104"/>
                <a:gd name="T68" fmla="*/ 22 w 177"/>
                <a:gd name="T69" fmla="*/ 78 h 104"/>
                <a:gd name="T70" fmla="*/ 26 w 177"/>
                <a:gd name="T71" fmla="*/ 77 h 104"/>
                <a:gd name="T72" fmla="*/ 37 w 177"/>
                <a:gd name="T73" fmla="*/ 75 h 104"/>
                <a:gd name="T74" fmla="*/ 48 w 177"/>
                <a:gd name="T75" fmla="*/ 68 h 104"/>
                <a:gd name="T76" fmla="*/ 66 w 177"/>
                <a:gd name="T77" fmla="*/ 57 h 104"/>
                <a:gd name="T78" fmla="*/ 75 w 177"/>
                <a:gd name="T79" fmla="*/ 64 h 104"/>
                <a:gd name="T80" fmla="*/ 69 w 177"/>
                <a:gd name="T81" fmla="*/ 76 h 104"/>
                <a:gd name="T82" fmla="*/ 64 w 177"/>
                <a:gd name="T83" fmla="*/ 85 h 104"/>
                <a:gd name="T84" fmla="*/ 66 w 177"/>
                <a:gd name="T85" fmla="*/ 88 h 104"/>
                <a:gd name="T86" fmla="*/ 71 w 177"/>
                <a:gd name="T87" fmla="*/ 93 h 104"/>
                <a:gd name="T88" fmla="*/ 79 w 177"/>
                <a:gd name="T89" fmla="*/ 104 h 104"/>
                <a:gd name="T90" fmla="*/ 84 w 177"/>
                <a:gd name="T91" fmla="*/ 102 h 104"/>
                <a:gd name="T92" fmla="*/ 91 w 177"/>
                <a:gd name="T93" fmla="*/ 97 h 104"/>
                <a:gd name="T94" fmla="*/ 98 w 177"/>
                <a:gd name="T95" fmla="*/ 89 h 104"/>
                <a:gd name="T96" fmla="*/ 102 w 177"/>
                <a:gd name="T97" fmla="*/ 86 h 104"/>
                <a:gd name="T98" fmla="*/ 108 w 177"/>
                <a:gd name="T99" fmla="*/ 84 h 104"/>
                <a:gd name="T100" fmla="*/ 111 w 177"/>
                <a:gd name="T101" fmla="*/ 84 h 104"/>
                <a:gd name="T102" fmla="*/ 114 w 177"/>
                <a:gd name="T103" fmla="*/ 84 h 104"/>
                <a:gd name="T104" fmla="*/ 121 w 177"/>
                <a:gd name="T105" fmla="*/ 85 h 104"/>
                <a:gd name="T106" fmla="*/ 127 w 177"/>
                <a:gd name="T107" fmla="*/ 84 h 104"/>
                <a:gd name="T108" fmla="*/ 133 w 177"/>
                <a:gd name="T109" fmla="*/ 82 h 104"/>
                <a:gd name="T110" fmla="*/ 138 w 177"/>
                <a:gd name="T111" fmla="*/ 81 h 104"/>
                <a:gd name="T112" fmla="*/ 144 w 177"/>
                <a:gd name="T113" fmla="*/ 76 h 104"/>
                <a:gd name="T114" fmla="*/ 154 w 177"/>
                <a:gd name="T115" fmla="*/ 68 h 104"/>
                <a:gd name="T116" fmla="*/ 160 w 177"/>
                <a:gd name="T117" fmla="*/ 70 h 104"/>
                <a:gd name="T118" fmla="*/ 167 w 177"/>
                <a:gd name="T119" fmla="*/ 73 h 104"/>
                <a:gd name="T120" fmla="*/ 173 w 177"/>
                <a:gd name="T121" fmla="*/ 77 h 104"/>
                <a:gd name="T122" fmla="*/ 176 w 177"/>
                <a:gd name="T123" fmla="*/ 7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7" h="104">
                  <a:moveTo>
                    <a:pt x="176" y="60"/>
                  </a:moveTo>
                  <a:cubicBezTo>
                    <a:pt x="175" y="50"/>
                    <a:pt x="174" y="39"/>
                    <a:pt x="171" y="28"/>
                  </a:cubicBezTo>
                  <a:cubicBezTo>
                    <a:pt x="171" y="26"/>
                    <a:pt x="171" y="26"/>
                    <a:pt x="171" y="26"/>
                  </a:cubicBezTo>
                  <a:cubicBezTo>
                    <a:pt x="169" y="26"/>
                    <a:pt x="169" y="26"/>
                    <a:pt x="169" y="26"/>
                  </a:cubicBezTo>
                  <a:cubicBezTo>
                    <a:pt x="167" y="27"/>
                    <a:pt x="165" y="27"/>
                    <a:pt x="163" y="27"/>
                  </a:cubicBezTo>
                  <a:cubicBezTo>
                    <a:pt x="159" y="27"/>
                    <a:pt x="155" y="26"/>
                    <a:pt x="152" y="25"/>
                  </a:cubicBezTo>
                  <a:cubicBezTo>
                    <a:pt x="149" y="24"/>
                    <a:pt x="147" y="24"/>
                    <a:pt x="144" y="23"/>
                  </a:cubicBezTo>
                  <a:cubicBezTo>
                    <a:pt x="143" y="23"/>
                    <a:pt x="142" y="23"/>
                    <a:pt x="140" y="23"/>
                  </a:cubicBezTo>
                  <a:cubicBezTo>
                    <a:pt x="138" y="23"/>
                    <a:pt x="136" y="23"/>
                    <a:pt x="134" y="23"/>
                  </a:cubicBezTo>
                  <a:cubicBezTo>
                    <a:pt x="133" y="23"/>
                    <a:pt x="132" y="23"/>
                    <a:pt x="131" y="23"/>
                  </a:cubicBezTo>
                  <a:cubicBezTo>
                    <a:pt x="130" y="23"/>
                    <a:pt x="130" y="23"/>
                    <a:pt x="130" y="23"/>
                  </a:cubicBezTo>
                  <a:cubicBezTo>
                    <a:pt x="128" y="23"/>
                    <a:pt x="125" y="23"/>
                    <a:pt x="123" y="22"/>
                  </a:cubicBezTo>
                  <a:cubicBezTo>
                    <a:pt x="122" y="21"/>
                    <a:pt x="120" y="21"/>
                    <a:pt x="119" y="20"/>
                  </a:cubicBezTo>
                  <a:cubicBezTo>
                    <a:pt x="116" y="20"/>
                    <a:pt x="115" y="19"/>
                    <a:pt x="114" y="17"/>
                  </a:cubicBezTo>
                  <a:cubicBezTo>
                    <a:pt x="112" y="16"/>
                    <a:pt x="111" y="15"/>
                    <a:pt x="108" y="15"/>
                  </a:cubicBezTo>
                  <a:cubicBezTo>
                    <a:pt x="108" y="15"/>
                    <a:pt x="108" y="15"/>
                    <a:pt x="107" y="15"/>
                  </a:cubicBezTo>
                  <a:cubicBezTo>
                    <a:pt x="104" y="15"/>
                    <a:pt x="104" y="18"/>
                    <a:pt x="104" y="22"/>
                  </a:cubicBezTo>
                  <a:cubicBezTo>
                    <a:pt x="104" y="23"/>
                    <a:pt x="104" y="24"/>
                    <a:pt x="104" y="26"/>
                  </a:cubicBezTo>
                  <a:cubicBezTo>
                    <a:pt x="104" y="27"/>
                    <a:pt x="103" y="29"/>
                    <a:pt x="102" y="30"/>
                  </a:cubicBezTo>
                  <a:cubicBezTo>
                    <a:pt x="102" y="31"/>
                    <a:pt x="102" y="31"/>
                    <a:pt x="101" y="32"/>
                  </a:cubicBezTo>
                  <a:cubicBezTo>
                    <a:pt x="101" y="33"/>
                    <a:pt x="100" y="34"/>
                    <a:pt x="100" y="36"/>
                  </a:cubicBezTo>
                  <a:cubicBezTo>
                    <a:pt x="100" y="36"/>
                    <a:pt x="100" y="37"/>
                    <a:pt x="100" y="38"/>
                  </a:cubicBezTo>
                  <a:cubicBezTo>
                    <a:pt x="99" y="40"/>
                    <a:pt x="98" y="41"/>
                    <a:pt x="96" y="42"/>
                  </a:cubicBezTo>
                  <a:cubicBezTo>
                    <a:pt x="96" y="42"/>
                    <a:pt x="96" y="42"/>
                    <a:pt x="96" y="42"/>
                  </a:cubicBezTo>
                  <a:cubicBezTo>
                    <a:pt x="94" y="42"/>
                    <a:pt x="92" y="41"/>
                    <a:pt x="91" y="39"/>
                  </a:cubicBezTo>
                  <a:cubicBezTo>
                    <a:pt x="88" y="34"/>
                    <a:pt x="84" y="32"/>
                    <a:pt x="81" y="32"/>
                  </a:cubicBezTo>
                  <a:cubicBezTo>
                    <a:pt x="80" y="31"/>
                    <a:pt x="80" y="31"/>
                    <a:pt x="80" y="31"/>
                  </a:cubicBezTo>
                  <a:cubicBezTo>
                    <a:pt x="79" y="31"/>
                    <a:pt x="78" y="32"/>
                    <a:pt x="76" y="33"/>
                  </a:cubicBezTo>
                  <a:cubicBezTo>
                    <a:pt x="75" y="34"/>
                    <a:pt x="73" y="35"/>
                    <a:pt x="71" y="35"/>
                  </a:cubicBezTo>
                  <a:cubicBezTo>
                    <a:pt x="71" y="35"/>
                    <a:pt x="71" y="35"/>
                    <a:pt x="70" y="34"/>
                  </a:cubicBezTo>
                  <a:cubicBezTo>
                    <a:pt x="69" y="34"/>
                    <a:pt x="69" y="34"/>
                    <a:pt x="68" y="33"/>
                  </a:cubicBezTo>
                  <a:cubicBezTo>
                    <a:pt x="67" y="33"/>
                    <a:pt x="67" y="32"/>
                    <a:pt x="66" y="32"/>
                  </a:cubicBezTo>
                  <a:cubicBezTo>
                    <a:pt x="65" y="31"/>
                    <a:pt x="63" y="31"/>
                    <a:pt x="61" y="31"/>
                  </a:cubicBezTo>
                  <a:cubicBezTo>
                    <a:pt x="60" y="31"/>
                    <a:pt x="58" y="30"/>
                    <a:pt x="57" y="29"/>
                  </a:cubicBezTo>
                  <a:cubicBezTo>
                    <a:pt x="56" y="27"/>
                    <a:pt x="58" y="24"/>
                    <a:pt x="60" y="22"/>
                  </a:cubicBezTo>
                  <a:cubicBezTo>
                    <a:pt x="61" y="20"/>
                    <a:pt x="62" y="18"/>
                    <a:pt x="63" y="16"/>
                  </a:cubicBezTo>
                  <a:cubicBezTo>
                    <a:pt x="64" y="15"/>
                    <a:pt x="65" y="13"/>
                    <a:pt x="66" y="11"/>
                  </a:cubicBezTo>
                  <a:cubicBezTo>
                    <a:pt x="66" y="11"/>
                    <a:pt x="67" y="10"/>
                    <a:pt x="67" y="9"/>
                  </a:cubicBezTo>
                  <a:cubicBezTo>
                    <a:pt x="69" y="7"/>
                    <a:pt x="72" y="4"/>
                    <a:pt x="71" y="2"/>
                  </a:cubicBezTo>
                  <a:cubicBezTo>
                    <a:pt x="71" y="1"/>
                    <a:pt x="71" y="1"/>
                    <a:pt x="71" y="1"/>
                  </a:cubicBezTo>
                  <a:cubicBezTo>
                    <a:pt x="71" y="1"/>
                    <a:pt x="71" y="1"/>
                    <a:pt x="71" y="1"/>
                  </a:cubicBezTo>
                  <a:cubicBezTo>
                    <a:pt x="70" y="0"/>
                    <a:pt x="69" y="0"/>
                    <a:pt x="67" y="0"/>
                  </a:cubicBezTo>
                  <a:cubicBezTo>
                    <a:pt x="63" y="0"/>
                    <a:pt x="53" y="2"/>
                    <a:pt x="50" y="4"/>
                  </a:cubicBezTo>
                  <a:cubicBezTo>
                    <a:pt x="48" y="5"/>
                    <a:pt x="46" y="7"/>
                    <a:pt x="45" y="9"/>
                  </a:cubicBezTo>
                  <a:cubicBezTo>
                    <a:pt x="44" y="10"/>
                    <a:pt x="42" y="12"/>
                    <a:pt x="41" y="13"/>
                  </a:cubicBezTo>
                  <a:cubicBezTo>
                    <a:pt x="38" y="15"/>
                    <a:pt x="34" y="17"/>
                    <a:pt x="31" y="18"/>
                  </a:cubicBezTo>
                  <a:cubicBezTo>
                    <a:pt x="30" y="18"/>
                    <a:pt x="29" y="18"/>
                    <a:pt x="28" y="18"/>
                  </a:cubicBezTo>
                  <a:cubicBezTo>
                    <a:pt x="24" y="18"/>
                    <a:pt x="20" y="16"/>
                    <a:pt x="16" y="13"/>
                  </a:cubicBezTo>
                  <a:cubicBezTo>
                    <a:pt x="15" y="13"/>
                    <a:pt x="13" y="12"/>
                    <a:pt x="12" y="11"/>
                  </a:cubicBezTo>
                  <a:cubicBezTo>
                    <a:pt x="9" y="10"/>
                    <a:pt x="9" y="10"/>
                    <a:pt x="9" y="10"/>
                  </a:cubicBezTo>
                  <a:cubicBezTo>
                    <a:pt x="9" y="13"/>
                    <a:pt x="9" y="13"/>
                    <a:pt x="9" y="13"/>
                  </a:cubicBezTo>
                  <a:cubicBezTo>
                    <a:pt x="9" y="17"/>
                    <a:pt x="9" y="21"/>
                    <a:pt x="6" y="26"/>
                  </a:cubicBezTo>
                  <a:cubicBezTo>
                    <a:pt x="6" y="27"/>
                    <a:pt x="6" y="27"/>
                    <a:pt x="6" y="27"/>
                  </a:cubicBezTo>
                  <a:cubicBezTo>
                    <a:pt x="3" y="32"/>
                    <a:pt x="0" y="37"/>
                    <a:pt x="3" y="43"/>
                  </a:cubicBezTo>
                  <a:cubicBezTo>
                    <a:pt x="4" y="44"/>
                    <a:pt x="4" y="46"/>
                    <a:pt x="5" y="47"/>
                  </a:cubicBezTo>
                  <a:cubicBezTo>
                    <a:pt x="7" y="50"/>
                    <a:pt x="9" y="53"/>
                    <a:pt x="8" y="57"/>
                  </a:cubicBezTo>
                  <a:cubicBezTo>
                    <a:pt x="7" y="60"/>
                    <a:pt x="6" y="63"/>
                    <a:pt x="3" y="65"/>
                  </a:cubicBezTo>
                  <a:cubicBezTo>
                    <a:pt x="2" y="67"/>
                    <a:pt x="2" y="67"/>
                    <a:pt x="2" y="67"/>
                  </a:cubicBezTo>
                  <a:cubicBezTo>
                    <a:pt x="4" y="68"/>
                    <a:pt x="4" y="68"/>
                    <a:pt x="4" y="68"/>
                  </a:cubicBezTo>
                  <a:cubicBezTo>
                    <a:pt x="5" y="69"/>
                    <a:pt x="5" y="70"/>
                    <a:pt x="5" y="72"/>
                  </a:cubicBezTo>
                  <a:cubicBezTo>
                    <a:pt x="6" y="74"/>
                    <a:pt x="6" y="75"/>
                    <a:pt x="7" y="76"/>
                  </a:cubicBezTo>
                  <a:cubicBezTo>
                    <a:pt x="8" y="76"/>
                    <a:pt x="8" y="76"/>
                    <a:pt x="8" y="76"/>
                  </a:cubicBezTo>
                  <a:cubicBezTo>
                    <a:pt x="8" y="76"/>
                    <a:pt x="8" y="76"/>
                    <a:pt x="8" y="76"/>
                  </a:cubicBezTo>
                  <a:cubicBezTo>
                    <a:pt x="9" y="76"/>
                    <a:pt x="10" y="75"/>
                    <a:pt x="11" y="75"/>
                  </a:cubicBezTo>
                  <a:cubicBezTo>
                    <a:pt x="12" y="74"/>
                    <a:pt x="14" y="73"/>
                    <a:pt x="15" y="73"/>
                  </a:cubicBezTo>
                  <a:cubicBezTo>
                    <a:pt x="16" y="73"/>
                    <a:pt x="16" y="74"/>
                    <a:pt x="17" y="74"/>
                  </a:cubicBezTo>
                  <a:cubicBezTo>
                    <a:pt x="18" y="75"/>
                    <a:pt x="18" y="75"/>
                    <a:pt x="19" y="76"/>
                  </a:cubicBezTo>
                  <a:cubicBezTo>
                    <a:pt x="19" y="77"/>
                    <a:pt x="20" y="78"/>
                    <a:pt x="21" y="78"/>
                  </a:cubicBezTo>
                  <a:cubicBezTo>
                    <a:pt x="21" y="78"/>
                    <a:pt x="21" y="78"/>
                    <a:pt x="21" y="78"/>
                  </a:cubicBezTo>
                  <a:cubicBezTo>
                    <a:pt x="22" y="78"/>
                    <a:pt x="22" y="78"/>
                    <a:pt x="22" y="78"/>
                  </a:cubicBezTo>
                  <a:cubicBezTo>
                    <a:pt x="22" y="78"/>
                    <a:pt x="23" y="78"/>
                    <a:pt x="24" y="78"/>
                  </a:cubicBezTo>
                  <a:cubicBezTo>
                    <a:pt x="25" y="78"/>
                    <a:pt x="25" y="77"/>
                    <a:pt x="26" y="77"/>
                  </a:cubicBezTo>
                  <a:cubicBezTo>
                    <a:pt x="27" y="77"/>
                    <a:pt x="29" y="77"/>
                    <a:pt x="30" y="77"/>
                  </a:cubicBezTo>
                  <a:cubicBezTo>
                    <a:pt x="33" y="76"/>
                    <a:pt x="35" y="76"/>
                    <a:pt x="37" y="75"/>
                  </a:cubicBezTo>
                  <a:cubicBezTo>
                    <a:pt x="39" y="74"/>
                    <a:pt x="40" y="73"/>
                    <a:pt x="41" y="72"/>
                  </a:cubicBezTo>
                  <a:cubicBezTo>
                    <a:pt x="43" y="71"/>
                    <a:pt x="45" y="69"/>
                    <a:pt x="48" y="68"/>
                  </a:cubicBezTo>
                  <a:cubicBezTo>
                    <a:pt x="51" y="66"/>
                    <a:pt x="54" y="64"/>
                    <a:pt x="57" y="61"/>
                  </a:cubicBezTo>
                  <a:cubicBezTo>
                    <a:pt x="59" y="60"/>
                    <a:pt x="62" y="57"/>
                    <a:pt x="66" y="57"/>
                  </a:cubicBezTo>
                  <a:cubicBezTo>
                    <a:pt x="67" y="57"/>
                    <a:pt x="67" y="57"/>
                    <a:pt x="68" y="57"/>
                  </a:cubicBezTo>
                  <a:cubicBezTo>
                    <a:pt x="72" y="58"/>
                    <a:pt x="75" y="61"/>
                    <a:pt x="75" y="64"/>
                  </a:cubicBezTo>
                  <a:cubicBezTo>
                    <a:pt x="76" y="66"/>
                    <a:pt x="74" y="69"/>
                    <a:pt x="72" y="72"/>
                  </a:cubicBezTo>
                  <a:cubicBezTo>
                    <a:pt x="71" y="74"/>
                    <a:pt x="70" y="75"/>
                    <a:pt x="69" y="76"/>
                  </a:cubicBezTo>
                  <a:cubicBezTo>
                    <a:pt x="68" y="78"/>
                    <a:pt x="67" y="79"/>
                    <a:pt x="66" y="81"/>
                  </a:cubicBezTo>
                  <a:cubicBezTo>
                    <a:pt x="66" y="82"/>
                    <a:pt x="65" y="83"/>
                    <a:pt x="64" y="85"/>
                  </a:cubicBezTo>
                  <a:cubicBezTo>
                    <a:pt x="63" y="88"/>
                    <a:pt x="63" y="88"/>
                    <a:pt x="63" y="88"/>
                  </a:cubicBezTo>
                  <a:cubicBezTo>
                    <a:pt x="66" y="88"/>
                    <a:pt x="66" y="88"/>
                    <a:pt x="66" y="88"/>
                  </a:cubicBezTo>
                  <a:cubicBezTo>
                    <a:pt x="68" y="88"/>
                    <a:pt x="69" y="88"/>
                    <a:pt x="70" y="88"/>
                  </a:cubicBezTo>
                  <a:cubicBezTo>
                    <a:pt x="71" y="90"/>
                    <a:pt x="71" y="92"/>
                    <a:pt x="71" y="93"/>
                  </a:cubicBezTo>
                  <a:cubicBezTo>
                    <a:pt x="71" y="94"/>
                    <a:pt x="71" y="95"/>
                    <a:pt x="71" y="96"/>
                  </a:cubicBezTo>
                  <a:cubicBezTo>
                    <a:pt x="71" y="99"/>
                    <a:pt x="76" y="104"/>
                    <a:pt x="79" y="104"/>
                  </a:cubicBezTo>
                  <a:cubicBezTo>
                    <a:pt x="79" y="104"/>
                    <a:pt x="79" y="104"/>
                    <a:pt x="79" y="104"/>
                  </a:cubicBezTo>
                  <a:cubicBezTo>
                    <a:pt x="81" y="103"/>
                    <a:pt x="83" y="103"/>
                    <a:pt x="84" y="102"/>
                  </a:cubicBezTo>
                  <a:cubicBezTo>
                    <a:pt x="85" y="102"/>
                    <a:pt x="86" y="101"/>
                    <a:pt x="86" y="101"/>
                  </a:cubicBezTo>
                  <a:cubicBezTo>
                    <a:pt x="89" y="100"/>
                    <a:pt x="89" y="99"/>
                    <a:pt x="91" y="97"/>
                  </a:cubicBezTo>
                  <a:cubicBezTo>
                    <a:pt x="92" y="94"/>
                    <a:pt x="93" y="92"/>
                    <a:pt x="95" y="91"/>
                  </a:cubicBezTo>
                  <a:cubicBezTo>
                    <a:pt x="96" y="90"/>
                    <a:pt x="97" y="89"/>
                    <a:pt x="98" y="89"/>
                  </a:cubicBezTo>
                  <a:cubicBezTo>
                    <a:pt x="99" y="89"/>
                    <a:pt x="100" y="88"/>
                    <a:pt x="101" y="87"/>
                  </a:cubicBezTo>
                  <a:cubicBezTo>
                    <a:pt x="102" y="87"/>
                    <a:pt x="102" y="86"/>
                    <a:pt x="102" y="86"/>
                  </a:cubicBezTo>
                  <a:cubicBezTo>
                    <a:pt x="103" y="85"/>
                    <a:pt x="104" y="84"/>
                    <a:pt x="107" y="84"/>
                  </a:cubicBezTo>
                  <a:cubicBezTo>
                    <a:pt x="108" y="84"/>
                    <a:pt x="108" y="84"/>
                    <a:pt x="108" y="84"/>
                  </a:cubicBezTo>
                  <a:cubicBezTo>
                    <a:pt x="109" y="84"/>
                    <a:pt x="110" y="84"/>
                    <a:pt x="111" y="84"/>
                  </a:cubicBezTo>
                  <a:cubicBezTo>
                    <a:pt x="111" y="84"/>
                    <a:pt x="111" y="84"/>
                    <a:pt x="111" y="84"/>
                  </a:cubicBezTo>
                  <a:cubicBezTo>
                    <a:pt x="112" y="84"/>
                    <a:pt x="113" y="84"/>
                    <a:pt x="114" y="84"/>
                  </a:cubicBezTo>
                  <a:cubicBezTo>
                    <a:pt x="114" y="84"/>
                    <a:pt x="114" y="84"/>
                    <a:pt x="114" y="84"/>
                  </a:cubicBezTo>
                  <a:cubicBezTo>
                    <a:pt x="115" y="84"/>
                    <a:pt x="117" y="84"/>
                    <a:pt x="118" y="85"/>
                  </a:cubicBezTo>
                  <a:cubicBezTo>
                    <a:pt x="119" y="85"/>
                    <a:pt x="120" y="85"/>
                    <a:pt x="121" y="85"/>
                  </a:cubicBezTo>
                  <a:cubicBezTo>
                    <a:pt x="122" y="85"/>
                    <a:pt x="122" y="85"/>
                    <a:pt x="122" y="85"/>
                  </a:cubicBezTo>
                  <a:cubicBezTo>
                    <a:pt x="123" y="85"/>
                    <a:pt x="125" y="85"/>
                    <a:pt x="127" y="84"/>
                  </a:cubicBezTo>
                  <a:cubicBezTo>
                    <a:pt x="127" y="84"/>
                    <a:pt x="128" y="84"/>
                    <a:pt x="129" y="83"/>
                  </a:cubicBezTo>
                  <a:cubicBezTo>
                    <a:pt x="130" y="83"/>
                    <a:pt x="132" y="83"/>
                    <a:pt x="133" y="82"/>
                  </a:cubicBezTo>
                  <a:cubicBezTo>
                    <a:pt x="134" y="82"/>
                    <a:pt x="135" y="82"/>
                    <a:pt x="136" y="82"/>
                  </a:cubicBezTo>
                  <a:cubicBezTo>
                    <a:pt x="137" y="81"/>
                    <a:pt x="137" y="81"/>
                    <a:pt x="138" y="81"/>
                  </a:cubicBezTo>
                  <a:cubicBezTo>
                    <a:pt x="140" y="81"/>
                    <a:pt x="141" y="81"/>
                    <a:pt x="143" y="79"/>
                  </a:cubicBezTo>
                  <a:cubicBezTo>
                    <a:pt x="143" y="78"/>
                    <a:pt x="144" y="77"/>
                    <a:pt x="144" y="76"/>
                  </a:cubicBezTo>
                  <a:cubicBezTo>
                    <a:pt x="146" y="72"/>
                    <a:pt x="148" y="69"/>
                    <a:pt x="152" y="69"/>
                  </a:cubicBezTo>
                  <a:cubicBezTo>
                    <a:pt x="153" y="68"/>
                    <a:pt x="153" y="68"/>
                    <a:pt x="154" y="68"/>
                  </a:cubicBezTo>
                  <a:cubicBezTo>
                    <a:pt x="155" y="68"/>
                    <a:pt x="156" y="69"/>
                    <a:pt x="157" y="69"/>
                  </a:cubicBezTo>
                  <a:cubicBezTo>
                    <a:pt x="158" y="70"/>
                    <a:pt x="159" y="70"/>
                    <a:pt x="160" y="70"/>
                  </a:cubicBezTo>
                  <a:cubicBezTo>
                    <a:pt x="161" y="71"/>
                    <a:pt x="161" y="71"/>
                    <a:pt x="162" y="71"/>
                  </a:cubicBezTo>
                  <a:cubicBezTo>
                    <a:pt x="164" y="71"/>
                    <a:pt x="165" y="71"/>
                    <a:pt x="167" y="73"/>
                  </a:cubicBezTo>
                  <a:cubicBezTo>
                    <a:pt x="168" y="75"/>
                    <a:pt x="169" y="76"/>
                    <a:pt x="170" y="76"/>
                  </a:cubicBezTo>
                  <a:cubicBezTo>
                    <a:pt x="171" y="76"/>
                    <a:pt x="172" y="77"/>
                    <a:pt x="173" y="77"/>
                  </a:cubicBezTo>
                  <a:cubicBezTo>
                    <a:pt x="176" y="79"/>
                    <a:pt x="176" y="79"/>
                    <a:pt x="176" y="79"/>
                  </a:cubicBezTo>
                  <a:cubicBezTo>
                    <a:pt x="176" y="76"/>
                    <a:pt x="176" y="76"/>
                    <a:pt x="176" y="76"/>
                  </a:cubicBezTo>
                  <a:cubicBezTo>
                    <a:pt x="177" y="70"/>
                    <a:pt x="177" y="66"/>
                    <a:pt x="176" y="6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6" name="Freeform 15">
              <a:extLst>
                <a:ext uri="{FF2B5EF4-FFF2-40B4-BE49-F238E27FC236}">
                  <a16:creationId xmlns:a16="http://schemas.microsoft.com/office/drawing/2014/main" id="{3E003FFC-1E5E-4EA9-80BB-8033F70E92A3}"/>
                </a:ext>
              </a:extLst>
            </p:cNvPr>
            <p:cNvSpPr>
              <a:spLocks/>
            </p:cNvSpPr>
            <p:nvPr/>
          </p:nvSpPr>
          <p:spPr bwMode="auto">
            <a:xfrm>
              <a:off x="4632" y="1172"/>
              <a:ext cx="396" cy="236"/>
            </a:xfrm>
            <a:custGeom>
              <a:avLst/>
              <a:gdLst>
                <a:gd name="T0" fmla="*/ 159 w 162"/>
                <a:gd name="T1" fmla="*/ 74 h 97"/>
                <a:gd name="T2" fmla="*/ 155 w 162"/>
                <a:gd name="T3" fmla="*/ 52 h 97"/>
                <a:gd name="T4" fmla="*/ 148 w 162"/>
                <a:gd name="T5" fmla="*/ 29 h 97"/>
                <a:gd name="T6" fmla="*/ 131 w 162"/>
                <a:gd name="T7" fmla="*/ 17 h 97"/>
                <a:gd name="T8" fmla="*/ 116 w 162"/>
                <a:gd name="T9" fmla="*/ 15 h 97"/>
                <a:gd name="T10" fmla="*/ 110 w 162"/>
                <a:gd name="T11" fmla="*/ 15 h 97"/>
                <a:gd name="T12" fmla="*/ 104 w 162"/>
                <a:gd name="T13" fmla="*/ 14 h 97"/>
                <a:gd name="T14" fmla="*/ 91 w 162"/>
                <a:gd name="T15" fmla="*/ 12 h 97"/>
                <a:gd name="T16" fmla="*/ 81 w 162"/>
                <a:gd name="T17" fmla="*/ 6 h 97"/>
                <a:gd name="T18" fmla="*/ 73 w 162"/>
                <a:gd name="T19" fmla="*/ 3 h 97"/>
                <a:gd name="T20" fmla="*/ 67 w 162"/>
                <a:gd name="T21" fmla="*/ 3 h 97"/>
                <a:gd name="T22" fmla="*/ 64 w 162"/>
                <a:gd name="T23" fmla="*/ 0 h 97"/>
                <a:gd name="T24" fmla="*/ 59 w 162"/>
                <a:gd name="T25" fmla="*/ 1 h 97"/>
                <a:gd name="T26" fmla="*/ 41 w 162"/>
                <a:gd name="T27" fmla="*/ 11 h 97"/>
                <a:gd name="T28" fmla="*/ 37 w 162"/>
                <a:gd name="T29" fmla="*/ 18 h 97"/>
                <a:gd name="T30" fmla="*/ 33 w 162"/>
                <a:gd name="T31" fmla="*/ 24 h 97"/>
                <a:gd name="T32" fmla="*/ 30 w 162"/>
                <a:gd name="T33" fmla="*/ 30 h 97"/>
                <a:gd name="T34" fmla="*/ 21 w 162"/>
                <a:gd name="T35" fmla="*/ 44 h 97"/>
                <a:gd name="T36" fmla="*/ 16 w 162"/>
                <a:gd name="T37" fmla="*/ 52 h 97"/>
                <a:gd name="T38" fmla="*/ 10 w 162"/>
                <a:gd name="T39" fmla="*/ 54 h 97"/>
                <a:gd name="T40" fmla="*/ 0 w 162"/>
                <a:gd name="T41" fmla="*/ 64 h 97"/>
                <a:gd name="T42" fmla="*/ 2 w 162"/>
                <a:gd name="T43" fmla="*/ 66 h 97"/>
                <a:gd name="T44" fmla="*/ 19 w 162"/>
                <a:gd name="T45" fmla="*/ 74 h 97"/>
                <a:gd name="T46" fmla="*/ 31 w 162"/>
                <a:gd name="T47" fmla="*/ 69 h 97"/>
                <a:gd name="T48" fmla="*/ 40 w 162"/>
                <a:gd name="T49" fmla="*/ 60 h 97"/>
                <a:gd name="T50" fmla="*/ 61 w 162"/>
                <a:gd name="T51" fmla="*/ 56 h 97"/>
                <a:gd name="T52" fmla="*/ 59 w 162"/>
                <a:gd name="T53" fmla="*/ 66 h 97"/>
                <a:gd name="T54" fmla="*/ 54 w 162"/>
                <a:gd name="T55" fmla="*/ 73 h 97"/>
                <a:gd name="T56" fmla="*/ 48 w 162"/>
                <a:gd name="T57" fmla="*/ 84 h 97"/>
                <a:gd name="T58" fmla="*/ 49 w 162"/>
                <a:gd name="T59" fmla="*/ 86 h 97"/>
                <a:gd name="T60" fmla="*/ 58 w 162"/>
                <a:gd name="T61" fmla="*/ 88 h 97"/>
                <a:gd name="T62" fmla="*/ 61 w 162"/>
                <a:gd name="T63" fmla="*/ 90 h 97"/>
                <a:gd name="T64" fmla="*/ 67 w 162"/>
                <a:gd name="T65" fmla="*/ 89 h 97"/>
                <a:gd name="T66" fmla="*/ 72 w 162"/>
                <a:gd name="T67" fmla="*/ 87 h 97"/>
                <a:gd name="T68" fmla="*/ 87 w 162"/>
                <a:gd name="T69" fmla="*/ 97 h 97"/>
                <a:gd name="T70" fmla="*/ 87 w 162"/>
                <a:gd name="T71" fmla="*/ 97 h 97"/>
                <a:gd name="T72" fmla="*/ 91 w 162"/>
                <a:gd name="T73" fmla="*/ 92 h 97"/>
                <a:gd name="T74" fmla="*/ 93 w 162"/>
                <a:gd name="T75" fmla="*/ 86 h 97"/>
                <a:gd name="T76" fmla="*/ 95 w 162"/>
                <a:gd name="T77" fmla="*/ 78 h 97"/>
                <a:gd name="T78" fmla="*/ 99 w 162"/>
                <a:gd name="T79" fmla="*/ 70 h 97"/>
                <a:gd name="T80" fmla="*/ 110 w 162"/>
                <a:gd name="T81" fmla="*/ 76 h 97"/>
                <a:gd name="T82" fmla="*/ 121 w 162"/>
                <a:gd name="T83" fmla="*/ 79 h 97"/>
                <a:gd name="T84" fmla="*/ 125 w 162"/>
                <a:gd name="T85" fmla="*/ 79 h 97"/>
                <a:gd name="T86" fmla="*/ 135 w 162"/>
                <a:gd name="T87" fmla="*/ 79 h 97"/>
                <a:gd name="T88" fmla="*/ 154 w 162"/>
                <a:gd name="T89" fmla="*/ 83 h 97"/>
                <a:gd name="T90" fmla="*/ 162 w 162"/>
                <a:gd name="T9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 h="97">
                  <a:moveTo>
                    <a:pt x="161" y="78"/>
                  </a:moveTo>
                  <a:cubicBezTo>
                    <a:pt x="160" y="77"/>
                    <a:pt x="160" y="75"/>
                    <a:pt x="159" y="74"/>
                  </a:cubicBezTo>
                  <a:cubicBezTo>
                    <a:pt x="158" y="70"/>
                    <a:pt x="156" y="65"/>
                    <a:pt x="156" y="61"/>
                  </a:cubicBezTo>
                  <a:cubicBezTo>
                    <a:pt x="155" y="58"/>
                    <a:pt x="155" y="55"/>
                    <a:pt x="155" y="52"/>
                  </a:cubicBezTo>
                  <a:cubicBezTo>
                    <a:pt x="154" y="46"/>
                    <a:pt x="154" y="39"/>
                    <a:pt x="150" y="33"/>
                  </a:cubicBezTo>
                  <a:cubicBezTo>
                    <a:pt x="150" y="32"/>
                    <a:pt x="149" y="31"/>
                    <a:pt x="148" y="29"/>
                  </a:cubicBezTo>
                  <a:cubicBezTo>
                    <a:pt x="147" y="27"/>
                    <a:pt x="146" y="24"/>
                    <a:pt x="144" y="22"/>
                  </a:cubicBezTo>
                  <a:cubicBezTo>
                    <a:pt x="142" y="20"/>
                    <a:pt x="137" y="18"/>
                    <a:pt x="131" y="17"/>
                  </a:cubicBezTo>
                  <a:cubicBezTo>
                    <a:pt x="128" y="17"/>
                    <a:pt x="125" y="16"/>
                    <a:pt x="120" y="15"/>
                  </a:cubicBezTo>
                  <a:cubicBezTo>
                    <a:pt x="119" y="15"/>
                    <a:pt x="118" y="15"/>
                    <a:pt x="116" y="15"/>
                  </a:cubicBezTo>
                  <a:cubicBezTo>
                    <a:pt x="115" y="15"/>
                    <a:pt x="114" y="15"/>
                    <a:pt x="113" y="15"/>
                  </a:cubicBezTo>
                  <a:cubicBezTo>
                    <a:pt x="112" y="15"/>
                    <a:pt x="111" y="15"/>
                    <a:pt x="110" y="15"/>
                  </a:cubicBezTo>
                  <a:cubicBezTo>
                    <a:pt x="109" y="15"/>
                    <a:pt x="109" y="15"/>
                    <a:pt x="108" y="15"/>
                  </a:cubicBezTo>
                  <a:cubicBezTo>
                    <a:pt x="107" y="15"/>
                    <a:pt x="105" y="15"/>
                    <a:pt x="104" y="14"/>
                  </a:cubicBezTo>
                  <a:cubicBezTo>
                    <a:pt x="102" y="14"/>
                    <a:pt x="100" y="14"/>
                    <a:pt x="98" y="13"/>
                  </a:cubicBezTo>
                  <a:cubicBezTo>
                    <a:pt x="95" y="13"/>
                    <a:pt x="93" y="13"/>
                    <a:pt x="91" y="12"/>
                  </a:cubicBezTo>
                  <a:cubicBezTo>
                    <a:pt x="87" y="11"/>
                    <a:pt x="85" y="10"/>
                    <a:pt x="82" y="8"/>
                  </a:cubicBezTo>
                  <a:cubicBezTo>
                    <a:pt x="82" y="7"/>
                    <a:pt x="81" y="7"/>
                    <a:pt x="81" y="6"/>
                  </a:cubicBezTo>
                  <a:cubicBezTo>
                    <a:pt x="79" y="5"/>
                    <a:pt x="78" y="4"/>
                    <a:pt x="75" y="3"/>
                  </a:cubicBezTo>
                  <a:cubicBezTo>
                    <a:pt x="74" y="3"/>
                    <a:pt x="74" y="3"/>
                    <a:pt x="73" y="3"/>
                  </a:cubicBezTo>
                  <a:cubicBezTo>
                    <a:pt x="72" y="3"/>
                    <a:pt x="70" y="3"/>
                    <a:pt x="70" y="3"/>
                  </a:cubicBezTo>
                  <a:cubicBezTo>
                    <a:pt x="69" y="3"/>
                    <a:pt x="68" y="3"/>
                    <a:pt x="67" y="3"/>
                  </a:cubicBezTo>
                  <a:cubicBezTo>
                    <a:pt x="66" y="2"/>
                    <a:pt x="65" y="1"/>
                    <a:pt x="65" y="1"/>
                  </a:cubicBezTo>
                  <a:cubicBezTo>
                    <a:pt x="64" y="0"/>
                    <a:pt x="64" y="0"/>
                    <a:pt x="64" y="0"/>
                  </a:cubicBezTo>
                  <a:cubicBezTo>
                    <a:pt x="62" y="0"/>
                    <a:pt x="62" y="0"/>
                    <a:pt x="62" y="0"/>
                  </a:cubicBezTo>
                  <a:cubicBezTo>
                    <a:pt x="61" y="0"/>
                    <a:pt x="60" y="1"/>
                    <a:pt x="59" y="1"/>
                  </a:cubicBezTo>
                  <a:cubicBezTo>
                    <a:pt x="59" y="1"/>
                    <a:pt x="58" y="1"/>
                    <a:pt x="57" y="1"/>
                  </a:cubicBezTo>
                  <a:cubicBezTo>
                    <a:pt x="51" y="3"/>
                    <a:pt x="45" y="5"/>
                    <a:pt x="41" y="11"/>
                  </a:cubicBezTo>
                  <a:cubicBezTo>
                    <a:pt x="40" y="12"/>
                    <a:pt x="39" y="14"/>
                    <a:pt x="38" y="15"/>
                  </a:cubicBezTo>
                  <a:cubicBezTo>
                    <a:pt x="38" y="16"/>
                    <a:pt x="37" y="17"/>
                    <a:pt x="37" y="18"/>
                  </a:cubicBezTo>
                  <a:cubicBezTo>
                    <a:pt x="36" y="19"/>
                    <a:pt x="35" y="20"/>
                    <a:pt x="35" y="21"/>
                  </a:cubicBezTo>
                  <a:cubicBezTo>
                    <a:pt x="34" y="22"/>
                    <a:pt x="33" y="23"/>
                    <a:pt x="33" y="24"/>
                  </a:cubicBezTo>
                  <a:cubicBezTo>
                    <a:pt x="32" y="25"/>
                    <a:pt x="32" y="26"/>
                    <a:pt x="32" y="27"/>
                  </a:cubicBezTo>
                  <a:cubicBezTo>
                    <a:pt x="31" y="28"/>
                    <a:pt x="31" y="29"/>
                    <a:pt x="30" y="30"/>
                  </a:cubicBezTo>
                  <a:cubicBezTo>
                    <a:pt x="30" y="31"/>
                    <a:pt x="30" y="31"/>
                    <a:pt x="30" y="31"/>
                  </a:cubicBezTo>
                  <a:cubicBezTo>
                    <a:pt x="27" y="35"/>
                    <a:pt x="24" y="39"/>
                    <a:pt x="21" y="44"/>
                  </a:cubicBezTo>
                  <a:cubicBezTo>
                    <a:pt x="21" y="44"/>
                    <a:pt x="21" y="45"/>
                    <a:pt x="20" y="46"/>
                  </a:cubicBezTo>
                  <a:cubicBezTo>
                    <a:pt x="19" y="48"/>
                    <a:pt x="18" y="50"/>
                    <a:pt x="16" y="52"/>
                  </a:cubicBezTo>
                  <a:cubicBezTo>
                    <a:pt x="14" y="54"/>
                    <a:pt x="13" y="54"/>
                    <a:pt x="12" y="54"/>
                  </a:cubicBezTo>
                  <a:cubicBezTo>
                    <a:pt x="11" y="54"/>
                    <a:pt x="10" y="54"/>
                    <a:pt x="10" y="54"/>
                  </a:cubicBezTo>
                  <a:cubicBezTo>
                    <a:pt x="8" y="54"/>
                    <a:pt x="8" y="54"/>
                    <a:pt x="8" y="54"/>
                  </a:cubicBezTo>
                  <a:cubicBezTo>
                    <a:pt x="4" y="54"/>
                    <a:pt x="1" y="60"/>
                    <a:pt x="0" y="64"/>
                  </a:cubicBezTo>
                  <a:cubicBezTo>
                    <a:pt x="0" y="65"/>
                    <a:pt x="0" y="65"/>
                    <a:pt x="0" y="65"/>
                  </a:cubicBezTo>
                  <a:cubicBezTo>
                    <a:pt x="2" y="66"/>
                    <a:pt x="2" y="66"/>
                    <a:pt x="2" y="66"/>
                  </a:cubicBezTo>
                  <a:cubicBezTo>
                    <a:pt x="4" y="67"/>
                    <a:pt x="6" y="68"/>
                    <a:pt x="8" y="69"/>
                  </a:cubicBezTo>
                  <a:cubicBezTo>
                    <a:pt x="11" y="71"/>
                    <a:pt x="15" y="74"/>
                    <a:pt x="19" y="74"/>
                  </a:cubicBezTo>
                  <a:cubicBezTo>
                    <a:pt x="20" y="74"/>
                    <a:pt x="21" y="74"/>
                    <a:pt x="21" y="74"/>
                  </a:cubicBezTo>
                  <a:cubicBezTo>
                    <a:pt x="24" y="73"/>
                    <a:pt x="28" y="71"/>
                    <a:pt x="31" y="69"/>
                  </a:cubicBezTo>
                  <a:cubicBezTo>
                    <a:pt x="33" y="68"/>
                    <a:pt x="34" y="66"/>
                    <a:pt x="36" y="65"/>
                  </a:cubicBezTo>
                  <a:cubicBezTo>
                    <a:pt x="37" y="63"/>
                    <a:pt x="38" y="61"/>
                    <a:pt x="40" y="60"/>
                  </a:cubicBezTo>
                  <a:cubicBezTo>
                    <a:pt x="42" y="59"/>
                    <a:pt x="52" y="55"/>
                    <a:pt x="58" y="55"/>
                  </a:cubicBezTo>
                  <a:cubicBezTo>
                    <a:pt x="59" y="55"/>
                    <a:pt x="60" y="56"/>
                    <a:pt x="61" y="56"/>
                  </a:cubicBezTo>
                  <a:cubicBezTo>
                    <a:pt x="62" y="56"/>
                    <a:pt x="62" y="57"/>
                    <a:pt x="62" y="57"/>
                  </a:cubicBezTo>
                  <a:cubicBezTo>
                    <a:pt x="63" y="60"/>
                    <a:pt x="61" y="63"/>
                    <a:pt x="59" y="66"/>
                  </a:cubicBezTo>
                  <a:cubicBezTo>
                    <a:pt x="58" y="66"/>
                    <a:pt x="58" y="67"/>
                    <a:pt x="57" y="68"/>
                  </a:cubicBezTo>
                  <a:cubicBezTo>
                    <a:pt x="56" y="69"/>
                    <a:pt x="55" y="71"/>
                    <a:pt x="54" y="73"/>
                  </a:cubicBezTo>
                  <a:cubicBezTo>
                    <a:pt x="53" y="75"/>
                    <a:pt x="53" y="77"/>
                    <a:pt x="51" y="78"/>
                  </a:cubicBezTo>
                  <a:cubicBezTo>
                    <a:pt x="48" y="82"/>
                    <a:pt x="48" y="83"/>
                    <a:pt x="48" y="84"/>
                  </a:cubicBezTo>
                  <a:cubicBezTo>
                    <a:pt x="48" y="85"/>
                    <a:pt x="48" y="85"/>
                    <a:pt x="48" y="85"/>
                  </a:cubicBezTo>
                  <a:cubicBezTo>
                    <a:pt x="49" y="86"/>
                    <a:pt x="49" y="86"/>
                    <a:pt x="49" y="86"/>
                  </a:cubicBezTo>
                  <a:cubicBezTo>
                    <a:pt x="50" y="86"/>
                    <a:pt x="50" y="86"/>
                    <a:pt x="52" y="86"/>
                  </a:cubicBezTo>
                  <a:cubicBezTo>
                    <a:pt x="54" y="86"/>
                    <a:pt x="56" y="87"/>
                    <a:pt x="58" y="88"/>
                  </a:cubicBezTo>
                  <a:cubicBezTo>
                    <a:pt x="58" y="88"/>
                    <a:pt x="59" y="88"/>
                    <a:pt x="59" y="89"/>
                  </a:cubicBezTo>
                  <a:cubicBezTo>
                    <a:pt x="60" y="89"/>
                    <a:pt x="60" y="90"/>
                    <a:pt x="61" y="90"/>
                  </a:cubicBezTo>
                  <a:cubicBezTo>
                    <a:pt x="62" y="90"/>
                    <a:pt x="62" y="90"/>
                    <a:pt x="62" y="90"/>
                  </a:cubicBezTo>
                  <a:cubicBezTo>
                    <a:pt x="64" y="90"/>
                    <a:pt x="65" y="90"/>
                    <a:pt x="67" y="89"/>
                  </a:cubicBezTo>
                  <a:cubicBezTo>
                    <a:pt x="68" y="88"/>
                    <a:pt x="70" y="87"/>
                    <a:pt x="71" y="87"/>
                  </a:cubicBezTo>
                  <a:cubicBezTo>
                    <a:pt x="72" y="87"/>
                    <a:pt x="72" y="87"/>
                    <a:pt x="72" y="87"/>
                  </a:cubicBezTo>
                  <a:cubicBezTo>
                    <a:pt x="76" y="88"/>
                    <a:pt x="79" y="90"/>
                    <a:pt x="82" y="95"/>
                  </a:cubicBezTo>
                  <a:cubicBezTo>
                    <a:pt x="83" y="97"/>
                    <a:pt x="85" y="97"/>
                    <a:pt x="87" y="97"/>
                  </a:cubicBezTo>
                  <a:cubicBezTo>
                    <a:pt x="87" y="97"/>
                    <a:pt x="87" y="97"/>
                    <a:pt x="87" y="97"/>
                  </a:cubicBezTo>
                  <a:cubicBezTo>
                    <a:pt x="87" y="97"/>
                    <a:pt x="87" y="97"/>
                    <a:pt x="87" y="97"/>
                  </a:cubicBezTo>
                  <a:cubicBezTo>
                    <a:pt x="88" y="97"/>
                    <a:pt x="90" y="97"/>
                    <a:pt x="90" y="94"/>
                  </a:cubicBezTo>
                  <a:cubicBezTo>
                    <a:pt x="91" y="93"/>
                    <a:pt x="91" y="92"/>
                    <a:pt x="91" y="92"/>
                  </a:cubicBezTo>
                  <a:cubicBezTo>
                    <a:pt x="91" y="90"/>
                    <a:pt x="91" y="89"/>
                    <a:pt x="92" y="88"/>
                  </a:cubicBezTo>
                  <a:cubicBezTo>
                    <a:pt x="92" y="87"/>
                    <a:pt x="93" y="86"/>
                    <a:pt x="93" y="86"/>
                  </a:cubicBezTo>
                  <a:cubicBezTo>
                    <a:pt x="94" y="84"/>
                    <a:pt x="94" y="83"/>
                    <a:pt x="95" y="82"/>
                  </a:cubicBezTo>
                  <a:cubicBezTo>
                    <a:pt x="95" y="80"/>
                    <a:pt x="95" y="79"/>
                    <a:pt x="95" y="78"/>
                  </a:cubicBezTo>
                  <a:cubicBezTo>
                    <a:pt x="95" y="73"/>
                    <a:pt x="95" y="71"/>
                    <a:pt x="98" y="70"/>
                  </a:cubicBezTo>
                  <a:cubicBezTo>
                    <a:pt x="99" y="70"/>
                    <a:pt x="99" y="70"/>
                    <a:pt x="99" y="70"/>
                  </a:cubicBezTo>
                  <a:cubicBezTo>
                    <a:pt x="102" y="70"/>
                    <a:pt x="103" y="72"/>
                    <a:pt x="105" y="73"/>
                  </a:cubicBezTo>
                  <a:cubicBezTo>
                    <a:pt x="106" y="74"/>
                    <a:pt x="108" y="76"/>
                    <a:pt x="110" y="76"/>
                  </a:cubicBezTo>
                  <a:cubicBezTo>
                    <a:pt x="111" y="76"/>
                    <a:pt x="113" y="77"/>
                    <a:pt x="114" y="77"/>
                  </a:cubicBezTo>
                  <a:cubicBezTo>
                    <a:pt x="117" y="78"/>
                    <a:pt x="119" y="79"/>
                    <a:pt x="121" y="79"/>
                  </a:cubicBezTo>
                  <a:cubicBezTo>
                    <a:pt x="121" y="79"/>
                    <a:pt x="121" y="79"/>
                    <a:pt x="121" y="79"/>
                  </a:cubicBezTo>
                  <a:cubicBezTo>
                    <a:pt x="123" y="79"/>
                    <a:pt x="124" y="79"/>
                    <a:pt x="125" y="79"/>
                  </a:cubicBezTo>
                  <a:cubicBezTo>
                    <a:pt x="127" y="79"/>
                    <a:pt x="129" y="78"/>
                    <a:pt x="131" y="78"/>
                  </a:cubicBezTo>
                  <a:cubicBezTo>
                    <a:pt x="133" y="78"/>
                    <a:pt x="134" y="78"/>
                    <a:pt x="135" y="79"/>
                  </a:cubicBezTo>
                  <a:cubicBezTo>
                    <a:pt x="138" y="79"/>
                    <a:pt x="141" y="80"/>
                    <a:pt x="143" y="81"/>
                  </a:cubicBezTo>
                  <a:cubicBezTo>
                    <a:pt x="147" y="82"/>
                    <a:pt x="150" y="83"/>
                    <a:pt x="154" y="83"/>
                  </a:cubicBezTo>
                  <a:cubicBezTo>
                    <a:pt x="156" y="83"/>
                    <a:pt x="158" y="83"/>
                    <a:pt x="160" y="82"/>
                  </a:cubicBezTo>
                  <a:cubicBezTo>
                    <a:pt x="162" y="81"/>
                    <a:pt x="162" y="81"/>
                    <a:pt x="162" y="81"/>
                  </a:cubicBezTo>
                  <a:lnTo>
                    <a:pt x="161" y="78"/>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7" name="Freeform 16">
              <a:extLst>
                <a:ext uri="{FF2B5EF4-FFF2-40B4-BE49-F238E27FC236}">
                  <a16:creationId xmlns:a16="http://schemas.microsoft.com/office/drawing/2014/main" id="{466F4A1E-A60F-4521-9A28-206F3949207A}"/>
                </a:ext>
              </a:extLst>
            </p:cNvPr>
            <p:cNvSpPr>
              <a:spLocks/>
            </p:cNvSpPr>
            <p:nvPr/>
          </p:nvSpPr>
          <p:spPr bwMode="auto">
            <a:xfrm>
              <a:off x="4327" y="930"/>
              <a:ext cx="462" cy="564"/>
            </a:xfrm>
            <a:custGeom>
              <a:avLst/>
              <a:gdLst>
                <a:gd name="T0" fmla="*/ 189 w 189"/>
                <a:gd name="T1" fmla="*/ 95 h 231"/>
                <a:gd name="T2" fmla="*/ 178 w 189"/>
                <a:gd name="T3" fmla="*/ 90 h 231"/>
                <a:gd name="T4" fmla="*/ 169 w 189"/>
                <a:gd name="T5" fmla="*/ 86 h 231"/>
                <a:gd name="T6" fmla="*/ 164 w 189"/>
                <a:gd name="T7" fmla="*/ 77 h 231"/>
                <a:gd name="T8" fmla="*/ 155 w 189"/>
                <a:gd name="T9" fmla="*/ 70 h 231"/>
                <a:gd name="T10" fmla="*/ 148 w 189"/>
                <a:gd name="T11" fmla="*/ 61 h 231"/>
                <a:gd name="T12" fmla="*/ 139 w 189"/>
                <a:gd name="T13" fmla="*/ 52 h 231"/>
                <a:gd name="T14" fmla="*/ 127 w 189"/>
                <a:gd name="T15" fmla="*/ 41 h 231"/>
                <a:gd name="T16" fmla="*/ 120 w 189"/>
                <a:gd name="T17" fmla="*/ 35 h 231"/>
                <a:gd name="T18" fmla="*/ 91 w 189"/>
                <a:gd name="T19" fmla="*/ 15 h 231"/>
                <a:gd name="T20" fmla="*/ 63 w 189"/>
                <a:gd name="T21" fmla="*/ 0 h 231"/>
                <a:gd name="T22" fmla="*/ 56 w 189"/>
                <a:gd name="T23" fmla="*/ 1 h 231"/>
                <a:gd name="T24" fmla="*/ 46 w 189"/>
                <a:gd name="T25" fmla="*/ 1 h 231"/>
                <a:gd name="T26" fmla="*/ 35 w 189"/>
                <a:gd name="T27" fmla="*/ 0 h 231"/>
                <a:gd name="T28" fmla="*/ 26 w 189"/>
                <a:gd name="T29" fmla="*/ 1 h 231"/>
                <a:gd name="T30" fmla="*/ 19 w 189"/>
                <a:gd name="T31" fmla="*/ 1 h 231"/>
                <a:gd name="T32" fmla="*/ 14 w 189"/>
                <a:gd name="T33" fmla="*/ 1 h 231"/>
                <a:gd name="T34" fmla="*/ 10 w 189"/>
                <a:gd name="T35" fmla="*/ 1 h 231"/>
                <a:gd name="T36" fmla="*/ 8 w 189"/>
                <a:gd name="T37" fmla="*/ 4 h 231"/>
                <a:gd name="T38" fmla="*/ 5 w 189"/>
                <a:gd name="T39" fmla="*/ 14 h 231"/>
                <a:gd name="T40" fmla="*/ 3 w 189"/>
                <a:gd name="T41" fmla="*/ 31 h 231"/>
                <a:gd name="T42" fmla="*/ 6 w 189"/>
                <a:gd name="T43" fmla="*/ 41 h 231"/>
                <a:gd name="T44" fmla="*/ 11 w 189"/>
                <a:gd name="T45" fmla="*/ 51 h 231"/>
                <a:gd name="T46" fmla="*/ 13 w 189"/>
                <a:gd name="T47" fmla="*/ 61 h 231"/>
                <a:gd name="T48" fmla="*/ 10 w 189"/>
                <a:gd name="T49" fmla="*/ 83 h 231"/>
                <a:gd name="T50" fmla="*/ 12 w 189"/>
                <a:gd name="T51" fmla="*/ 95 h 231"/>
                <a:gd name="T52" fmla="*/ 15 w 189"/>
                <a:gd name="T53" fmla="*/ 104 h 231"/>
                <a:gd name="T54" fmla="*/ 16 w 189"/>
                <a:gd name="T55" fmla="*/ 113 h 231"/>
                <a:gd name="T56" fmla="*/ 17 w 189"/>
                <a:gd name="T57" fmla="*/ 114 h 231"/>
                <a:gd name="T58" fmla="*/ 22 w 189"/>
                <a:gd name="T59" fmla="*/ 140 h 231"/>
                <a:gd name="T60" fmla="*/ 23 w 189"/>
                <a:gd name="T61" fmla="*/ 152 h 231"/>
                <a:gd name="T62" fmla="*/ 26 w 189"/>
                <a:gd name="T63" fmla="*/ 161 h 231"/>
                <a:gd name="T64" fmla="*/ 35 w 189"/>
                <a:gd name="T65" fmla="*/ 177 h 231"/>
                <a:gd name="T66" fmla="*/ 39 w 189"/>
                <a:gd name="T67" fmla="*/ 188 h 231"/>
                <a:gd name="T68" fmla="*/ 33 w 189"/>
                <a:gd name="T69" fmla="*/ 207 h 231"/>
                <a:gd name="T70" fmla="*/ 35 w 189"/>
                <a:gd name="T71" fmla="*/ 208 h 231"/>
                <a:gd name="T72" fmla="*/ 40 w 189"/>
                <a:gd name="T73" fmla="*/ 208 h 231"/>
                <a:gd name="T74" fmla="*/ 50 w 189"/>
                <a:gd name="T75" fmla="*/ 209 h 231"/>
                <a:gd name="T76" fmla="*/ 57 w 189"/>
                <a:gd name="T77" fmla="*/ 209 h 231"/>
                <a:gd name="T78" fmla="*/ 67 w 189"/>
                <a:gd name="T79" fmla="*/ 208 h 231"/>
                <a:gd name="T80" fmla="*/ 77 w 189"/>
                <a:gd name="T81" fmla="*/ 209 h 231"/>
                <a:gd name="T82" fmla="*/ 88 w 189"/>
                <a:gd name="T83" fmla="*/ 219 h 231"/>
                <a:gd name="T84" fmla="*/ 100 w 189"/>
                <a:gd name="T85" fmla="*/ 230 h 231"/>
                <a:gd name="T86" fmla="*/ 112 w 189"/>
                <a:gd name="T87" fmla="*/ 226 h 231"/>
                <a:gd name="T88" fmla="*/ 124 w 189"/>
                <a:gd name="T89" fmla="*/ 212 h 231"/>
                <a:gd name="T90" fmla="*/ 118 w 189"/>
                <a:gd name="T91" fmla="*/ 198 h 231"/>
                <a:gd name="T92" fmla="*/ 122 w 189"/>
                <a:gd name="T93" fmla="*/ 181 h 231"/>
                <a:gd name="T94" fmla="*/ 125 w 189"/>
                <a:gd name="T95" fmla="*/ 163 h 231"/>
                <a:gd name="T96" fmla="*/ 135 w 189"/>
                <a:gd name="T97" fmla="*/ 152 h 231"/>
                <a:gd name="T98" fmla="*/ 141 w 189"/>
                <a:gd name="T99" fmla="*/ 151 h 231"/>
                <a:gd name="T100" fmla="*/ 146 w 189"/>
                <a:gd name="T101" fmla="*/ 143 h 231"/>
                <a:gd name="T102" fmla="*/ 155 w 189"/>
                <a:gd name="T103" fmla="*/ 129 h 231"/>
                <a:gd name="T104" fmla="*/ 157 w 189"/>
                <a:gd name="T105" fmla="*/ 123 h 231"/>
                <a:gd name="T106" fmla="*/ 161 w 189"/>
                <a:gd name="T107" fmla="*/ 117 h 231"/>
                <a:gd name="T108" fmla="*/ 165 w 189"/>
                <a:gd name="T109" fmla="*/ 110 h 231"/>
                <a:gd name="T110" fmla="*/ 184 w 189"/>
                <a:gd name="T111" fmla="*/ 99 h 231"/>
                <a:gd name="T112" fmla="*/ 189 w 189"/>
                <a:gd name="T113" fmla="*/ 98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9" h="231">
                  <a:moveTo>
                    <a:pt x="189" y="96"/>
                  </a:moveTo>
                  <a:cubicBezTo>
                    <a:pt x="189" y="95"/>
                    <a:pt x="189" y="95"/>
                    <a:pt x="189" y="95"/>
                  </a:cubicBezTo>
                  <a:cubicBezTo>
                    <a:pt x="188" y="94"/>
                    <a:pt x="188" y="94"/>
                    <a:pt x="188" y="94"/>
                  </a:cubicBezTo>
                  <a:cubicBezTo>
                    <a:pt x="185" y="93"/>
                    <a:pt x="181" y="92"/>
                    <a:pt x="178" y="90"/>
                  </a:cubicBezTo>
                  <a:cubicBezTo>
                    <a:pt x="177" y="90"/>
                    <a:pt x="176" y="89"/>
                    <a:pt x="175" y="89"/>
                  </a:cubicBezTo>
                  <a:cubicBezTo>
                    <a:pt x="172" y="88"/>
                    <a:pt x="170" y="87"/>
                    <a:pt x="169" y="86"/>
                  </a:cubicBezTo>
                  <a:cubicBezTo>
                    <a:pt x="169" y="85"/>
                    <a:pt x="168" y="84"/>
                    <a:pt x="168" y="83"/>
                  </a:cubicBezTo>
                  <a:cubicBezTo>
                    <a:pt x="168" y="81"/>
                    <a:pt x="167" y="79"/>
                    <a:pt x="164" y="77"/>
                  </a:cubicBezTo>
                  <a:cubicBezTo>
                    <a:pt x="162" y="76"/>
                    <a:pt x="159" y="75"/>
                    <a:pt x="158" y="73"/>
                  </a:cubicBezTo>
                  <a:cubicBezTo>
                    <a:pt x="157" y="72"/>
                    <a:pt x="156" y="71"/>
                    <a:pt x="155" y="70"/>
                  </a:cubicBezTo>
                  <a:cubicBezTo>
                    <a:pt x="155" y="68"/>
                    <a:pt x="154" y="67"/>
                    <a:pt x="153" y="66"/>
                  </a:cubicBezTo>
                  <a:cubicBezTo>
                    <a:pt x="152" y="64"/>
                    <a:pt x="150" y="63"/>
                    <a:pt x="148" y="61"/>
                  </a:cubicBezTo>
                  <a:cubicBezTo>
                    <a:pt x="147" y="61"/>
                    <a:pt x="146" y="60"/>
                    <a:pt x="146" y="59"/>
                  </a:cubicBezTo>
                  <a:cubicBezTo>
                    <a:pt x="143" y="57"/>
                    <a:pt x="141" y="55"/>
                    <a:pt x="139" y="52"/>
                  </a:cubicBezTo>
                  <a:cubicBezTo>
                    <a:pt x="137" y="50"/>
                    <a:pt x="135" y="48"/>
                    <a:pt x="133" y="45"/>
                  </a:cubicBezTo>
                  <a:cubicBezTo>
                    <a:pt x="131" y="44"/>
                    <a:pt x="129" y="42"/>
                    <a:pt x="127" y="41"/>
                  </a:cubicBezTo>
                  <a:cubicBezTo>
                    <a:pt x="126" y="40"/>
                    <a:pt x="125" y="40"/>
                    <a:pt x="124" y="39"/>
                  </a:cubicBezTo>
                  <a:cubicBezTo>
                    <a:pt x="122" y="38"/>
                    <a:pt x="121" y="36"/>
                    <a:pt x="120" y="35"/>
                  </a:cubicBezTo>
                  <a:cubicBezTo>
                    <a:pt x="118" y="34"/>
                    <a:pt x="118" y="34"/>
                    <a:pt x="118" y="34"/>
                  </a:cubicBezTo>
                  <a:cubicBezTo>
                    <a:pt x="110" y="26"/>
                    <a:pt x="100" y="21"/>
                    <a:pt x="91" y="15"/>
                  </a:cubicBezTo>
                  <a:cubicBezTo>
                    <a:pt x="84" y="11"/>
                    <a:pt x="76" y="7"/>
                    <a:pt x="70" y="2"/>
                  </a:cubicBezTo>
                  <a:cubicBezTo>
                    <a:pt x="68" y="1"/>
                    <a:pt x="66" y="0"/>
                    <a:pt x="63" y="0"/>
                  </a:cubicBezTo>
                  <a:cubicBezTo>
                    <a:pt x="61" y="0"/>
                    <a:pt x="60" y="0"/>
                    <a:pt x="58" y="0"/>
                  </a:cubicBezTo>
                  <a:cubicBezTo>
                    <a:pt x="58" y="0"/>
                    <a:pt x="57" y="1"/>
                    <a:pt x="56" y="1"/>
                  </a:cubicBezTo>
                  <a:cubicBezTo>
                    <a:pt x="55" y="1"/>
                    <a:pt x="54" y="1"/>
                    <a:pt x="52" y="1"/>
                  </a:cubicBezTo>
                  <a:cubicBezTo>
                    <a:pt x="50" y="1"/>
                    <a:pt x="48" y="1"/>
                    <a:pt x="46" y="1"/>
                  </a:cubicBezTo>
                  <a:cubicBezTo>
                    <a:pt x="41" y="0"/>
                    <a:pt x="41" y="0"/>
                    <a:pt x="41" y="0"/>
                  </a:cubicBezTo>
                  <a:cubicBezTo>
                    <a:pt x="39" y="0"/>
                    <a:pt x="37" y="0"/>
                    <a:pt x="35" y="0"/>
                  </a:cubicBezTo>
                  <a:cubicBezTo>
                    <a:pt x="33" y="0"/>
                    <a:pt x="32" y="0"/>
                    <a:pt x="31" y="0"/>
                  </a:cubicBezTo>
                  <a:cubicBezTo>
                    <a:pt x="30" y="0"/>
                    <a:pt x="28" y="0"/>
                    <a:pt x="26" y="1"/>
                  </a:cubicBezTo>
                  <a:cubicBezTo>
                    <a:pt x="24" y="1"/>
                    <a:pt x="22" y="1"/>
                    <a:pt x="20" y="1"/>
                  </a:cubicBezTo>
                  <a:cubicBezTo>
                    <a:pt x="20" y="1"/>
                    <a:pt x="19" y="1"/>
                    <a:pt x="19" y="1"/>
                  </a:cubicBezTo>
                  <a:cubicBezTo>
                    <a:pt x="18" y="1"/>
                    <a:pt x="17" y="1"/>
                    <a:pt x="16" y="1"/>
                  </a:cubicBezTo>
                  <a:cubicBezTo>
                    <a:pt x="16" y="1"/>
                    <a:pt x="15" y="1"/>
                    <a:pt x="14" y="1"/>
                  </a:cubicBezTo>
                  <a:cubicBezTo>
                    <a:pt x="13" y="1"/>
                    <a:pt x="12" y="1"/>
                    <a:pt x="12" y="1"/>
                  </a:cubicBezTo>
                  <a:cubicBezTo>
                    <a:pt x="11" y="1"/>
                    <a:pt x="10" y="1"/>
                    <a:pt x="10" y="1"/>
                  </a:cubicBezTo>
                  <a:cubicBezTo>
                    <a:pt x="8" y="2"/>
                    <a:pt x="8" y="2"/>
                    <a:pt x="8" y="2"/>
                  </a:cubicBezTo>
                  <a:cubicBezTo>
                    <a:pt x="8" y="4"/>
                    <a:pt x="8" y="4"/>
                    <a:pt x="8" y="4"/>
                  </a:cubicBezTo>
                  <a:cubicBezTo>
                    <a:pt x="9" y="6"/>
                    <a:pt x="9" y="8"/>
                    <a:pt x="7" y="11"/>
                  </a:cubicBezTo>
                  <a:cubicBezTo>
                    <a:pt x="6" y="12"/>
                    <a:pt x="6" y="13"/>
                    <a:pt x="5" y="14"/>
                  </a:cubicBezTo>
                  <a:cubicBezTo>
                    <a:pt x="3" y="16"/>
                    <a:pt x="2" y="17"/>
                    <a:pt x="1" y="20"/>
                  </a:cubicBezTo>
                  <a:cubicBezTo>
                    <a:pt x="0" y="24"/>
                    <a:pt x="1" y="27"/>
                    <a:pt x="3" y="31"/>
                  </a:cubicBezTo>
                  <a:cubicBezTo>
                    <a:pt x="4" y="33"/>
                    <a:pt x="4" y="34"/>
                    <a:pt x="5" y="37"/>
                  </a:cubicBezTo>
                  <a:cubicBezTo>
                    <a:pt x="5" y="38"/>
                    <a:pt x="5" y="40"/>
                    <a:pt x="6" y="41"/>
                  </a:cubicBezTo>
                  <a:cubicBezTo>
                    <a:pt x="6" y="43"/>
                    <a:pt x="7" y="44"/>
                    <a:pt x="8" y="46"/>
                  </a:cubicBezTo>
                  <a:cubicBezTo>
                    <a:pt x="9" y="47"/>
                    <a:pt x="10" y="49"/>
                    <a:pt x="11" y="51"/>
                  </a:cubicBezTo>
                  <a:cubicBezTo>
                    <a:pt x="11" y="53"/>
                    <a:pt x="11" y="54"/>
                    <a:pt x="12" y="56"/>
                  </a:cubicBezTo>
                  <a:cubicBezTo>
                    <a:pt x="12" y="58"/>
                    <a:pt x="13" y="60"/>
                    <a:pt x="13" y="61"/>
                  </a:cubicBezTo>
                  <a:cubicBezTo>
                    <a:pt x="15" y="66"/>
                    <a:pt x="14" y="68"/>
                    <a:pt x="12" y="72"/>
                  </a:cubicBezTo>
                  <a:cubicBezTo>
                    <a:pt x="10" y="76"/>
                    <a:pt x="9" y="79"/>
                    <a:pt x="10" y="83"/>
                  </a:cubicBezTo>
                  <a:cubicBezTo>
                    <a:pt x="10" y="85"/>
                    <a:pt x="10" y="85"/>
                    <a:pt x="10" y="85"/>
                  </a:cubicBezTo>
                  <a:cubicBezTo>
                    <a:pt x="10" y="88"/>
                    <a:pt x="11" y="92"/>
                    <a:pt x="12" y="95"/>
                  </a:cubicBezTo>
                  <a:cubicBezTo>
                    <a:pt x="12" y="96"/>
                    <a:pt x="13" y="97"/>
                    <a:pt x="13" y="98"/>
                  </a:cubicBezTo>
                  <a:cubicBezTo>
                    <a:pt x="14" y="100"/>
                    <a:pt x="15" y="102"/>
                    <a:pt x="15" y="104"/>
                  </a:cubicBezTo>
                  <a:cubicBezTo>
                    <a:pt x="15" y="105"/>
                    <a:pt x="15" y="106"/>
                    <a:pt x="15" y="106"/>
                  </a:cubicBezTo>
                  <a:cubicBezTo>
                    <a:pt x="15" y="108"/>
                    <a:pt x="15" y="110"/>
                    <a:pt x="16" y="113"/>
                  </a:cubicBezTo>
                  <a:cubicBezTo>
                    <a:pt x="16" y="114"/>
                    <a:pt x="16" y="114"/>
                    <a:pt x="16" y="114"/>
                  </a:cubicBezTo>
                  <a:cubicBezTo>
                    <a:pt x="17" y="114"/>
                    <a:pt x="17" y="114"/>
                    <a:pt x="17" y="114"/>
                  </a:cubicBezTo>
                  <a:cubicBezTo>
                    <a:pt x="21" y="115"/>
                    <a:pt x="23" y="123"/>
                    <a:pt x="23" y="134"/>
                  </a:cubicBezTo>
                  <a:cubicBezTo>
                    <a:pt x="23" y="136"/>
                    <a:pt x="22" y="138"/>
                    <a:pt x="22" y="140"/>
                  </a:cubicBezTo>
                  <a:cubicBezTo>
                    <a:pt x="22" y="142"/>
                    <a:pt x="22" y="144"/>
                    <a:pt x="22" y="146"/>
                  </a:cubicBezTo>
                  <a:cubicBezTo>
                    <a:pt x="22" y="148"/>
                    <a:pt x="23" y="150"/>
                    <a:pt x="23" y="152"/>
                  </a:cubicBezTo>
                  <a:cubicBezTo>
                    <a:pt x="24" y="153"/>
                    <a:pt x="25" y="154"/>
                    <a:pt x="25" y="156"/>
                  </a:cubicBezTo>
                  <a:cubicBezTo>
                    <a:pt x="25" y="157"/>
                    <a:pt x="25" y="159"/>
                    <a:pt x="26" y="161"/>
                  </a:cubicBezTo>
                  <a:cubicBezTo>
                    <a:pt x="26" y="166"/>
                    <a:pt x="27" y="172"/>
                    <a:pt x="31" y="175"/>
                  </a:cubicBezTo>
                  <a:cubicBezTo>
                    <a:pt x="32" y="176"/>
                    <a:pt x="34" y="176"/>
                    <a:pt x="35" y="177"/>
                  </a:cubicBezTo>
                  <a:cubicBezTo>
                    <a:pt x="37" y="177"/>
                    <a:pt x="38" y="177"/>
                    <a:pt x="40" y="179"/>
                  </a:cubicBezTo>
                  <a:cubicBezTo>
                    <a:pt x="42" y="181"/>
                    <a:pt x="42" y="185"/>
                    <a:pt x="39" y="188"/>
                  </a:cubicBezTo>
                  <a:cubicBezTo>
                    <a:pt x="35" y="194"/>
                    <a:pt x="33" y="198"/>
                    <a:pt x="33" y="203"/>
                  </a:cubicBezTo>
                  <a:cubicBezTo>
                    <a:pt x="33" y="205"/>
                    <a:pt x="33" y="206"/>
                    <a:pt x="33" y="207"/>
                  </a:cubicBezTo>
                  <a:cubicBezTo>
                    <a:pt x="34" y="209"/>
                    <a:pt x="34" y="209"/>
                    <a:pt x="34" y="209"/>
                  </a:cubicBezTo>
                  <a:cubicBezTo>
                    <a:pt x="35" y="208"/>
                    <a:pt x="35" y="208"/>
                    <a:pt x="35" y="208"/>
                  </a:cubicBezTo>
                  <a:cubicBezTo>
                    <a:pt x="36" y="208"/>
                    <a:pt x="36" y="208"/>
                    <a:pt x="37" y="208"/>
                  </a:cubicBezTo>
                  <a:cubicBezTo>
                    <a:pt x="38" y="208"/>
                    <a:pt x="39" y="208"/>
                    <a:pt x="40" y="208"/>
                  </a:cubicBezTo>
                  <a:cubicBezTo>
                    <a:pt x="43" y="208"/>
                    <a:pt x="46" y="208"/>
                    <a:pt x="48" y="209"/>
                  </a:cubicBezTo>
                  <a:cubicBezTo>
                    <a:pt x="50" y="209"/>
                    <a:pt x="50" y="209"/>
                    <a:pt x="50" y="209"/>
                  </a:cubicBezTo>
                  <a:cubicBezTo>
                    <a:pt x="51" y="209"/>
                    <a:pt x="53" y="210"/>
                    <a:pt x="54" y="210"/>
                  </a:cubicBezTo>
                  <a:cubicBezTo>
                    <a:pt x="55" y="210"/>
                    <a:pt x="56" y="210"/>
                    <a:pt x="57" y="209"/>
                  </a:cubicBezTo>
                  <a:cubicBezTo>
                    <a:pt x="60" y="208"/>
                    <a:pt x="62" y="208"/>
                    <a:pt x="65" y="208"/>
                  </a:cubicBezTo>
                  <a:cubicBezTo>
                    <a:pt x="65" y="208"/>
                    <a:pt x="66" y="208"/>
                    <a:pt x="67" y="208"/>
                  </a:cubicBezTo>
                  <a:cubicBezTo>
                    <a:pt x="67" y="208"/>
                    <a:pt x="68" y="208"/>
                    <a:pt x="69" y="208"/>
                  </a:cubicBezTo>
                  <a:cubicBezTo>
                    <a:pt x="72" y="208"/>
                    <a:pt x="74" y="208"/>
                    <a:pt x="77" y="209"/>
                  </a:cubicBezTo>
                  <a:cubicBezTo>
                    <a:pt x="80" y="213"/>
                    <a:pt x="83" y="216"/>
                    <a:pt x="87" y="219"/>
                  </a:cubicBezTo>
                  <a:cubicBezTo>
                    <a:pt x="88" y="219"/>
                    <a:pt x="88" y="219"/>
                    <a:pt x="88" y="219"/>
                  </a:cubicBezTo>
                  <a:cubicBezTo>
                    <a:pt x="90" y="221"/>
                    <a:pt x="91" y="222"/>
                    <a:pt x="93" y="224"/>
                  </a:cubicBezTo>
                  <a:cubicBezTo>
                    <a:pt x="95" y="227"/>
                    <a:pt x="97" y="229"/>
                    <a:pt x="100" y="230"/>
                  </a:cubicBezTo>
                  <a:cubicBezTo>
                    <a:pt x="101" y="231"/>
                    <a:pt x="102" y="231"/>
                    <a:pt x="103" y="231"/>
                  </a:cubicBezTo>
                  <a:cubicBezTo>
                    <a:pt x="106" y="231"/>
                    <a:pt x="109" y="229"/>
                    <a:pt x="112" y="226"/>
                  </a:cubicBezTo>
                  <a:cubicBezTo>
                    <a:pt x="113" y="225"/>
                    <a:pt x="113" y="225"/>
                    <a:pt x="113" y="225"/>
                  </a:cubicBezTo>
                  <a:cubicBezTo>
                    <a:pt x="118" y="222"/>
                    <a:pt x="122" y="218"/>
                    <a:pt x="124" y="212"/>
                  </a:cubicBezTo>
                  <a:cubicBezTo>
                    <a:pt x="125" y="208"/>
                    <a:pt x="123" y="206"/>
                    <a:pt x="121" y="202"/>
                  </a:cubicBezTo>
                  <a:cubicBezTo>
                    <a:pt x="120" y="201"/>
                    <a:pt x="119" y="200"/>
                    <a:pt x="118" y="198"/>
                  </a:cubicBezTo>
                  <a:cubicBezTo>
                    <a:pt x="116" y="192"/>
                    <a:pt x="118" y="187"/>
                    <a:pt x="121" y="182"/>
                  </a:cubicBezTo>
                  <a:cubicBezTo>
                    <a:pt x="122" y="181"/>
                    <a:pt x="122" y="181"/>
                    <a:pt x="122" y="181"/>
                  </a:cubicBezTo>
                  <a:cubicBezTo>
                    <a:pt x="124" y="176"/>
                    <a:pt x="125" y="172"/>
                    <a:pt x="125" y="168"/>
                  </a:cubicBezTo>
                  <a:cubicBezTo>
                    <a:pt x="125" y="166"/>
                    <a:pt x="125" y="165"/>
                    <a:pt x="125" y="163"/>
                  </a:cubicBezTo>
                  <a:cubicBezTo>
                    <a:pt x="125" y="160"/>
                    <a:pt x="129" y="152"/>
                    <a:pt x="133" y="152"/>
                  </a:cubicBezTo>
                  <a:cubicBezTo>
                    <a:pt x="133" y="152"/>
                    <a:pt x="135" y="152"/>
                    <a:pt x="135" y="152"/>
                  </a:cubicBezTo>
                  <a:cubicBezTo>
                    <a:pt x="135" y="152"/>
                    <a:pt x="136" y="153"/>
                    <a:pt x="137" y="153"/>
                  </a:cubicBezTo>
                  <a:cubicBezTo>
                    <a:pt x="138" y="153"/>
                    <a:pt x="139" y="152"/>
                    <a:pt x="141" y="151"/>
                  </a:cubicBezTo>
                  <a:cubicBezTo>
                    <a:pt x="143" y="149"/>
                    <a:pt x="144" y="147"/>
                    <a:pt x="145" y="145"/>
                  </a:cubicBezTo>
                  <a:cubicBezTo>
                    <a:pt x="145" y="144"/>
                    <a:pt x="146" y="143"/>
                    <a:pt x="146" y="143"/>
                  </a:cubicBezTo>
                  <a:cubicBezTo>
                    <a:pt x="148" y="138"/>
                    <a:pt x="151" y="134"/>
                    <a:pt x="154" y="130"/>
                  </a:cubicBezTo>
                  <a:cubicBezTo>
                    <a:pt x="155" y="129"/>
                    <a:pt x="155" y="129"/>
                    <a:pt x="155" y="129"/>
                  </a:cubicBezTo>
                  <a:cubicBezTo>
                    <a:pt x="156" y="128"/>
                    <a:pt x="156" y="127"/>
                    <a:pt x="156" y="125"/>
                  </a:cubicBezTo>
                  <a:cubicBezTo>
                    <a:pt x="157" y="125"/>
                    <a:pt x="157" y="124"/>
                    <a:pt x="157" y="123"/>
                  </a:cubicBezTo>
                  <a:cubicBezTo>
                    <a:pt x="158" y="122"/>
                    <a:pt x="159" y="120"/>
                    <a:pt x="160" y="119"/>
                  </a:cubicBezTo>
                  <a:cubicBezTo>
                    <a:pt x="160" y="119"/>
                    <a:pt x="161" y="118"/>
                    <a:pt x="161" y="117"/>
                  </a:cubicBezTo>
                  <a:cubicBezTo>
                    <a:pt x="162" y="116"/>
                    <a:pt x="162" y="115"/>
                    <a:pt x="163" y="114"/>
                  </a:cubicBezTo>
                  <a:cubicBezTo>
                    <a:pt x="164" y="112"/>
                    <a:pt x="164" y="111"/>
                    <a:pt x="165" y="110"/>
                  </a:cubicBezTo>
                  <a:cubicBezTo>
                    <a:pt x="169" y="104"/>
                    <a:pt x="176" y="102"/>
                    <a:pt x="182" y="100"/>
                  </a:cubicBezTo>
                  <a:cubicBezTo>
                    <a:pt x="183" y="100"/>
                    <a:pt x="183" y="100"/>
                    <a:pt x="184" y="99"/>
                  </a:cubicBezTo>
                  <a:cubicBezTo>
                    <a:pt x="185" y="99"/>
                    <a:pt x="186" y="99"/>
                    <a:pt x="187" y="99"/>
                  </a:cubicBezTo>
                  <a:cubicBezTo>
                    <a:pt x="189" y="98"/>
                    <a:pt x="189" y="98"/>
                    <a:pt x="189" y="98"/>
                  </a:cubicBezTo>
                  <a:lnTo>
                    <a:pt x="189" y="96"/>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8" name="Freeform 17">
              <a:extLst>
                <a:ext uri="{FF2B5EF4-FFF2-40B4-BE49-F238E27FC236}">
                  <a16:creationId xmlns:a16="http://schemas.microsoft.com/office/drawing/2014/main" id="{D2AB070D-71EC-4F2A-98D3-0142F1ACA57A}"/>
                </a:ext>
              </a:extLst>
            </p:cNvPr>
            <p:cNvSpPr>
              <a:spLocks/>
            </p:cNvSpPr>
            <p:nvPr/>
          </p:nvSpPr>
          <p:spPr bwMode="auto">
            <a:xfrm>
              <a:off x="742" y="344"/>
              <a:ext cx="1923" cy="1357"/>
            </a:xfrm>
            <a:custGeom>
              <a:avLst/>
              <a:gdLst>
                <a:gd name="T0" fmla="*/ 773 w 788"/>
                <a:gd name="T1" fmla="*/ 194 h 556"/>
                <a:gd name="T2" fmla="*/ 758 w 788"/>
                <a:gd name="T3" fmla="*/ 182 h 556"/>
                <a:gd name="T4" fmla="*/ 722 w 788"/>
                <a:gd name="T5" fmla="*/ 163 h 556"/>
                <a:gd name="T6" fmla="*/ 688 w 788"/>
                <a:gd name="T7" fmla="*/ 133 h 556"/>
                <a:gd name="T8" fmla="*/ 675 w 788"/>
                <a:gd name="T9" fmla="*/ 113 h 556"/>
                <a:gd name="T10" fmla="*/ 659 w 788"/>
                <a:gd name="T11" fmla="*/ 86 h 556"/>
                <a:gd name="T12" fmla="*/ 611 w 788"/>
                <a:gd name="T13" fmla="*/ 100 h 556"/>
                <a:gd name="T14" fmla="*/ 592 w 788"/>
                <a:gd name="T15" fmla="*/ 135 h 556"/>
                <a:gd name="T16" fmla="*/ 548 w 788"/>
                <a:gd name="T17" fmla="*/ 147 h 556"/>
                <a:gd name="T18" fmla="*/ 527 w 788"/>
                <a:gd name="T19" fmla="*/ 152 h 556"/>
                <a:gd name="T20" fmla="*/ 512 w 788"/>
                <a:gd name="T21" fmla="*/ 125 h 556"/>
                <a:gd name="T22" fmla="*/ 495 w 788"/>
                <a:gd name="T23" fmla="*/ 22 h 556"/>
                <a:gd name="T24" fmla="*/ 460 w 788"/>
                <a:gd name="T25" fmla="*/ 1 h 556"/>
                <a:gd name="T26" fmla="*/ 452 w 788"/>
                <a:gd name="T27" fmla="*/ 6 h 556"/>
                <a:gd name="T28" fmla="*/ 432 w 788"/>
                <a:gd name="T29" fmla="*/ 15 h 556"/>
                <a:gd name="T30" fmla="*/ 421 w 788"/>
                <a:gd name="T31" fmla="*/ 31 h 556"/>
                <a:gd name="T32" fmla="*/ 399 w 788"/>
                <a:gd name="T33" fmla="*/ 43 h 556"/>
                <a:gd name="T34" fmla="*/ 379 w 788"/>
                <a:gd name="T35" fmla="*/ 60 h 556"/>
                <a:gd name="T36" fmla="*/ 369 w 788"/>
                <a:gd name="T37" fmla="*/ 68 h 556"/>
                <a:gd name="T38" fmla="*/ 337 w 788"/>
                <a:gd name="T39" fmla="*/ 68 h 556"/>
                <a:gd name="T40" fmla="*/ 309 w 788"/>
                <a:gd name="T41" fmla="*/ 51 h 556"/>
                <a:gd name="T42" fmla="*/ 298 w 788"/>
                <a:gd name="T43" fmla="*/ 42 h 556"/>
                <a:gd name="T44" fmla="*/ 271 w 788"/>
                <a:gd name="T45" fmla="*/ 13 h 556"/>
                <a:gd name="T46" fmla="*/ 244 w 788"/>
                <a:gd name="T47" fmla="*/ 15 h 556"/>
                <a:gd name="T48" fmla="*/ 201 w 788"/>
                <a:gd name="T49" fmla="*/ 29 h 556"/>
                <a:gd name="T50" fmla="*/ 167 w 788"/>
                <a:gd name="T51" fmla="*/ 45 h 556"/>
                <a:gd name="T52" fmla="*/ 195 w 788"/>
                <a:gd name="T53" fmla="*/ 79 h 556"/>
                <a:gd name="T54" fmla="*/ 157 w 788"/>
                <a:gd name="T55" fmla="*/ 88 h 556"/>
                <a:gd name="T56" fmla="*/ 158 w 788"/>
                <a:gd name="T57" fmla="*/ 119 h 556"/>
                <a:gd name="T58" fmla="*/ 188 w 788"/>
                <a:gd name="T59" fmla="*/ 171 h 556"/>
                <a:gd name="T60" fmla="*/ 170 w 788"/>
                <a:gd name="T61" fmla="*/ 281 h 556"/>
                <a:gd name="T62" fmla="*/ 156 w 788"/>
                <a:gd name="T63" fmla="*/ 305 h 556"/>
                <a:gd name="T64" fmla="*/ 129 w 788"/>
                <a:gd name="T65" fmla="*/ 304 h 556"/>
                <a:gd name="T66" fmla="*/ 75 w 788"/>
                <a:gd name="T67" fmla="*/ 326 h 556"/>
                <a:gd name="T68" fmla="*/ 60 w 788"/>
                <a:gd name="T69" fmla="*/ 336 h 556"/>
                <a:gd name="T70" fmla="*/ 34 w 788"/>
                <a:gd name="T71" fmla="*/ 369 h 556"/>
                <a:gd name="T72" fmla="*/ 27 w 788"/>
                <a:gd name="T73" fmla="*/ 410 h 556"/>
                <a:gd name="T74" fmla="*/ 0 w 788"/>
                <a:gd name="T75" fmla="*/ 446 h 556"/>
                <a:gd name="T76" fmla="*/ 323 w 788"/>
                <a:gd name="T77" fmla="*/ 553 h 556"/>
                <a:gd name="T78" fmla="*/ 340 w 788"/>
                <a:gd name="T79" fmla="*/ 534 h 556"/>
                <a:gd name="T80" fmla="*/ 361 w 788"/>
                <a:gd name="T81" fmla="*/ 535 h 556"/>
                <a:gd name="T82" fmla="*/ 374 w 788"/>
                <a:gd name="T83" fmla="*/ 533 h 556"/>
                <a:gd name="T84" fmla="*/ 382 w 788"/>
                <a:gd name="T85" fmla="*/ 530 h 556"/>
                <a:gd name="T86" fmla="*/ 395 w 788"/>
                <a:gd name="T87" fmla="*/ 532 h 556"/>
                <a:gd name="T88" fmla="*/ 413 w 788"/>
                <a:gd name="T89" fmla="*/ 511 h 556"/>
                <a:gd name="T90" fmla="*/ 423 w 788"/>
                <a:gd name="T91" fmla="*/ 510 h 556"/>
                <a:gd name="T92" fmla="*/ 434 w 788"/>
                <a:gd name="T93" fmla="*/ 508 h 556"/>
                <a:gd name="T94" fmla="*/ 445 w 788"/>
                <a:gd name="T95" fmla="*/ 483 h 556"/>
                <a:gd name="T96" fmla="*/ 462 w 788"/>
                <a:gd name="T97" fmla="*/ 470 h 556"/>
                <a:gd name="T98" fmla="*/ 483 w 788"/>
                <a:gd name="T99" fmla="*/ 463 h 556"/>
                <a:gd name="T100" fmla="*/ 512 w 788"/>
                <a:gd name="T101" fmla="*/ 478 h 556"/>
                <a:gd name="T102" fmla="*/ 530 w 788"/>
                <a:gd name="T103" fmla="*/ 496 h 556"/>
                <a:gd name="T104" fmla="*/ 554 w 788"/>
                <a:gd name="T105" fmla="*/ 497 h 556"/>
                <a:gd name="T106" fmla="*/ 695 w 788"/>
                <a:gd name="T107" fmla="*/ 479 h 556"/>
                <a:gd name="T108" fmla="*/ 698 w 788"/>
                <a:gd name="T109" fmla="*/ 459 h 556"/>
                <a:gd name="T110" fmla="*/ 704 w 788"/>
                <a:gd name="T111" fmla="*/ 435 h 556"/>
                <a:gd name="T112" fmla="*/ 696 w 788"/>
                <a:gd name="T113" fmla="*/ 410 h 556"/>
                <a:gd name="T114" fmla="*/ 707 w 788"/>
                <a:gd name="T115" fmla="*/ 372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8" h="556">
                  <a:moveTo>
                    <a:pt x="787" y="198"/>
                  </a:moveTo>
                  <a:cubicBezTo>
                    <a:pt x="786" y="198"/>
                    <a:pt x="786" y="197"/>
                    <a:pt x="785" y="196"/>
                  </a:cubicBezTo>
                  <a:cubicBezTo>
                    <a:pt x="785" y="196"/>
                    <a:pt x="784" y="195"/>
                    <a:pt x="784" y="195"/>
                  </a:cubicBezTo>
                  <a:cubicBezTo>
                    <a:pt x="782" y="193"/>
                    <a:pt x="781" y="193"/>
                    <a:pt x="778" y="193"/>
                  </a:cubicBezTo>
                  <a:cubicBezTo>
                    <a:pt x="778" y="193"/>
                    <a:pt x="778" y="193"/>
                    <a:pt x="778" y="193"/>
                  </a:cubicBezTo>
                  <a:cubicBezTo>
                    <a:pt x="777" y="193"/>
                    <a:pt x="776" y="193"/>
                    <a:pt x="775" y="194"/>
                  </a:cubicBezTo>
                  <a:cubicBezTo>
                    <a:pt x="775" y="194"/>
                    <a:pt x="773" y="194"/>
                    <a:pt x="773" y="194"/>
                  </a:cubicBezTo>
                  <a:cubicBezTo>
                    <a:pt x="772" y="194"/>
                    <a:pt x="771" y="194"/>
                    <a:pt x="771" y="194"/>
                  </a:cubicBezTo>
                  <a:cubicBezTo>
                    <a:pt x="770" y="193"/>
                    <a:pt x="769" y="192"/>
                    <a:pt x="769" y="191"/>
                  </a:cubicBezTo>
                  <a:cubicBezTo>
                    <a:pt x="768" y="190"/>
                    <a:pt x="768" y="189"/>
                    <a:pt x="768" y="189"/>
                  </a:cubicBezTo>
                  <a:cubicBezTo>
                    <a:pt x="766" y="187"/>
                    <a:pt x="765" y="187"/>
                    <a:pt x="763" y="186"/>
                  </a:cubicBezTo>
                  <a:cubicBezTo>
                    <a:pt x="763" y="186"/>
                    <a:pt x="763" y="186"/>
                    <a:pt x="763" y="186"/>
                  </a:cubicBezTo>
                  <a:cubicBezTo>
                    <a:pt x="760" y="184"/>
                    <a:pt x="760" y="184"/>
                    <a:pt x="759" y="183"/>
                  </a:cubicBezTo>
                  <a:cubicBezTo>
                    <a:pt x="758" y="182"/>
                    <a:pt x="758" y="182"/>
                    <a:pt x="758" y="182"/>
                  </a:cubicBezTo>
                  <a:cubicBezTo>
                    <a:pt x="757" y="180"/>
                    <a:pt x="756" y="180"/>
                    <a:pt x="754" y="179"/>
                  </a:cubicBezTo>
                  <a:cubicBezTo>
                    <a:pt x="754" y="179"/>
                    <a:pt x="753" y="179"/>
                    <a:pt x="752" y="178"/>
                  </a:cubicBezTo>
                  <a:cubicBezTo>
                    <a:pt x="751" y="178"/>
                    <a:pt x="751" y="177"/>
                    <a:pt x="750" y="176"/>
                  </a:cubicBezTo>
                  <a:cubicBezTo>
                    <a:pt x="749" y="176"/>
                    <a:pt x="749" y="175"/>
                    <a:pt x="748" y="175"/>
                  </a:cubicBezTo>
                  <a:cubicBezTo>
                    <a:pt x="746" y="173"/>
                    <a:pt x="743" y="173"/>
                    <a:pt x="740" y="172"/>
                  </a:cubicBezTo>
                  <a:cubicBezTo>
                    <a:pt x="738" y="172"/>
                    <a:pt x="736" y="172"/>
                    <a:pt x="734" y="171"/>
                  </a:cubicBezTo>
                  <a:cubicBezTo>
                    <a:pt x="730" y="170"/>
                    <a:pt x="726" y="166"/>
                    <a:pt x="722" y="163"/>
                  </a:cubicBezTo>
                  <a:cubicBezTo>
                    <a:pt x="721" y="163"/>
                    <a:pt x="721" y="163"/>
                    <a:pt x="721" y="163"/>
                  </a:cubicBezTo>
                  <a:cubicBezTo>
                    <a:pt x="719" y="161"/>
                    <a:pt x="717" y="160"/>
                    <a:pt x="716" y="158"/>
                  </a:cubicBezTo>
                  <a:cubicBezTo>
                    <a:pt x="714" y="156"/>
                    <a:pt x="711" y="154"/>
                    <a:pt x="709" y="152"/>
                  </a:cubicBezTo>
                  <a:cubicBezTo>
                    <a:pt x="707" y="151"/>
                    <a:pt x="706" y="151"/>
                    <a:pt x="705" y="150"/>
                  </a:cubicBezTo>
                  <a:cubicBezTo>
                    <a:pt x="702" y="149"/>
                    <a:pt x="700" y="148"/>
                    <a:pt x="698" y="145"/>
                  </a:cubicBezTo>
                  <a:cubicBezTo>
                    <a:pt x="697" y="144"/>
                    <a:pt x="696" y="143"/>
                    <a:pt x="695" y="141"/>
                  </a:cubicBezTo>
                  <a:cubicBezTo>
                    <a:pt x="692" y="138"/>
                    <a:pt x="690" y="136"/>
                    <a:pt x="688" y="133"/>
                  </a:cubicBezTo>
                  <a:cubicBezTo>
                    <a:pt x="688" y="132"/>
                    <a:pt x="688" y="132"/>
                    <a:pt x="687" y="131"/>
                  </a:cubicBezTo>
                  <a:cubicBezTo>
                    <a:pt x="686" y="129"/>
                    <a:pt x="686" y="128"/>
                    <a:pt x="684" y="127"/>
                  </a:cubicBezTo>
                  <a:cubicBezTo>
                    <a:pt x="683" y="127"/>
                    <a:pt x="682" y="127"/>
                    <a:pt x="681" y="126"/>
                  </a:cubicBezTo>
                  <a:cubicBezTo>
                    <a:pt x="680" y="126"/>
                    <a:pt x="678" y="126"/>
                    <a:pt x="678" y="124"/>
                  </a:cubicBezTo>
                  <a:cubicBezTo>
                    <a:pt x="677" y="123"/>
                    <a:pt x="677" y="121"/>
                    <a:pt x="677" y="120"/>
                  </a:cubicBezTo>
                  <a:cubicBezTo>
                    <a:pt x="678" y="118"/>
                    <a:pt x="678" y="117"/>
                    <a:pt x="677" y="116"/>
                  </a:cubicBezTo>
                  <a:cubicBezTo>
                    <a:pt x="677" y="115"/>
                    <a:pt x="676" y="114"/>
                    <a:pt x="675" y="113"/>
                  </a:cubicBezTo>
                  <a:cubicBezTo>
                    <a:pt x="674" y="111"/>
                    <a:pt x="673" y="110"/>
                    <a:pt x="673" y="108"/>
                  </a:cubicBezTo>
                  <a:cubicBezTo>
                    <a:pt x="672" y="104"/>
                    <a:pt x="672" y="100"/>
                    <a:pt x="672" y="96"/>
                  </a:cubicBezTo>
                  <a:cubicBezTo>
                    <a:pt x="673" y="93"/>
                    <a:pt x="673" y="90"/>
                    <a:pt x="673" y="88"/>
                  </a:cubicBezTo>
                  <a:cubicBezTo>
                    <a:pt x="673" y="87"/>
                    <a:pt x="673" y="87"/>
                    <a:pt x="673" y="87"/>
                  </a:cubicBezTo>
                  <a:cubicBezTo>
                    <a:pt x="672" y="85"/>
                    <a:pt x="672" y="85"/>
                    <a:pt x="672" y="85"/>
                  </a:cubicBezTo>
                  <a:cubicBezTo>
                    <a:pt x="671" y="85"/>
                    <a:pt x="671" y="85"/>
                    <a:pt x="671" y="85"/>
                  </a:cubicBezTo>
                  <a:cubicBezTo>
                    <a:pt x="666" y="85"/>
                    <a:pt x="663" y="85"/>
                    <a:pt x="659" y="86"/>
                  </a:cubicBezTo>
                  <a:cubicBezTo>
                    <a:pt x="657" y="86"/>
                    <a:pt x="657" y="86"/>
                    <a:pt x="657" y="86"/>
                  </a:cubicBezTo>
                  <a:cubicBezTo>
                    <a:pt x="654" y="86"/>
                    <a:pt x="650" y="86"/>
                    <a:pt x="646" y="86"/>
                  </a:cubicBezTo>
                  <a:cubicBezTo>
                    <a:pt x="645" y="86"/>
                    <a:pt x="645" y="86"/>
                    <a:pt x="645" y="86"/>
                  </a:cubicBezTo>
                  <a:cubicBezTo>
                    <a:pt x="641" y="86"/>
                    <a:pt x="636" y="87"/>
                    <a:pt x="631" y="87"/>
                  </a:cubicBezTo>
                  <a:cubicBezTo>
                    <a:pt x="630" y="87"/>
                    <a:pt x="630" y="87"/>
                    <a:pt x="630" y="87"/>
                  </a:cubicBezTo>
                  <a:cubicBezTo>
                    <a:pt x="627" y="88"/>
                    <a:pt x="622" y="88"/>
                    <a:pt x="619" y="89"/>
                  </a:cubicBezTo>
                  <a:cubicBezTo>
                    <a:pt x="616" y="91"/>
                    <a:pt x="613" y="96"/>
                    <a:pt x="611" y="100"/>
                  </a:cubicBezTo>
                  <a:cubicBezTo>
                    <a:pt x="610" y="101"/>
                    <a:pt x="610" y="101"/>
                    <a:pt x="610" y="101"/>
                  </a:cubicBezTo>
                  <a:cubicBezTo>
                    <a:pt x="609" y="102"/>
                    <a:pt x="608" y="104"/>
                    <a:pt x="607" y="106"/>
                  </a:cubicBezTo>
                  <a:cubicBezTo>
                    <a:pt x="605" y="109"/>
                    <a:pt x="603" y="112"/>
                    <a:pt x="602" y="115"/>
                  </a:cubicBezTo>
                  <a:cubicBezTo>
                    <a:pt x="601" y="118"/>
                    <a:pt x="602" y="120"/>
                    <a:pt x="604" y="121"/>
                  </a:cubicBezTo>
                  <a:cubicBezTo>
                    <a:pt x="605" y="123"/>
                    <a:pt x="606" y="124"/>
                    <a:pt x="606" y="126"/>
                  </a:cubicBezTo>
                  <a:cubicBezTo>
                    <a:pt x="606" y="129"/>
                    <a:pt x="602" y="132"/>
                    <a:pt x="595" y="135"/>
                  </a:cubicBezTo>
                  <a:cubicBezTo>
                    <a:pt x="594" y="135"/>
                    <a:pt x="593" y="135"/>
                    <a:pt x="592" y="135"/>
                  </a:cubicBezTo>
                  <a:cubicBezTo>
                    <a:pt x="587" y="135"/>
                    <a:pt x="584" y="131"/>
                    <a:pt x="581" y="127"/>
                  </a:cubicBezTo>
                  <a:cubicBezTo>
                    <a:pt x="579" y="124"/>
                    <a:pt x="577" y="121"/>
                    <a:pt x="574" y="120"/>
                  </a:cubicBezTo>
                  <a:cubicBezTo>
                    <a:pt x="573" y="119"/>
                    <a:pt x="571" y="119"/>
                    <a:pt x="570" y="119"/>
                  </a:cubicBezTo>
                  <a:cubicBezTo>
                    <a:pt x="568" y="119"/>
                    <a:pt x="566" y="120"/>
                    <a:pt x="564" y="120"/>
                  </a:cubicBezTo>
                  <a:cubicBezTo>
                    <a:pt x="558" y="123"/>
                    <a:pt x="553" y="127"/>
                    <a:pt x="551" y="132"/>
                  </a:cubicBezTo>
                  <a:cubicBezTo>
                    <a:pt x="549" y="136"/>
                    <a:pt x="549" y="141"/>
                    <a:pt x="548" y="146"/>
                  </a:cubicBezTo>
                  <a:cubicBezTo>
                    <a:pt x="548" y="147"/>
                    <a:pt x="548" y="147"/>
                    <a:pt x="548" y="147"/>
                  </a:cubicBezTo>
                  <a:cubicBezTo>
                    <a:pt x="547" y="149"/>
                    <a:pt x="547" y="151"/>
                    <a:pt x="547" y="154"/>
                  </a:cubicBezTo>
                  <a:cubicBezTo>
                    <a:pt x="548" y="156"/>
                    <a:pt x="548" y="159"/>
                    <a:pt x="547" y="162"/>
                  </a:cubicBezTo>
                  <a:cubicBezTo>
                    <a:pt x="546" y="162"/>
                    <a:pt x="546" y="162"/>
                    <a:pt x="545" y="162"/>
                  </a:cubicBezTo>
                  <a:cubicBezTo>
                    <a:pt x="541" y="162"/>
                    <a:pt x="536" y="160"/>
                    <a:pt x="534" y="158"/>
                  </a:cubicBezTo>
                  <a:cubicBezTo>
                    <a:pt x="533" y="157"/>
                    <a:pt x="533" y="156"/>
                    <a:pt x="532" y="156"/>
                  </a:cubicBezTo>
                  <a:cubicBezTo>
                    <a:pt x="532" y="154"/>
                    <a:pt x="532" y="153"/>
                    <a:pt x="531" y="153"/>
                  </a:cubicBezTo>
                  <a:cubicBezTo>
                    <a:pt x="530" y="152"/>
                    <a:pt x="529" y="152"/>
                    <a:pt x="527" y="152"/>
                  </a:cubicBezTo>
                  <a:cubicBezTo>
                    <a:pt x="527" y="152"/>
                    <a:pt x="526" y="152"/>
                    <a:pt x="525" y="151"/>
                  </a:cubicBezTo>
                  <a:cubicBezTo>
                    <a:pt x="523" y="150"/>
                    <a:pt x="521" y="148"/>
                    <a:pt x="520" y="146"/>
                  </a:cubicBezTo>
                  <a:cubicBezTo>
                    <a:pt x="519" y="144"/>
                    <a:pt x="518" y="143"/>
                    <a:pt x="517" y="142"/>
                  </a:cubicBezTo>
                  <a:cubicBezTo>
                    <a:pt x="516" y="141"/>
                    <a:pt x="515" y="141"/>
                    <a:pt x="515" y="140"/>
                  </a:cubicBezTo>
                  <a:cubicBezTo>
                    <a:pt x="512" y="139"/>
                    <a:pt x="510" y="137"/>
                    <a:pt x="509" y="134"/>
                  </a:cubicBezTo>
                  <a:cubicBezTo>
                    <a:pt x="509" y="131"/>
                    <a:pt x="510" y="130"/>
                    <a:pt x="511" y="128"/>
                  </a:cubicBezTo>
                  <a:cubicBezTo>
                    <a:pt x="511" y="127"/>
                    <a:pt x="512" y="126"/>
                    <a:pt x="512" y="125"/>
                  </a:cubicBezTo>
                  <a:cubicBezTo>
                    <a:pt x="513" y="122"/>
                    <a:pt x="512" y="119"/>
                    <a:pt x="512" y="117"/>
                  </a:cubicBezTo>
                  <a:cubicBezTo>
                    <a:pt x="511" y="114"/>
                    <a:pt x="509" y="111"/>
                    <a:pt x="507" y="109"/>
                  </a:cubicBezTo>
                  <a:cubicBezTo>
                    <a:pt x="506" y="107"/>
                    <a:pt x="505" y="105"/>
                    <a:pt x="504" y="103"/>
                  </a:cubicBezTo>
                  <a:cubicBezTo>
                    <a:pt x="500" y="95"/>
                    <a:pt x="502" y="86"/>
                    <a:pt x="503" y="77"/>
                  </a:cubicBezTo>
                  <a:cubicBezTo>
                    <a:pt x="504" y="73"/>
                    <a:pt x="505" y="69"/>
                    <a:pt x="505" y="66"/>
                  </a:cubicBezTo>
                  <a:cubicBezTo>
                    <a:pt x="506" y="53"/>
                    <a:pt x="501" y="42"/>
                    <a:pt x="496" y="32"/>
                  </a:cubicBezTo>
                  <a:cubicBezTo>
                    <a:pt x="494" y="26"/>
                    <a:pt x="494" y="25"/>
                    <a:pt x="495" y="22"/>
                  </a:cubicBezTo>
                  <a:cubicBezTo>
                    <a:pt x="495" y="21"/>
                    <a:pt x="496" y="19"/>
                    <a:pt x="496" y="17"/>
                  </a:cubicBezTo>
                  <a:cubicBezTo>
                    <a:pt x="497" y="10"/>
                    <a:pt x="495" y="9"/>
                    <a:pt x="490" y="8"/>
                  </a:cubicBezTo>
                  <a:cubicBezTo>
                    <a:pt x="488" y="8"/>
                    <a:pt x="487" y="8"/>
                    <a:pt x="485" y="7"/>
                  </a:cubicBezTo>
                  <a:cubicBezTo>
                    <a:pt x="483" y="7"/>
                    <a:pt x="480" y="5"/>
                    <a:pt x="478" y="4"/>
                  </a:cubicBezTo>
                  <a:cubicBezTo>
                    <a:pt x="476" y="3"/>
                    <a:pt x="474" y="2"/>
                    <a:pt x="472" y="1"/>
                  </a:cubicBezTo>
                  <a:cubicBezTo>
                    <a:pt x="471" y="0"/>
                    <a:pt x="469" y="0"/>
                    <a:pt x="467" y="0"/>
                  </a:cubicBezTo>
                  <a:cubicBezTo>
                    <a:pt x="465" y="0"/>
                    <a:pt x="463" y="1"/>
                    <a:pt x="460" y="1"/>
                  </a:cubicBezTo>
                  <a:cubicBezTo>
                    <a:pt x="459" y="1"/>
                    <a:pt x="459" y="1"/>
                    <a:pt x="459" y="1"/>
                  </a:cubicBezTo>
                  <a:cubicBezTo>
                    <a:pt x="459" y="2"/>
                    <a:pt x="459" y="2"/>
                    <a:pt x="459" y="2"/>
                  </a:cubicBezTo>
                  <a:cubicBezTo>
                    <a:pt x="459" y="2"/>
                    <a:pt x="458" y="2"/>
                    <a:pt x="458" y="2"/>
                  </a:cubicBezTo>
                  <a:cubicBezTo>
                    <a:pt x="458" y="2"/>
                    <a:pt x="458" y="2"/>
                    <a:pt x="457" y="2"/>
                  </a:cubicBezTo>
                  <a:cubicBezTo>
                    <a:pt x="457" y="2"/>
                    <a:pt x="456" y="2"/>
                    <a:pt x="455" y="3"/>
                  </a:cubicBezTo>
                  <a:cubicBezTo>
                    <a:pt x="454" y="3"/>
                    <a:pt x="453" y="4"/>
                    <a:pt x="453" y="5"/>
                  </a:cubicBezTo>
                  <a:cubicBezTo>
                    <a:pt x="452" y="5"/>
                    <a:pt x="452" y="5"/>
                    <a:pt x="452" y="6"/>
                  </a:cubicBezTo>
                  <a:cubicBezTo>
                    <a:pt x="451" y="6"/>
                    <a:pt x="451" y="6"/>
                    <a:pt x="450" y="7"/>
                  </a:cubicBezTo>
                  <a:cubicBezTo>
                    <a:pt x="449" y="9"/>
                    <a:pt x="446" y="11"/>
                    <a:pt x="444" y="11"/>
                  </a:cubicBezTo>
                  <a:cubicBezTo>
                    <a:pt x="444" y="11"/>
                    <a:pt x="444" y="11"/>
                    <a:pt x="444" y="11"/>
                  </a:cubicBezTo>
                  <a:cubicBezTo>
                    <a:pt x="443" y="10"/>
                    <a:pt x="443" y="10"/>
                    <a:pt x="442" y="10"/>
                  </a:cubicBezTo>
                  <a:cubicBezTo>
                    <a:pt x="442" y="10"/>
                    <a:pt x="441" y="9"/>
                    <a:pt x="440" y="9"/>
                  </a:cubicBezTo>
                  <a:cubicBezTo>
                    <a:pt x="439" y="9"/>
                    <a:pt x="438" y="9"/>
                    <a:pt x="437" y="10"/>
                  </a:cubicBezTo>
                  <a:cubicBezTo>
                    <a:pt x="435" y="11"/>
                    <a:pt x="433" y="13"/>
                    <a:pt x="432" y="15"/>
                  </a:cubicBezTo>
                  <a:cubicBezTo>
                    <a:pt x="431" y="18"/>
                    <a:pt x="431" y="20"/>
                    <a:pt x="430" y="21"/>
                  </a:cubicBezTo>
                  <a:cubicBezTo>
                    <a:pt x="430" y="23"/>
                    <a:pt x="430" y="24"/>
                    <a:pt x="430" y="25"/>
                  </a:cubicBezTo>
                  <a:cubicBezTo>
                    <a:pt x="429" y="27"/>
                    <a:pt x="428" y="29"/>
                    <a:pt x="426" y="31"/>
                  </a:cubicBezTo>
                  <a:cubicBezTo>
                    <a:pt x="425" y="31"/>
                    <a:pt x="425" y="32"/>
                    <a:pt x="424" y="32"/>
                  </a:cubicBezTo>
                  <a:cubicBezTo>
                    <a:pt x="423" y="33"/>
                    <a:pt x="422" y="34"/>
                    <a:pt x="421" y="35"/>
                  </a:cubicBezTo>
                  <a:cubicBezTo>
                    <a:pt x="421" y="34"/>
                    <a:pt x="421" y="34"/>
                    <a:pt x="421" y="34"/>
                  </a:cubicBezTo>
                  <a:cubicBezTo>
                    <a:pt x="421" y="31"/>
                    <a:pt x="421" y="31"/>
                    <a:pt x="421" y="31"/>
                  </a:cubicBezTo>
                  <a:cubicBezTo>
                    <a:pt x="419" y="32"/>
                    <a:pt x="419" y="32"/>
                    <a:pt x="419" y="32"/>
                  </a:cubicBezTo>
                  <a:cubicBezTo>
                    <a:pt x="415" y="33"/>
                    <a:pt x="409" y="36"/>
                    <a:pt x="407" y="41"/>
                  </a:cubicBezTo>
                  <a:cubicBezTo>
                    <a:pt x="406" y="41"/>
                    <a:pt x="406" y="41"/>
                    <a:pt x="406" y="41"/>
                  </a:cubicBezTo>
                  <a:cubicBezTo>
                    <a:pt x="405" y="43"/>
                    <a:pt x="405" y="44"/>
                    <a:pt x="404" y="44"/>
                  </a:cubicBezTo>
                  <a:cubicBezTo>
                    <a:pt x="403" y="44"/>
                    <a:pt x="403" y="44"/>
                    <a:pt x="403" y="44"/>
                  </a:cubicBezTo>
                  <a:cubicBezTo>
                    <a:pt x="403" y="44"/>
                    <a:pt x="402" y="44"/>
                    <a:pt x="401" y="44"/>
                  </a:cubicBezTo>
                  <a:cubicBezTo>
                    <a:pt x="401" y="43"/>
                    <a:pt x="400" y="43"/>
                    <a:pt x="399" y="43"/>
                  </a:cubicBezTo>
                  <a:cubicBezTo>
                    <a:pt x="398" y="43"/>
                    <a:pt x="398" y="43"/>
                    <a:pt x="398" y="43"/>
                  </a:cubicBezTo>
                  <a:cubicBezTo>
                    <a:pt x="395" y="43"/>
                    <a:pt x="392" y="45"/>
                    <a:pt x="390" y="47"/>
                  </a:cubicBezTo>
                  <a:cubicBezTo>
                    <a:pt x="390" y="47"/>
                    <a:pt x="389" y="48"/>
                    <a:pt x="388" y="48"/>
                  </a:cubicBezTo>
                  <a:cubicBezTo>
                    <a:pt x="387" y="49"/>
                    <a:pt x="387" y="49"/>
                    <a:pt x="387" y="49"/>
                  </a:cubicBezTo>
                  <a:cubicBezTo>
                    <a:pt x="384" y="51"/>
                    <a:pt x="382" y="52"/>
                    <a:pt x="380" y="57"/>
                  </a:cubicBezTo>
                  <a:cubicBezTo>
                    <a:pt x="380" y="58"/>
                    <a:pt x="380" y="58"/>
                    <a:pt x="380" y="58"/>
                  </a:cubicBezTo>
                  <a:cubicBezTo>
                    <a:pt x="380" y="59"/>
                    <a:pt x="379" y="60"/>
                    <a:pt x="379" y="60"/>
                  </a:cubicBezTo>
                  <a:cubicBezTo>
                    <a:pt x="378" y="60"/>
                    <a:pt x="378" y="60"/>
                    <a:pt x="378" y="60"/>
                  </a:cubicBezTo>
                  <a:cubicBezTo>
                    <a:pt x="377" y="60"/>
                    <a:pt x="377" y="60"/>
                    <a:pt x="376" y="60"/>
                  </a:cubicBezTo>
                  <a:cubicBezTo>
                    <a:pt x="375" y="60"/>
                    <a:pt x="374" y="60"/>
                    <a:pt x="373" y="61"/>
                  </a:cubicBezTo>
                  <a:cubicBezTo>
                    <a:pt x="371" y="62"/>
                    <a:pt x="371" y="65"/>
                    <a:pt x="370" y="67"/>
                  </a:cubicBezTo>
                  <a:cubicBezTo>
                    <a:pt x="370" y="68"/>
                    <a:pt x="370" y="70"/>
                    <a:pt x="369" y="71"/>
                  </a:cubicBezTo>
                  <a:cubicBezTo>
                    <a:pt x="369" y="71"/>
                    <a:pt x="368" y="71"/>
                    <a:pt x="368" y="71"/>
                  </a:cubicBezTo>
                  <a:cubicBezTo>
                    <a:pt x="368" y="70"/>
                    <a:pt x="368" y="69"/>
                    <a:pt x="369" y="68"/>
                  </a:cubicBezTo>
                  <a:cubicBezTo>
                    <a:pt x="369" y="67"/>
                    <a:pt x="369" y="65"/>
                    <a:pt x="369" y="65"/>
                  </a:cubicBezTo>
                  <a:cubicBezTo>
                    <a:pt x="369" y="62"/>
                    <a:pt x="369" y="57"/>
                    <a:pt x="364" y="55"/>
                  </a:cubicBezTo>
                  <a:cubicBezTo>
                    <a:pt x="363" y="55"/>
                    <a:pt x="362" y="55"/>
                    <a:pt x="361" y="55"/>
                  </a:cubicBezTo>
                  <a:cubicBezTo>
                    <a:pt x="357" y="55"/>
                    <a:pt x="352" y="57"/>
                    <a:pt x="346" y="62"/>
                  </a:cubicBezTo>
                  <a:cubicBezTo>
                    <a:pt x="345" y="63"/>
                    <a:pt x="344" y="64"/>
                    <a:pt x="344" y="65"/>
                  </a:cubicBezTo>
                  <a:cubicBezTo>
                    <a:pt x="343" y="66"/>
                    <a:pt x="342" y="67"/>
                    <a:pt x="341" y="67"/>
                  </a:cubicBezTo>
                  <a:cubicBezTo>
                    <a:pt x="340" y="68"/>
                    <a:pt x="339" y="68"/>
                    <a:pt x="337" y="68"/>
                  </a:cubicBezTo>
                  <a:cubicBezTo>
                    <a:pt x="336" y="68"/>
                    <a:pt x="335" y="68"/>
                    <a:pt x="334" y="68"/>
                  </a:cubicBezTo>
                  <a:cubicBezTo>
                    <a:pt x="332" y="68"/>
                    <a:pt x="332" y="68"/>
                    <a:pt x="332" y="68"/>
                  </a:cubicBezTo>
                  <a:cubicBezTo>
                    <a:pt x="329" y="68"/>
                    <a:pt x="328" y="67"/>
                    <a:pt x="326" y="64"/>
                  </a:cubicBezTo>
                  <a:cubicBezTo>
                    <a:pt x="324" y="62"/>
                    <a:pt x="324" y="62"/>
                    <a:pt x="324" y="62"/>
                  </a:cubicBezTo>
                  <a:cubicBezTo>
                    <a:pt x="322" y="60"/>
                    <a:pt x="320" y="58"/>
                    <a:pt x="317" y="57"/>
                  </a:cubicBezTo>
                  <a:cubicBezTo>
                    <a:pt x="316" y="56"/>
                    <a:pt x="315" y="55"/>
                    <a:pt x="314" y="55"/>
                  </a:cubicBezTo>
                  <a:cubicBezTo>
                    <a:pt x="312" y="54"/>
                    <a:pt x="311" y="53"/>
                    <a:pt x="309" y="51"/>
                  </a:cubicBezTo>
                  <a:cubicBezTo>
                    <a:pt x="309" y="51"/>
                    <a:pt x="309" y="51"/>
                    <a:pt x="309" y="51"/>
                  </a:cubicBezTo>
                  <a:cubicBezTo>
                    <a:pt x="307" y="49"/>
                    <a:pt x="306" y="48"/>
                    <a:pt x="302" y="48"/>
                  </a:cubicBezTo>
                  <a:cubicBezTo>
                    <a:pt x="302" y="48"/>
                    <a:pt x="301" y="48"/>
                    <a:pt x="301" y="48"/>
                  </a:cubicBezTo>
                  <a:cubicBezTo>
                    <a:pt x="300" y="48"/>
                    <a:pt x="300" y="48"/>
                    <a:pt x="299" y="48"/>
                  </a:cubicBezTo>
                  <a:cubicBezTo>
                    <a:pt x="298" y="48"/>
                    <a:pt x="298" y="48"/>
                    <a:pt x="298" y="48"/>
                  </a:cubicBezTo>
                  <a:cubicBezTo>
                    <a:pt x="298" y="48"/>
                    <a:pt x="298" y="47"/>
                    <a:pt x="298" y="45"/>
                  </a:cubicBezTo>
                  <a:cubicBezTo>
                    <a:pt x="298" y="44"/>
                    <a:pt x="298" y="43"/>
                    <a:pt x="298" y="42"/>
                  </a:cubicBezTo>
                  <a:cubicBezTo>
                    <a:pt x="298" y="38"/>
                    <a:pt x="299" y="34"/>
                    <a:pt x="297" y="30"/>
                  </a:cubicBezTo>
                  <a:cubicBezTo>
                    <a:pt x="295" y="24"/>
                    <a:pt x="293" y="21"/>
                    <a:pt x="289" y="16"/>
                  </a:cubicBezTo>
                  <a:cubicBezTo>
                    <a:pt x="288" y="16"/>
                    <a:pt x="288" y="15"/>
                    <a:pt x="287" y="13"/>
                  </a:cubicBezTo>
                  <a:cubicBezTo>
                    <a:pt x="285" y="10"/>
                    <a:pt x="283" y="6"/>
                    <a:pt x="279" y="6"/>
                  </a:cubicBezTo>
                  <a:cubicBezTo>
                    <a:pt x="279" y="6"/>
                    <a:pt x="278" y="7"/>
                    <a:pt x="277" y="7"/>
                  </a:cubicBezTo>
                  <a:cubicBezTo>
                    <a:pt x="275" y="8"/>
                    <a:pt x="273" y="10"/>
                    <a:pt x="272" y="12"/>
                  </a:cubicBezTo>
                  <a:cubicBezTo>
                    <a:pt x="271" y="12"/>
                    <a:pt x="271" y="13"/>
                    <a:pt x="271" y="13"/>
                  </a:cubicBezTo>
                  <a:cubicBezTo>
                    <a:pt x="269" y="15"/>
                    <a:pt x="267" y="17"/>
                    <a:pt x="265" y="18"/>
                  </a:cubicBezTo>
                  <a:cubicBezTo>
                    <a:pt x="264" y="19"/>
                    <a:pt x="264" y="20"/>
                    <a:pt x="263" y="21"/>
                  </a:cubicBezTo>
                  <a:cubicBezTo>
                    <a:pt x="261" y="22"/>
                    <a:pt x="258" y="25"/>
                    <a:pt x="256" y="25"/>
                  </a:cubicBezTo>
                  <a:cubicBezTo>
                    <a:pt x="255" y="25"/>
                    <a:pt x="255" y="25"/>
                    <a:pt x="255" y="25"/>
                  </a:cubicBezTo>
                  <a:cubicBezTo>
                    <a:pt x="253" y="25"/>
                    <a:pt x="252" y="22"/>
                    <a:pt x="250" y="20"/>
                  </a:cubicBezTo>
                  <a:cubicBezTo>
                    <a:pt x="250" y="19"/>
                    <a:pt x="249" y="19"/>
                    <a:pt x="249" y="18"/>
                  </a:cubicBezTo>
                  <a:cubicBezTo>
                    <a:pt x="247" y="16"/>
                    <a:pt x="246" y="15"/>
                    <a:pt x="244" y="15"/>
                  </a:cubicBezTo>
                  <a:cubicBezTo>
                    <a:pt x="243" y="15"/>
                    <a:pt x="240" y="15"/>
                    <a:pt x="240" y="21"/>
                  </a:cubicBezTo>
                  <a:cubicBezTo>
                    <a:pt x="240" y="22"/>
                    <a:pt x="240" y="23"/>
                    <a:pt x="240" y="24"/>
                  </a:cubicBezTo>
                  <a:cubicBezTo>
                    <a:pt x="240" y="27"/>
                    <a:pt x="240" y="28"/>
                    <a:pt x="238" y="28"/>
                  </a:cubicBezTo>
                  <a:cubicBezTo>
                    <a:pt x="230" y="30"/>
                    <a:pt x="221" y="30"/>
                    <a:pt x="213" y="30"/>
                  </a:cubicBezTo>
                  <a:cubicBezTo>
                    <a:pt x="211" y="30"/>
                    <a:pt x="210" y="30"/>
                    <a:pt x="208" y="30"/>
                  </a:cubicBezTo>
                  <a:cubicBezTo>
                    <a:pt x="206" y="29"/>
                    <a:pt x="204" y="29"/>
                    <a:pt x="202" y="29"/>
                  </a:cubicBezTo>
                  <a:cubicBezTo>
                    <a:pt x="202" y="29"/>
                    <a:pt x="201" y="29"/>
                    <a:pt x="201" y="29"/>
                  </a:cubicBezTo>
                  <a:cubicBezTo>
                    <a:pt x="199" y="29"/>
                    <a:pt x="197" y="29"/>
                    <a:pt x="195" y="29"/>
                  </a:cubicBezTo>
                  <a:cubicBezTo>
                    <a:pt x="193" y="29"/>
                    <a:pt x="192" y="29"/>
                    <a:pt x="190" y="29"/>
                  </a:cubicBezTo>
                  <a:cubicBezTo>
                    <a:pt x="187" y="28"/>
                    <a:pt x="185" y="28"/>
                    <a:pt x="182" y="28"/>
                  </a:cubicBezTo>
                  <a:cubicBezTo>
                    <a:pt x="181" y="28"/>
                    <a:pt x="179" y="27"/>
                    <a:pt x="179" y="27"/>
                  </a:cubicBezTo>
                  <a:cubicBezTo>
                    <a:pt x="176" y="27"/>
                    <a:pt x="169" y="30"/>
                    <a:pt x="167" y="34"/>
                  </a:cubicBezTo>
                  <a:cubicBezTo>
                    <a:pt x="166" y="36"/>
                    <a:pt x="166" y="40"/>
                    <a:pt x="167" y="43"/>
                  </a:cubicBezTo>
                  <a:cubicBezTo>
                    <a:pt x="167" y="44"/>
                    <a:pt x="167" y="44"/>
                    <a:pt x="167" y="45"/>
                  </a:cubicBezTo>
                  <a:cubicBezTo>
                    <a:pt x="167" y="51"/>
                    <a:pt x="167" y="56"/>
                    <a:pt x="167" y="62"/>
                  </a:cubicBezTo>
                  <a:cubicBezTo>
                    <a:pt x="167" y="63"/>
                    <a:pt x="167" y="63"/>
                    <a:pt x="167" y="63"/>
                  </a:cubicBezTo>
                  <a:cubicBezTo>
                    <a:pt x="192" y="65"/>
                    <a:pt x="192" y="65"/>
                    <a:pt x="192" y="65"/>
                  </a:cubicBezTo>
                  <a:cubicBezTo>
                    <a:pt x="196" y="66"/>
                    <a:pt x="198" y="72"/>
                    <a:pt x="199" y="74"/>
                  </a:cubicBezTo>
                  <a:cubicBezTo>
                    <a:pt x="199" y="76"/>
                    <a:pt x="199" y="77"/>
                    <a:pt x="198" y="78"/>
                  </a:cubicBezTo>
                  <a:cubicBezTo>
                    <a:pt x="198" y="79"/>
                    <a:pt x="197" y="79"/>
                    <a:pt x="196" y="79"/>
                  </a:cubicBezTo>
                  <a:cubicBezTo>
                    <a:pt x="196" y="79"/>
                    <a:pt x="196" y="79"/>
                    <a:pt x="195" y="79"/>
                  </a:cubicBezTo>
                  <a:cubicBezTo>
                    <a:pt x="194" y="79"/>
                    <a:pt x="193" y="78"/>
                    <a:pt x="191" y="77"/>
                  </a:cubicBezTo>
                  <a:cubicBezTo>
                    <a:pt x="190" y="76"/>
                    <a:pt x="188" y="75"/>
                    <a:pt x="186" y="75"/>
                  </a:cubicBezTo>
                  <a:cubicBezTo>
                    <a:pt x="185" y="75"/>
                    <a:pt x="184" y="76"/>
                    <a:pt x="182" y="76"/>
                  </a:cubicBezTo>
                  <a:cubicBezTo>
                    <a:pt x="181" y="77"/>
                    <a:pt x="179" y="77"/>
                    <a:pt x="177" y="78"/>
                  </a:cubicBezTo>
                  <a:cubicBezTo>
                    <a:pt x="175" y="78"/>
                    <a:pt x="173" y="79"/>
                    <a:pt x="172" y="80"/>
                  </a:cubicBezTo>
                  <a:cubicBezTo>
                    <a:pt x="171" y="80"/>
                    <a:pt x="170" y="80"/>
                    <a:pt x="170" y="80"/>
                  </a:cubicBezTo>
                  <a:cubicBezTo>
                    <a:pt x="164" y="82"/>
                    <a:pt x="159" y="84"/>
                    <a:pt x="157" y="88"/>
                  </a:cubicBezTo>
                  <a:cubicBezTo>
                    <a:pt x="157" y="90"/>
                    <a:pt x="157" y="92"/>
                    <a:pt x="157" y="94"/>
                  </a:cubicBezTo>
                  <a:cubicBezTo>
                    <a:pt x="157" y="95"/>
                    <a:pt x="157" y="96"/>
                    <a:pt x="157" y="96"/>
                  </a:cubicBezTo>
                  <a:cubicBezTo>
                    <a:pt x="157" y="98"/>
                    <a:pt x="158" y="100"/>
                    <a:pt x="158" y="102"/>
                  </a:cubicBezTo>
                  <a:cubicBezTo>
                    <a:pt x="158" y="103"/>
                    <a:pt x="158" y="105"/>
                    <a:pt x="158" y="106"/>
                  </a:cubicBezTo>
                  <a:cubicBezTo>
                    <a:pt x="158" y="110"/>
                    <a:pt x="158" y="113"/>
                    <a:pt x="158" y="116"/>
                  </a:cubicBezTo>
                  <a:cubicBezTo>
                    <a:pt x="158" y="119"/>
                    <a:pt x="158" y="119"/>
                    <a:pt x="158" y="119"/>
                  </a:cubicBezTo>
                  <a:cubicBezTo>
                    <a:pt x="158" y="119"/>
                    <a:pt x="158" y="119"/>
                    <a:pt x="158" y="119"/>
                  </a:cubicBezTo>
                  <a:cubicBezTo>
                    <a:pt x="159" y="124"/>
                    <a:pt x="166" y="128"/>
                    <a:pt x="169" y="129"/>
                  </a:cubicBezTo>
                  <a:cubicBezTo>
                    <a:pt x="173" y="130"/>
                    <a:pt x="175" y="133"/>
                    <a:pt x="178" y="137"/>
                  </a:cubicBezTo>
                  <a:cubicBezTo>
                    <a:pt x="179" y="138"/>
                    <a:pt x="179" y="141"/>
                    <a:pt x="180" y="143"/>
                  </a:cubicBezTo>
                  <a:cubicBezTo>
                    <a:pt x="180" y="145"/>
                    <a:pt x="180" y="146"/>
                    <a:pt x="180" y="147"/>
                  </a:cubicBezTo>
                  <a:cubicBezTo>
                    <a:pt x="181" y="149"/>
                    <a:pt x="182" y="150"/>
                    <a:pt x="183" y="152"/>
                  </a:cubicBezTo>
                  <a:cubicBezTo>
                    <a:pt x="183" y="152"/>
                    <a:pt x="183" y="153"/>
                    <a:pt x="184" y="153"/>
                  </a:cubicBezTo>
                  <a:cubicBezTo>
                    <a:pt x="186" y="158"/>
                    <a:pt x="190" y="165"/>
                    <a:pt x="188" y="171"/>
                  </a:cubicBezTo>
                  <a:cubicBezTo>
                    <a:pt x="188" y="173"/>
                    <a:pt x="188" y="175"/>
                    <a:pt x="187" y="177"/>
                  </a:cubicBezTo>
                  <a:cubicBezTo>
                    <a:pt x="187" y="178"/>
                    <a:pt x="187" y="180"/>
                    <a:pt x="187" y="181"/>
                  </a:cubicBezTo>
                  <a:cubicBezTo>
                    <a:pt x="185" y="188"/>
                    <a:pt x="184" y="196"/>
                    <a:pt x="183" y="203"/>
                  </a:cubicBezTo>
                  <a:cubicBezTo>
                    <a:pt x="182" y="208"/>
                    <a:pt x="181" y="213"/>
                    <a:pt x="180" y="218"/>
                  </a:cubicBezTo>
                  <a:cubicBezTo>
                    <a:pt x="179" y="226"/>
                    <a:pt x="178" y="234"/>
                    <a:pt x="176" y="242"/>
                  </a:cubicBezTo>
                  <a:cubicBezTo>
                    <a:pt x="175" y="249"/>
                    <a:pt x="174" y="255"/>
                    <a:pt x="173" y="262"/>
                  </a:cubicBezTo>
                  <a:cubicBezTo>
                    <a:pt x="172" y="268"/>
                    <a:pt x="171" y="275"/>
                    <a:pt x="170" y="281"/>
                  </a:cubicBezTo>
                  <a:cubicBezTo>
                    <a:pt x="169" y="287"/>
                    <a:pt x="168" y="293"/>
                    <a:pt x="167" y="299"/>
                  </a:cubicBezTo>
                  <a:cubicBezTo>
                    <a:pt x="166" y="302"/>
                    <a:pt x="165" y="305"/>
                    <a:pt x="165" y="309"/>
                  </a:cubicBezTo>
                  <a:cubicBezTo>
                    <a:pt x="165" y="309"/>
                    <a:pt x="165" y="309"/>
                    <a:pt x="165" y="309"/>
                  </a:cubicBezTo>
                  <a:cubicBezTo>
                    <a:pt x="164" y="309"/>
                    <a:pt x="164" y="308"/>
                    <a:pt x="163" y="308"/>
                  </a:cubicBezTo>
                  <a:cubicBezTo>
                    <a:pt x="163" y="308"/>
                    <a:pt x="163" y="308"/>
                    <a:pt x="163" y="308"/>
                  </a:cubicBezTo>
                  <a:cubicBezTo>
                    <a:pt x="161" y="307"/>
                    <a:pt x="160" y="307"/>
                    <a:pt x="159" y="306"/>
                  </a:cubicBezTo>
                  <a:cubicBezTo>
                    <a:pt x="158" y="306"/>
                    <a:pt x="157" y="306"/>
                    <a:pt x="156" y="305"/>
                  </a:cubicBezTo>
                  <a:cubicBezTo>
                    <a:pt x="156" y="304"/>
                    <a:pt x="156" y="303"/>
                    <a:pt x="156" y="303"/>
                  </a:cubicBezTo>
                  <a:cubicBezTo>
                    <a:pt x="155" y="300"/>
                    <a:pt x="154" y="300"/>
                    <a:pt x="150" y="300"/>
                  </a:cubicBezTo>
                  <a:cubicBezTo>
                    <a:pt x="149" y="299"/>
                    <a:pt x="148" y="299"/>
                    <a:pt x="146" y="299"/>
                  </a:cubicBezTo>
                  <a:cubicBezTo>
                    <a:pt x="144" y="298"/>
                    <a:pt x="142" y="298"/>
                    <a:pt x="140" y="298"/>
                  </a:cubicBezTo>
                  <a:cubicBezTo>
                    <a:pt x="138" y="298"/>
                    <a:pt x="136" y="298"/>
                    <a:pt x="135" y="299"/>
                  </a:cubicBezTo>
                  <a:cubicBezTo>
                    <a:pt x="133" y="300"/>
                    <a:pt x="131" y="302"/>
                    <a:pt x="129" y="304"/>
                  </a:cubicBezTo>
                  <a:cubicBezTo>
                    <a:pt x="129" y="304"/>
                    <a:pt x="129" y="304"/>
                    <a:pt x="129" y="304"/>
                  </a:cubicBezTo>
                  <a:cubicBezTo>
                    <a:pt x="128" y="305"/>
                    <a:pt x="127" y="306"/>
                    <a:pt x="126" y="307"/>
                  </a:cubicBezTo>
                  <a:cubicBezTo>
                    <a:pt x="125" y="310"/>
                    <a:pt x="124" y="311"/>
                    <a:pt x="121" y="311"/>
                  </a:cubicBezTo>
                  <a:cubicBezTo>
                    <a:pt x="116" y="311"/>
                    <a:pt x="113" y="312"/>
                    <a:pt x="109" y="314"/>
                  </a:cubicBezTo>
                  <a:cubicBezTo>
                    <a:pt x="108" y="314"/>
                    <a:pt x="107" y="315"/>
                    <a:pt x="106" y="315"/>
                  </a:cubicBezTo>
                  <a:cubicBezTo>
                    <a:pt x="104" y="316"/>
                    <a:pt x="102" y="317"/>
                    <a:pt x="99" y="317"/>
                  </a:cubicBezTo>
                  <a:cubicBezTo>
                    <a:pt x="97" y="318"/>
                    <a:pt x="97" y="318"/>
                    <a:pt x="97" y="318"/>
                  </a:cubicBezTo>
                  <a:cubicBezTo>
                    <a:pt x="90" y="319"/>
                    <a:pt x="81" y="320"/>
                    <a:pt x="75" y="326"/>
                  </a:cubicBezTo>
                  <a:cubicBezTo>
                    <a:pt x="74" y="326"/>
                    <a:pt x="74" y="327"/>
                    <a:pt x="73" y="327"/>
                  </a:cubicBezTo>
                  <a:cubicBezTo>
                    <a:pt x="72" y="327"/>
                    <a:pt x="72" y="327"/>
                    <a:pt x="71" y="328"/>
                  </a:cubicBezTo>
                  <a:cubicBezTo>
                    <a:pt x="70" y="328"/>
                    <a:pt x="69" y="329"/>
                    <a:pt x="68" y="330"/>
                  </a:cubicBezTo>
                  <a:cubicBezTo>
                    <a:pt x="67" y="330"/>
                    <a:pt x="67" y="331"/>
                    <a:pt x="66" y="331"/>
                  </a:cubicBezTo>
                  <a:cubicBezTo>
                    <a:pt x="65" y="331"/>
                    <a:pt x="65" y="332"/>
                    <a:pt x="65" y="332"/>
                  </a:cubicBezTo>
                  <a:cubicBezTo>
                    <a:pt x="63" y="332"/>
                    <a:pt x="62" y="333"/>
                    <a:pt x="61" y="334"/>
                  </a:cubicBezTo>
                  <a:cubicBezTo>
                    <a:pt x="60" y="335"/>
                    <a:pt x="60" y="335"/>
                    <a:pt x="60" y="336"/>
                  </a:cubicBezTo>
                  <a:cubicBezTo>
                    <a:pt x="59" y="337"/>
                    <a:pt x="58" y="338"/>
                    <a:pt x="57" y="339"/>
                  </a:cubicBezTo>
                  <a:cubicBezTo>
                    <a:pt x="55" y="342"/>
                    <a:pt x="52" y="344"/>
                    <a:pt x="48" y="345"/>
                  </a:cubicBezTo>
                  <a:cubicBezTo>
                    <a:pt x="45" y="346"/>
                    <a:pt x="41" y="349"/>
                    <a:pt x="39" y="351"/>
                  </a:cubicBezTo>
                  <a:cubicBezTo>
                    <a:pt x="36" y="353"/>
                    <a:pt x="36" y="356"/>
                    <a:pt x="36" y="358"/>
                  </a:cubicBezTo>
                  <a:cubicBezTo>
                    <a:pt x="36" y="359"/>
                    <a:pt x="36" y="360"/>
                    <a:pt x="36" y="360"/>
                  </a:cubicBezTo>
                  <a:cubicBezTo>
                    <a:pt x="36" y="361"/>
                    <a:pt x="36" y="361"/>
                    <a:pt x="36" y="361"/>
                  </a:cubicBezTo>
                  <a:cubicBezTo>
                    <a:pt x="35" y="364"/>
                    <a:pt x="34" y="366"/>
                    <a:pt x="34" y="369"/>
                  </a:cubicBezTo>
                  <a:cubicBezTo>
                    <a:pt x="34" y="375"/>
                    <a:pt x="33" y="378"/>
                    <a:pt x="31" y="383"/>
                  </a:cubicBezTo>
                  <a:cubicBezTo>
                    <a:pt x="30" y="383"/>
                    <a:pt x="30" y="384"/>
                    <a:pt x="29" y="385"/>
                  </a:cubicBezTo>
                  <a:cubicBezTo>
                    <a:pt x="29" y="387"/>
                    <a:pt x="28" y="388"/>
                    <a:pt x="27" y="389"/>
                  </a:cubicBezTo>
                  <a:cubicBezTo>
                    <a:pt x="27" y="389"/>
                    <a:pt x="27" y="390"/>
                    <a:pt x="26" y="390"/>
                  </a:cubicBezTo>
                  <a:cubicBezTo>
                    <a:pt x="25" y="391"/>
                    <a:pt x="24" y="393"/>
                    <a:pt x="23" y="395"/>
                  </a:cubicBezTo>
                  <a:cubicBezTo>
                    <a:pt x="22" y="401"/>
                    <a:pt x="24" y="405"/>
                    <a:pt x="27" y="408"/>
                  </a:cubicBezTo>
                  <a:cubicBezTo>
                    <a:pt x="27" y="410"/>
                    <a:pt x="27" y="410"/>
                    <a:pt x="27" y="410"/>
                  </a:cubicBezTo>
                  <a:cubicBezTo>
                    <a:pt x="29" y="413"/>
                    <a:pt x="29" y="415"/>
                    <a:pt x="26" y="417"/>
                  </a:cubicBezTo>
                  <a:cubicBezTo>
                    <a:pt x="23" y="419"/>
                    <a:pt x="23" y="419"/>
                    <a:pt x="23" y="419"/>
                  </a:cubicBezTo>
                  <a:cubicBezTo>
                    <a:pt x="20" y="421"/>
                    <a:pt x="17" y="423"/>
                    <a:pt x="13" y="425"/>
                  </a:cubicBezTo>
                  <a:cubicBezTo>
                    <a:pt x="9" y="428"/>
                    <a:pt x="7" y="431"/>
                    <a:pt x="4" y="436"/>
                  </a:cubicBezTo>
                  <a:cubicBezTo>
                    <a:pt x="4" y="436"/>
                    <a:pt x="4" y="436"/>
                    <a:pt x="4" y="436"/>
                  </a:cubicBezTo>
                  <a:cubicBezTo>
                    <a:pt x="2" y="438"/>
                    <a:pt x="0" y="441"/>
                    <a:pt x="0" y="445"/>
                  </a:cubicBezTo>
                  <a:cubicBezTo>
                    <a:pt x="0" y="446"/>
                    <a:pt x="0" y="446"/>
                    <a:pt x="0" y="446"/>
                  </a:cubicBezTo>
                  <a:cubicBezTo>
                    <a:pt x="57" y="467"/>
                    <a:pt x="57" y="467"/>
                    <a:pt x="57" y="467"/>
                  </a:cubicBezTo>
                  <a:cubicBezTo>
                    <a:pt x="119" y="477"/>
                    <a:pt x="159" y="485"/>
                    <a:pt x="164" y="487"/>
                  </a:cubicBezTo>
                  <a:cubicBezTo>
                    <a:pt x="167" y="488"/>
                    <a:pt x="167" y="488"/>
                    <a:pt x="167" y="488"/>
                  </a:cubicBezTo>
                  <a:cubicBezTo>
                    <a:pt x="167" y="488"/>
                    <a:pt x="167" y="488"/>
                    <a:pt x="167" y="488"/>
                  </a:cubicBezTo>
                  <a:cubicBezTo>
                    <a:pt x="238" y="524"/>
                    <a:pt x="238" y="524"/>
                    <a:pt x="238" y="524"/>
                  </a:cubicBezTo>
                  <a:cubicBezTo>
                    <a:pt x="322" y="556"/>
                    <a:pt x="322" y="556"/>
                    <a:pt x="322" y="556"/>
                  </a:cubicBezTo>
                  <a:cubicBezTo>
                    <a:pt x="323" y="553"/>
                    <a:pt x="323" y="553"/>
                    <a:pt x="323" y="553"/>
                  </a:cubicBezTo>
                  <a:cubicBezTo>
                    <a:pt x="325" y="551"/>
                    <a:pt x="326" y="549"/>
                    <a:pt x="329" y="548"/>
                  </a:cubicBezTo>
                  <a:cubicBezTo>
                    <a:pt x="329" y="547"/>
                    <a:pt x="330" y="547"/>
                    <a:pt x="330" y="547"/>
                  </a:cubicBezTo>
                  <a:cubicBezTo>
                    <a:pt x="332" y="546"/>
                    <a:pt x="333" y="546"/>
                    <a:pt x="333" y="544"/>
                  </a:cubicBezTo>
                  <a:cubicBezTo>
                    <a:pt x="334" y="544"/>
                    <a:pt x="334" y="543"/>
                    <a:pt x="335" y="542"/>
                  </a:cubicBezTo>
                  <a:cubicBezTo>
                    <a:pt x="335" y="541"/>
                    <a:pt x="336" y="540"/>
                    <a:pt x="337" y="539"/>
                  </a:cubicBezTo>
                  <a:cubicBezTo>
                    <a:pt x="337" y="539"/>
                    <a:pt x="337" y="538"/>
                    <a:pt x="337" y="537"/>
                  </a:cubicBezTo>
                  <a:cubicBezTo>
                    <a:pt x="338" y="536"/>
                    <a:pt x="338" y="535"/>
                    <a:pt x="340" y="534"/>
                  </a:cubicBezTo>
                  <a:cubicBezTo>
                    <a:pt x="341" y="533"/>
                    <a:pt x="343" y="533"/>
                    <a:pt x="345" y="533"/>
                  </a:cubicBezTo>
                  <a:cubicBezTo>
                    <a:pt x="346" y="533"/>
                    <a:pt x="346" y="533"/>
                    <a:pt x="346" y="533"/>
                  </a:cubicBezTo>
                  <a:cubicBezTo>
                    <a:pt x="347" y="533"/>
                    <a:pt x="348" y="533"/>
                    <a:pt x="350" y="533"/>
                  </a:cubicBezTo>
                  <a:cubicBezTo>
                    <a:pt x="352" y="533"/>
                    <a:pt x="354" y="532"/>
                    <a:pt x="356" y="532"/>
                  </a:cubicBezTo>
                  <a:cubicBezTo>
                    <a:pt x="357" y="532"/>
                    <a:pt x="358" y="532"/>
                    <a:pt x="359" y="533"/>
                  </a:cubicBezTo>
                  <a:cubicBezTo>
                    <a:pt x="360" y="533"/>
                    <a:pt x="360" y="534"/>
                    <a:pt x="360" y="534"/>
                  </a:cubicBezTo>
                  <a:cubicBezTo>
                    <a:pt x="361" y="534"/>
                    <a:pt x="361" y="535"/>
                    <a:pt x="361" y="535"/>
                  </a:cubicBezTo>
                  <a:cubicBezTo>
                    <a:pt x="362" y="536"/>
                    <a:pt x="362" y="536"/>
                    <a:pt x="363" y="537"/>
                  </a:cubicBezTo>
                  <a:cubicBezTo>
                    <a:pt x="364" y="537"/>
                    <a:pt x="364" y="537"/>
                    <a:pt x="364" y="537"/>
                  </a:cubicBezTo>
                  <a:cubicBezTo>
                    <a:pt x="365" y="538"/>
                    <a:pt x="366" y="539"/>
                    <a:pt x="367" y="539"/>
                  </a:cubicBezTo>
                  <a:cubicBezTo>
                    <a:pt x="368" y="539"/>
                    <a:pt x="368" y="538"/>
                    <a:pt x="369" y="538"/>
                  </a:cubicBezTo>
                  <a:cubicBezTo>
                    <a:pt x="370" y="538"/>
                    <a:pt x="372" y="536"/>
                    <a:pt x="373" y="535"/>
                  </a:cubicBezTo>
                  <a:cubicBezTo>
                    <a:pt x="374" y="533"/>
                    <a:pt x="374" y="533"/>
                    <a:pt x="374" y="533"/>
                  </a:cubicBezTo>
                  <a:cubicBezTo>
                    <a:pt x="374" y="533"/>
                    <a:pt x="374" y="533"/>
                    <a:pt x="374" y="533"/>
                  </a:cubicBezTo>
                  <a:cubicBezTo>
                    <a:pt x="374" y="532"/>
                    <a:pt x="375" y="532"/>
                    <a:pt x="375" y="532"/>
                  </a:cubicBezTo>
                  <a:cubicBezTo>
                    <a:pt x="376" y="532"/>
                    <a:pt x="376" y="532"/>
                    <a:pt x="376" y="532"/>
                  </a:cubicBezTo>
                  <a:cubicBezTo>
                    <a:pt x="376" y="532"/>
                    <a:pt x="377" y="532"/>
                    <a:pt x="377" y="532"/>
                  </a:cubicBezTo>
                  <a:cubicBezTo>
                    <a:pt x="379" y="534"/>
                    <a:pt x="379" y="534"/>
                    <a:pt x="379" y="534"/>
                  </a:cubicBezTo>
                  <a:cubicBezTo>
                    <a:pt x="380" y="533"/>
                    <a:pt x="380" y="533"/>
                    <a:pt x="380" y="533"/>
                  </a:cubicBezTo>
                  <a:cubicBezTo>
                    <a:pt x="381" y="533"/>
                    <a:pt x="381" y="532"/>
                    <a:pt x="381" y="531"/>
                  </a:cubicBezTo>
                  <a:cubicBezTo>
                    <a:pt x="382" y="531"/>
                    <a:pt x="382" y="530"/>
                    <a:pt x="382" y="530"/>
                  </a:cubicBezTo>
                  <a:cubicBezTo>
                    <a:pt x="384" y="529"/>
                    <a:pt x="385" y="528"/>
                    <a:pt x="387" y="527"/>
                  </a:cubicBezTo>
                  <a:cubicBezTo>
                    <a:pt x="388" y="527"/>
                    <a:pt x="389" y="526"/>
                    <a:pt x="390" y="526"/>
                  </a:cubicBezTo>
                  <a:cubicBezTo>
                    <a:pt x="390" y="526"/>
                    <a:pt x="390" y="526"/>
                    <a:pt x="390" y="526"/>
                  </a:cubicBezTo>
                  <a:cubicBezTo>
                    <a:pt x="391" y="527"/>
                    <a:pt x="392" y="527"/>
                    <a:pt x="392" y="529"/>
                  </a:cubicBezTo>
                  <a:cubicBezTo>
                    <a:pt x="392" y="530"/>
                    <a:pt x="393" y="532"/>
                    <a:pt x="395" y="532"/>
                  </a:cubicBezTo>
                  <a:cubicBezTo>
                    <a:pt x="395" y="532"/>
                    <a:pt x="395" y="532"/>
                    <a:pt x="395" y="532"/>
                  </a:cubicBezTo>
                  <a:cubicBezTo>
                    <a:pt x="395" y="532"/>
                    <a:pt x="395" y="532"/>
                    <a:pt x="395" y="532"/>
                  </a:cubicBezTo>
                  <a:cubicBezTo>
                    <a:pt x="396" y="531"/>
                    <a:pt x="397" y="531"/>
                    <a:pt x="398" y="529"/>
                  </a:cubicBezTo>
                  <a:cubicBezTo>
                    <a:pt x="399" y="528"/>
                    <a:pt x="400" y="527"/>
                    <a:pt x="401" y="527"/>
                  </a:cubicBezTo>
                  <a:cubicBezTo>
                    <a:pt x="403" y="526"/>
                    <a:pt x="403" y="525"/>
                    <a:pt x="404" y="523"/>
                  </a:cubicBezTo>
                  <a:cubicBezTo>
                    <a:pt x="404" y="522"/>
                    <a:pt x="404" y="522"/>
                    <a:pt x="404" y="522"/>
                  </a:cubicBezTo>
                  <a:cubicBezTo>
                    <a:pt x="404" y="521"/>
                    <a:pt x="405" y="520"/>
                    <a:pt x="405" y="519"/>
                  </a:cubicBezTo>
                  <a:cubicBezTo>
                    <a:pt x="406" y="515"/>
                    <a:pt x="407" y="512"/>
                    <a:pt x="411" y="512"/>
                  </a:cubicBezTo>
                  <a:cubicBezTo>
                    <a:pt x="413" y="511"/>
                    <a:pt x="413" y="511"/>
                    <a:pt x="413" y="511"/>
                  </a:cubicBezTo>
                  <a:cubicBezTo>
                    <a:pt x="415" y="512"/>
                    <a:pt x="415" y="512"/>
                    <a:pt x="415" y="512"/>
                  </a:cubicBezTo>
                  <a:cubicBezTo>
                    <a:pt x="414" y="512"/>
                    <a:pt x="413" y="513"/>
                    <a:pt x="413" y="513"/>
                  </a:cubicBezTo>
                  <a:cubicBezTo>
                    <a:pt x="414" y="513"/>
                    <a:pt x="415" y="513"/>
                    <a:pt x="415" y="513"/>
                  </a:cubicBezTo>
                  <a:cubicBezTo>
                    <a:pt x="416" y="514"/>
                    <a:pt x="416" y="514"/>
                    <a:pt x="416" y="514"/>
                  </a:cubicBezTo>
                  <a:cubicBezTo>
                    <a:pt x="417" y="514"/>
                    <a:pt x="417" y="514"/>
                    <a:pt x="417" y="514"/>
                  </a:cubicBezTo>
                  <a:cubicBezTo>
                    <a:pt x="418" y="513"/>
                    <a:pt x="419" y="513"/>
                    <a:pt x="420" y="512"/>
                  </a:cubicBezTo>
                  <a:cubicBezTo>
                    <a:pt x="421" y="511"/>
                    <a:pt x="422" y="510"/>
                    <a:pt x="423" y="510"/>
                  </a:cubicBezTo>
                  <a:cubicBezTo>
                    <a:pt x="424" y="510"/>
                    <a:pt x="424" y="510"/>
                    <a:pt x="424" y="510"/>
                  </a:cubicBezTo>
                  <a:cubicBezTo>
                    <a:pt x="425" y="510"/>
                    <a:pt x="425" y="510"/>
                    <a:pt x="426" y="510"/>
                  </a:cubicBezTo>
                  <a:cubicBezTo>
                    <a:pt x="426" y="510"/>
                    <a:pt x="427" y="510"/>
                    <a:pt x="427" y="510"/>
                  </a:cubicBezTo>
                  <a:cubicBezTo>
                    <a:pt x="427" y="510"/>
                    <a:pt x="428" y="510"/>
                    <a:pt x="428" y="510"/>
                  </a:cubicBezTo>
                  <a:cubicBezTo>
                    <a:pt x="428" y="509"/>
                    <a:pt x="429" y="509"/>
                    <a:pt x="429" y="509"/>
                  </a:cubicBezTo>
                  <a:cubicBezTo>
                    <a:pt x="430" y="509"/>
                    <a:pt x="431" y="508"/>
                    <a:pt x="432" y="508"/>
                  </a:cubicBezTo>
                  <a:cubicBezTo>
                    <a:pt x="433" y="508"/>
                    <a:pt x="433" y="508"/>
                    <a:pt x="434" y="508"/>
                  </a:cubicBezTo>
                  <a:cubicBezTo>
                    <a:pt x="435" y="509"/>
                    <a:pt x="436" y="509"/>
                    <a:pt x="436" y="509"/>
                  </a:cubicBezTo>
                  <a:cubicBezTo>
                    <a:pt x="437" y="509"/>
                    <a:pt x="439" y="508"/>
                    <a:pt x="440" y="507"/>
                  </a:cubicBezTo>
                  <a:cubicBezTo>
                    <a:pt x="441" y="505"/>
                    <a:pt x="441" y="502"/>
                    <a:pt x="440" y="498"/>
                  </a:cubicBezTo>
                  <a:cubicBezTo>
                    <a:pt x="441" y="497"/>
                    <a:pt x="442" y="497"/>
                    <a:pt x="443" y="497"/>
                  </a:cubicBezTo>
                  <a:cubicBezTo>
                    <a:pt x="445" y="496"/>
                    <a:pt x="446" y="496"/>
                    <a:pt x="447" y="493"/>
                  </a:cubicBezTo>
                  <a:cubicBezTo>
                    <a:pt x="447" y="491"/>
                    <a:pt x="446" y="490"/>
                    <a:pt x="446" y="488"/>
                  </a:cubicBezTo>
                  <a:cubicBezTo>
                    <a:pt x="445" y="487"/>
                    <a:pt x="444" y="485"/>
                    <a:pt x="445" y="483"/>
                  </a:cubicBezTo>
                  <a:cubicBezTo>
                    <a:pt x="446" y="482"/>
                    <a:pt x="447" y="481"/>
                    <a:pt x="449" y="481"/>
                  </a:cubicBezTo>
                  <a:cubicBezTo>
                    <a:pt x="450" y="480"/>
                    <a:pt x="451" y="480"/>
                    <a:pt x="452" y="479"/>
                  </a:cubicBezTo>
                  <a:cubicBezTo>
                    <a:pt x="453" y="478"/>
                    <a:pt x="453" y="478"/>
                    <a:pt x="454" y="477"/>
                  </a:cubicBezTo>
                  <a:cubicBezTo>
                    <a:pt x="454" y="477"/>
                    <a:pt x="455" y="476"/>
                    <a:pt x="455" y="476"/>
                  </a:cubicBezTo>
                  <a:cubicBezTo>
                    <a:pt x="456" y="475"/>
                    <a:pt x="457" y="474"/>
                    <a:pt x="458" y="474"/>
                  </a:cubicBezTo>
                  <a:cubicBezTo>
                    <a:pt x="458" y="474"/>
                    <a:pt x="459" y="474"/>
                    <a:pt x="459" y="474"/>
                  </a:cubicBezTo>
                  <a:cubicBezTo>
                    <a:pt x="461" y="473"/>
                    <a:pt x="462" y="473"/>
                    <a:pt x="462" y="470"/>
                  </a:cubicBezTo>
                  <a:cubicBezTo>
                    <a:pt x="462" y="470"/>
                    <a:pt x="462" y="469"/>
                    <a:pt x="462" y="469"/>
                  </a:cubicBezTo>
                  <a:cubicBezTo>
                    <a:pt x="462" y="467"/>
                    <a:pt x="462" y="466"/>
                    <a:pt x="464" y="464"/>
                  </a:cubicBezTo>
                  <a:cubicBezTo>
                    <a:pt x="466" y="464"/>
                    <a:pt x="468" y="463"/>
                    <a:pt x="470" y="463"/>
                  </a:cubicBezTo>
                  <a:cubicBezTo>
                    <a:pt x="471" y="463"/>
                    <a:pt x="471" y="463"/>
                    <a:pt x="471" y="463"/>
                  </a:cubicBezTo>
                  <a:cubicBezTo>
                    <a:pt x="472" y="463"/>
                    <a:pt x="473" y="463"/>
                    <a:pt x="474" y="463"/>
                  </a:cubicBezTo>
                  <a:cubicBezTo>
                    <a:pt x="476" y="463"/>
                    <a:pt x="477" y="463"/>
                    <a:pt x="479" y="463"/>
                  </a:cubicBezTo>
                  <a:cubicBezTo>
                    <a:pt x="480" y="463"/>
                    <a:pt x="482" y="463"/>
                    <a:pt x="483" y="463"/>
                  </a:cubicBezTo>
                  <a:cubicBezTo>
                    <a:pt x="485" y="463"/>
                    <a:pt x="485" y="463"/>
                    <a:pt x="485" y="463"/>
                  </a:cubicBezTo>
                  <a:cubicBezTo>
                    <a:pt x="486" y="463"/>
                    <a:pt x="487" y="463"/>
                    <a:pt x="489" y="463"/>
                  </a:cubicBezTo>
                  <a:cubicBezTo>
                    <a:pt x="494" y="463"/>
                    <a:pt x="500" y="464"/>
                    <a:pt x="504" y="469"/>
                  </a:cubicBezTo>
                  <a:cubicBezTo>
                    <a:pt x="505" y="470"/>
                    <a:pt x="506" y="471"/>
                    <a:pt x="507" y="472"/>
                  </a:cubicBezTo>
                  <a:cubicBezTo>
                    <a:pt x="508" y="474"/>
                    <a:pt x="510" y="475"/>
                    <a:pt x="511" y="477"/>
                  </a:cubicBezTo>
                  <a:cubicBezTo>
                    <a:pt x="511" y="478"/>
                    <a:pt x="511" y="478"/>
                    <a:pt x="511" y="478"/>
                  </a:cubicBezTo>
                  <a:cubicBezTo>
                    <a:pt x="512" y="478"/>
                    <a:pt x="512" y="478"/>
                    <a:pt x="512" y="478"/>
                  </a:cubicBezTo>
                  <a:cubicBezTo>
                    <a:pt x="514" y="479"/>
                    <a:pt x="516" y="480"/>
                    <a:pt x="516" y="480"/>
                  </a:cubicBezTo>
                  <a:cubicBezTo>
                    <a:pt x="517" y="481"/>
                    <a:pt x="518" y="482"/>
                    <a:pt x="518" y="483"/>
                  </a:cubicBezTo>
                  <a:cubicBezTo>
                    <a:pt x="518" y="484"/>
                    <a:pt x="519" y="485"/>
                    <a:pt x="519" y="486"/>
                  </a:cubicBezTo>
                  <a:cubicBezTo>
                    <a:pt x="520" y="487"/>
                    <a:pt x="521" y="487"/>
                    <a:pt x="522" y="488"/>
                  </a:cubicBezTo>
                  <a:cubicBezTo>
                    <a:pt x="523" y="488"/>
                    <a:pt x="524" y="489"/>
                    <a:pt x="525" y="489"/>
                  </a:cubicBezTo>
                  <a:cubicBezTo>
                    <a:pt x="526" y="491"/>
                    <a:pt x="527" y="492"/>
                    <a:pt x="528" y="494"/>
                  </a:cubicBezTo>
                  <a:cubicBezTo>
                    <a:pt x="529" y="494"/>
                    <a:pt x="529" y="495"/>
                    <a:pt x="530" y="496"/>
                  </a:cubicBezTo>
                  <a:cubicBezTo>
                    <a:pt x="531" y="498"/>
                    <a:pt x="533" y="499"/>
                    <a:pt x="536" y="500"/>
                  </a:cubicBezTo>
                  <a:cubicBezTo>
                    <a:pt x="536" y="500"/>
                    <a:pt x="536" y="500"/>
                    <a:pt x="537" y="500"/>
                  </a:cubicBezTo>
                  <a:cubicBezTo>
                    <a:pt x="539" y="500"/>
                    <a:pt x="541" y="499"/>
                    <a:pt x="542" y="497"/>
                  </a:cubicBezTo>
                  <a:cubicBezTo>
                    <a:pt x="543" y="497"/>
                    <a:pt x="543" y="496"/>
                    <a:pt x="544" y="496"/>
                  </a:cubicBezTo>
                  <a:cubicBezTo>
                    <a:pt x="545" y="495"/>
                    <a:pt x="546" y="493"/>
                    <a:pt x="549" y="493"/>
                  </a:cubicBezTo>
                  <a:cubicBezTo>
                    <a:pt x="549" y="493"/>
                    <a:pt x="549" y="493"/>
                    <a:pt x="549" y="493"/>
                  </a:cubicBezTo>
                  <a:cubicBezTo>
                    <a:pt x="552" y="494"/>
                    <a:pt x="553" y="495"/>
                    <a:pt x="554" y="497"/>
                  </a:cubicBezTo>
                  <a:cubicBezTo>
                    <a:pt x="555" y="498"/>
                    <a:pt x="555" y="498"/>
                    <a:pt x="555" y="498"/>
                  </a:cubicBezTo>
                  <a:cubicBezTo>
                    <a:pt x="690" y="495"/>
                    <a:pt x="690" y="495"/>
                    <a:pt x="690" y="495"/>
                  </a:cubicBezTo>
                  <a:cubicBezTo>
                    <a:pt x="690" y="495"/>
                    <a:pt x="690" y="495"/>
                    <a:pt x="690" y="495"/>
                  </a:cubicBezTo>
                  <a:cubicBezTo>
                    <a:pt x="692" y="493"/>
                    <a:pt x="694" y="491"/>
                    <a:pt x="694" y="489"/>
                  </a:cubicBezTo>
                  <a:cubicBezTo>
                    <a:pt x="694" y="488"/>
                    <a:pt x="694" y="486"/>
                    <a:pt x="694" y="485"/>
                  </a:cubicBezTo>
                  <a:cubicBezTo>
                    <a:pt x="694" y="484"/>
                    <a:pt x="694" y="482"/>
                    <a:pt x="695" y="481"/>
                  </a:cubicBezTo>
                  <a:cubicBezTo>
                    <a:pt x="695" y="480"/>
                    <a:pt x="695" y="480"/>
                    <a:pt x="695" y="479"/>
                  </a:cubicBezTo>
                  <a:cubicBezTo>
                    <a:pt x="695" y="477"/>
                    <a:pt x="696" y="476"/>
                    <a:pt x="696" y="474"/>
                  </a:cubicBezTo>
                  <a:cubicBezTo>
                    <a:pt x="698" y="472"/>
                    <a:pt x="698" y="471"/>
                    <a:pt x="698" y="468"/>
                  </a:cubicBezTo>
                  <a:cubicBezTo>
                    <a:pt x="698" y="468"/>
                    <a:pt x="698" y="467"/>
                    <a:pt x="698" y="467"/>
                  </a:cubicBezTo>
                  <a:cubicBezTo>
                    <a:pt x="698" y="466"/>
                    <a:pt x="698" y="465"/>
                    <a:pt x="698" y="464"/>
                  </a:cubicBezTo>
                  <a:cubicBezTo>
                    <a:pt x="698" y="464"/>
                    <a:pt x="698" y="463"/>
                    <a:pt x="699" y="463"/>
                  </a:cubicBezTo>
                  <a:cubicBezTo>
                    <a:pt x="699" y="462"/>
                    <a:pt x="699" y="461"/>
                    <a:pt x="699" y="461"/>
                  </a:cubicBezTo>
                  <a:cubicBezTo>
                    <a:pt x="699" y="460"/>
                    <a:pt x="698" y="459"/>
                    <a:pt x="698" y="459"/>
                  </a:cubicBezTo>
                  <a:cubicBezTo>
                    <a:pt x="698" y="458"/>
                    <a:pt x="697" y="458"/>
                    <a:pt x="697" y="457"/>
                  </a:cubicBezTo>
                  <a:cubicBezTo>
                    <a:pt x="697" y="456"/>
                    <a:pt x="697" y="455"/>
                    <a:pt x="697" y="454"/>
                  </a:cubicBezTo>
                  <a:cubicBezTo>
                    <a:pt x="697" y="453"/>
                    <a:pt x="697" y="453"/>
                    <a:pt x="697" y="453"/>
                  </a:cubicBezTo>
                  <a:cubicBezTo>
                    <a:pt x="697" y="450"/>
                    <a:pt x="699" y="448"/>
                    <a:pt x="700" y="446"/>
                  </a:cubicBezTo>
                  <a:cubicBezTo>
                    <a:pt x="701" y="445"/>
                    <a:pt x="703" y="443"/>
                    <a:pt x="703" y="441"/>
                  </a:cubicBezTo>
                  <a:cubicBezTo>
                    <a:pt x="704" y="440"/>
                    <a:pt x="704" y="439"/>
                    <a:pt x="704" y="438"/>
                  </a:cubicBezTo>
                  <a:cubicBezTo>
                    <a:pt x="704" y="437"/>
                    <a:pt x="704" y="436"/>
                    <a:pt x="704" y="435"/>
                  </a:cubicBezTo>
                  <a:cubicBezTo>
                    <a:pt x="705" y="433"/>
                    <a:pt x="706" y="430"/>
                    <a:pt x="707" y="428"/>
                  </a:cubicBezTo>
                  <a:cubicBezTo>
                    <a:pt x="707" y="427"/>
                    <a:pt x="707" y="427"/>
                    <a:pt x="707" y="427"/>
                  </a:cubicBezTo>
                  <a:cubicBezTo>
                    <a:pt x="707" y="427"/>
                    <a:pt x="707" y="427"/>
                    <a:pt x="707" y="427"/>
                  </a:cubicBezTo>
                  <a:cubicBezTo>
                    <a:pt x="706" y="424"/>
                    <a:pt x="705" y="423"/>
                    <a:pt x="704" y="421"/>
                  </a:cubicBezTo>
                  <a:cubicBezTo>
                    <a:pt x="703" y="420"/>
                    <a:pt x="702" y="418"/>
                    <a:pt x="701" y="417"/>
                  </a:cubicBezTo>
                  <a:cubicBezTo>
                    <a:pt x="699" y="416"/>
                    <a:pt x="697" y="414"/>
                    <a:pt x="696" y="412"/>
                  </a:cubicBezTo>
                  <a:cubicBezTo>
                    <a:pt x="696" y="411"/>
                    <a:pt x="696" y="411"/>
                    <a:pt x="696" y="410"/>
                  </a:cubicBezTo>
                  <a:cubicBezTo>
                    <a:pt x="696" y="409"/>
                    <a:pt x="696" y="409"/>
                    <a:pt x="696" y="409"/>
                  </a:cubicBezTo>
                  <a:cubicBezTo>
                    <a:pt x="696" y="406"/>
                    <a:pt x="696" y="406"/>
                    <a:pt x="696" y="406"/>
                  </a:cubicBezTo>
                  <a:cubicBezTo>
                    <a:pt x="694" y="407"/>
                    <a:pt x="694" y="407"/>
                    <a:pt x="694" y="407"/>
                  </a:cubicBezTo>
                  <a:cubicBezTo>
                    <a:pt x="694" y="407"/>
                    <a:pt x="694" y="406"/>
                    <a:pt x="694" y="406"/>
                  </a:cubicBezTo>
                  <a:cubicBezTo>
                    <a:pt x="693" y="405"/>
                    <a:pt x="694" y="401"/>
                    <a:pt x="694" y="399"/>
                  </a:cubicBezTo>
                  <a:cubicBezTo>
                    <a:pt x="696" y="393"/>
                    <a:pt x="700" y="386"/>
                    <a:pt x="703" y="379"/>
                  </a:cubicBezTo>
                  <a:cubicBezTo>
                    <a:pt x="705" y="377"/>
                    <a:pt x="706" y="374"/>
                    <a:pt x="707" y="372"/>
                  </a:cubicBezTo>
                  <a:cubicBezTo>
                    <a:pt x="714" y="357"/>
                    <a:pt x="721" y="342"/>
                    <a:pt x="728" y="328"/>
                  </a:cubicBezTo>
                  <a:cubicBezTo>
                    <a:pt x="731" y="321"/>
                    <a:pt x="731" y="321"/>
                    <a:pt x="731" y="321"/>
                  </a:cubicBezTo>
                  <a:cubicBezTo>
                    <a:pt x="739" y="303"/>
                    <a:pt x="748" y="284"/>
                    <a:pt x="757" y="264"/>
                  </a:cubicBezTo>
                  <a:cubicBezTo>
                    <a:pt x="765" y="249"/>
                    <a:pt x="772" y="233"/>
                    <a:pt x="779" y="218"/>
                  </a:cubicBezTo>
                  <a:cubicBezTo>
                    <a:pt x="788" y="199"/>
                    <a:pt x="788" y="199"/>
                    <a:pt x="788" y="199"/>
                  </a:cubicBezTo>
                  <a:lnTo>
                    <a:pt x="787" y="198"/>
                  </a:lnTo>
                  <a:close/>
                </a:path>
              </a:pathLst>
            </a:custGeom>
            <a:grp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69" name="Freeform 18">
              <a:extLst>
                <a:ext uri="{FF2B5EF4-FFF2-40B4-BE49-F238E27FC236}">
                  <a16:creationId xmlns:a16="http://schemas.microsoft.com/office/drawing/2014/main" id="{B75E7CDD-1FC6-4DC0-AA01-D0EF03BD417D}"/>
                </a:ext>
              </a:extLst>
            </p:cNvPr>
            <p:cNvSpPr>
              <a:spLocks/>
            </p:cNvSpPr>
            <p:nvPr/>
          </p:nvSpPr>
          <p:spPr bwMode="auto">
            <a:xfrm>
              <a:off x="3004" y="1955"/>
              <a:ext cx="791" cy="791"/>
            </a:xfrm>
            <a:custGeom>
              <a:avLst/>
              <a:gdLst>
                <a:gd name="T0" fmla="*/ 317 w 324"/>
                <a:gd name="T1" fmla="*/ 88 h 324"/>
                <a:gd name="T2" fmla="*/ 315 w 324"/>
                <a:gd name="T3" fmla="*/ 51 h 324"/>
                <a:gd name="T4" fmla="*/ 316 w 324"/>
                <a:gd name="T5" fmla="*/ 34 h 324"/>
                <a:gd name="T6" fmla="*/ 300 w 324"/>
                <a:gd name="T7" fmla="*/ 27 h 324"/>
                <a:gd name="T8" fmla="*/ 279 w 324"/>
                <a:gd name="T9" fmla="*/ 35 h 324"/>
                <a:gd name="T10" fmla="*/ 258 w 324"/>
                <a:gd name="T11" fmla="*/ 42 h 324"/>
                <a:gd name="T12" fmla="*/ 247 w 324"/>
                <a:gd name="T13" fmla="*/ 37 h 324"/>
                <a:gd name="T14" fmla="*/ 242 w 324"/>
                <a:gd name="T15" fmla="*/ 45 h 324"/>
                <a:gd name="T16" fmla="*/ 219 w 324"/>
                <a:gd name="T17" fmla="*/ 38 h 324"/>
                <a:gd name="T18" fmla="*/ 205 w 324"/>
                <a:gd name="T19" fmla="*/ 41 h 324"/>
                <a:gd name="T20" fmla="*/ 201 w 324"/>
                <a:gd name="T21" fmla="*/ 37 h 324"/>
                <a:gd name="T22" fmla="*/ 176 w 324"/>
                <a:gd name="T23" fmla="*/ 34 h 324"/>
                <a:gd name="T24" fmla="*/ 154 w 324"/>
                <a:gd name="T25" fmla="*/ 33 h 324"/>
                <a:gd name="T26" fmla="*/ 138 w 324"/>
                <a:gd name="T27" fmla="*/ 8 h 324"/>
                <a:gd name="T28" fmla="*/ 133 w 324"/>
                <a:gd name="T29" fmla="*/ 7 h 324"/>
                <a:gd name="T30" fmla="*/ 124 w 324"/>
                <a:gd name="T31" fmla="*/ 25 h 324"/>
                <a:gd name="T32" fmla="*/ 117 w 324"/>
                <a:gd name="T33" fmla="*/ 48 h 324"/>
                <a:gd name="T34" fmla="*/ 107 w 324"/>
                <a:gd name="T35" fmla="*/ 68 h 324"/>
                <a:gd name="T36" fmla="*/ 101 w 324"/>
                <a:gd name="T37" fmla="*/ 92 h 324"/>
                <a:gd name="T38" fmla="*/ 86 w 324"/>
                <a:gd name="T39" fmla="*/ 121 h 324"/>
                <a:gd name="T40" fmla="*/ 69 w 324"/>
                <a:gd name="T41" fmla="*/ 135 h 324"/>
                <a:gd name="T42" fmla="*/ 50 w 324"/>
                <a:gd name="T43" fmla="*/ 158 h 324"/>
                <a:gd name="T44" fmla="*/ 27 w 324"/>
                <a:gd name="T45" fmla="*/ 184 h 324"/>
                <a:gd name="T46" fmla="*/ 5 w 324"/>
                <a:gd name="T47" fmla="*/ 213 h 324"/>
                <a:gd name="T48" fmla="*/ 4 w 324"/>
                <a:gd name="T49" fmla="*/ 245 h 324"/>
                <a:gd name="T50" fmla="*/ 9 w 324"/>
                <a:gd name="T51" fmla="*/ 265 h 324"/>
                <a:gd name="T52" fmla="*/ 16 w 324"/>
                <a:gd name="T53" fmla="*/ 278 h 324"/>
                <a:gd name="T54" fmla="*/ 36 w 324"/>
                <a:gd name="T55" fmla="*/ 288 h 324"/>
                <a:gd name="T56" fmla="*/ 43 w 324"/>
                <a:gd name="T57" fmla="*/ 292 h 324"/>
                <a:gd name="T58" fmla="*/ 66 w 324"/>
                <a:gd name="T59" fmla="*/ 305 h 324"/>
                <a:gd name="T60" fmla="*/ 77 w 324"/>
                <a:gd name="T61" fmla="*/ 308 h 324"/>
                <a:gd name="T62" fmla="*/ 84 w 324"/>
                <a:gd name="T63" fmla="*/ 312 h 324"/>
                <a:gd name="T64" fmla="*/ 97 w 324"/>
                <a:gd name="T65" fmla="*/ 322 h 324"/>
                <a:gd name="T66" fmla="*/ 111 w 324"/>
                <a:gd name="T67" fmla="*/ 310 h 324"/>
                <a:gd name="T68" fmla="*/ 123 w 324"/>
                <a:gd name="T69" fmla="*/ 294 h 324"/>
                <a:gd name="T70" fmla="*/ 153 w 324"/>
                <a:gd name="T71" fmla="*/ 282 h 324"/>
                <a:gd name="T72" fmla="*/ 168 w 324"/>
                <a:gd name="T73" fmla="*/ 284 h 324"/>
                <a:gd name="T74" fmla="*/ 182 w 324"/>
                <a:gd name="T75" fmla="*/ 273 h 324"/>
                <a:gd name="T76" fmla="*/ 196 w 324"/>
                <a:gd name="T77" fmla="*/ 273 h 324"/>
                <a:gd name="T78" fmla="*/ 218 w 324"/>
                <a:gd name="T79" fmla="*/ 274 h 324"/>
                <a:gd name="T80" fmla="*/ 246 w 324"/>
                <a:gd name="T81" fmla="*/ 270 h 324"/>
                <a:gd name="T82" fmla="*/ 258 w 324"/>
                <a:gd name="T83" fmla="*/ 247 h 324"/>
                <a:gd name="T84" fmla="*/ 262 w 324"/>
                <a:gd name="T85" fmla="*/ 217 h 324"/>
                <a:gd name="T86" fmla="*/ 257 w 324"/>
                <a:gd name="T87" fmla="*/ 181 h 324"/>
                <a:gd name="T88" fmla="*/ 220 w 324"/>
                <a:gd name="T89" fmla="*/ 169 h 324"/>
                <a:gd name="T90" fmla="*/ 231 w 324"/>
                <a:gd name="T91" fmla="*/ 144 h 324"/>
                <a:gd name="T92" fmla="*/ 259 w 324"/>
                <a:gd name="T93" fmla="*/ 167 h 324"/>
                <a:gd name="T94" fmla="*/ 269 w 324"/>
                <a:gd name="T95" fmla="*/ 165 h 324"/>
                <a:gd name="T96" fmla="*/ 282 w 324"/>
                <a:gd name="T97" fmla="*/ 156 h 324"/>
                <a:gd name="T98" fmla="*/ 279 w 324"/>
                <a:gd name="T99" fmla="*/ 141 h 324"/>
                <a:gd name="T100" fmla="*/ 285 w 324"/>
                <a:gd name="T101" fmla="*/ 123 h 324"/>
                <a:gd name="T102" fmla="*/ 293 w 324"/>
                <a:gd name="T103" fmla="*/ 126 h 324"/>
                <a:gd name="T104" fmla="*/ 302 w 324"/>
                <a:gd name="T105" fmla="*/ 113 h 324"/>
                <a:gd name="T106" fmla="*/ 318 w 324"/>
                <a:gd name="T107" fmla="*/ 11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324">
                  <a:moveTo>
                    <a:pt x="323" y="104"/>
                  </a:moveTo>
                  <a:cubicBezTo>
                    <a:pt x="323" y="103"/>
                    <a:pt x="323" y="102"/>
                    <a:pt x="323" y="102"/>
                  </a:cubicBezTo>
                  <a:cubicBezTo>
                    <a:pt x="323" y="101"/>
                    <a:pt x="323" y="100"/>
                    <a:pt x="323" y="99"/>
                  </a:cubicBezTo>
                  <a:cubicBezTo>
                    <a:pt x="323" y="97"/>
                    <a:pt x="323" y="94"/>
                    <a:pt x="321" y="93"/>
                  </a:cubicBezTo>
                  <a:cubicBezTo>
                    <a:pt x="320" y="91"/>
                    <a:pt x="318" y="90"/>
                    <a:pt x="317" y="88"/>
                  </a:cubicBezTo>
                  <a:cubicBezTo>
                    <a:pt x="315" y="86"/>
                    <a:pt x="314" y="84"/>
                    <a:pt x="313" y="82"/>
                  </a:cubicBezTo>
                  <a:cubicBezTo>
                    <a:pt x="313" y="81"/>
                    <a:pt x="312" y="80"/>
                    <a:pt x="312" y="79"/>
                  </a:cubicBezTo>
                  <a:cubicBezTo>
                    <a:pt x="311" y="76"/>
                    <a:pt x="309" y="73"/>
                    <a:pt x="309" y="69"/>
                  </a:cubicBezTo>
                  <a:cubicBezTo>
                    <a:pt x="309" y="64"/>
                    <a:pt x="310" y="61"/>
                    <a:pt x="312" y="57"/>
                  </a:cubicBezTo>
                  <a:cubicBezTo>
                    <a:pt x="313" y="55"/>
                    <a:pt x="313" y="53"/>
                    <a:pt x="315" y="51"/>
                  </a:cubicBezTo>
                  <a:cubicBezTo>
                    <a:pt x="315" y="51"/>
                    <a:pt x="315" y="50"/>
                    <a:pt x="316" y="50"/>
                  </a:cubicBezTo>
                  <a:cubicBezTo>
                    <a:pt x="317" y="49"/>
                    <a:pt x="317" y="48"/>
                    <a:pt x="318" y="47"/>
                  </a:cubicBezTo>
                  <a:cubicBezTo>
                    <a:pt x="318" y="45"/>
                    <a:pt x="318" y="44"/>
                    <a:pt x="317" y="42"/>
                  </a:cubicBezTo>
                  <a:cubicBezTo>
                    <a:pt x="316" y="41"/>
                    <a:pt x="315" y="39"/>
                    <a:pt x="315" y="37"/>
                  </a:cubicBezTo>
                  <a:cubicBezTo>
                    <a:pt x="315" y="36"/>
                    <a:pt x="316" y="35"/>
                    <a:pt x="316" y="34"/>
                  </a:cubicBezTo>
                  <a:cubicBezTo>
                    <a:pt x="317" y="32"/>
                    <a:pt x="318" y="30"/>
                    <a:pt x="316" y="27"/>
                  </a:cubicBezTo>
                  <a:cubicBezTo>
                    <a:pt x="316" y="26"/>
                    <a:pt x="314" y="25"/>
                    <a:pt x="311" y="25"/>
                  </a:cubicBezTo>
                  <a:cubicBezTo>
                    <a:pt x="311" y="25"/>
                    <a:pt x="310" y="25"/>
                    <a:pt x="310" y="25"/>
                  </a:cubicBezTo>
                  <a:cubicBezTo>
                    <a:pt x="307" y="25"/>
                    <a:pt x="305" y="26"/>
                    <a:pt x="302" y="27"/>
                  </a:cubicBezTo>
                  <a:cubicBezTo>
                    <a:pt x="300" y="27"/>
                    <a:pt x="300" y="27"/>
                    <a:pt x="300" y="27"/>
                  </a:cubicBezTo>
                  <a:cubicBezTo>
                    <a:pt x="297" y="28"/>
                    <a:pt x="295" y="30"/>
                    <a:pt x="293" y="31"/>
                  </a:cubicBezTo>
                  <a:cubicBezTo>
                    <a:pt x="292" y="33"/>
                    <a:pt x="290" y="34"/>
                    <a:pt x="289" y="35"/>
                  </a:cubicBezTo>
                  <a:cubicBezTo>
                    <a:pt x="287" y="35"/>
                    <a:pt x="286" y="36"/>
                    <a:pt x="284" y="36"/>
                  </a:cubicBezTo>
                  <a:cubicBezTo>
                    <a:pt x="283" y="36"/>
                    <a:pt x="282" y="36"/>
                    <a:pt x="281" y="36"/>
                  </a:cubicBezTo>
                  <a:cubicBezTo>
                    <a:pt x="281" y="35"/>
                    <a:pt x="280" y="35"/>
                    <a:pt x="279" y="35"/>
                  </a:cubicBezTo>
                  <a:cubicBezTo>
                    <a:pt x="278" y="35"/>
                    <a:pt x="277" y="36"/>
                    <a:pt x="276" y="36"/>
                  </a:cubicBezTo>
                  <a:cubicBezTo>
                    <a:pt x="273" y="37"/>
                    <a:pt x="268" y="38"/>
                    <a:pt x="264" y="40"/>
                  </a:cubicBezTo>
                  <a:cubicBezTo>
                    <a:pt x="264" y="40"/>
                    <a:pt x="263" y="40"/>
                    <a:pt x="263" y="41"/>
                  </a:cubicBezTo>
                  <a:cubicBezTo>
                    <a:pt x="262" y="41"/>
                    <a:pt x="260" y="42"/>
                    <a:pt x="259" y="42"/>
                  </a:cubicBezTo>
                  <a:cubicBezTo>
                    <a:pt x="259" y="42"/>
                    <a:pt x="258" y="42"/>
                    <a:pt x="258" y="42"/>
                  </a:cubicBezTo>
                  <a:cubicBezTo>
                    <a:pt x="257" y="42"/>
                    <a:pt x="255" y="40"/>
                    <a:pt x="254" y="39"/>
                  </a:cubicBezTo>
                  <a:cubicBezTo>
                    <a:pt x="254" y="38"/>
                    <a:pt x="253" y="38"/>
                    <a:pt x="253" y="38"/>
                  </a:cubicBezTo>
                  <a:cubicBezTo>
                    <a:pt x="252" y="36"/>
                    <a:pt x="250" y="35"/>
                    <a:pt x="250" y="35"/>
                  </a:cubicBezTo>
                  <a:cubicBezTo>
                    <a:pt x="246" y="34"/>
                    <a:pt x="246" y="34"/>
                    <a:pt x="246" y="34"/>
                  </a:cubicBezTo>
                  <a:cubicBezTo>
                    <a:pt x="247" y="37"/>
                    <a:pt x="247" y="37"/>
                    <a:pt x="247" y="37"/>
                  </a:cubicBezTo>
                  <a:cubicBezTo>
                    <a:pt x="247" y="38"/>
                    <a:pt x="247" y="38"/>
                    <a:pt x="247" y="39"/>
                  </a:cubicBezTo>
                  <a:cubicBezTo>
                    <a:pt x="247" y="39"/>
                    <a:pt x="248" y="40"/>
                    <a:pt x="248" y="40"/>
                  </a:cubicBezTo>
                  <a:cubicBezTo>
                    <a:pt x="248" y="42"/>
                    <a:pt x="248" y="46"/>
                    <a:pt x="246" y="46"/>
                  </a:cubicBezTo>
                  <a:cubicBezTo>
                    <a:pt x="246" y="47"/>
                    <a:pt x="246" y="47"/>
                    <a:pt x="246" y="47"/>
                  </a:cubicBezTo>
                  <a:cubicBezTo>
                    <a:pt x="245" y="47"/>
                    <a:pt x="243" y="46"/>
                    <a:pt x="242" y="45"/>
                  </a:cubicBezTo>
                  <a:cubicBezTo>
                    <a:pt x="241" y="44"/>
                    <a:pt x="241" y="44"/>
                    <a:pt x="241" y="44"/>
                  </a:cubicBezTo>
                  <a:cubicBezTo>
                    <a:pt x="240" y="44"/>
                    <a:pt x="239" y="43"/>
                    <a:pt x="238" y="42"/>
                  </a:cubicBezTo>
                  <a:cubicBezTo>
                    <a:pt x="235" y="41"/>
                    <a:pt x="233" y="40"/>
                    <a:pt x="231" y="39"/>
                  </a:cubicBezTo>
                  <a:cubicBezTo>
                    <a:pt x="229" y="37"/>
                    <a:pt x="227" y="36"/>
                    <a:pt x="225" y="36"/>
                  </a:cubicBezTo>
                  <a:cubicBezTo>
                    <a:pt x="223" y="36"/>
                    <a:pt x="221" y="37"/>
                    <a:pt x="219" y="38"/>
                  </a:cubicBezTo>
                  <a:cubicBezTo>
                    <a:pt x="218" y="38"/>
                    <a:pt x="218" y="38"/>
                    <a:pt x="217" y="38"/>
                  </a:cubicBezTo>
                  <a:cubicBezTo>
                    <a:pt x="216" y="38"/>
                    <a:pt x="214" y="38"/>
                    <a:pt x="213" y="37"/>
                  </a:cubicBezTo>
                  <a:cubicBezTo>
                    <a:pt x="212" y="37"/>
                    <a:pt x="210" y="37"/>
                    <a:pt x="209" y="37"/>
                  </a:cubicBezTo>
                  <a:cubicBezTo>
                    <a:pt x="208" y="37"/>
                    <a:pt x="208" y="37"/>
                    <a:pt x="207" y="37"/>
                  </a:cubicBezTo>
                  <a:cubicBezTo>
                    <a:pt x="206" y="38"/>
                    <a:pt x="205" y="39"/>
                    <a:pt x="205" y="41"/>
                  </a:cubicBezTo>
                  <a:cubicBezTo>
                    <a:pt x="205" y="43"/>
                    <a:pt x="204" y="44"/>
                    <a:pt x="203" y="45"/>
                  </a:cubicBezTo>
                  <a:cubicBezTo>
                    <a:pt x="203" y="45"/>
                    <a:pt x="202" y="45"/>
                    <a:pt x="202" y="45"/>
                  </a:cubicBezTo>
                  <a:cubicBezTo>
                    <a:pt x="202" y="45"/>
                    <a:pt x="202" y="45"/>
                    <a:pt x="202" y="45"/>
                  </a:cubicBezTo>
                  <a:cubicBezTo>
                    <a:pt x="200" y="44"/>
                    <a:pt x="200" y="41"/>
                    <a:pt x="201" y="38"/>
                  </a:cubicBezTo>
                  <a:cubicBezTo>
                    <a:pt x="201" y="38"/>
                    <a:pt x="201" y="37"/>
                    <a:pt x="201" y="37"/>
                  </a:cubicBezTo>
                  <a:cubicBezTo>
                    <a:pt x="200" y="32"/>
                    <a:pt x="196" y="19"/>
                    <a:pt x="190" y="17"/>
                  </a:cubicBezTo>
                  <a:cubicBezTo>
                    <a:pt x="190" y="16"/>
                    <a:pt x="189" y="16"/>
                    <a:pt x="189" y="16"/>
                  </a:cubicBezTo>
                  <a:cubicBezTo>
                    <a:pt x="187" y="16"/>
                    <a:pt x="186" y="17"/>
                    <a:pt x="184" y="18"/>
                  </a:cubicBezTo>
                  <a:cubicBezTo>
                    <a:pt x="181" y="21"/>
                    <a:pt x="180" y="24"/>
                    <a:pt x="178" y="28"/>
                  </a:cubicBezTo>
                  <a:cubicBezTo>
                    <a:pt x="178" y="30"/>
                    <a:pt x="177" y="32"/>
                    <a:pt x="176" y="34"/>
                  </a:cubicBezTo>
                  <a:cubicBezTo>
                    <a:pt x="174" y="37"/>
                    <a:pt x="172" y="39"/>
                    <a:pt x="169" y="39"/>
                  </a:cubicBezTo>
                  <a:cubicBezTo>
                    <a:pt x="167" y="39"/>
                    <a:pt x="166" y="38"/>
                    <a:pt x="165" y="38"/>
                  </a:cubicBezTo>
                  <a:cubicBezTo>
                    <a:pt x="164" y="37"/>
                    <a:pt x="163" y="37"/>
                    <a:pt x="162" y="36"/>
                  </a:cubicBezTo>
                  <a:cubicBezTo>
                    <a:pt x="162" y="35"/>
                    <a:pt x="161" y="35"/>
                    <a:pt x="160" y="34"/>
                  </a:cubicBezTo>
                  <a:cubicBezTo>
                    <a:pt x="158" y="34"/>
                    <a:pt x="156" y="33"/>
                    <a:pt x="154" y="33"/>
                  </a:cubicBezTo>
                  <a:cubicBezTo>
                    <a:pt x="154" y="32"/>
                    <a:pt x="153" y="32"/>
                    <a:pt x="152" y="32"/>
                  </a:cubicBezTo>
                  <a:cubicBezTo>
                    <a:pt x="150" y="31"/>
                    <a:pt x="148" y="31"/>
                    <a:pt x="147" y="31"/>
                  </a:cubicBezTo>
                  <a:cubicBezTo>
                    <a:pt x="143" y="30"/>
                    <a:pt x="139" y="29"/>
                    <a:pt x="136" y="26"/>
                  </a:cubicBezTo>
                  <a:cubicBezTo>
                    <a:pt x="132" y="22"/>
                    <a:pt x="134" y="13"/>
                    <a:pt x="137" y="9"/>
                  </a:cubicBezTo>
                  <a:cubicBezTo>
                    <a:pt x="137" y="9"/>
                    <a:pt x="137" y="8"/>
                    <a:pt x="138" y="8"/>
                  </a:cubicBezTo>
                  <a:cubicBezTo>
                    <a:pt x="139" y="6"/>
                    <a:pt x="140" y="4"/>
                    <a:pt x="140" y="3"/>
                  </a:cubicBezTo>
                  <a:cubicBezTo>
                    <a:pt x="140" y="0"/>
                    <a:pt x="140" y="0"/>
                    <a:pt x="140" y="0"/>
                  </a:cubicBezTo>
                  <a:cubicBezTo>
                    <a:pt x="137" y="2"/>
                    <a:pt x="137" y="2"/>
                    <a:pt x="137" y="2"/>
                  </a:cubicBezTo>
                  <a:cubicBezTo>
                    <a:pt x="136" y="2"/>
                    <a:pt x="136" y="3"/>
                    <a:pt x="134" y="6"/>
                  </a:cubicBezTo>
                  <a:cubicBezTo>
                    <a:pt x="133" y="6"/>
                    <a:pt x="133" y="7"/>
                    <a:pt x="133" y="7"/>
                  </a:cubicBezTo>
                  <a:cubicBezTo>
                    <a:pt x="132" y="9"/>
                    <a:pt x="130" y="10"/>
                    <a:pt x="129" y="11"/>
                  </a:cubicBezTo>
                  <a:cubicBezTo>
                    <a:pt x="127" y="13"/>
                    <a:pt x="125" y="16"/>
                    <a:pt x="123" y="18"/>
                  </a:cubicBezTo>
                  <a:cubicBezTo>
                    <a:pt x="123" y="19"/>
                    <a:pt x="123" y="19"/>
                    <a:pt x="123" y="19"/>
                  </a:cubicBezTo>
                  <a:cubicBezTo>
                    <a:pt x="124" y="21"/>
                    <a:pt x="124" y="21"/>
                    <a:pt x="124" y="21"/>
                  </a:cubicBezTo>
                  <a:cubicBezTo>
                    <a:pt x="125" y="22"/>
                    <a:pt x="125" y="23"/>
                    <a:pt x="124" y="25"/>
                  </a:cubicBezTo>
                  <a:cubicBezTo>
                    <a:pt x="124" y="27"/>
                    <a:pt x="123" y="27"/>
                    <a:pt x="122" y="28"/>
                  </a:cubicBezTo>
                  <a:cubicBezTo>
                    <a:pt x="122" y="29"/>
                    <a:pt x="121" y="29"/>
                    <a:pt x="121" y="30"/>
                  </a:cubicBezTo>
                  <a:cubicBezTo>
                    <a:pt x="120" y="31"/>
                    <a:pt x="120" y="32"/>
                    <a:pt x="120" y="34"/>
                  </a:cubicBezTo>
                  <a:cubicBezTo>
                    <a:pt x="120" y="35"/>
                    <a:pt x="119" y="35"/>
                    <a:pt x="119" y="36"/>
                  </a:cubicBezTo>
                  <a:cubicBezTo>
                    <a:pt x="119" y="40"/>
                    <a:pt x="118" y="45"/>
                    <a:pt x="117" y="48"/>
                  </a:cubicBezTo>
                  <a:cubicBezTo>
                    <a:pt x="116" y="49"/>
                    <a:pt x="115" y="50"/>
                    <a:pt x="114" y="51"/>
                  </a:cubicBezTo>
                  <a:cubicBezTo>
                    <a:pt x="114" y="51"/>
                    <a:pt x="113" y="52"/>
                    <a:pt x="113" y="53"/>
                  </a:cubicBezTo>
                  <a:cubicBezTo>
                    <a:pt x="112" y="54"/>
                    <a:pt x="112" y="55"/>
                    <a:pt x="111" y="55"/>
                  </a:cubicBezTo>
                  <a:cubicBezTo>
                    <a:pt x="111" y="56"/>
                    <a:pt x="111" y="57"/>
                    <a:pt x="110" y="58"/>
                  </a:cubicBezTo>
                  <a:cubicBezTo>
                    <a:pt x="108" y="61"/>
                    <a:pt x="107" y="64"/>
                    <a:pt x="107" y="68"/>
                  </a:cubicBezTo>
                  <a:cubicBezTo>
                    <a:pt x="107" y="69"/>
                    <a:pt x="107" y="71"/>
                    <a:pt x="107" y="72"/>
                  </a:cubicBezTo>
                  <a:cubicBezTo>
                    <a:pt x="107" y="74"/>
                    <a:pt x="107" y="77"/>
                    <a:pt x="106" y="78"/>
                  </a:cubicBezTo>
                  <a:cubicBezTo>
                    <a:pt x="106" y="79"/>
                    <a:pt x="105" y="80"/>
                    <a:pt x="104" y="81"/>
                  </a:cubicBezTo>
                  <a:cubicBezTo>
                    <a:pt x="104" y="81"/>
                    <a:pt x="103" y="82"/>
                    <a:pt x="103" y="83"/>
                  </a:cubicBezTo>
                  <a:cubicBezTo>
                    <a:pt x="101" y="86"/>
                    <a:pt x="101" y="89"/>
                    <a:pt x="101" y="92"/>
                  </a:cubicBezTo>
                  <a:cubicBezTo>
                    <a:pt x="101" y="94"/>
                    <a:pt x="101" y="95"/>
                    <a:pt x="101" y="97"/>
                  </a:cubicBezTo>
                  <a:cubicBezTo>
                    <a:pt x="101" y="100"/>
                    <a:pt x="100" y="103"/>
                    <a:pt x="99" y="105"/>
                  </a:cubicBezTo>
                  <a:cubicBezTo>
                    <a:pt x="98" y="107"/>
                    <a:pt x="97" y="108"/>
                    <a:pt x="97" y="109"/>
                  </a:cubicBezTo>
                  <a:cubicBezTo>
                    <a:pt x="95" y="114"/>
                    <a:pt x="94" y="117"/>
                    <a:pt x="90" y="119"/>
                  </a:cubicBezTo>
                  <a:cubicBezTo>
                    <a:pt x="89" y="120"/>
                    <a:pt x="87" y="121"/>
                    <a:pt x="86" y="121"/>
                  </a:cubicBezTo>
                  <a:cubicBezTo>
                    <a:pt x="84" y="121"/>
                    <a:pt x="84" y="121"/>
                    <a:pt x="84" y="121"/>
                  </a:cubicBezTo>
                  <a:cubicBezTo>
                    <a:pt x="83" y="121"/>
                    <a:pt x="83" y="121"/>
                    <a:pt x="83" y="121"/>
                  </a:cubicBezTo>
                  <a:cubicBezTo>
                    <a:pt x="81" y="121"/>
                    <a:pt x="80" y="122"/>
                    <a:pt x="78" y="123"/>
                  </a:cubicBezTo>
                  <a:cubicBezTo>
                    <a:pt x="77" y="123"/>
                    <a:pt x="77" y="123"/>
                    <a:pt x="77" y="123"/>
                  </a:cubicBezTo>
                  <a:cubicBezTo>
                    <a:pt x="72" y="127"/>
                    <a:pt x="70" y="129"/>
                    <a:pt x="69" y="135"/>
                  </a:cubicBezTo>
                  <a:cubicBezTo>
                    <a:pt x="68" y="139"/>
                    <a:pt x="67" y="143"/>
                    <a:pt x="65" y="146"/>
                  </a:cubicBezTo>
                  <a:cubicBezTo>
                    <a:pt x="65" y="147"/>
                    <a:pt x="64" y="148"/>
                    <a:pt x="64" y="149"/>
                  </a:cubicBezTo>
                  <a:cubicBezTo>
                    <a:pt x="63" y="152"/>
                    <a:pt x="61" y="156"/>
                    <a:pt x="58" y="157"/>
                  </a:cubicBezTo>
                  <a:cubicBezTo>
                    <a:pt x="57" y="158"/>
                    <a:pt x="55" y="158"/>
                    <a:pt x="54" y="158"/>
                  </a:cubicBezTo>
                  <a:cubicBezTo>
                    <a:pt x="53" y="158"/>
                    <a:pt x="51" y="158"/>
                    <a:pt x="50" y="158"/>
                  </a:cubicBezTo>
                  <a:cubicBezTo>
                    <a:pt x="47" y="159"/>
                    <a:pt x="45" y="160"/>
                    <a:pt x="43" y="161"/>
                  </a:cubicBezTo>
                  <a:cubicBezTo>
                    <a:pt x="42" y="162"/>
                    <a:pt x="41" y="163"/>
                    <a:pt x="41" y="164"/>
                  </a:cubicBezTo>
                  <a:cubicBezTo>
                    <a:pt x="40" y="165"/>
                    <a:pt x="39" y="166"/>
                    <a:pt x="39" y="167"/>
                  </a:cubicBezTo>
                  <a:cubicBezTo>
                    <a:pt x="38" y="168"/>
                    <a:pt x="37" y="169"/>
                    <a:pt x="36" y="169"/>
                  </a:cubicBezTo>
                  <a:cubicBezTo>
                    <a:pt x="31" y="173"/>
                    <a:pt x="26" y="178"/>
                    <a:pt x="27" y="184"/>
                  </a:cubicBezTo>
                  <a:cubicBezTo>
                    <a:pt x="28" y="190"/>
                    <a:pt x="25" y="193"/>
                    <a:pt x="21" y="197"/>
                  </a:cubicBezTo>
                  <a:cubicBezTo>
                    <a:pt x="20" y="198"/>
                    <a:pt x="18" y="199"/>
                    <a:pt x="16" y="200"/>
                  </a:cubicBezTo>
                  <a:cubicBezTo>
                    <a:pt x="14" y="202"/>
                    <a:pt x="11" y="203"/>
                    <a:pt x="10" y="206"/>
                  </a:cubicBezTo>
                  <a:cubicBezTo>
                    <a:pt x="9" y="206"/>
                    <a:pt x="9" y="207"/>
                    <a:pt x="8" y="208"/>
                  </a:cubicBezTo>
                  <a:cubicBezTo>
                    <a:pt x="8" y="210"/>
                    <a:pt x="7" y="212"/>
                    <a:pt x="5" y="213"/>
                  </a:cubicBezTo>
                  <a:cubicBezTo>
                    <a:pt x="4" y="215"/>
                    <a:pt x="2" y="218"/>
                    <a:pt x="2" y="220"/>
                  </a:cubicBezTo>
                  <a:cubicBezTo>
                    <a:pt x="0" y="225"/>
                    <a:pt x="1" y="230"/>
                    <a:pt x="1" y="234"/>
                  </a:cubicBezTo>
                  <a:cubicBezTo>
                    <a:pt x="1" y="236"/>
                    <a:pt x="1" y="237"/>
                    <a:pt x="1" y="238"/>
                  </a:cubicBezTo>
                  <a:cubicBezTo>
                    <a:pt x="2" y="240"/>
                    <a:pt x="2" y="241"/>
                    <a:pt x="3" y="242"/>
                  </a:cubicBezTo>
                  <a:cubicBezTo>
                    <a:pt x="3" y="243"/>
                    <a:pt x="4" y="244"/>
                    <a:pt x="4" y="245"/>
                  </a:cubicBezTo>
                  <a:cubicBezTo>
                    <a:pt x="4" y="247"/>
                    <a:pt x="4" y="249"/>
                    <a:pt x="4" y="250"/>
                  </a:cubicBezTo>
                  <a:cubicBezTo>
                    <a:pt x="4" y="253"/>
                    <a:pt x="4" y="253"/>
                    <a:pt x="4" y="253"/>
                  </a:cubicBezTo>
                  <a:cubicBezTo>
                    <a:pt x="6" y="253"/>
                    <a:pt x="6" y="253"/>
                    <a:pt x="6" y="253"/>
                  </a:cubicBezTo>
                  <a:cubicBezTo>
                    <a:pt x="7" y="254"/>
                    <a:pt x="8" y="254"/>
                    <a:pt x="8" y="255"/>
                  </a:cubicBezTo>
                  <a:cubicBezTo>
                    <a:pt x="9" y="257"/>
                    <a:pt x="9" y="261"/>
                    <a:pt x="9" y="265"/>
                  </a:cubicBezTo>
                  <a:cubicBezTo>
                    <a:pt x="8" y="268"/>
                    <a:pt x="8" y="268"/>
                    <a:pt x="8" y="268"/>
                  </a:cubicBezTo>
                  <a:cubicBezTo>
                    <a:pt x="10" y="269"/>
                    <a:pt x="10" y="269"/>
                    <a:pt x="10" y="269"/>
                  </a:cubicBezTo>
                  <a:cubicBezTo>
                    <a:pt x="12" y="269"/>
                    <a:pt x="15" y="271"/>
                    <a:pt x="16" y="271"/>
                  </a:cubicBezTo>
                  <a:cubicBezTo>
                    <a:pt x="17" y="273"/>
                    <a:pt x="17" y="274"/>
                    <a:pt x="17" y="276"/>
                  </a:cubicBezTo>
                  <a:cubicBezTo>
                    <a:pt x="17" y="276"/>
                    <a:pt x="16" y="277"/>
                    <a:pt x="16" y="278"/>
                  </a:cubicBezTo>
                  <a:cubicBezTo>
                    <a:pt x="16" y="282"/>
                    <a:pt x="15" y="285"/>
                    <a:pt x="17" y="287"/>
                  </a:cubicBezTo>
                  <a:cubicBezTo>
                    <a:pt x="18" y="287"/>
                    <a:pt x="19" y="288"/>
                    <a:pt x="21" y="288"/>
                  </a:cubicBezTo>
                  <a:cubicBezTo>
                    <a:pt x="22" y="288"/>
                    <a:pt x="24" y="287"/>
                    <a:pt x="26" y="287"/>
                  </a:cubicBezTo>
                  <a:cubicBezTo>
                    <a:pt x="28" y="287"/>
                    <a:pt x="30" y="286"/>
                    <a:pt x="31" y="286"/>
                  </a:cubicBezTo>
                  <a:cubicBezTo>
                    <a:pt x="34" y="286"/>
                    <a:pt x="35" y="287"/>
                    <a:pt x="36" y="288"/>
                  </a:cubicBezTo>
                  <a:cubicBezTo>
                    <a:pt x="37" y="289"/>
                    <a:pt x="37" y="289"/>
                    <a:pt x="37" y="290"/>
                  </a:cubicBezTo>
                  <a:cubicBezTo>
                    <a:pt x="38" y="291"/>
                    <a:pt x="38" y="291"/>
                    <a:pt x="39" y="292"/>
                  </a:cubicBezTo>
                  <a:cubicBezTo>
                    <a:pt x="39" y="292"/>
                    <a:pt x="40" y="292"/>
                    <a:pt x="41" y="292"/>
                  </a:cubicBezTo>
                  <a:cubicBezTo>
                    <a:pt x="42" y="292"/>
                    <a:pt x="42" y="292"/>
                    <a:pt x="42" y="292"/>
                  </a:cubicBezTo>
                  <a:cubicBezTo>
                    <a:pt x="42" y="292"/>
                    <a:pt x="43" y="292"/>
                    <a:pt x="43" y="292"/>
                  </a:cubicBezTo>
                  <a:cubicBezTo>
                    <a:pt x="45" y="293"/>
                    <a:pt x="47" y="294"/>
                    <a:pt x="48" y="295"/>
                  </a:cubicBezTo>
                  <a:cubicBezTo>
                    <a:pt x="49" y="295"/>
                    <a:pt x="50" y="296"/>
                    <a:pt x="51" y="297"/>
                  </a:cubicBezTo>
                  <a:cubicBezTo>
                    <a:pt x="52" y="297"/>
                    <a:pt x="53" y="298"/>
                    <a:pt x="54" y="298"/>
                  </a:cubicBezTo>
                  <a:cubicBezTo>
                    <a:pt x="56" y="299"/>
                    <a:pt x="58" y="299"/>
                    <a:pt x="59" y="301"/>
                  </a:cubicBezTo>
                  <a:cubicBezTo>
                    <a:pt x="61" y="302"/>
                    <a:pt x="63" y="304"/>
                    <a:pt x="66" y="305"/>
                  </a:cubicBezTo>
                  <a:cubicBezTo>
                    <a:pt x="67" y="305"/>
                    <a:pt x="68" y="306"/>
                    <a:pt x="70" y="306"/>
                  </a:cubicBezTo>
                  <a:cubicBezTo>
                    <a:pt x="71" y="306"/>
                    <a:pt x="72" y="307"/>
                    <a:pt x="73" y="307"/>
                  </a:cubicBezTo>
                  <a:cubicBezTo>
                    <a:pt x="73" y="307"/>
                    <a:pt x="73" y="307"/>
                    <a:pt x="73" y="307"/>
                  </a:cubicBezTo>
                  <a:cubicBezTo>
                    <a:pt x="73" y="308"/>
                    <a:pt x="73" y="308"/>
                    <a:pt x="73" y="308"/>
                  </a:cubicBezTo>
                  <a:cubicBezTo>
                    <a:pt x="77" y="308"/>
                    <a:pt x="77" y="308"/>
                    <a:pt x="77" y="308"/>
                  </a:cubicBezTo>
                  <a:cubicBezTo>
                    <a:pt x="77" y="308"/>
                    <a:pt x="77" y="308"/>
                    <a:pt x="77" y="308"/>
                  </a:cubicBezTo>
                  <a:cubicBezTo>
                    <a:pt x="77" y="308"/>
                    <a:pt x="78" y="308"/>
                    <a:pt x="78" y="308"/>
                  </a:cubicBezTo>
                  <a:cubicBezTo>
                    <a:pt x="78" y="308"/>
                    <a:pt x="79" y="308"/>
                    <a:pt x="80" y="308"/>
                  </a:cubicBezTo>
                  <a:cubicBezTo>
                    <a:pt x="81" y="309"/>
                    <a:pt x="81" y="310"/>
                    <a:pt x="82" y="310"/>
                  </a:cubicBezTo>
                  <a:cubicBezTo>
                    <a:pt x="83" y="311"/>
                    <a:pt x="84" y="311"/>
                    <a:pt x="84" y="312"/>
                  </a:cubicBezTo>
                  <a:cubicBezTo>
                    <a:pt x="85" y="312"/>
                    <a:pt x="85" y="312"/>
                    <a:pt x="86" y="312"/>
                  </a:cubicBezTo>
                  <a:cubicBezTo>
                    <a:pt x="87" y="312"/>
                    <a:pt x="87" y="312"/>
                    <a:pt x="88" y="313"/>
                  </a:cubicBezTo>
                  <a:cubicBezTo>
                    <a:pt x="89" y="313"/>
                    <a:pt x="89" y="314"/>
                    <a:pt x="90" y="314"/>
                  </a:cubicBezTo>
                  <a:cubicBezTo>
                    <a:pt x="90" y="314"/>
                    <a:pt x="90" y="315"/>
                    <a:pt x="91" y="315"/>
                  </a:cubicBezTo>
                  <a:cubicBezTo>
                    <a:pt x="93" y="317"/>
                    <a:pt x="95" y="319"/>
                    <a:pt x="97" y="322"/>
                  </a:cubicBezTo>
                  <a:cubicBezTo>
                    <a:pt x="99" y="324"/>
                    <a:pt x="99" y="324"/>
                    <a:pt x="99" y="324"/>
                  </a:cubicBezTo>
                  <a:cubicBezTo>
                    <a:pt x="101" y="321"/>
                    <a:pt x="101" y="321"/>
                    <a:pt x="101" y="321"/>
                  </a:cubicBezTo>
                  <a:cubicBezTo>
                    <a:pt x="102" y="319"/>
                    <a:pt x="103" y="317"/>
                    <a:pt x="105" y="316"/>
                  </a:cubicBezTo>
                  <a:cubicBezTo>
                    <a:pt x="105" y="314"/>
                    <a:pt x="105" y="314"/>
                    <a:pt x="105" y="314"/>
                  </a:cubicBezTo>
                  <a:cubicBezTo>
                    <a:pt x="107" y="312"/>
                    <a:pt x="109" y="311"/>
                    <a:pt x="111" y="310"/>
                  </a:cubicBezTo>
                  <a:cubicBezTo>
                    <a:pt x="113" y="308"/>
                    <a:pt x="115" y="307"/>
                    <a:pt x="116" y="305"/>
                  </a:cubicBezTo>
                  <a:cubicBezTo>
                    <a:pt x="116" y="304"/>
                    <a:pt x="117" y="303"/>
                    <a:pt x="117" y="302"/>
                  </a:cubicBezTo>
                  <a:cubicBezTo>
                    <a:pt x="118" y="301"/>
                    <a:pt x="118" y="300"/>
                    <a:pt x="119" y="299"/>
                  </a:cubicBezTo>
                  <a:cubicBezTo>
                    <a:pt x="120" y="297"/>
                    <a:pt x="121" y="296"/>
                    <a:pt x="122" y="295"/>
                  </a:cubicBezTo>
                  <a:cubicBezTo>
                    <a:pt x="123" y="294"/>
                    <a:pt x="123" y="294"/>
                    <a:pt x="123" y="294"/>
                  </a:cubicBezTo>
                  <a:cubicBezTo>
                    <a:pt x="125" y="293"/>
                    <a:pt x="127" y="291"/>
                    <a:pt x="129" y="290"/>
                  </a:cubicBezTo>
                  <a:cubicBezTo>
                    <a:pt x="129" y="290"/>
                    <a:pt x="129" y="290"/>
                    <a:pt x="129" y="290"/>
                  </a:cubicBezTo>
                  <a:cubicBezTo>
                    <a:pt x="130" y="289"/>
                    <a:pt x="131" y="288"/>
                    <a:pt x="132" y="288"/>
                  </a:cubicBezTo>
                  <a:cubicBezTo>
                    <a:pt x="136" y="284"/>
                    <a:pt x="140" y="284"/>
                    <a:pt x="146" y="284"/>
                  </a:cubicBezTo>
                  <a:cubicBezTo>
                    <a:pt x="148" y="284"/>
                    <a:pt x="150" y="284"/>
                    <a:pt x="153" y="282"/>
                  </a:cubicBezTo>
                  <a:cubicBezTo>
                    <a:pt x="153" y="282"/>
                    <a:pt x="154" y="282"/>
                    <a:pt x="155" y="281"/>
                  </a:cubicBezTo>
                  <a:cubicBezTo>
                    <a:pt x="156" y="280"/>
                    <a:pt x="157" y="280"/>
                    <a:pt x="158" y="279"/>
                  </a:cubicBezTo>
                  <a:cubicBezTo>
                    <a:pt x="158" y="279"/>
                    <a:pt x="159" y="279"/>
                    <a:pt x="159" y="279"/>
                  </a:cubicBezTo>
                  <a:cubicBezTo>
                    <a:pt x="161" y="279"/>
                    <a:pt x="162" y="281"/>
                    <a:pt x="164" y="282"/>
                  </a:cubicBezTo>
                  <a:cubicBezTo>
                    <a:pt x="165" y="283"/>
                    <a:pt x="166" y="284"/>
                    <a:pt x="168" y="284"/>
                  </a:cubicBezTo>
                  <a:cubicBezTo>
                    <a:pt x="169" y="284"/>
                    <a:pt x="169" y="284"/>
                    <a:pt x="170" y="283"/>
                  </a:cubicBezTo>
                  <a:cubicBezTo>
                    <a:pt x="171" y="283"/>
                    <a:pt x="172" y="282"/>
                    <a:pt x="174" y="280"/>
                  </a:cubicBezTo>
                  <a:cubicBezTo>
                    <a:pt x="174" y="280"/>
                    <a:pt x="175" y="279"/>
                    <a:pt x="176" y="278"/>
                  </a:cubicBezTo>
                  <a:cubicBezTo>
                    <a:pt x="177" y="278"/>
                    <a:pt x="177" y="277"/>
                    <a:pt x="178" y="276"/>
                  </a:cubicBezTo>
                  <a:cubicBezTo>
                    <a:pt x="179" y="275"/>
                    <a:pt x="180" y="274"/>
                    <a:pt x="182" y="273"/>
                  </a:cubicBezTo>
                  <a:cubicBezTo>
                    <a:pt x="183" y="273"/>
                    <a:pt x="184" y="273"/>
                    <a:pt x="186" y="273"/>
                  </a:cubicBezTo>
                  <a:cubicBezTo>
                    <a:pt x="186" y="273"/>
                    <a:pt x="187" y="273"/>
                    <a:pt x="188" y="273"/>
                  </a:cubicBezTo>
                  <a:cubicBezTo>
                    <a:pt x="190" y="273"/>
                    <a:pt x="190" y="273"/>
                    <a:pt x="190" y="273"/>
                  </a:cubicBezTo>
                  <a:cubicBezTo>
                    <a:pt x="192" y="273"/>
                    <a:pt x="194" y="273"/>
                    <a:pt x="196" y="273"/>
                  </a:cubicBezTo>
                  <a:cubicBezTo>
                    <a:pt x="196" y="273"/>
                    <a:pt x="196" y="273"/>
                    <a:pt x="196" y="273"/>
                  </a:cubicBezTo>
                  <a:cubicBezTo>
                    <a:pt x="200" y="273"/>
                    <a:pt x="203" y="273"/>
                    <a:pt x="206" y="273"/>
                  </a:cubicBezTo>
                  <a:cubicBezTo>
                    <a:pt x="207" y="273"/>
                    <a:pt x="207" y="273"/>
                    <a:pt x="207" y="273"/>
                  </a:cubicBezTo>
                  <a:cubicBezTo>
                    <a:pt x="208" y="273"/>
                    <a:pt x="209" y="273"/>
                    <a:pt x="210" y="273"/>
                  </a:cubicBezTo>
                  <a:cubicBezTo>
                    <a:pt x="211" y="273"/>
                    <a:pt x="212" y="273"/>
                    <a:pt x="213" y="273"/>
                  </a:cubicBezTo>
                  <a:cubicBezTo>
                    <a:pt x="215" y="273"/>
                    <a:pt x="217" y="273"/>
                    <a:pt x="218" y="274"/>
                  </a:cubicBezTo>
                  <a:cubicBezTo>
                    <a:pt x="220" y="274"/>
                    <a:pt x="222" y="275"/>
                    <a:pt x="224" y="276"/>
                  </a:cubicBezTo>
                  <a:cubicBezTo>
                    <a:pt x="226" y="277"/>
                    <a:pt x="227" y="278"/>
                    <a:pt x="228" y="278"/>
                  </a:cubicBezTo>
                  <a:cubicBezTo>
                    <a:pt x="229" y="279"/>
                    <a:pt x="230" y="279"/>
                    <a:pt x="231" y="279"/>
                  </a:cubicBezTo>
                  <a:cubicBezTo>
                    <a:pt x="235" y="279"/>
                    <a:pt x="238" y="277"/>
                    <a:pt x="241" y="273"/>
                  </a:cubicBezTo>
                  <a:cubicBezTo>
                    <a:pt x="243" y="272"/>
                    <a:pt x="244" y="271"/>
                    <a:pt x="246" y="270"/>
                  </a:cubicBezTo>
                  <a:cubicBezTo>
                    <a:pt x="247" y="269"/>
                    <a:pt x="249" y="268"/>
                    <a:pt x="250" y="268"/>
                  </a:cubicBezTo>
                  <a:cubicBezTo>
                    <a:pt x="252" y="267"/>
                    <a:pt x="254" y="266"/>
                    <a:pt x="255" y="265"/>
                  </a:cubicBezTo>
                  <a:cubicBezTo>
                    <a:pt x="258" y="263"/>
                    <a:pt x="258" y="260"/>
                    <a:pt x="257" y="257"/>
                  </a:cubicBezTo>
                  <a:cubicBezTo>
                    <a:pt x="257" y="256"/>
                    <a:pt x="257" y="256"/>
                    <a:pt x="257" y="256"/>
                  </a:cubicBezTo>
                  <a:cubicBezTo>
                    <a:pt x="256" y="253"/>
                    <a:pt x="257" y="250"/>
                    <a:pt x="258" y="247"/>
                  </a:cubicBezTo>
                  <a:cubicBezTo>
                    <a:pt x="259" y="247"/>
                    <a:pt x="259" y="246"/>
                    <a:pt x="260" y="245"/>
                  </a:cubicBezTo>
                  <a:cubicBezTo>
                    <a:pt x="262" y="241"/>
                    <a:pt x="259" y="239"/>
                    <a:pt x="255" y="237"/>
                  </a:cubicBezTo>
                  <a:cubicBezTo>
                    <a:pt x="253" y="236"/>
                    <a:pt x="252" y="235"/>
                    <a:pt x="251" y="233"/>
                  </a:cubicBezTo>
                  <a:cubicBezTo>
                    <a:pt x="249" y="231"/>
                    <a:pt x="250" y="229"/>
                    <a:pt x="253" y="227"/>
                  </a:cubicBezTo>
                  <a:cubicBezTo>
                    <a:pt x="256" y="225"/>
                    <a:pt x="260" y="221"/>
                    <a:pt x="262" y="217"/>
                  </a:cubicBezTo>
                  <a:cubicBezTo>
                    <a:pt x="267" y="211"/>
                    <a:pt x="266" y="204"/>
                    <a:pt x="259" y="196"/>
                  </a:cubicBezTo>
                  <a:cubicBezTo>
                    <a:pt x="258" y="196"/>
                    <a:pt x="258" y="196"/>
                    <a:pt x="258" y="196"/>
                  </a:cubicBezTo>
                  <a:cubicBezTo>
                    <a:pt x="256" y="194"/>
                    <a:pt x="255" y="192"/>
                    <a:pt x="255" y="189"/>
                  </a:cubicBezTo>
                  <a:cubicBezTo>
                    <a:pt x="255" y="187"/>
                    <a:pt x="256" y="185"/>
                    <a:pt x="257" y="183"/>
                  </a:cubicBezTo>
                  <a:cubicBezTo>
                    <a:pt x="257" y="182"/>
                    <a:pt x="257" y="182"/>
                    <a:pt x="257" y="181"/>
                  </a:cubicBezTo>
                  <a:cubicBezTo>
                    <a:pt x="258" y="181"/>
                    <a:pt x="258" y="180"/>
                    <a:pt x="258" y="179"/>
                  </a:cubicBezTo>
                  <a:cubicBezTo>
                    <a:pt x="258" y="178"/>
                    <a:pt x="259" y="176"/>
                    <a:pt x="259" y="175"/>
                  </a:cubicBezTo>
                  <a:cubicBezTo>
                    <a:pt x="259" y="174"/>
                    <a:pt x="259" y="173"/>
                    <a:pt x="258" y="173"/>
                  </a:cubicBezTo>
                  <a:cubicBezTo>
                    <a:pt x="258" y="171"/>
                    <a:pt x="258" y="171"/>
                    <a:pt x="258" y="171"/>
                  </a:cubicBezTo>
                  <a:cubicBezTo>
                    <a:pt x="220" y="169"/>
                    <a:pt x="220" y="169"/>
                    <a:pt x="220" y="169"/>
                  </a:cubicBezTo>
                  <a:cubicBezTo>
                    <a:pt x="220" y="168"/>
                    <a:pt x="220" y="166"/>
                    <a:pt x="220" y="165"/>
                  </a:cubicBezTo>
                  <a:cubicBezTo>
                    <a:pt x="220" y="162"/>
                    <a:pt x="220" y="159"/>
                    <a:pt x="220" y="156"/>
                  </a:cubicBezTo>
                  <a:cubicBezTo>
                    <a:pt x="220" y="155"/>
                    <a:pt x="221" y="153"/>
                    <a:pt x="221" y="152"/>
                  </a:cubicBezTo>
                  <a:cubicBezTo>
                    <a:pt x="222" y="149"/>
                    <a:pt x="223" y="147"/>
                    <a:pt x="222" y="144"/>
                  </a:cubicBezTo>
                  <a:cubicBezTo>
                    <a:pt x="231" y="144"/>
                    <a:pt x="231" y="144"/>
                    <a:pt x="231" y="144"/>
                  </a:cubicBezTo>
                  <a:cubicBezTo>
                    <a:pt x="238" y="144"/>
                    <a:pt x="246" y="144"/>
                    <a:pt x="253" y="144"/>
                  </a:cubicBezTo>
                  <a:cubicBezTo>
                    <a:pt x="257" y="144"/>
                    <a:pt x="259" y="147"/>
                    <a:pt x="260" y="151"/>
                  </a:cubicBezTo>
                  <a:cubicBezTo>
                    <a:pt x="262" y="153"/>
                    <a:pt x="261" y="155"/>
                    <a:pt x="261" y="157"/>
                  </a:cubicBezTo>
                  <a:cubicBezTo>
                    <a:pt x="260" y="159"/>
                    <a:pt x="260" y="159"/>
                    <a:pt x="260" y="159"/>
                  </a:cubicBezTo>
                  <a:cubicBezTo>
                    <a:pt x="260" y="162"/>
                    <a:pt x="259" y="164"/>
                    <a:pt x="259" y="167"/>
                  </a:cubicBezTo>
                  <a:cubicBezTo>
                    <a:pt x="258" y="171"/>
                    <a:pt x="258" y="171"/>
                    <a:pt x="258" y="171"/>
                  </a:cubicBezTo>
                  <a:cubicBezTo>
                    <a:pt x="262" y="169"/>
                    <a:pt x="262" y="169"/>
                    <a:pt x="262" y="169"/>
                  </a:cubicBezTo>
                  <a:cubicBezTo>
                    <a:pt x="263" y="168"/>
                    <a:pt x="263" y="168"/>
                    <a:pt x="264" y="167"/>
                  </a:cubicBezTo>
                  <a:cubicBezTo>
                    <a:pt x="264" y="167"/>
                    <a:pt x="264" y="167"/>
                    <a:pt x="264" y="167"/>
                  </a:cubicBezTo>
                  <a:cubicBezTo>
                    <a:pt x="266" y="166"/>
                    <a:pt x="267" y="165"/>
                    <a:pt x="269" y="165"/>
                  </a:cubicBezTo>
                  <a:cubicBezTo>
                    <a:pt x="269" y="164"/>
                    <a:pt x="270" y="164"/>
                    <a:pt x="271" y="164"/>
                  </a:cubicBezTo>
                  <a:cubicBezTo>
                    <a:pt x="272" y="164"/>
                    <a:pt x="273" y="164"/>
                    <a:pt x="273" y="164"/>
                  </a:cubicBezTo>
                  <a:cubicBezTo>
                    <a:pt x="275" y="165"/>
                    <a:pt x="276" y="165"/>
                    <a:pt x="277" y="165"/>
                  </a:cubicBezTo>
                  <a:cubicBezTo>
                    <a:pt x="279" y="165"/>
                    <a:pt x="280" y="164"/>
                    <a:pt x="281" y="163"/>
                  </a:cubicBezTo>
                  <a:cubicBezTo>
                    <a:pt x="282" y="161"/>
                    <a:pt x="282" y="159"/>
                    <a:pt x="282" y="156"/>
                  </a:cubicBezTo>
                  <a:cubicBezTo>
                    <a:pt x="282" y="156"/>
                    <a:pt x="282" y="155"/>
                    <a:pt x="282" y="155"/>
                  </a:cubicBezTo>
                  <a:cubicBezTo>
                    <a:pt x="282" y="153"/>
                    <a:pt x="281" y="151"/>
                    <a:pt x="280" y="149"/>
                  </a:cubicBezTo>
                  <a:cubicBezTo>
                    <a:pt x="280" y="149"/>
                    <a:pt x="279" y="149"/>
                    <a:pt x="279" y="148"/>
                  </a:cubicBezTo>
                  <a:cubicBezTo>
                    <a:pt x="277" y="147"/>
                    <a:pt x="276" y="146"/>
                    <a:pt x="277" y="144"/>
                  </a:cubicBezTo>
                  <a:cubicBezTo>
                    <a:pt x="277" y="143"/>
                    <a:pt x="278" y="142"/>
                    <a:pt x="279" y="141"/>
                  </a:cubicBezTo>
                  <a:cubicBezTo>
                    <a:pt x="280" y="140"/>
                    <a:pt x="281" y="139"/>
                    <a:pt x="281" y="138"/>
                  </a:cubicBezTo>
                  <a:cubicBezTo>
                    <a:pt x="281" y="137"/>
                    <a:pt x="281" y="136"/>
                    <a:pt x="280" y="135"/>
                  </a:cubicBezTo>
                  <a:cubicBezTo>
                    <a:pt x="280" y="134"/>
                    <a:pt x="279" y="133"/>
                    <a:pt x="279" y="132"/>
                  </a:cubicBezTo>
                  <a:cubicBezTo>
                    <a:pt x="279" y="130"/>
                    <a:pt x="281" y="125"/>
                    <a:pt x="283" y="124"/>
                  </a:cubicBezTo>
                  <a:cubicBezTo>
                    <a:pt x="284" y="123"/>
                    <a:pt x="285" y="123"/>
                    <a:pt x="285" y="123"/>
                  </a:cubicBezTo>
                  <a:cubicBezTo>
                    <a:pt x="286" y="123"/>
                    <a:pt x="287" y="123"/>
                    <a:pt x="287" y="124"/>
                  </a:cubicBezTo>
                  <a:cubicBezTo>
                    <a:pt x="288" y="124"/>
                    <a:pt x="288" y="125"/>
                    <a:pt x="289" y="125"/>
                  </a:cubicBezTo>
                  <a:cubicBezTo>
                    <a:pt x="290" y="126"/>
                    <a:pt x="291" y="126"/>
                    <a:pt x="291" y="126"/>
                  </a:cubicBezTo>
                  <a:cubicBezTo>
                    <a:pt x="292" y="126"/>
                    <a:pt x="292" y="126"/>
                    <a:pt x="292" y="126"/>
                  </a:cubicBezTo>
                  <a:cubicBezTo>
                    <a:pt x="293" y="126"/>
                    <a:pt x="293" y="126"/>
                    <a:pt x="293" y="126"/>
                  </a:cubicBezTo>
                  <a:cubicBezTo>
                    <a:pt x="295" y="124"/>
                    <a:pt x="295" y="121"/>
                    <a:pt x="295" y="119"/>
                  </a:cubicBezTo>
                  <a:cubicBezTo>
                    <a:pt x="295" y="119"/>
                    <a:pt x="295" y="118"/>
                    <a:pt x="295" y="118"/>
                  </a:cubicBezTo>
                  <a:cubicBezTo>
                    <a:pt x="295" y="115"/>
                    <a:pt x="295" y="112"/>
                    <a:pt x="296" y="111"/>
                  </a:cubicBezTo>
                  <a:cubicBezTo>
                    <a:pt x="297" y="111"/>
                    <a:pt x="297" y="111"/>
                    <a:pt x="298" y="111"/>
                  </a:cubicBezTo>
                  <a:cubicBezTo>
                    <a:pt x="299" y="111"/>
                    <a:pt x="301" y="112"/>
                    <a:pt x="302" y="113"/>
                  </a:cubicBezTo>
                  <a:cubicBezTo>
                    <a:pt x="303" y="114"/>
                    <a:pt x="303" y="114"/>
                    <a:pt x="304" y="115"/>
                  </a:cubicBezTo>
                  <a:cubicBezTo>
                    <a:pt x="305" y="116"/>
                    <a:pt x="305" y="117"/>
                    <a:pt x="306" y="118"/>
                  </a:cubicBezTo>
                  <a:cubicBezTo>
                    <a:pt x="308" y="120"/>
                    <a:pt x="311" y="121"/>
                    <a:pt x="313" y="122"/>
                  </a:cubicBezTo>
                  <a:cubicBezTo>
                    <a:pt x="313" y="122"/>
                    <a:pt x="314" y="122"/>
                    <a:pt x="314" y="122"/>
                  </a:cubicBezTo>
                  <a:cubicBezTo>
                    <a:pt x="316" y="122"/>
                    <a:pt x="317" y="121"/>
                    <a:pt x="318" y="119"/>
                  </a:cubicBezTo>
                  <a:cubicBezTo>
                    <a:pt x="319" y="118"/>
                    <a:pt x="319" y="118"/>
                    <a:pt x="319" y="118"/>
                  </a:cubicBezTo>
                  <a:cubicBezTo>
                    <a:pt x="320" y="116"/>
                    <a:pt x="322" y="114"/>
                    <a:pt x="323" y="113"/>
                  </a:cubicBezTo>
                  <a:cubicBezTo>
                    <a:pt x="324" y="110"/>
                    <a:pt x="323" y="107"/>
                    <a:pt x="323" y="104"/>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0" name="Freeform 19">
              <a:extLst>
                <a:ext uri="{FF2B5EF4-FFF2-40B4-BE49-F238E27FC236}">
                  <a16:creationId xmlns:a16="http://schemas.microsoft.com/office/drawing/2014/main" id="{B9AD1D15-EB79-46C7-BAC4-970A7C2BF694}"/>
                </a:ext>
              </a:extLst>
            </p:cNvPr>
            <p:cNvSpPr>
              <a:spLocks/>
            </p:cNvSpPr>
            <p:nvPr/>
          </p:nvSpPr>
          <p:spPr bwMode="auto">
            <a:xfrm>
              <a:off x="3239" y="2182"/>
              <a:ext cx="1196" cy="952"/>
            </a:xfrm>
            <a:custGeom>
              <a:avLst/>
              <a:gdLst>
                <a:gd name="T0" fmla="*/ 439 w 490"/>
                <a:gd name="T1" fmla="*/ 76 h 390"/>
                <a:gd name="T2" fmla="*/ 418 w 490"/>
                <a:gd name="T3" fmla="*/ 55 h 390"/>
                <a:gd name="T4" fmla="*/ 365 w 490"/>
                <a:gd name="T5" fmla="*/ 30 h 390"/>
                <a:gd name="T6" fmla="*/ 351 w 490"/>
                <a:gd name="T7" fmla="*/ 21 h 390"/>
                <a:gd name="T8" fmla="*/ 326 w 490"/>
                <a:gd name="T9" fmla="*/ 24 h 390"/>
                <a:gd name="T10" fmla="*/ 321 w 490"/>
                <a:gd name="T11" fmla="*/ 5 h 390"/>
                <a:gd name="T12" fmla="*/ 277 w 490"/>
                <a:gd name="T13" fmla="*/ 11 h 390"/>
                <a:gd name="T14" fmla="*/ 248 w 490"/>
                <a:gd name="T15" fmla="*/ 31 h 390"/>
                <a:gd name="T16" fmla="*/ 241 w 490"/>
                <a:gd name="T17" fmla="*/ 32 h 390"/>
                <a:gd name="T18" fmla="*/ 230 w 490"/>
                <a:gd name="T19" fmla="*/ 39 h 390"/>
                <a:gd name="T20" fmla="*/ 217 w 490"/>
                <a:gd name="T21" fmla="*/ 29 h 390"/>
                <a:gd name="T22" fmla="*/ 201 w 490"/>
                <a:gd name="T23" fmla="*/ 18 h 390"/>
                <a:gd name="T24" fmla="*/ 193 w 490"/>
                <a:gd name="T25" fmla="*/ 32 h 390"/>
                <a:gd name="T26" fmla="*/ 186 w 490"/>
                <a:gd name="T27" fmla="*/ 45 h 390"/>
                <a:gd name="T28" fmla="*/ 185 w 490"/>
                <a:gd name="T29" fmla="*/ 56 h 390"/>
                <a:gd name="T30" fmla="*/ 175 w 490"/>
                <a:gd name="T31" fmla="*/ 72 h 390"/>
                <a:gd name="T32" fmla="*/ 163 w 490"/>
                <a:gd name="T33" fmla="*/ 80 h 390"/>
                <a:gd name="T34" fmla="*/ 162 w 490"/>
                <a:gd name="T35" fmla="*/ 102 h 390"/>
                <a:gd name="T36" fmla="*/ 159 w 490"/>
                <a:gd name="T37" fmla="*/ 144 h 390"/>
                <a:gd name="T38" fmla="*/ 154 w 490"/>
                <a:gd name="T39" fmla="*/ 175 h 390"/>
                <a:gd name="T40" fmla="*/ 122 w 490"/>
                <a:gd name="T41" fmla="*/ 181 h 390"/>
                <a:gd name="T42" fmla="*/ 100 w 490"/>
                <a:gd name="T43" fmla="*/ 181 h 390"/>
                <a:gd name="T44" fmla="*/ 80 w 490"/>
                <a:gd name="T45" fmla="*/ 185 h 390"/>
                <a:gd name="T46" fmla="*/ 62 w 490"/>
                <a:gd name="T47" fmla="*/ 187 h 390"/>
                <a:gd name="T48" fmla="*/ 33 w 490"/>
                <a:gd name="T49" fmla="*/ 197 h 390"/>
                <a:gd name="T50" fmla="*/ 15 w 490"/>
                <a:gd name="T51" fmla="*/ 217 h 390"/>
                <a:gd name="T52" fmla="*/ 3 w 490"/>
                <a:gd name="T53" fmla="*/ 252 h 390"/>
                <a:gd name="T54" fmla="*/ 28 w 490"/>
                <a:gd name="T55" fmla="*/ 247 h 390"/>
                <a:gd name="T56" fmla="*/ 46 w 490"/>
                <a:gd name="T57" fmla="*/ 250 h 390"/>
                <a:gd name="T58" fmla="*/ 76 w 490"/>
                <a:gd name="T59" fmla="*/ 267 h 390"/>
                <a:gd name="T60" fmla="*/ 84 w 490"/>
                <a:gd name="T61" fmla="*/ 266 h 390"/>
                <a:gd name="T62" fmla="*/ 99 w 490"/>
                <a:gd name="T63" fmla="*/ 263 h 390"/>
                <a:gd name="T64" fmla="*/ 119 w 490"/>
                <a:gd name="T65" fmla="*/ 260 h 390"/>
                <a:gd name="T66" fmla="*/ 136 w 490"/>
                <a:gd name="T67" fmla="*/ 259 h 390"/>
                <a:gd name="T68" fmla="*/ 151 w 490"/>
                <a:gd name="T69" fmla="*/ 258 h 390"/>
                <a:gd name="T70" fmla="*/ 159 w 490"/>
                <a:gd name="T71" fmla="*/ 279 h 390"/>
                <a:gd name="T72" fmla="*/ 164 w 490"/>
                <a:gd name="T73" fmla="*/ 308 h 390"/>
                <a:gd name="T74" fmla="*/ 189 w 490"/>
                <a:gd name="T75" fmla="*/ 324 h 390"/>
                <a:gd name="T76" fmla="*/ 181 w 490"/>
                <a:gd name="T77" fmla="*/ 367 h 390"/>
                <a:gd name="T78" fmla="*/ 206 w 490"/>
                <a:gd name="T79" fmla="*/ 390 h 390"/>
                <a:gd name="T80" fmla="*/ 254 w 490"/>
                <a:gd name="T81" fmla="*/ 373 h 390"/>
                <a:gd name="T82" fmla="*/ 312 w 490"/>
                <a:gd name="T83" fmla="*/ 358 h 390"/>
                <a:gd name="T84" fmla="*/ 333 w 490"/>
                <a:gd name="T85" fmla="*/ 358 h 390"/>
                <a:gd name="T86" fmla="*/ 369 w 490"/>
                <a:gd name="T87" fmla="*/ 333 h 390"/>
                <a:gd name="T88" fmla="*/ 389 w 490"/>
                <a:gd name="T89" fmla="*/ 300 h 390"/>
                <a:gd name="T90" fmla="*/ 410 w 490"/>
                <a:gd name="T91" fmla="*/ 275 h 390"/>
                <a:gd name="T92" fmla="*/ 432 w 490"/>
                <a:gd name="T93" fmla="*/ 239 h 390"/>
                <a:gd name="T94" fmla="*/ 429 w 490"/>
                <a:gd name="T95" fmla="*/ 216 h 390"/>
                <a:gd name="T96" fmla="*/ 433 w 490"/>
                <a:gd name="T97" fmla="*/ 211 h 390"/>
                <a:gd name="T98" fmla="*/ 431 w 490"/>
                <a:gd name="T99" fmla="*/ 198 h 390"/>
                <a:gd name="T100" fmla="*/ 438 w 490"/>
                <a:gd name="T101" fmla="*/ 182 h 390"/>
                <a:gd name="T102" fmla="*/ 445 w 490"/>
                <a:gd name="T103" fmla="*/ 180 h 390"/>
                <a:gd name="T104" fmla="*/ 456 w 490"/>
                <a:gd name="T105" fmla="*/ 175 h 390"/>
                <a:gd name="T106" fmla="*/ 468 w 490"/>
                <a:gd name="T107" fmla="*/ 178 h 390"/>
                <a:gd name="T108" fmla="*/ 455 w 490"/>
                <a:gd name="T109" fmla="*/ 136 h 390"/>
                <a:gd name="T110" fmla="*/ 478 w 490"/>
                <a:gd name="T111" fmla="*/ 11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0" h="390">
                  <a:moveTo>
                    <a:pt x="478" y="85"/>
                  </a:moveTo>
                  <a:cubicBezTo>
                    <a:pt x="478" y="84"/>
                    <a:pt x="478" y="84"/>
                    <a:pt x="478" y="84"/>
                  </a:cubicBezTo>
                  <a:cubicBezTo>
                    <a:pt x="472" y="82"/>
                    <a:pt x="466" y="80"/>
                    <a:pt x="459" y="77"/>
                  </a:cubicBezTo>
                  <a:cubicBezTo>
                    <a:pt x="454" y="76"/>
                    <a:pt x="450" y="75"/>
                    <a:pt x="446" y="75"/>
                  </a:cubicBezTo>
                  <a:cubicBezTo>
                    <a:pt x="444" y="75"/>
                    <a:pt x="442" y="75"/>
                    <a:pt x="440" y="75"/>
                  </a:cubicBezTo>
                  <a:cubicBezTo>
                    <a:pt x="440" y="76"/>
                    <a:pt x="439" y="76"/>
                    <a:pt x="439" y="76"/>
                  </a:cubicBezTo>
                  <a:cubicBezTo>
                    <a:pt x="437" y="76"/>
                    <a:pt x="436" y="77"/>
                    <a:pt x="434" y="77"/>
                  </a:cubicBezTo>
                  <a:cubicBezTo>
                    <a:pt x="433" y="77"/>
                    <a:pt x="432" y="76"/>
                    <a:pt x="431" y="76"/>
                  </a:cubicBezTo>
                  <a:cubicBezTo>
                    <a:pt x="429" y="75"/>
                    <a:pt x="428" y="72"/>
                    <a:pt x="428" y="69"/>
                  </a:cubicBezTo>
                  <a:cubicBezTo>
                    <a:pt x="428" y="68"/>
                    <a:pt x="428" y="68"/>
                    <a:pt x="428" y="68"/>
                  </a:cubicBezTo>
                  <a:cubicBezTo>
                    <a:pt x="427" y="63"/>
                    <a:pt x="424" y="61"/>
                    <a:pt x="421" y="58"/>
                  </a:cubicBezTo>
                  <a:cubicBezTo>
                    <a:pt x="420" y="57"/>
                    <a:pt x="419" y="56"/>
                    <a:pt x="418" y="55"/>
                  </a:cubicBezTo>
                  <a:cubicBezTo>
                    <a:pt x="414" y="50"/>
                    <a:pt x="411" y="48"/>
                    <a:pt x="406" y="47"/>
                  </a:cubicBezTo>
                  <a:cubicBezTo>
                    <a:pt x="404" y="47"/>
                    <a:pt x="403" y="47"/>
                    <a:pt x="401" y="47"/>
                  </a:cubicBezTo>
                  <a:cubicBezTo>
                    <a:pt x="398" y="46"/>
                    <a:pt x="395" y="46"/>
                    <a:pt x="392" y="45"/>
                  </a:cubicBezTo>
                  <a:cubicBezTo>
                    <a:pt x="389" y="43"/>
                    <a:pt x="386" y="42"/>
                    <a:pt x="382" y="41"/>
                  </a:cubicBezTo>
                  <a:cubicBezTo>
                    <a:pt x="377" y="39"/>
                    <a:pt x="372" y="36"/>
                    <a:pt x="368" y="32"/>
                  </a:cubicBezTo>
                  <a:cubicBezTo>
                    <a:pt x="365" y="30"/>
                    <a:pt x="365" y="30"/>
                    <a:pt x="365" y="30"/>
                  </a:cubicBezTo>
                  <a:cubicBezTo>
                    <a:pt x="363" y="29"/>
                    <a:pt x="361" y="28"/>
                    <a:pt x="359" y="26"/>
                  </a:cubicBezTo>
                  <a:cubicBezTo>
                    <a:pt x="359" y="25"/>
                    <a:pt x="359" y="25"/>
                    <a:pt x="359" y="24"/>
                  </a:cubicBezTo>
                  <a:cubicBezTo>
                    <a:pt x="358" y="23"/>
                    <a:pt x="358" y="23"/>
                    <a:pt x="357" y="22"/>
                  </a:cubicBezTo>
                  <a:cubicBezTo>
                    <a:pt x="356" y="22"/>
                    <a:pt x="355" y="21"/>
                    <a:pt x="354" y="21"/>
                  </a:cubicBezTo>
                  <a:cubicBezTo>
                    <a:pt x="353" y="21"/>
                    <a:pt x="353" y="21"/>
                    <a:pt x="352" y="21"/>
                  </a:cubicBezTo>
                  <a:cubicBezTo>
                    <a:pt x="351" y="21"/>
                    <a:pt x="351" y="21"/>
                    <a:pt x="351" y="21"/>
                  </a:cubicBezTo>
                  <a:cubicBezTo>
                    <a:pt x="350" y="20"/>
                    <a:pt x="348" y="20"/>
                    <a:pt x="347" y="20"/>
                  </a:cubicBezTo>
                  <a:cubicBezTo>
                    <a:pt x="345" y="20"/>
                    <a:pt x="344" y="21"/>
                    <a:pt x="343" y="22"/>
                  </a:cubicBezTo>
                  <a:cubicBezTo>
                    <a:pt x="342" y="22"/>
                    <a:pt x="342" y="22"/>
                    <a:pt x="341" y="23"/>
                  </a:cubicBezTo>
                  <a:cubicBezTo>
                    <a:pt x="339" y="24"/>
                    <a:pt x="336" y="26"/>
                    <a:pt x="334" y="27"/>
                  </a:cubicBezTo>
                  <a:cubicBezTo>
                    <a:pt x="334" y="27"/>
                    <a:pt x="334" y="27"/>
                    <a:pt x="333" y="27"/>
                  </a:cubicBezTo>
                  <a:cubicBezTo>
                    <a:pt x="331" y="27"/>
                    <a:pt x="328" y="25"/>
                    <a:pt x="326" y="24"/>
                  </a:cubicBezTo>
                  <a:cubicBezTo>
                    <a:pt x="325" y="23"/>
                    <a:pt x="325" y="23"/>
                    <a:pt x="325" y="23"/>
                  </a:cubicBezTo>
                  <a:cubicBezTo>
                    <a:pt x="322" y="22"/>
                    <a:pt x="321" y="21"/>
                    <a:pt x="320" y="18"/>
                  </a:cubicBezTo>
                  <a:cubicBezTo>
                    <a:pt x="320" y="17"/>
                    <a:pt x="320" y="17"/>
                    <a:pt x="320" y="17"/>
                  </a:cubicBezTo>
                  <a:cubicBezTo>
                    <a:pt x="319" y="17"/>
                    <a:pt x="319" y="17"/>
                    <a:pt x="319" y="17"/>
                  </a:cubicBezTo>
                  <a:cubicBezTo>
                    <a:pt x="318" y="14"/>
                    <a:pt x="319" y="12"/>
                    <a:pt x="320" y="9"/>
                  </a:cubicBezTo>
                  <a:cubicBezTo>
                    <a:pt x="321" y="7"/>
                    <a:pt x="321" y="6"/>
                    <a:pt x="321" y="5"/>
                  </a:cubicBezTo>
                  <a:cubicBezTo>
                    <a:pt x="320" y="4"/>
                    <a:pt x="319" y="3"/>
                    <a:pt x="317" y="3"/>
                  </a:cubicBezTo>
                  <a:cubicBezTo>
                    <a:pt x="316" y="2"/>
                    <a:pt x="316" y="2"/>
                    <a:pt x="316" y="2"/>
                  </a:cubicBezTo>
                  <a:cubicBezTo>
                    <a:pt x="312" y="1"/>
                    <a:pt x="307" y="0"/>
                    <a:pt x="303" y="0"/>
                  </a:cubicBezTo>
                  <a:cubicBezTo>
                    <a:pt x="302" y="0"/>
                    <a:pt x="301" y="0"/>
                    <a:pt x="300" y="0"/>
                  </a:cubicBezTo>
                  <a:cubicBezTo>
                    <a:pt x="294" y="1"/>
                    <a:pt x="288" y="4"/>
                    <a:pt x="283" y="7"/>
                  </a:cubicBezTo>
                  <a:cubicBezTo>
                    <a:pt x="281" y="8"/>
                    <a:pt x="279" y="9"/>
                    <a:pt x="277" y="11"/>
                  </a:cubicBezTo>
                  <a:cubicBezTo>
                    <a:pt x="275" y="13"/>
                    <a:pt x="273" y="15"/>
                    <a:pt x="271" y="16"/>
                  </a:cubicBezTo>
                  <a:cubicBezTo>
                    <a:pt x="267" y="18"/>
                    <a:pt x="267" y="18"/>
                    <a:pt x="267" y="18"/>
                  </a:cubicBezTo>
                  <a:cubicBezTo>
                    <a:pt x="263" y="20"/>
                    <a:pt x="259" y="22"/>
                    <a:pt x="256" y="24"/>
                  </a:cubicBezTo>
                  <a:cubicBezTo>
                    <a:pt x="255" y="24"/>
                    <a:pt x="255" y="24"/>
                    <a:pt x="255" y="24"/>
                  </a:cubicBezTo>
                  <a:cubicBezTo>
                    <a:pt x="255" y="25"/>
                    <a:pt x="255" y="25"/>
                    <a:pt x="255" y="25"/>
                  </a:cubicBezTo>
                  <a:cubicBezTo>
                    <a:pt x="253" y="27"/>
                    <a:pt x="250" y="31"/>
                    <a:pt x="248" y="31"/>
                  </a:cubicBezTo>
                  <a:cubicBezTo>
                    <a:pt x="248" y="31"/>
                    <a:pt x="248" y="31"/>
                    <a:pt x="247" y="31"/>
                  </a:cubicBezTo>
                  <a:cubicBezTo>
                    <a:pt x="247" y="31"/>
                    <a:pt x="246" y="31"/>
                    <a:pt x="245" y="31"/>
                  </a:cubicBezTo>
                  <a:cubicBezTo>
                    <a:pt x="245" y="31"/>
                    <a:pt x="244" y="31"/>
                    <a:pt x="244" y="31"/>
                  </a:cubicBezTo>
                  <a:cubicBezTo>
                    <a:pt x="244" y="31"/>
                    <a:pt x="244" y="31"/>
                    <a:pt x="244" y="31"/>
                  </a:cubicBezTo>
                  <a:cubicBezTo>
                    <a:pt x="243" y="31"/>
                    <a:pt x="243" y="31"/>
                    <a:pt x="243" y="31"/>
                  </a:cubicBezTo>
                  <a:cubicBezTo>
                    <a:pt x="242" y="31"/>
                    <a:pt x="242" y="31"/>
                    <a:pt x="241" y="32"/>
                  </a:cubicBezTo>
                  <a:cubicBezTo>
                    <a:pt x="241" y="33"/>
                    <a:pt x="241" y="33"/>
                    <a:pt x="240" y="34"/>
                  </a:cubicBezTo>
                  <a:cubicBezTo>
                    <a:pt x="240" y="34"/>
                    <a:pt x="239" y="34"/>
                    <a:pt x="239" y="35"/>
                  </a:cubicBezTo>
                  <a:cubicBezTo>
                    <a:pt x="238" y="35"/>
                    <a:pt x="237" y="36"/>
                    <a:pt x="237" y="36"/>
                  </a:cubicBezTo>
                  <a:cubicBezTo>
                    <a:pt x="237" y="37"/>
                    <a:pt x="236" y="37"/>
                    <a:pt x="236" y="37"/>
                  </a:cubicBezTo>
                  <a:cubicBezTo>
                    <a:pt x="235" y="38"/>
                    <a:pt x="235" y="39"/>
                    <a:pt x="233" y="39"/>
                  </a:cubicBezTo>
                  <a:cubicBezTo>
                    <a:pt x="232" y="39"/>
                    <a:pt x="231" y="39"/>
                    <a:pt x="230" y="39"/>
                  </a:cubicBezTo>
                  <a:cubicBezTo>
                    <a:pt x="226" y="39"/>
                    <a:pt x="225" y="38"/>
                    <a:pt x="224" y="37"/>
                  </a:cubicBezTo>
                  <a:cubicBezTo>
                    <a:pt x="223" y="36"/>
                    <a:pt x="222" y="33"/>
                    <a:pt x="221" y="30"/>
                  </a:cubicBezTo>
                  <a:cubicBezTo>
                    <a:pt x="221" y="29"/>
                    <a:pt x="221" y="29"/>
                    <a:pt x="221" y="29"/>
                  </a:cubicBezTo>
                  <a:cubicBezTo>
                    <a:pt x="219" y="29"/>
                    <a:pt x="219" y="29"/>
                    <a:pt x="219" y="29"/>
                  </a:cubicBezTo>
                  <a:cubicBezTo>
                    <a:pt x="219" y="29"/>
                    <a:pt x="219" y="29"/>
                    <a:pt x="218" y="29"/>
                  </a:cubicBezTo>
                  <a:cubicBezTo>
                    <a:pt x="218" y="29"/>
                    <a:pt x="217" y="29"/>
                    <a:pt x="217" y="29"/>
                  </a:cubicBezTo>
                  <a:cubicBezTo>
                    <a:pt x="214" y="28"/>
                    <a:pt x="211" y="26"/>
                    <a:pt x="210" y="25"/>
                  </a:cubicBezTo>
                  <a:cubicBezTo>
                    <a:pt x="209" y="25"/>
                    <a:pt x="208" y="24"/>
                    <a:pt x="207" y="22"/>
                  </a:cubicBezTo>
                  <a:cubicBezTo>
                    <a:pt x="207" y="22"/>
                    <a:pt x="206" y="21"/>
                    <a:pt x="206" y="20"/>
                  </a:cubicBezTo>
                  <a:cubicBezTo>
                    <a:pt x="205" y="19"/>
                    <a:pt x="203" y="18"/>
                    <a:pt x="202" y="18"/>
                  </a:cubicBezTo>
                  <a:cubicBezTo>
                    <a:pt x="201" y="18"/>
                    <a:pt x="201" y="18"/>
                    <a:pt x="201" y="18"/>
                  </a:cubicBezTo>
                  <a:cubicBezTo>
                    <a:pt x="201" y="18"/>
                    <a:pt x="201" y="18"/>
                    <a:pt x="201" y="18"/>
                  </a:cubicBezTo>
                  <a:cubicBezTo>
                    <a:pt x="200" y="19"/>
                    <a:pt x="200" y="19"/>
                    <a:pt x="200" y="19"/>
                  </a:cubicBezTo>
                  <a:cubicBezTo>
                    <a:pt x="199" y="20"/>
                    <a:pt x="199" y="21"/>
                    <a:pt x="199" y="25"/>
                  </a:cubicBezTo>
                  <a:cubicBezTo>
                    <a:pt x="200" y="25"/>
                    <a:pt x="200" y="26"/>
                    <a:pt x="200" y="26"/>
                  </a:cubicBezTo>
                  <a:cubicBezTo>
                    <a:pt x="200" y="29"/>
                    <a:pt x="199" y="32"/>
                    <a:pt x="198" y="33"/>
                  </a:cubicBezTo>
                  <a:cubicBezTo>
                    <a:pt x="197" y="34"/>
                    <a:pt x="196" y="34"/>
                    <a:pt x="196" y="34"/>
                  </a:cubicBezTo>
                  <a:cubicBezTo>
                    <a:pt x="195" y="34"/>
                    <a:pt x="193" y="33"/>
                    <a:pt x="193" y="32"/>
                  </a:cubicBezTo>
                  <a:cubicBezTo>
                    <a:pt x="192" y="32"/>
                    <a:pt x="192" y="31"/>
                    <a:pt x="191" y="31"/>
                  </a:cubicBezTo>
                  <a:cubicBezTo>
                    <a:pt x="191" y="31"/>
                    <a:pt x="190" y="31"/>
                    <a:pt x="189" y="31"/>
                  </a:cubicBezTo>
                  <a:cubicBezTo>
                    <a:pt x="189" y="31"/>
                    <a:pt x="188" y="31"/>
                    <a:pt x="187" y="31"/>
                  </a:cubicBezTo>
                  <a:cubicBezTo>
                    <a:pt x="185" y="33"/>
                    <a:pt x="183" y="37"/>
                    <a:pt x="183" y="39"/>
                  </a:cubicBezTo>
                  <a:cubicBezTo>
                    <a:pt x="183" y="40"/>
                    <a:pt x="184" y="41"/>
                    <a:pt x="185" y="42"/>
                  </a:cubicBezTo>
                  <a:cubicBezTo>
                    <a:pt x="185" y="43"/>
                    <a:pt x="186" y="44"/>
                    <a:pt x="186" y="45"/>
                  </a:cubicBezTo>
                  <a:cubicBezTo>
                    <a:pt x="186" y="47"/>
                    <a:pt x="185" y="48"/>
                    <a:pt x="183" y="49"/>
                  </a:cubicBezTo>
                  <a:cubicBezTo>
                    <a:pt x="182" y="49"/>
                    <a:pt x="181" y="50"/>
                    <a:pt x="181" y="51"/>
                  </a:cubicBezTo>
                  <a:cubicBezTo>
                    <a:pt x="181" y="52"/>
                    <a:pt x="181" y="52"/>
                    <a:pt x="181" y="52"/>
                  </a:cubicBezTo>
                  <a:cubicBezTo>
                    <a:pt x="181" y="52"/>
                    <a:pt x="181" y="52"/>
                    <a:pt x="181" y="52"/>
                  </a:cubicBezTo>
                  <a:cubicBezTo>
                    <a:pt x="181" y="53"/>
                    <a:pt x="182" y="54"/>
                    <a:pt x="183" y="55"/>
                  </a:cubicBezTo>
                  <a:cubicBezTo>
                    <a:pt x="184" y="55"/>
                    <a:pt x="184" y="56"/>
                    <a:pt x="185" y="56"/>
                  </a:cubicBezTo>
                  <a:cubicBezTo>
                    <a:pt x="186" y="58"/>
                    <a:pt x="186" y="60"/>
                    <a:pt x="186" y="62"/>
                  </a:cubicBezTo>
                  <a:cubicBezTo>
                    <a:pt x="186" y="63"/>
                    <a:pt x="186" y="63"/>
                    <a:pt x="186" y="63"/>
                  </a:cubicBezTo>
                  <a:cubicBezTo>
                    <a:pt x="187" y="66"/>
                    <a:pt x="187" y="68"/>
                    <a:pt x="185" y="70"/>
                  </a:cubicBezTo>
                  <a:cubicBezTo>
                    <a:pt x="184" y="72"/>
                    <a:pt x="183" y="72"/>
                    <a:pt x="181" y="72"/>
                  </a:cubicBezTo>
                  <a:cubicBezTo>
                    <a:pt x="180" y="72"/>
                    <a:pt x="178" y="72"/>
                    <a:pt x="177" y="72"/>
                  </a:cubicBezTo>
                  <a:cubicBezTo>
                    <a:pt x="177" y="72"/>
                    <a:pt x="176" y="72"/>
                    <a:pt x="175" y="72"/>
                  </a:cubicBezTo>
                  <a:cubicBezTo>
                    <a:pt x="174" y="72"/>
                    <a:pt x="173" y="72"/>
                    <a:pt x="173" y="72"/>
                  </a:cubicBezTo>
                  <a:cubicBezTo>
                    <a:pt x="171" y="72"/>
                    <a:pt x="170" y="73"/>
                    <a:pt x="169" y="74"/>
                  </a:cubicBezTo>
                  <a:cubicBezTo>
                    <a:pt x="168" y="75"/>
                    <a:pt x="168" y="75"/>
                    <a:pt x="168" y="75"/>
                  </a:cubicBezTo>
                  <a:cubicBezTo>
                    <a:pt x="167" y="75"/>
                    <a:pt x="166" y="76"/>
                    <a:pt x="165" y="77"/>
                  </a:cubicBezTo>
                  <a:cubicBezTo>
                    <a:pt x="165" y="77"/>
                    <a:pt x="163" y="78"/>
                    <a:pt x="163" y="78"/>
                  </a:cubicBezTo>
                  <a:cubicBezTo>
                    <a:pt x="163" y="80"/>
                    <a:pt x="163" y="80"/>
                    <a:pt x="163" y="80"/>
                  </a:cubicBezTo>
                  <a:cubicBezTo>
                    <a:pt x="163" y="80"/>
                    <a:pt x="163" y="81"/>
                    <a:pt x="163" y="82"/>
                  </a:cubicBezTo>
                  <a:cubicBezTo>
                    <a:pt x="163" y="83"/>
                    <a:pt x="163" y="85"/>
                    <a:pt x="163" y="86"/>
                  </a:cubicBezTo>
                  <a:cubicBezTo>
                    <a:pt x="162" y="87"/>
                    <a:pt x="162" y="88"/>
                    <a:pt x="162" y="89"/>
                  </a:cubicBezTo>
                  <a:cubicBezTo>
                    <a:pt x="162" y="89"/>
                    <a:pt x="161" y="90"/>
                    <a:pt x="161" y="90"/>
                  </a:cubicBezTo>
                  <a:cubicBezTo>
                    <a:pt x="160" y="92"/>
                    <a:pt x="160" y="94"/>
                    <a:pt x="159" y="96"/>
                  </a:cubicBezTo>
                  <a:cubicBezTo>
                    <a:pt x="159" y="99"/>
                    <a:pt x="161" y="100"/>
                    <a:pt x="162" y="102"/>
                  </a:cubicBezTo>
                  <a:cubicBezTo>
                    <a:pt x="163" y="103"/>
                    <a:pt x="163" y="103"/>
                    <a:pt x="163" y="103"/>
                  </a:cubicBezTo>
                  <a:cubicBezTo>
                    <a:pt x="170" y="111"/>
                    <a:pt x="171" y="118"/>
                    <a:pt x="167" y="125"/>
                  </a:cubicBezTo>
                  <a:cubicBezTo>
                    <a:pt x="164" y="128"/>
                    <a:pt x="161" y="132"/>
                    <a:pt x="157" y="135"/>
                  </a:cubicBezTo>
                  <a:cubicBezTo>
                    <a:pt x="155" y="136"/>
                    <a:pt x="155" y="137"/>
                    <a:pt x="154" y="138"/>
                  </a:cubicBezTo>
                  <a:cubicBezTo>
                    <a:pt x="154" y="139"/>
                    <a:pt x="154" y="139"/>
                    <a:pt x="155" y="140"/>
                  </a:cubicBezTo>
                  <a:cubicBezTo>
                    <a:pt x="156" y="142"/>
                    <a:pt x="158" y="143"/>
                    <a:pt x="159" y="144"/>
                  </a:cubicBezTo>
                  <a:cubicBezTo>
                    <a:pt x="163" y="146"/>
                    <a:pt x="166" y="148"/>
                    <a:pt x="164" y="152"/>
                  </a:cubicBezTo>
                  <a:cubicBezTo>
                    <a:pt x="164" y="153"/>
                    <a:pt x="163" y="154"/>
                    <a:pt x="163" y="155"/>
                  </a:cubicBezTo>
                  <a:cubicBezTo>
                    <a:pt x="161" y="157"/>
                    <a:pt x="160" y="160"/>
                    <a:pt x="161" y="163"/>
                  </a:cubicBezTo>
                  <a:cubicBezTo>
                    <a:pt x="161" y="164"/>
                    <a:pt x="161" y="164"/>
                    <a:pt x="161" y="164"/>
                  </a:cubicBezTo>
                  <a:cubicBezTo>
                    <a:pt x="162" y="168"/>
                    <a:pt x="163" y="170"/>
                    <a:pt x="160" y="172"/>
                  </a:cubicBezTo>
                  <a:cubicBezTo>
                    <a:pt x="158" y="173"/>
                    <a:pt x="156" y="174"/>
                    <a:pt x="154" y="175"/>
                  </a:cubicBezTo>
                  <a:cubicBezTo>
                    <a:pt x="153" y="176"/>
                    <a:pt x="151" y="176"/>
                    <a:pt x="150" y="177"/>
                  </a:cubicBezTo>
                  <a:cubicBezTo>
                    <a:pt x="148" y="178"/>
                    <a:pt x="147" y="179"/>
                    <a:pt x="145" y="181"/>
                  </a:cubicBezTo>
                  <a:cubicBezTo>
                    <a:pt x="142" y="183"/>
                    <a:pt x="139" y="186"/>
                    <a:pt x="135" y="186"/>
                  </a:cubicBezTo>
                  <a:cubicBezTo>
                    <a:pt x="134" y="186"/>
                    <a:pt x="133" y="186"/>
                    <a:pt x="132" y="186"/>
                  </a:cubicBezTo>
                  <a:cubicBezTo>
                    <a:pt x="131" y="185"/>
                    <a:pt x="129" y="184"/>
                    <a:pt x="128" y="184"/>
                  </a:cubicBezTo>
                  <a:cubicBezTo>
                    <a:pt x="126" y="183"/>
                    <a:pt x="124" y="181"/>
                    <a:pt x="122" y="181"/>
                  </a:cubicBezTo>
                  <a:cubicBezTo>
                    <a:pt x="121" y="181"/>
                    <a:pt x="119" y="181"/>
                    <a:pt x="117" y="181"/>
                  </a:cubicBezTo>
                  <a:cubicBezTo>
                    <a:pt x="116" y="181"/>
                    <a:pt x="115" y="181"/>
                    <a:pt x="114" y="181"/>
                  </a:cubicBezTo>
                  <a:cubicBezTo>
                    <a:pt x="113" y="181"/>
                    <a:pt x="112" y="181"/>
                    <a:pt x="111" y="181"/>
                  </a:cubicBezTo>
                  <a:cubicBezTo>
                    <a:pt x="109" y="181"/>
                    <a:pt x="109" y="181"/>
                    <a:pt x="109" y="181"/>
                  </a:cubicBezTo>
                  <a:cubicBezTo>
                    <a:pt x="107" y="181"/>
                    <a:pt x="104" y="181"/>
                    <a:pt x="101" y="181"/>
                  </a:cubicBezTo>
                  <a:cubicBezTo>
                    <a:pt x="100" y="181"/>
                    <a:pt x="100" y="181"/>
                    <a:pt x="100" y="181"/>
                  </a:cubicBezTo>
                  <a:cubicBezTo>
                    <a:pt x="98" y="180"/>
                    <a:pt x="96" y="180"/>
                    <a:pt x="94" y="180"/>
                  </a:cubicBezTo>
                  <a:cubicBezTo>
                    <a:pt x="92" y="180"/>
                    <a:pt x="92" y="180"/>
                    <a:pt x="92" y="180"/>
                  </a:cubicBezTo>
                  <a:cubicBezTo>
                    <a:pt x="91" y="180"/>
                    <a:pt x="90" y="180"/>
                    <a:pt x="90" y="180"/>
                  </a:cubicBezTo>
                  <a:cubicBezTo>
                    <a:pt x="88" y="180"/>
                    <a:pt x="87" y="180"/>
                    <a:pt x="86" y="181"/>
                  </a:cubicBezTo>
                  <a:cubicBezTo>
                    <a:pt x="85" y="181"/>
                    <a:pt x="83" y="182"/>
                    <a:pt x="82" y="184"/>
                  </a:cubicBezTo>
                  <a:cubicBezTo>
                    <a:pt x="82" y="184"/>
                    <a:pt x="81" y="185"/>
                    <a:pt x="80" y="185"/>
                  </a:cubicBezTo>
                  <a:cubicBezTo>
                    <a:pt x="80" y="186"/>
                    <a:pt x="79" y="187"/>
                    <a:pt x="78" y="188"/>
                  </a:cubicBezTo>
                  <a:cubicBezTo>
                    <a:pt x="77" y="189"/>
                    <a:pt x="76" y="190"/>
                    <a:pt x="74" y="191"/>
                  </a:cubicBezTo>
                  <a:cubicBezTo>
                    <a:pt x="73" y="191"/>
                    <a:pt x="72" y="192"/>
                    <a:pt x="72" y="192"/>
                  </a:cubicBezTo>
                  <a:cubicBezTo>
                    <a:pt x="70" y="192"/>
                    <a:pt x="69" y="190"/>
                    <a:pt x="67" y="189"/>
                  </a:cubicBezTo>
                  <a:cubicBezTo>
                    <a:pt x="66" y="188"/>
                    <a:pt x="65" y="187"/>
                    <a:pt x="63" y="187"/>
                  </a:cubicBezTo>
                  <a:cubicBezTo>
                    <a:pt x="62" y="187"/>
                    <a:pt x="62" y="187"/>
                    <a:pt x="62" y="187"/>
                  </a:cubicBezTo>
                  <a:cubicBezTo>
                    <a:pt x="62" y="187"/>
                    <a:pt x="62" y="187"/>
                    <a:pt x="62" y="187"/>
                  </a:cubicBezTo>
                  <a:cubicBezTo>
                    <a:pt x="61" y="187"/>
                    <a:pt x="60" y="188"/>
                    <a:pt x="59" y="188"/>
                  </a:cubicBezTo>
                  <a:cubicBezTo>
                    <a:pt x="58" y="189"/>
                    <a:pt x="57" y="189"/>
                    <a:pt x="57" y="190"/>
                  </a:cubicBezTo>
                  <a:cubicBezTo>
                    <a:pt x="54" y="191"/>
                    <a:pt x="52" y="191"/>
                    <a:pt x="50" y="191"/>
                  </a:cubicBezTo>
                  <a:cubicBezTo>
                    <a:pt x="44" y="191"/>
                    <a:pt x="40" y="192"/>
                    <a:pt x="36" y="195"/>
                  </a:cubicBezTo>
                  <a:cubicBezTo>
                    <a:pt x="35" y="196"/>
                    <a:pt x="33" y="197"/>
                    <a:pt x="33" y="197"/>
                  </a:cubicBezTo>
                  <a:cubicBezTo>
                    <a:pt x="31" y="199"/>
                    <a:pt x="29" y="200"/>
                    <a:pt x="27" y="202"/>
                  </a:cubicBezTo>
                  <a:cubicBezTo>
                    <a:pt x="27" y="202"/>
                    <a:pt x="27" y="202"/>
                    <a:pt x="27" y="202"/>
                  </a:cubicBezTo>
                  <a:cubicBezTo>
                    <a:pt x="25" y="203"/>
                    <a:pt x="24" y="204"/>
                    <a:pt x="23" y="206"/>
                  </a:cubicBezTo>
                  <a:cubicBezTo>
                    <a:pt x="22" y="207"/>
                    <a:pt x="22" y="208"/>
                    <a:pt x="22" y="209"/>
                  </a:cubicBezTo>
                  <a:cubicBezTo>
                    <a:pt x="21" y="210"/>
                    <a:pt x="21" y="212"/>
                    <a:pt x="20" y="213"/>
                  </a:cubicBezTo>
                  <a:cubicBezTo>
                    <a:pt x="19" y="215"/>
                    <a:pt x="17" y="216"/>
                    <a:pt x="15" y="217"/>
                  </a:cubicBezTo>
                  <a:cubicBezTo>
                    <a:pt x="13" y="218"/>
                    <a:pt x="11" y="220"/>
                    <a:pt x="10" y="222"/>
                  </a:cubicBezTo>
                  <a:cubicBezTo>
                    <a:pt x="9" y="223"/>
                    <a:pt x="9" y="223"/>
                    <a:pt x="9" y="223"/>
                  </a:cubicBezTo>
                  <a:cubicBezTo>
                    <a:pt x="7" y="226"/>
                    <a:pt x="4" y="230"/>
                    <a:pt x="2" y="233"/>
                  </a:cubicBezTo>
                  <a:cubicBezTo>
                    <a:pt x="0" y="237"/>
                    <a:pt x="0" y="242"/>
                    <a:pt x="0" y="248"/>
                  </a:cubicBezTo>
                  <a:cubicBezTo>
                    <a:pt x="0" y="249"/>
                    <a:pt x="0" y="253"/>
                    <a:pt x="0" y="253"/>
                  </a:cubicBezTo>
                  <a:cubicBezTo>
                    <a:pt x="3" y="252"/>
                    <a:pt x="3" y="252"/>
                    <a:pt x="3" y="252"/>
                  </a:cubicBezTo>
                  <a:cubicBezTo>
                    <a:pt x="7" y="250"/>
                    <a:pt x="13" y="249"/>
                    <a:pt x="15" y="249"/>
                  </a:cubicBezTo>
                  <a:cubicBezTo>
                    <a:pt x="16" y="249"/>
                    <a:pt x="16" y="249"/>
                    <a:pt x="16" y="249"/>
                  </a:cubicBezTo>
                  <a:cubicBezTo>
                    <a:pt x="16" y="248"/>
                    <a:pt x="16" y="248"/>
                    <a:pt x="16" y="248"/>
                  </a:cubicBezTo>
                  <a:cubicBezTo>
                    <a:pt x="18" y="247"/>
                    <a:pt x="21" y="245"/>
                    <a:pt x="24" y="245"/>
                  </a:cubicBezTo>
                  <a:cubicBezTo>
                    <a:pt x="24" y="245"/>
                    <a:pt x="24" y="245"/>
                    <a:pt x="24" y="245"/>
                  </a:cubicBezTo>
                  <a:cubicBezTo>
                    <a:pt x="26" y="246"/>
                    <a:pt x="27" y="247"/>
                    <a:pt x="28" y="247"/>
                  </a:cubicBezTo>
                  <a:cubicBezTo>
                    <a:pt x="29" y="248"/>
                    <a:pt x="30" y="249"/>
                    <a:pt x="32" y="249"/>
                  </a:cubicBezTo>
                  <a:cubicBezTo>
                    <a:pt x="33" y="249"/>
                    <a:pt x="33" y="249"/>
                    <a:pt x="33" y="249"/>
                  </a:cubicBezTo>
                  <a:cubicBezTo>
                    <a:pt x="34" y="249"/>
                    <a:pt x="35" y="249"/>
                    <a:pt x="36" y="249"/>
                  </a:cubicBezTo>
                  <a:cubicBezTo>
                    <a:pt x="37" y="249"/>
                    <a:pt x="38" y="249"/>
                    <a:pt x="39" y="249"/>
                  </a:cubicBezTo>
                  <a:cubicBezTo>
                    <a:pt x="41" y="249"/>
                    <a:pt x="42" y="249"/>
                    <a:pt x="43" y="249"/>
                  </a:cubicBezTo>
                  <a:cubicBezTo>
                    <a:pt x="44" y="250"/>
                    <a:pt x="45" y="250"/>
                    <a:pt x="46" y="250"/>
                  </a:cubicBezTo>
                  <a:cubicBezTo>
                    <a:pt x="48" y="251"/>
                    <a:pt x="50" y="252"/>
                    <a:pt x="53" y="252"/>
                  </a:cubicBezTo>
                  <a:cubicBezTo>
                    <a:pt x="54" y="252"/>
                    <a:pt x="55" y="252"/>
                    <a:pt x="56" y="252"/>
                  </a:cubicBezTo>
                  <a:cubicBezTo>
                    <a:pt x="58" y="252"/>
                    <a:pt x="60" y="252"/>
                    <a:pt x="62" y="252"/>
                  </a:cubicBezTo>
                  <a:cubicBezTo>
                    <a:pt x="69" y="252"/>
                    <a:pt x="72" y="253"/>
                    <a:pt x="73" y="255"/>
                  </a:cubicBezTo>
                  <a:cubicBezTo>
                    <a:pt x="74" y="257"/>
                    <a:pt x="74" y="258"/>
                    <a:pt x="74" y="260"/>
                  </a:cubicBezTo>
                  <a:cubicBezTo>
                    <a:pt x="74" y="262"/>
                    <a:pt x="74" y="265"/>
                    <a:pt x="76" y="267"/>
                  </a:cubicBezTo>
                  <a:cubicBezTo>
                    <a:pt x="76" y="267"/>
                    <a:pt x="77" y="268"/>
                    <a:pt x="77" y="268"/>
                  </a:cubicBezTo>
                  <a:cubicBezTo>
                    <a:pt x="78" y="269"/>
                    <a:pt x="78" y="269"/>
                    <a:pt x="78" y="269"/>
                  </a:cubicBezTo>
                  <a:cubicBezTo>
                    <a:pt x="79" y="268"/>
                    <a:pt x="79" y="268"/>
                    <a:pt x="79" y="268"/>
                  </a:cubicBezTo>
                  <a:cubicBezTo>
                    <a:pt x="80" y="268"/>
                    <a:pt x="80" y="268"/>
                    <a:pt x="80" y="267"/>
                  </a:cubicBezTo>
                  <a:cubicBezTo>
                    <a:pt x="81" y="267"/>
                    <a:pt x="82" y="266"/>
                    <a:pt x="84" y="266"/>
                  </a:cubicBezTo>
                  <a:cubicBezTo>
                    <a:pt x="84" y="266"/>
                    <a:pt x="84" y="266"/>
                    <a:pt x="84" y="266"/>
                  </a:cubicBezTo>
                  <a:cubicBezTo>
                    <a:pt x="85" y="267"/>
                    <a:pt x="85" y="268"/>
                    <a:pt x="86" y="269"/>
                  </a:cubicBezTo>
                  <a:cubicBezTo>
                    <a:pt x="86" y="271"/>
                    <a:pt x="86" y="271"/>
                    <a:pt x="86" y="271"/>
                  </a:cubicBezTo>
                  <a:cubicBezTo>
                    <a:pt x="88" y="271"/>
                    <a:pt x="88" y="271"/>
                    <a:pt x="88" y="271"/>
                  </a:cubicBezTo>
                  <a:cubicBezTo>
                    <a:pt x="90" y="271"/>
                    <a:pt x="91" y="269"/>
                    <a:pt x="93" y="267"/>
                  </a:cubicBezTo>
                  <a:cubicBezTo>
                    <a:pt x="93" y="266"/>
                    <a:pt x="93" y="266"/>
                    <a:pt x="93" y="266"/>
                  </a:cubicBezTo>
                  <a:cubicBezTo>
                    <a:pt x="96" y="264"/>
                    <a:pt x="96" y="264"/>
                    <a:pt x="99" y="263"/>
                  </a:cubicBezTo>
                  <a:cubicBezTo>
                    <a:pt x="101" y="263"/>
                    <a:pt x="101" y="263"/>
                    <a:pt x="101" y="263"/>
                  </a:cubicBezTo>
                  <a:cubicBezTo>
                    <a:pt x="102" y="263"/>
                    <a:pt x="103" y="262"/>
                    <a:pt x="104" y="262"/>
                  </a:cubicBezTo>
                  <a:cubicBezTo>
                    <a:pt x="106" y="261"/>
                    <a:pt x="108" y="261"/>
                    <a:pt x="110" y="261"/>
                  </a:cubicBezTo>
                  <a:cubicBezTo>
                    <a:pt x="111" y="261"/>
                    <a:pt x="112" y="261"/>
                    <a:pt x="113" y="260"/>
                  </a:cubicBezTo>
                  <a:cubicBezTo>
                    <a:pt x="113" y="260"/>
                    <a:pt x="113" y="260"/>
                    <a:pt x="113" y="260"/>
                  </a:cubicBezTo>
                  <a:cubicBezTo>
                    <a:pt x="115" y="260"/>
                    <a:pt x="117" y="260"/>
                    <a:pt x="119" y="260"/>
                  </a:cubicBezTo>
                  <a:cubicBezTo>
                    <a:pt x="120" y="260"/>
                    <a:pt x="120" y="260"/>
                    <a:pt x="121" y="260"/>
                  </a:cubicBezTo>
                  <a:cubicBezTo>
                    <a:pt x="121" y="261"/>
                    <a:pt x="122" y="262"/>
                    <a:pt x="123" y="262"/>
                  </a:cubicBezTo>
                  <a:cubicBezTo>
                    <a:pt x="123" y="262"/>
                    <a:pt x="124" y="262"/>
                    <a:pt x="124" y="262"/>
                  </a:cubicBezTo>
                  <a:cubicBezTo>
                    <a:pt x="126" y="262"/>
                    <a:pt x="128" y="262"/>
                    <a:pt x="130" y="261"/>
                  </a:cubicBezTo>
                  <a:cubicBezTo>
                    <a:pt x="131" y="260"/>
                    <a:pt x="131" y="260"/>
                    <a:pt x="131" y="260"/>
                  </a:cubicBezTo>
                  <a:cubicBezTo>
                    <a:pt x="133" y="260"/>
                    <a:pt x="134" y="259"/>
                    <a:pt x="136" y="259"/>
                  </a:cubicBezTo>
                  <a:cubicBezTo>
                    <a:pt x="137" y="259"/>
                    <a:pt x="138" y="259"/>
                    <a:pt x="139" y="259"/>
                  </a:cubicBezTo>
                  <a:cubicBezTo>
                    <a:pt x="140" y="260"/>
                    <a:pt x="141" y="260"/>
                    <a:pt x="142" y="260"/>
                  </a:cubicBezTo>
                  <a:cubicBezTo>
                    <a:pt x="143" y="260"/>
                    <a:pt x="144" y="260"/>
                    <a:pt x="145" y="259"/>
                  </a:cubicBezTo>
                  <a:cubicBezTo>
                    <a:pt x="146" y="259"/>
                    <a:pt x="147" y="259"/>
                    <a:pt x="147" y="258"/>
                  </a:cubicBezTo>
                  <a:cubicBezTo>
                    <a:pt x="148" y="258"/>
                    <a:pt x="149" y="257"/>
                    <a:pt x="150" y="257"/>
                  </a:cubicBezTo>
                  <a:cubicBezTo>
                    <a:pt x="150" y="257"/>
                    <a:pt x="151" y="257"/>
                    <a:pt x="151" y="258"/>
                  </a:cubicBezTo>
                  <a:cubicBezTo>
                    <a:pt x="152" y="258"/>
                    <a:pt x="152" y="259"/>
                    <a:pt x="153" y="260"/>
                  </a:cubicBezTo>
                  <a:cubicBezTo>
                    <a:pt x="153" y="261"/>
                    <a:pt x="154" y="262"/>
                    <a:pt x="155" y="263"/>
                  </a:cubicBezTo>
                  <a:cubicBezTo>
                    <a:pt x="156" y="263"/>
                    <a:pt x="156" y="264"/>
                    <a:pt x="157" y="264"/>
                  </a:cubicBezTo>
                  <a:cubicBezTo>
                    <a:pt x="158" y="264"/>
                    <a:pt x="158" y="264"/>
                    <a:pt x="159" y="267"/>
                  </a:cubicBezTo>
                  <a:cubicBezTo>
                    <a:pt x="160" y="269"/>
                    <a:pt x="159" y="271"/>
                    <a:pt x="159" y="273"/>
                  </a:cubicBezTo>
                  <a:cubicBezTo>
                    <a:pt x="158" y="275"/>
                    <a:pt x="158" y="277"/>
                    <a:pt x="159" y="279"/>
                  </a:cubicBezTo>
                  <a:cubicBezTo>
                    <a:pt x="159" y="280"/>
                    <a:pt x="160" y="281"/>
                    <a:pt x="161" y="282"/>
                  </a:cubicBezTo>
                  <a:cubicBezTo>
                    <a:pt x="163" y="284"/>
                    <a:pt x="165" y="285"/>
                    <a:pt x="165" y="287"/>
                  </a:cubicBezTo>
                  <a:cubicBezTo>
                    <a:pt x="165" y="290"/>
                    <a:pt x="164" y="291"/>
                    <a:pt x="163" y="292"/>
                  </a:cubicBezTo>
                  <a:cubicBezTo>
                    <a:pt x="162" y="293"/>
                    <a:pt x="161" y="293"/>
                    <a:pt x="161" y="294"/>
                  </a:cubicBezTo>
                  <a:cubicBezTo>
                    <a:pt x="159" y="298"/>
                    <a:pt x="162" y="303"/>
                    <a:pt x="164" y="307"/>
                  </a:cubicBezTo>
                  <a:cubicBezTo>
                    <a:pt x="164" y="308"/>
                    <a:pt x="164" y="308"/>
                    <a:pt x="164" y="308"/>
                  </a:cubicBezTo>
                  <a:cubicBezTo>
                    <a:pt x="165" y="308"/>
                    <a:pt x="165" y="310"/>
                    <a:pt x="166" y="311"/>
                  </a:cubicBezTo>
                  <a:cubicBezTo>
                    <a:pt x="168" y="316"/>
                    <a:pt x="170" y="319"/>
                    <a:pt x="171" y="320"/>
                  </a:cubicBezTo>
                  <a:cubicBezTo>
                    <a:pt x="172" y="321"/>
                    <a:pt x="173" y="321"/>
                    <a:pt x="175" y="321"/>
                  </a:cubicBezTo>
                  <a:cubicBezTo>
                    <a:pt x="176" y="321"/>
                    <a:pt x="177" y="321"/>
                    <a:pt x="179" y="321"/>
                  </a:cubicBezTo>
                  <a:cubicBezTo>
                    <a:pt x="180" y="320"/>
                    <a:pt x="182" y="320"/>
                    <a:pt x="183" y="320"/>
                  </a:cubicBezTo>
                  <a:cubicBezTo>
                    <a:pt x="185" y="320"/>
                    <a:pt x="187" y="321"/>
                    <a:pt x="189" y="324"/>
                  </a:cubicBezTo>
                  <a:cubicBezTo>
                    <a:pt x="191" y="327"/>
                    <a:pt x="190" y="329"/>
                    <a:pt x="188" y="330"/>
                  </a:cubicBezTo>
                  <a:cubicBezTo>
                    <a:pt x="187" y="331"/>
                    <a:pt x="187" y="331"/>
                    <a:pt x="187" y="332"/>
                  </a:cubicBezTo>
                  <a:cubicBezTo>
                    <a:pt x="183" y="336"/>
                    <a:pt x="183" y="345"/>
                    <a:pt x="183" y="352"/>
                  </a:cubicBezTo>
                  <a:cubicBezTo>
                    <a:pt x="183" y="354"/>
                    <a:pt x="183" y="354"/>
                    <a:pt x="183" y="354"/>
                  </a:cubicBezTo>
                  <a:cubicBezTo>
                    <a:pt x="183" y="356"/>
                    <a:pt x="182" y="358"/>
                    <a:pt x="182" y="359"/>
                  </a:cubicBezTo>
                  <a:cubicBezTo>
                    <a:pt x="181" y="362"/>
                    <a:pt x="180" y="365"/>
                    <a:pt x="181" y="367"/>
                  </a:cubicBezTo>
                  <a:cubicBezTo>
                    <a:pt x="182" y="369"/>
                    <a:pt x="184" y="369"/>
                    <a:pt x="186" y="370"/>
                  </a:cubicBezTo>
                  <a:cubicBezTo>
                    <a:pt x="188" y="371"/>
                    <a:pt x="190" y="372"/>
                    <a:pt x="191" y="374"/>
                  </a:cubicBezTo>
                  <a:cubicBezTo>
                    <a:pt x="192" y="375"/>
                    <a:pt x="192" y="377"/>
                    <a:pt x="192" y="379"/>
                  </a:cubicBezTo>
                  <a:cubicBezTo>
                    <a:pt x="192" y="381"/>
                    <a:pt x="192" y="384"/>
                    <a:pt x="193" y="385"/>
                  </a:cubicBezTo>
                  <a:cubicBezTo>
                    <a:pt x="195" y="388"/>
                    <a:pt x="198" y="389"/>
                    <a:pt x="202" y="390"/>
                  </a:cubicBezTo>
                  <a:cubicBezTo>
                    <a:pt x="203" y="390"/>
                    <a:pt x="205" y="390"/>
                    <a:pt x="206" y="390"/>
                  </a:cubicBezTo>
                  <a:cubicBezTo>
                    <a:pt x="210" y="390"/>
                    <a:pt x="214" y="389"/>
                    <a:pt x="216" y="387"/>
                  </a:cubicBezTo>
                  <a:cubicBezTo>
                    <a:pt x="217" y="387"/>
                    <a:pt x="218" y="385"/>
                    <a:pt x="219" y="384"/>
                  </a:cubicBezTo>
                  <a:cubicBezTo>
                    <a:pt x="220" y="382"/>
                    <a:pt x="222" y="380"/>
                    <a:pt x="224" y="380"/>
                  </a:cubicBezTo>
                  <a:cubicBezTo>
                    <a:pt x="227" y="379"/>
                    <a:pt x="229" y="379"/>
                    <a:pt x="231" y="378"/>
                  </a:cubicBezTo>
                  <a:cubicBezTo>
                    <a:pt x="233" y="378"/>
                    <a:pt x="235" y="378"/>
                    <a:pt x="237" y="378"/>
                  </a:cubicBezTo>
                  <a:cubicBezTo>
                    <a:pt x="242" y="377"/>
                    <a:pt x="248" y="375"/>
                    <a:pt x="254" y="373"/>
                  </a:cubicBezTo>
                  <a:cubicBezTo>
                    <a:pt x="262" y="370"/>
                    <a:pt x="271" y="367"/>
                    <a:pt x="280" y="367"/>
                  </a:cubicBezTo>
                  <a:cubicBezTo>
                    <a:pt x="285" y="367"/>
                    <a:pt x="288" y="365"/>
                    <a:pt x="292" y="363"/>
                  </a:cubicBezTo>
                  <a:cubicBezTo>
                    <a:pt x="293" y="362"/>
                    <a:pt x="295" y="361"/>
                    <a:pt x="297" y="360"/>
                  </a:cubicBezTo>
                  <a:cubicBezTo>
                    <a:pt x="300" y="358"/>
                    <a:pt x="303" y="358"/>
                    <a:pt x="306" y="358"/>
                  </a:cubicBezTo>
                  <a:cubicBezTo>
                    <a:pt x="307" y="358"/>
                    <a:pt x="308" y="358"/>
                    <a:pt x="309" y="358"/>
                  </a:cubicBezTo>
                  <a:cubicBezTo>
                    <a:pt x="310" y="358"/>
                    <a:pt x="311" y="358"/>
                    <a:pt x="312" y="358"/>
                  </a:cubicBezTo>
                  <a:cubicBezTo>
                    <a:pt x="313" y="358"/>
                    <a:pt x="314" y="358"/>
                    <a:pt x="315" y="358"/>
                  </a:cubicBezTo>
                  <a:cubicBezTo>
                    <a:pt x="318" y="358"/>
                    <a:pt x="318" y="358"/>
                    <a:pt x="318" y="358"/>
                  </a:cubicBezTo>
                  <a:cubicBezTo>
                    <a:pt x="320" y="358"/>
                    <a:pt x="322" y="358"/>
                    <a:pt x="323" y="358"/>
                  </a:cubicBezTo>
                  <a:cubicBezTo>
                    <a:pt x="324" y="358"/>
                    <a:pt x="325" y="358"/>
                    <a:pt x="326" y="358"/>
                  </a:cubicBezTo>
                  <a:cubicBezTo>
                    <a:pt x="327" y="358"/>
                    <a:pt x="327" y="358"/>
                    <a:pt x="328" y="358"/>
                  </a:cubicBezTo>
                  <a:cubicBezTo>
                    <a:pt x="330" y="358"/>
                    <a:pt x="331" y="358"/>
                    <a:pt x="333" y="358"/>
                  </a:cubicBezTo>
                  <a:cubicBezTo>
                    <a:pt x="333" y="358"/>
                    <a:pt x="334" y="358"/>
                    <a:pt x="335" y="358"/>
                  </a:cubicBezTo>
                  <a:cubicBezTo>
                    <a:pt x="339" y="358"/>
                    <a:pt x="342" y="356"/>
                    <a:pt x="346" y="354"/>
                  </a:cubicBezTo>
                  <a:cubicBezTo>
                    <a:pt x="348" y="353"/>
                    <a:pt x="350" y="352"/>
                    <a:pt x="352" y="352"/>
                  </a:cubicBezTo>
                  <a:cubicBezTo>
                    <a:pt x="353" y="351"/>
                    <a:pt x="354" y="351"/>
                    <a:pt x="355" y="350"/>
                  </a:cubicBezTo>
                  <a:cubicBezTo>
                    <a:pt x="360" y="349"/>
                    <a:pt x="363" y="348"/>
                    <a:pt x="365" y="343"/>
                  </a:cubicBezTo>
                  <a:cubicBezTo>
                    <a:pt x="366" y="339"/>
                    <a:pt x="368" y="336"/>
                    <a:pt x="369" y="333"/>
                  </a:cubicBezTo>
                  <a:cubicBezTo>
                    <a:pt x="370" y="330"/>
                    <a:pt x="371" y="328"/>
                    <a:pt x="372" y="325"/>
                  </a:cubicBezTo>
                  <a:cubicBezTo>
                    <a:pt x="374" y="319"/>
                    <a:pt x="378" y="315"/>
                    <a:pt x="381" y="311"/>
                  </a:cubicBezTo>
                  <a:cubicBezTo>
                    <a:pt x="383" y="310"/>
                    <a:pt x="383" y="310"/>
                    <a:pt x="383" y="310"/>
                  </a:cubicBezTo>
                  <a:cubicBezTo>
                    <a:pt x="384" y="308"/>
                    <a:pt x="386" y="306"/>
                    <a:pt x="387" y="305"/>
                  </a:cubicBezTo>
                  <a:cubicBezTo>
                    <a:pt x="388" y="305"/>
                    <a:pt x="388" y="305"/>
                    <a:pt x="388" y="305"/>
                  </a:cubicBezTo>
                  <a:cubicBezTo>
                    <a:pt x="389" y="300"/>
                    <a:pt x="389" y="300"/>
                    <a:pt x="389" y="300"/>
                  </a:cubicBezTo>
                  <a:cubicBezTo>
                    <a:pt x="389" y="298"/>
                    <a:pt x="390" y="296"/>
                    <a:pt x="390" y="295"/>
                  </a:cubicBezTo>
                  <a:cubicBezTo>
                    <a:pt x="390" y="294"/>
                    <a:pt x="390" y="293"/>
                    <a:pt x="390" y="291"/>
                  </a:cubicBezTo>
                  <a:cubicBezTo>
                    <a:pt x="390" y="289"/>
                    <a:pt x="390" y="286"/>
                    <a:pt x="392" y="283"/>
                  </a:cubicBezTo>
                  <a:cubicBezTo>
                    <a:pt x="394" y="280"/>
                    <a:pt x="397" y="278"/>
                    <a:pt x="401" y="278"/>
                  </a:cubicBezTo>
                  <a:cubicBezTo>
                    <a:pt x="402" y="278"/>
                    <a:pt x="402" y="278"/>
                    <a:pt x="402" y="278"/>
                  </a:cubicBezTo>
                  <a:cubicBezTo>
                    <a:pt x="406" y="278"/>
                    <a:pt x="408" y="278"/>
                    <a:pt x="410" y="275"/>
                  </a:cubicBezTo>
                  <a:cubicBezTo>
                    <a:pt x="411" y="274"/>
                    <a:pt x="412" y="273"/>
                    <a:pt x="413" y="272"/>
                  </a:cubicBezTo>
                  <a:cubicBezTo>
                    <a:pt x="414" y="270"/>
                    <a:pt x="415" y="268"/>
                    <a:pt x="417" y="267"/>
                  </a:cubicBezTo>
                  <a:cubicBezTo>
                    <a:pt x="420" y="265"/>
                    <a:pt x="420" y="262"/>
                    <a:pt x="421" y="260"/>
                  </a:cubicBezTo>
                  <a:cubicBezTo>
                    <a:pt x="421" y="259"/>
                    <a:pt x="422" y="258"/>
                    <a:pt x="422" y="256"/>
                  </a:cubicBezTo>
                  <a:cubicBezTo>
                    <a:pt x="423" y="253"/>
                    <a:pt x="425" y="251"/>
                    <a:pt x="427" y="249"/>
                  </a:cubicBezTo>
                  <a:cubicBezTo>
                    <a:pt x="430" y="246"/>
                    <a:pt x="432" y="243"/>
                    <a:pt x="432" y="239"/>
                  </a:cubicBezTo>
                  <a:cubicBezTo>
                    <a:pt x="432" y="237"/>
                    <a:pt x="432" y="230"/>
                    <a:pt x="430" y="227"/>
                  </a:cubicBezTo>
                  <a:cubicBezTo>
                    <a:pt x="430" y="225"/>
                    <a:pt x="430" y="225"/>
                    <a:pt x="430" y="225"/>
                  </a:cubicBezTo>
                  <a:cubicBezTo>
                    <a:pt x="428" y="222"/>
                    <a:pt x="426" y="219"/>
                    <a:pt x="423" y="217"/>
                  </a:cubicBezTo>
                  <a:cubicBezTo>
                    <a:pt x="423" y="216"/>
                    <a:pt x="423" y="216"/>
                    <a:pt x="424" y="216"/>
                  </a:cubicBezTo>
                  <a:cubicBezTo>
                    <a:pt x="424" y="215"/>
                    <a:pt x="424" y="215"/>
                    <a:pt x="425" y="215"/>
                  </a:cubicBezTo>
                  <a:cubicBezTo>
                    <a:pt x="426" y="215"/>
                    <a:pt x="428" y="216"/>
                    <a:pt x="429" y="216"/>
                  </a:cubicBezTo>
                  <a:cubicBezTo>
                    <a:pt x="432" y="217"/>
                    <a:pt x="432" y="217"/>
                    <a:pt x="433" y="217"/>
                  </a:cubicBezTo>
                  <a:cubicBezTo>
                    <a:pt x="433" y="217"/>
                    <a:pt x="433" y="217"/>
                    <a:pt x="433" y="217"/>
                  </a:cubicBezTo>
                  <a:cubicBezTo>
                    <a:pt x="433" y="217"/>
                    <a:pt x="434" y="217"/>
                    <a:pt x="434" y="217"/>
                  </a:cubicBezTo>
                  <a:cubicBezTo>
                    <a:pt x="440" y="217"/>
                    <a:pt x="440" y="217"/>
                    <a:pt x="440" y="217"/>
                  </a:cubicBezTo>
                  <a:cubicBezTo>
                    <a:pt x="435" y="213"/>
                    <a:pt x="435" y="213"/>
                    <a:pt x="435" y="213"/>
                  </a:cubicBezTo>
                  <a:cubicBezTo>
                    <a:pt x="434" y="213"/>
                    <a:pt x="433" y="212"/>
                    <a:pt x="433" y="211"/>
                  </a:cubicBezTo>
                  <a:cubicBezTo>
                    <a:pt x="432" y="210"/>
                    <a:pt x="431" y="209"/>
                    <a:pt x="430" y="208"/>
                  </a:cubicBezTo>
                  <a:cubicBezTo>
                    <a:pt x="430" y="206"/>
                    <a:pt x="430" y="204"/>
                    <a:pt x="431" y="203"/>
                  </a:cubicBezTo>
                  <a:cubicBezTo>
                    <a:pt x="431" y="202"/>
                    <a:pt x="431" y="202"/>
                    <a:pt x="431" y="201"/>
                  </a:cubicBezTo>
                  <a:cubicBezTo>
                    <a:pt x="431" y="200"/>
                    <a:pt x="431" y="199"/>
                    <a:pt x="431" y="199"/>
                  </a:cubicBezTo>
                  <a:cubicBezTo>
                    <a:pt x="431" y="199"/>
                    <a:pt x="431" y="199"/>
                    <a:pt x="431" y="199"/>
                  </a:cubicBezTo>
                  <a:cubicBezTo>
                    <a:pt x="431" y="198"/>
                    <a:pt x="431" y="198"/>
                    <a:pt x="431" y="198"/>
                  </a:cubicBezTo>
                  <a:cubicBezTo>
                    <a:pt x="431" y="198"/>
                    <a:pt x="431" y="198"/>
                    <a:pt x="430" y="198"/>
                  </a:cubicBezTo>
                  <a:cubicBezTo>
                    <a:pt x="430" y="197"/>
                    <a:pt x="430" y="197"/>
                    <a:pt x="429" y="196"/>
                  </a:cubicBezTo>
                  <a:cubicBezTo>
                    <a:pt x="429" y="196"/>
                    <a:pt x="426" y="192"/>
                    <a:pt x="428" y="190"/>
                  </a:cubicBezTo>
                  <a:cubicBezTo>
                    <a:pt x="428" y="189"/>
                    <a:pt x="430" y="188"/>
                    <a:pt x="431" y="188"/>
                  </a:cubicBezTo>
                  <a:cubicBezTo>
                    <a:pt x="432" y="188"/>
                    <a:pt x="433" y="187"/>
                    <a:pt x="433" y="187"/>
                  </a:cubicBezTo>
                  <a:cubicBezTo>
                    <a:pt x="435" y="186"/>
                    <a:pt x="437" y="184"/>
                    <a:pt x="438" y="182"/>
                  </a:cubicBezTo>
                  <a:cubicBezTo>
                    <a:pt x="438" y="181"/>
                    <a:pt x="438" y="181"/>
                    <a:pt x="438" y="181"/>
                  </a:cubicBezTo>
                  <a:cubicBezTo>
                    <a:pt x="439" y="180"/>
                    <a:pt x="439" y="179"/>
                    <a:pt x="440" y="179"/>
                  </a:cubicBezTo>
                  <a:cubicBezTo>
                    <a:pt x="440" y="179"/>
                    <a:pt x="440" y="179"/>
                    <a:pt x="440" y="179"/>
                  </a:cubicBezTo>
                  <a:cubicBezTo>
                    <a:pt x="441" y="179"/>
                    <a:pt x="441" y="179"/>
                    <a:pt x="442" y="179"/>
                  </a:cubicBezTo>
                  <a:cubicBezTo>
                    <a:pt x="442" y="179"/>
                    <a:pt x="442" y="179"/>
                    <a:pt x="442" y="179"/>
                  </a:cubicBezTo>
                  <a:cubicBezTo>
                    <a:pt x="443" y="180"/>
                    <a:pt x="444" y="180"/>
                    <a:pt x="445" y="180"/>
                  </a:cubicBezTo>
                  <a:cubicBezTo>
                    <a:pt x="445" y="180"/>
                    <a:pt x="446" y="180"/>
                    <a:pt x="446" y="180"/>
                  </a:cubicBezTo>
                  <a:cubicBezTo>
                    <a:pt x="447" y="180"/>
                    <a:pt x="448" y="179"/>
                    <a:pt x="450" y="178"/>
                  </a:cubicBezTo>
                  <a:cubicBezTo>
                    <a:pt x="451" y="177"/>
                    <a:pt x="451" y="177"/>
                    <a:pt x="451" y="177"/>
                  </a:cubicBezTo>
                  <a:cubicBezTo>
                    <a:pt x="452" y="177"/>
                    <a:pt x="452" y="176"/>
                    <a:pt x="453" y="176"/>
                  </a:cubicBezTo>
                  <a:cubicBezTo>
                    <a:pt x="454" y="175"/>
                    <a:pt x="455" y="175"/>
                    <a:pt x="455" y="175"/>
                  </a:cubicBezTo>
                  <a:cubicBezTo>
                    <a:pt x="456" y="175"/>
                    <a:pt x="456" y="175"/>
                    <a:pt x="456" y="175"/>
                  </a:cubicBezTo>
                  <a:cubicBezTo>
                    <a:pt x="457" y="175"/>
                    <a:pt x="457" y="175"/>
                    <a:pt x="457" y="175"/>
                  </a:cubicBezTo>
                  <a:cubicBezTo>
                    <a:pt x="458" y="175"/>
                    <a:pt x="459" y="176"/>
                    <a:pt x="460" y="176"/>
                  </a:cubicBezTo>
                  <a:cubicBezTo>
                    <a:pt x="461" y="177"/>
                    <a:pt x="461" y="177"/>
                    <a:pt x="462" y="177"/>
                  </a:cubicBezTo>
                  <a:cubicBezTo>
                    <a:pt x="463" y="178"/>
                    <a:pt x="464" y="178"/>
                    <a:pt x="465" y="179"/>
                  </a:cubicBezTo>
                  <a:cubicBezTo>
                    <a:pt x="467" y="180"/>
                    <a:pt x="467" y="180"/>
                    <a:pt x="467" y="180"/>
                  </a:cubicBezTo>
                  <a:cubicBezTo>
                    <a:pt x="468" y="178"/>
                    <a:pt x="468" y="178"/>
                    <a:pt x="468" y="178"/>
                  </a:cubicBezTo>
                  <a:cubicBezTo>
                    <a:pt x="468" y="178"/>
                    <a:pt x="468" y="178"/>
                    <a:pt x="469" y="177"/>
                  </a:cubicBezTo>
                  <a:cubicBezTo>
                    <a:pt x="469" y="176"/>
                    <a:pt x="470" y="175"/>
                    <a:pt x="470" y="174"/>
                  </a:cubicBezTo>
                  <a:cubicBezTo>
                    <a:pt x="469" y="172"/>
                    <a:pt x="468" y="170"/>
                    <a:pt x="466" y="169"/>
                  </a:cubicBezTo>
                  <a:cubicBezTo>
                    <a:pt x="464" y="166"/>
                    <a:pt x="464" y="166"/>
                    <a:pt x="464" y="166"/>
                  </a:cubicBezTo>
                  <a:cubicBezTo>
                    <a:pt x="460" y="162"/>
                    <a:pt x="457" y="159"/>
                    <a:pt x="456" y="153"/>
                  </a:cubicBezTo>
                  <a:cubicBezTo>
                    <a:pt x="455" y="149"/>
                    <a:pt x="453" y="142"/>
                    <a:pt x="455" y="136"/>
                  </a:cubicBezTo>
                  <a:cubicBezTo>
                    <a:pt x="456" y="133"/>
                    <a:pt x="459" y="132"/>
                    <a:pt x="462" y="131"/>
                  </a:cubicBezTo>
                  <a:cubicBezTo>
                    <a:pt x="465" y="130"/>
                    <a:pt x="468" y="129"/>
                    <a:pt x="469" y="126"/>
                  </a:cubicBezTo>
                  <a:cubicBezTo>
                    <a:pt x="469" y="125"/>
                    <a:pt x="469" y="124"/>
                    <a:pt x="469" y="122"/>
                  </a:cubicBezTo>
                  <a:cubicBezTo>
                    <a:pt x="469" y="121"/>
                    <a:pt x="470" y="119"/>
                    <a:pt x="470" y="117"/>
                  </a:cubicBezTo>
                  <a:cubicBezTo>
                    <a:pt x="472" y="115"/>
                    <a:pt x="474" y="114"/>
                    <a:pt x="476" y="112"/>
                  </a:cubicBezTo>
                  <a:cubicBezTo>
                    <a:pt x="477" y="112"/>
                    <a:pt x="477" y="112"/>
                    <a:pt x="478" y="111"/>
                  </a:cubicBezTo>
                  <a:cubicBezTo>
                    <a:pt x="483" y="108"/>
                    <a:pt x="487" y="102"/>
                    <a:pt x="488" y="96"/>
                  </a:cubicBezTo>
                  <a:cubicBezTo>
                    <a:pt x="490" y="90"/>
                    <a:pt x="483" y="87"/>
                    <a:pt x="478" y="85"/>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1" name="Freeform 20">
              <a:extLst>
                <a:ext uri="{FF2B5EF4-FFF2-40B4-BE49-F238E27FC236}">
                  <a16:creationId xmlns:a16="http://schemas.microsoft.com/office/drawing/2014/main" id="{E9EF989E-5B7D-4DA8-8D24-B7292F62FA09}"/>
                </a:ext>
              </a:extLst>
            </p:cNvPr>
            <p:cNvSpPr>
              <a:spLocks/>
            </p:cNvSpPr>
            <p:nvPr/>
          </p:nvSpPr>
          <p:spPr bwMode="auto">
            <a:xfrm>
              <a:off x="3805" y="918"/>
              <a:ext cx="625" cy="888"/>
            </a:xfrm>
            <a:custGeom>
              <a:avLst/>
              <a:gdLst>
                <a:gd name="T0" fmla="*/ 249 w 256"/>
                <a:gd name="T1" fmla="*/ 182 h 364"/>
                <a:gd name="T2" fmla="*/ 238 w 256"/>
                <a:gd name="T3" fmla="*/ 161 h 364"/>
                <a:gd name="T4" fmla="*/ 236 w 256"/>
                <a:gd name="T5" fmla="*/ 145 h 364"/>
                <a:gd name="T6" fmla="*/ 229 w 256"/>
                <a:gd name="T7" fmla="*/ 111 h 364"/>
                <a:gd name="T8" fmla="*/ 225 w 256"/>
                <a:gd name="T9" fmla="*/ 100 h 364"/>
                <a:gd name="T10" fmla="*/ 226 w 256"/>
                <a:gd name="T11" fmla="*/ 77 h 364"/>
                <a:gd name="T12" fmla="*/ 224 w 256"/>
                <a:gd name="T13" fmla="*/ 56 h 364"/>
                <a:gd name="T14" fmla="*/ 218 w 256"/>
                <a:gd name="T15" fmla="*/ 42 h 364"/>
                <a:gd name="T16" fmla="*/ 219 w 256"/>
                <a:gd name="T17" fmla="*/ 18 h 364"/>
                <a:gd name="T18" fmla="*/ 221 w 256"/>
                <a:gd name="T19" fmla="*/ 7 h 364"/>
                <a:gd name="T20" fmla="*/ 219 w 256"/>
                <a:gd name="T21" fmla="*/ 6 h 364"/>
                <a:gd name="T22" fmla="*/ 200 w 256"/>
                <a:gd name="T23" fmla="*/ 0 h 364"/>
                <a:gd name="T24" fmla="*/ 190 w 256"/>
                <a:gd name="T25" fmla="*/ 18 h 364"/>
                <a:gd name="T26" fmla="*/ 161 w 256"/>
                <a:gd name="T27" fmla="*/ 35 h 364"/>
                <a:gd name="T28" fmla="*/ 148 w 256"/>
                <a:gd name="T29" fmla="*/ 58 h 364"/>
                <a:gd name="T30" fmla="*/ 143 w 256"/>
                <a:gd name="T31" fmla="*/ 63 h 364"/>
                <a:gd name="T32" fmla="*/ 146 w 256"/>
                <a:gd name="T33" fmla="*/ 86 h 364"/>
                <a:gd name="T34" fmla="*/ 150 w 256"/>
                <a:gd name="T35" fmla="*/ 113 h 364"/>
                <a:gd name="T36" fmla="*/ 136 w 256"/>
                <a:gd name="T37" fmla="*/ 130 h 364"/>
                <a:gd name="T38" fmla="*/ 142 w 256"/>
                <a:gd name="T39" fmla="*/ 151 h 364"/>
                <a:gd name="T40" fmla="*/ 133 w 256"/>
                <a:gd name="T41" fmla="*/ 180 h 364"/>
                <a:gd name="T42" fmla="*/ 122 w 256"/>
                <a:gd name="T43" fmla="*/ 180 h 364"/>
                <a:gd name="T44" fmla="*/ 108 w 256"/>
                <a:gd name="T45" fmla="*/ 177 h 364"/>
                <a:gd name="T46" fmla="*/ 81 w 256"/>
                <a:gd name="T47" fmla="*/ 190 h 364"/>
                <a:gd name="T48" fmla="*/ 24 w 256"/>
                <a:gd name="T49" fmla="*/ 224 h 364"/>
                <a:gd name="T50" fmla="*/ 13 w 256"/>
                <a:gd name="T51" fmla="*/ 253 h 364"/>
                <a:gd name="T52" fmla="*/ 3 w 256"/>
                <a:gd name="T53" fmla="*/ 328 h 364"/>
                <a:gd name="T54" fmla="*/ 1 w 256"/>
                <a:gd name="T55" fmla="*/ 336 h 364"/>
                <a:gd name="T56" fmla="*/ 7 w 256"/>
                <a:gd name="T57" fmla="*/ 337 h 364"/>
                <a:gd name="T58" fmla="*/ 9 w 256"/>
                <a:gd name="T59" fmla="*/ 337 h 364"/>
                <a:gd name="T60" fmla="*/ 16 w 256"/>
                <a:gd name="T61" fmla="*/ 337 h 364"/>
                <a:gd name="T62" fmla="*/ 23 w 256"/>
                <a:gd name="T63" fmla="*/ 348 h 364"/>
                <a:gd name="T64" fmla="*/ 56 w 256"/>
                <a:gd name="T65" fmla="*/ 361 h 364"/>
                <a:gd name="T66" fmla="*/ 71 w 256"/>
                <a:gd name="T67" fmla="*/ 352 h 364"/>
                <a:gd name="T68" fmla="*/ 81 w 256"/>
                <a:gd name="T69" fmla="*/ 351 h 364"/>
                <a:gd name="T70" fmla="*/ 106 w 256"/>
                <a:gd name="T71" fmla="*/ 297 h 364"/>
                <a:gd name="T72" fmla="*/ 112 w 256"/>
                <a:gd name="T73" fmla="*/ 296 h 364"/>
                <a:gd name="T74" fmla="*/ 119 w 256"/>
                <a:gd name="T75" fmla="*/ 298 h 364"/>
                <a:gd name="T76" fmla="*/ 126 w 256"/>
                <a:gd name="T77" fmla="*/ 298 h 364"/>
                <a:gd name="T78" fmla="*/ 151 w 256"/>
                <a:gd name="T79" fmla="*/ 306 h 364"/>
                <a:gd name="T80" fmla="*/ 176 w 256"/>
                <a:gd name="T81" fmla="*/ 296 h 364"/>
                <a:gd name="T82" fmla="*/ 192 w 256"/>
                <a:gd name="T83" fmla="*/ 287 h 364"/>
                <a:gd name="T84" fmla="*/ 205 w 256"/>
                <a:gd name="T85" fmla="*/ 278 h 364"/>
                <a:gd name="T86" fmla="*/ 217 w 256"/>
                <a:gd name="T87" fmla="*/ 270 h 364"/>
                <a:gd name="T88" fmla="*/ 223 w 256"/>
                <a:gd name="T89" fmla="*/ 262 h 364"/>
                <a:gd name="T90" fmla="*/ 246 w 256"/>
                <a:gd name="T91" fmla="*/ 245 h 364"/>
                <a:gd name="T92" fmla="*/ 244 w 256"/>
                <a:gd name="T93" fmla="*/ 230 h 364"/>
                <a:gd name="T94" fmla="*/ 244 w 256"/>
                <a:gd name="T95" fmla="*/ 220 h 364"/>
                <a:gd name="T96" fmla="*/ 245 w 256"/>
                <a:gd name="T97" fmla="*/ 212 h 364"/>
                <a:gd name="T98" fmla="*/ 247 w 256"/>
                <a:gd name="T99" fmla="*/ 20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6" h="364">
                  <a:moveTo>
                    <a:pt x="253" y="193"/>
                  </a:moveTo>
                  <a:cubicBezTo>
                    <a:pt x="255" y="190"/>
                    <a:pt x="256" y="187"/>
                    <a:pt x="253" y="184"/>
                  </a:cubicBezTo>
                  <a:cubicBezTo>
                    <a:pt x="252" y="183"/>
                    <a:pt x="251" y="182"/>
                    <a:pt x="249" y="182"/>
                  </a:cubicBezTo>
                  <a:cubicBezTo>
                    <a:pt x="247" y="182"/>
                    <a:pt x="246" y="182"/>
                    <a:pt x="245" y="181"/>
                  </a:cubicBezTo>
                  <a:cubicBezTo>
                    <a:pt x="240" y="177"/>
                    <a:pt x="240" y="171"/>
                    <a:pt x="239" y="166"/>
                  </a:cubicBezTo>
                  <a:cubicBezTo>
                    <a:pt x="239" y="164"/>
                    <a:pt x="239" y="162"/>
                    <a:pt x="238" y="161"/>
                  </a:cubicBezTo>
                  <a:cubicBezTo>
                    <a:pt x="238" y="159"/>
                    <a:pt x="238" y="158"/>
                    <a:pt x="237" y="157"/>
                  </a:cubicBezTo>
                  <a:cubicBezTo>
                    <a:pt x="236" y="155"/>
                    <a:pt x="236" y="154"/>
                    <a:pt x="236" y="151"/>
                  </a:cubicBezTo>
                  <a:cubicBezTo>
                    <a:pt x="236" y="149"/>
                    <a:pt x="236" y="147"/>
                    <a:pt x="236" y="145"/>
                  </a:cubicBezTo>
                  <a:cubicBezTo>
                    <a:pt x="236" y="143"/>
                    <a:pt x="236" y="141"/>
                    <a:pt x="236" y="139"/>
                  </a:cubicBezTo>
                  <a:cubicBezTo>
                    <a:pt x="236" y="137"/>
                    <a:pt x="236" y="119"/>
                    <a:pt x="230" y="119"/>
                  </a:cubicBezTo>
                  <a:cubicBezTo>
                    <a:pt x="229" y="116"/>
                    <a:pt x="229" y="114"/>
                    <a:pt x="229" y="111"/>
                  </a:cubicBezTo>
                  <a:cubicBezTo>
                    <a:pt x="229" y="111"/>
                    <a:pt x="229" y="110"/>
                    <a:pt x="229" y="109"/>
                  </a:cubicBezTo>
                  <a:cubicBezTo>
                    <a:pt x="229" y="107"/>
                    <a:pt x="228" y="105"/>
                    <a:pt x="227" y="103"/>
                  </a:cubicBezTo>
                  <a:cubicBezTo>
                    <a:pt x="226" y="102"/>
                    <a:pt x="226" y="101"/>
                    <a:pt x="225" y="100"/>
                  </a:cubicBezTo>
                  <a:cubicBezTo>
                    <a:pt x="224" y="97"/>
                    <a:pt x="224" y="93"/>
                    <a:pt x="224" y="90"/>
                  </a:cubicBezTo>
                  <a:cubicBezTo>
                    <a:pt x="223" y="88"/>
                    <a:pt x="223" y="88"/>
                    <a:pt x="223" y="88"/>
                  </a:cubicBezTo>
                  <a:cubicBezTo>
                    <a:pt x="223" y="84"/>
                    <a:pt x="223" y="81"/>
                    <a:pt x="226" y="77"/>
                  </a:cubicBezTo>
                  <a:cubicBezTo>
                    <a:pt x="228" y="72"/>
                    <a:pt x="228" y="71"/>
                    <a:pt x="227" y="66"/>
                  </a:cubicBezTo>
                  <a:cubicBezTo>
                    <a:pt x="226" y="65"/>
                    <a:pt x="226" y="63"/>
                    <a:pt x="226" y="61"/>
                  </a:cubicBezTo>
                  <a:cubicBezTo>
                    <a:pt x="225" y="59"/>
                    <a:pt x="225" y="58"/>
                    <a:pt x="224" y="56"/>
                  </a:cubicBezTo>
                  <a:cubicBezTo>
                    <a:pt x="224" y="54"/>
                    <a:pt x="223" y="52"/>
                    <a:pt x="222" y="51"/>
                  </a:cubicBezTo>
                  <a:cubicBezTo>
                    <a:pt x="221" y="50"/>
                    <a:pt x="220" y="48"/>
                    <a:pt x="220" y="47"/>
                  </a:cubicBezTo>
                  <a:cubicBezTo>
                    <a:pt x="219" y="45"/>
                    <a:pt x="219" y="43"/>
                    <a:pt x="218" y="42"/>
                  </a:cubicBezTo>
                  <a:cubicBezTo>
                    <a:pt x="218" y="40"/>
                    <a:pt x="217" y="38"/>
                    <a:pt x="216" y="36"/>
                  </a:cubicBezTo>
                  <a:cubicBezTo>
                    <a:pt x="215" y="32"/>
                    <a:pt x="214" y="29"/>
                    <a:pt x="215" y="25"/>
                  </a:cubicBezTo>
                  <a:cubicBezTo>
                    <a:pt x="216" y="22"/>
                    <a:pt x="217" y="20"/>
                    <a:pt x="219" y="18"/>
                  </a:cubicBezTo>
                  <a:cubicBezTo>
                    <a:pt x="219" y="18"/>
                    <a:pt x="220" y="17"/>
                    <a:pt x="221" y="16"/>
                  </a:cubicBezTo>
                  <a:cubicBezTo>
                    <a:pt x="223" y="13"/>
                    <a:pt x="222" y="11"/>
                    <a:pt x="221" y="8"/>
                  </a:cubicBezTo>
                  <a:cubicBezTo>
                    <a:pt x="221" y="7"/>
                    <a:pt x="221" y="7"/>
                    <a:pt x="221" y="7"/>
                  </a:cubicBezTo>
                  <a:cubicBezTo>
                    <a:pt x="221" y="6"/>
                    <a:pt x="221" y="6"/>
                    <a:pt x="221" y="6"/>
                  </a:cubicBezTo>
                  <a:cubicBezTo>
                    <a:pt x="220" y="6"/>
                    <a:pt x="220" y="6"/>
                    <a:pt x="220" y="6"/>
                  </a:cubicBezTo>
                  <a:cubicBezTo>
                    <a:pt x="219" y="6"/>
                    <a:pt x="219" y="6"/>
                    <a:pt x="219" y="6"/>
                  </a:cubicBezTo>
                  <a:cubicBezTo>
                    <a:pt x="217" y="5"/>
                    <a:pt x="216" y="5"/>
                    <a:pt x="215" y="5"/>
                  </a:cubicBezTo>
                  <a:cubicBezTo>
                    <a:pt x="211" y="5"/>
                    <a:pt x="208" y="5"/>
                    <a:pt x="205" y="3"/>
                  </a:cubicBezTo>
                  <a:cubicBezTo>
                    <a:pt x="200" y="0"/>
                    <a:pt x="200" y="0"/>
                    <a:pt x="200" y="0"/>
                  </a:cubicBezTo>
                  <a:cubicBezTo>
                    <a:pt x="200" y="4"/>
                    <a:pt x="200" y="4"/>
                    <a:pt x="200" y="4"/>
                  </a:cubicBezTo>
                  <a:cubicBezTo>
                    <a:pt x="200" y="9"/>
                    <a:pt x="195" y="13"/>
                    <a:pt x="191" y="17"/>
                  </a:cubicBezTo>
                  <a:cubicBezTo>
                    <a:pt x="190" y="18"/>
                    <a:pt x="190" y="18"/>
                    <a:pt x="190" y="18"/>
                  </a:cubicBezTo>
                  <a:cubicBezTo>
                    <a:pt x="188" y="20"/>
                    <a:pt x="186" y="21"/>
                    <a:pt x="185" y="23"/>
                  </a:cubicBezTo>
                  <a:cubicBezTo>
                    <a:pt x="181" y="27"/>
                    <a:pt x="178" y="30"/>
                    <a:pt x="171" y="31"/>
                  </a:cubicBezTo>
                  <a:cubicBezTo>
                    <a:pt x="166" y="31"/>
                    <a:pt x="163" y="33"/>
                    <a:pt x="161" y="35"/>
                  </a:cubicBezTo>
                  <a:cubicBezTo>
                    <a:pt x="158" y="37"/>
                    <a:pt x="158" y="40"/>
                    <a:pt x="158" y="42"/>
                  </a:cubicBezTo>
                  <a:cubicBezTo>
                    <a:pt x="158" y="43"/>
                    <a:pt x="157" y="44"/>
                    <a:pt x="157" y="46"/>
                  </a:cubicBezTo>
                  <a:cubicBezTo>
                    <a:pt x="156" y="49"/>
                    <a:pt x="151" y="54"/>
                    <a:pt x="148" y="58"/>
                  </a:cubicBezTo>
                  <a:cubicBezTo>
                    <a:pt x="147" y="59"/>
                    <a:pt x="147" y="59"/>
                    <a:pt x="147" y="59"/>
                  </a:cubicBezTo>
                  <a:cubicBezTo>
                    <a:pt x="147" y="60"/>
                    <a:pt x="146" y="60"/>
                    <a:pt x="145" y="61"/>
                  </a:cubicBezTo>
                  <a:cubicBezTo>
                    <a:pt x="145" y="61"/>
                    <a:pt x="144" y="62"/>
                    <a:pt x="143" y="63"/>
                  </a:cubicBezTo>
                  <a:cubicBezTo>
                    <a:pt x="142" y="66"/>
                    <a:pt x="143" y="68"/>
                    <a:pt x="145" y="71"/>
                  </a:cubicBezTo>
                  <a:cubicBezTo>
                    <a:pt x="146" y="72"/>
                    <a:pt x="146" y="74"/>
                    <a:pt x="147" y="76"/>
                  </a:cubicBezTo>
                  <a:cubicBezTo>
                    <a:pt x="147" y="79"/>
                    <a:pt x="147" y="83"/>
                    <a:pt x="146" y="86"/>
                  </a:cubicBezTo>
                  <a:cubicBezTo>
                    <a:pt x="146" y="87"/>
                    <a:pt x="146" y="88"/>
                    <a:pt x="146" y="89"/>
                  </a:cubicBezTo>
                  <a:cubicBezTo>
                    <a:pt x="145" y="93"/>
                    <a:pt x="147" y="96"/>
                    <a:pt x="148" y="100"/>
                  </a:cubicBezTo>
                  <a:cubicBezTo>
                    <a:pt x="150" y="105"/>
                    <a:pt x="151" y="109"/>
                    <a:pt x="150" y="113"/>
                  </a:cubicBezTo>
                  <a:cubicBezTo>
                    <a:pt x="149" y="115"/>
                    <a:pt x="148" y="117"/>
                    <a:pt x="146" y="118"/>
                  </a:cubicBezTo>
                  <a:cubicBezTo>
                    <a:pt x="145" y="119"/>
                    <a:pt x="144" y="120"/>
                    <a:pt x="143" y="121"/>
                  </a:cubicBezTo>
                  <a:cubicBezTo>
                    <a:pt x="140" y="123"/>
                    <a:pt x="137" y="127"/>
                    <a:pt x="136" y="130"/>
                  </a:cubicBezTo>
                  <a:cubicBezTo>
                    <a:pt x="135" y="134"/>
                    <a:pt x="135" y="140"/>
                    <a:pt x="135" y="143"/>
                  </a:cubicBezTo>
                  <a:cubicBezTo>
                    <a:pt x="136" y="147"/>
                    <a:pt x="138" y="148"/>
                    <a:pt x="140" y="150"/>
                  </a:cubicBezTo>
                  <a:cubicBezTo>
                    <a:pt x="141" y="150"/>
                    <a:pt x="141" y="150"/>
                    <a:pt x="142" y="151"/>
                  </a:cubicBezTo>
                  <a:cubicBezTo>
                    <a:pt x="150" y="156"/>
                    <a:pt x="146" y="166"/>
                    <a:pt x="144" y="173"/>
                  </a:cubicBezTo>
                  <a:cubicBezTo>
                    <a:pt x="142" y="179"/>
                    <a:pt x="139" y="180"/>
                    <a:pt x="136" y="180"/>
                  </a:cubicBezTo>
                  <a:cubicBezTo>
                    <a:pt x="135" y="180"/>
                    <a:pt x="134" y="180"/>
                    <a:pt x="133" y="180"/>
                  </a:cubicBezTo>
                  <a:cubicBezTo>
                    <a:pt x="132" y="180"/>
                    <a:pt x="131" y="180"/>
                    <a:pt x="131" y="179"/>
                  </a:cubicBezTo>
                  <a:cubicBezTo>
                    <a:pt x="129" y="179"/>
                    <a:pt x="127" y="179"/>
                    <a:pt x="126" y="179"/>
                  </a:cubicBezTo>
                  <a:cubicBezTo>
                    <a:pt x="124" y="179"/>
                    <a:pt x="123" y="179"/>
                    <a:pt x="122" y="180"/>
                  </a:cubicBezTo>
                  <a:cubicBezTo>
                    <a:pt x="120" y="180"/>
                    <a:pt x="119" y="181"/>
                    <a:pt x="118" y="181"/>
                  </a:cubicBezTo>
                  <a:cubicBezTo>
                    <a:pt x="116" y="181"/>
                    <a:pt x="114" y="180"/>
                    <a:pt x="113" y="179"/>
                  </a:cubicBezTo>
                  <a:cubicBezTo>
                    <a:pt x="111" y="178"/>
                    <a:pt x="110" y="178"/>
                    <a:pt x="108" y="177"/>
                  </a:cubicBezTo>
                  <a:cubicBezTo>
                    <a:pt x="107" y="177"/>
                    <a:pt x="106" y="177"/>
                    <a:pt x="105" y="177"/>
                  </a:cubicBezTo>
                  <a:cubicBezTo>
                    <a:pt x="103" y="177"/>
                    <a:pt x="101" y="178"/>
                    <a:pt x="98" y="178"/>
                  </a:cubicBezTo>
                  <a:cubicBezTo>
                    <a:pt x="92" y="181"/>
                    <a:pt x="86" y="185"/>
                    <a:pt x="81" y="190"/>
                  </a:cubicBezTo>
                  <a:cubicBezTo>
                    <a:pt x="80" y="190"/>
                    <a:pt x="80" y="190"/>
                    <a:pt x="80" y="190"/>
                  </a:cubicBezTo>
                  <a:cubicBezTo>
                    <a:pt x="68" y="201"/>
                    <a:pt x="53" y="209"/>
                    <a:pt x="40" y="212"/>
                  </a:cubicBezTo>
                  <a:cubicBezTo>
                    <a:pt x="32" y="214"/>
                    <a:pt x="27" y="216"/>
                    <a:pt x="24" y="224"/>
                  </a:cubicBezTo>
                  <a:cubicBezTo>
                    <a:pt x="23" y="227"/>
                    <a:pt x="22" y="230"/>
                    <a:pt x="21" y="233"/>
                  </a:cubicBezTo>
                  <a:cubicBezTo>
                    <a:pt x="20" y="237"/>
                    <a:pt x="19" y="242"/>
                    <a:pt x="17" y="246"/>
                  </a:cubicBezTo>
                  <a:cubicBezTo>
                    <a:pt x="15" y="248"/>
                    <a:pt x="14" y="250"/>
                    <a:pt x="13" y="253"/>
                  </a:cubicBezTo>
                  <a:cubicBezTo>
                    <a:pt x="7" y="264"/>
                    <a:pt x="2" y="274"/>
                    <a:pt x="5" y="289"/>
                  </a:cubicBezTo>
                  <a:cubicBezTo>
                    <a:pt x="7" y="294"/>
                    <a:pt x="8" y="300"/>
                    <a:pt x="8" y="305"/>
                  </a:cubicBezTo>
                  <a:cubicBezTo>
                    <a:pt x="7" y="314"/>
                    <a:pt x="5" y="320"/>
                    <a:pt x="3" y="328"/>
                  </a:cubicBezTo>
                  <a:cubicBezTo>
                    <a:pt x="2" y="329"/>
                    <a:pt x="2" y="331"/>
                    <a:pt x="1" y="332"/>
                  </a:cubicBezTo>
                  <a:cubicBezTo>
                    <a:pt x="0" y="336"/>
                    <a:pt x="0" y="336"/>
                    <a:pt x="0" y="336"/>
                  </a:cubicBezTo>
                  <a:cubicBezTo>
                    <a:pt x="1" y="336"/>
                    <a:pt x="1" y="336"/>
                    <a:pt x="1" y="336"/>
                  </a:cubicBezTo>
                  <a:cubicBezTo>
                    <a:pt x="2" y="337"/>
                    <a:pt x="3" y="337"/>
                    <a:pt x="5" y="337"/>
                  </a:cubicBezTo>
                  <a:cubicBezTo>
                    <a:pt x="5" y="337"/>
                    <a:pt x="5" y="337"/>
                    <a:pt x="5" y="337"/>
                  </a:cubicBezTo>
                  <a:cubicBezTo>
                    <a:pt x="6" y="337"/>
                    <a:pt x="6" y="337"/>
                    <a:pt x="7" y="337"/>
                  </a:cubicBezTo>
                  <a:cubicBezTo>
                    <a:pt x="8" y="337"/>
                    <a:pt x="8" y="337"/>
                    <a:pt x="8" y="337"/>
                  </a:cubicBezTo>
                  <a:cubicBezTo>
                    <a:pt x="8" y="337"/>
                    <a:pt x="8" y="337"/>
                    <a:pt x="8" y="337"/>
                  </a:cubicBezTo>
                  <a:cubicBezTo>
                    <a:pt x="9" y="337"/>
                    <a:pt x="9" y="337"/>
                    <a:pt x="9" y="337"/>
                  </a:cubicBezTo>
                  <a:cubicBezTo>
                    <a:pt x="9" y="337"/>
                    <a:pt x="9" y="337"/>
                    <a:pt x="9" y="337"/>
                  </a:cubicBezTo>
                  <a:cubicBezTo>
                    <a:pt x="11" y="337"/>
                    <a:pt x="12" y="337"/>
                    <a:pt x="13" y="337"/>
                  </a:cubicBezTo>
                  <a:cubicBezTo>
                    <a:pt x="14" y="337"/>
                    <a:pt x="16" y="337"/>
                    <a:pt x="16" y="337"/>
                  </a:cubicBezTo>
                  <a:cubicBezTo>
                    <a:pt x="18" y="338"/>
                    <a:pt x="20" y="342"/>
                    <a:pt x="21" y="344"/>
                  </a:cubicBezTo>
                  <a:cubicBezTo>
                    <a:pt x="21" y="344"/>
                    <a:pt x="21" y="344"/>
                    <a:pt x="21" y="344"/>
                  </a:cubicBezTo>
                  <a:cubicBezTo>
                    <a:pt x="22" y="346"/>
                    <a:pt x="22" y="347"/>
                    <a:pt x="23" y="348"/>
                  </a:cubicBezTo>
                  <a:cubicBezTo>
                    <a:pt x="25" y="352"/>
                    <a:pt x="26" y="357"/>
                    <a:pt x="30" y="359"/>
                  </a:cubicBezTo>
                  <a:cubicBezTo>
                    <a:pt x="35" y="362"/>
                    <a:pt x="41" y="364"/>
                    <a:pt x="46" y="364"/>
                  </a:cubicBezTo>
                  <a:cubicBezTo>
                    <a:pt x="50" y="364"/>
                    <a:pt x="53" y="363"/>
                    <a:pt x="56" y="361"/>
                  </a:cubicBezTo>
                  <a:cubicBezTo>
                    <a:pt x="57" y="360"/>
                    <a:pt x="58" y="359"/>
                    <a:pt x="59" y="358"/>
                  </a:cubicBezTo>
                  <a:cubicBezTo>
                    <a:pt x="62" y="355"/>
                    <a:pt x="64" y="353"/>
                    <a:pt x="68" y="352"/>
                  </a:cubicBezTo>
                  <a:cubicBezTo>
                    <a:pt x="69" y="352"/>
                    <a:pt x="70" y="352"/>
                    <a:pt x="71" y="352"/>
                  </a:cubicBezTo>
                  <a:cubicBezTo>
                    <a:pt x="72" y="352"/>
                    <a:pt x="73" y="352"/>
                    <a:pt x="74" y="352"/>
                  </a:cubicBezTo>
                  <a:cubicBezTo>
                    <a:pt x="75" y="352"/>
                    <a:pt x="76" y="352"/>
                    <a:pt x="77" y="352"/>
                  </a:cubicBezTo>
                  <a:cubicBezTo>
                    <a:pt x="79" y="352"/>
                    <a:pt x="80" y="352"/>
                    <a:pt x="81" y="351"/>
                  </a:cubicBezTo>
                  <a:cubicBezTo>
                    <a:pt x="89" y="349"/>
                    <a:pt x="97" y="339"/>
                    <a:pt x="100" y="331"/>
                  </a:cubicBezTo>
                  <a:cubicBezTo>
                    <a:pt x="105" y="321"/>
                    <a:pt x="102" y="310"/>
                    <a:pt x="99" y="299"/>
                  </a:cubicBezTo>
                  <a:cubicBezTo>
                    <a:pt x="102" y="299"/>
                    <a:pt x="103" y="298"/>
                    <a:pt x="106" y="297"/>
                  </a:cubicBezTo>
                  <a:cubicBezTo>
                    <a:pt x="107" y="296"/>
                    <a:pt x="107" y="296"/>
                    <a:pt x="107" y="296"/>
                  </a:cubicBezTo>
                  <a:cubicBezTo>
                    <a:pt x="108" y="295"/>
                    <a:pt x="109" y="295"/>
                    <a:pt x="110" y="295"/>
                  </a:cubicBezTo>
                  <a:cubicBezTo>
                    <a:pt x="110" y="295"/>
                    <a:pt x="111" y="295"/>
                    <a:pt x="112" y="296"/>
                  </a:cubicBezTo>
                  <a:cubicBezTo>
                    <a:pt x="113" y="296"/>
                    <a:pt x="114" y="297"/>
                    <a:pt x="114" y="297"/>
                  </a:cubicBezTo>
                  <a:cubicBezTo>
                    <a:pt x="115" y="298"/>
                    <a:pt x="116" y="298"/>
                    <a:pt x="118" y="298"/>
                  </a:cubicBezTo>
                  <a:cubicBezTo>
                    <a:pt x="118" y="298"/>
                    <a:pt x="119" y="298"/>
                    <a:pt x="119" y="298"/>
                  </a:cubicBezTo>
                  <a:cubicBezTo>
                    <a:pt x="120" y="298"/>
                    <a:pt x="121" y="298"/>
                    <a:pt x="123" y="298"/>
                  </a:cubicBezTo>
                  <a:cubicBezTo>
                    <a:pt x="124" y="298"/>
                    <a:pt x="125" y="298"/>
                    <a:pt x="126" y="298"/>
                  </a:cubicBezTo>
                  <a:cubicBezTo>
                    <a:pt x="126" y="298"/>
                    <a:pt x="126" y="298"/>
                    <a:pt x="126" y="298"/>
                  </a:cubicBezTo>
                  <a:cubicBezTo>
                    <a:pt x="130" y="298"/>
                    <a:pt x="132" y="299"/>
                    <a:pt x="135" y="301"/>
                  </a:cubicBezTo>
                  <a:cubicBezTo>
                    <a:pt x="136" y="302"/>
                    <a:pt x="137" y="302"/>
                    <a:pt x="138" y="303"/>
                  </a:cubicBezTo>
                  <a:cubicBezTo>
                    <a:pt x="142" y="306"/>
                    <a:pt x="145" y="306"/>
                    <a:pt x="151" y="306"/>
                  </a:cubicBezTo>
                  <a:cubicBezTo>
                    <a:pt x="155" y="306"/>
                    <a:pt x="158" y="304"/>
                    <a:pt x="161" y="301"/>
                  </a:cubicBezTo>
                  <a:cubicBezTo>
                    <a:pt x="163" y="300"/>
                    <a:pt x="165" y="298"/>
                    <a:pt x="168" y="297"/>
                  </a:cubicBezTo>
                  <a:cubicBezTo>
                    <a:pt x="170" y="296"/>
                    <a:pt x="173" y="296"/>
                    <a:pt x="176" y="296"/>
                  </a:cubicBezTo>
                  <a:cubicBezTo>
                    <a:pt x="180" y="296"/>
                    <a:pt x="184" y="296"/>
                    <a:pt x="187" y="294"/>
                  </a:cubicBezTo>
                  <a:cubicBezTo>
                    <a:pt x="188" y="293"/>
                    <a:pt x="190" y="291"/>
                    <a:pt x="191" y="289"/>
                  </a:cubicBezTo>
                  <a:cubicBezTo>
                    <a:pt x="191" y="288"/>
                    <a:pt x="192" y="288"/>
                    <a:pt x="192" y="287"/>
                  </a:cubicBezTo>
                  <a:cubicBezTo>
                    <a:pt x="192" y="286"/>
                    <a:pt x="192" y="286"/>
                    <a:pt x="195" y="284"/>
                  </a:cubicBezTo>
                  <a:cubicBezTo>
                    <a:pt x="196" y="284"/>
                    <a:pt x="196" y="284"/>
                    <a:pt x="197" y="283"/>
                  </a:cubicBezTo>
                  <a:cubicBezTo>
                    <a:pt x="200" y="282"/>
                    <a:pt x="203" y="281"/>
                    <a:pt x="205" y="278"/>
                  </a:cubicBezTo>
                  <a:cubicBezTo>
                    <a:pt x="206" y="276"/>
                    <a:pt x="206" y="276"/>
                    <a:pt x="206" y="276"/>
                  </a:cubicBezTo>
                  <a:cubicBezTo>
                    <a:pt x="209" y="273"/>
                    <a:pt x="211" y="270"/>
                    <a:pt x="215" y="270"/>
                  </a:cubicBezTo>
                  <a:cubicBezTo>
                    <a:pt x="217" y="270"/>
                    <a:pt x="217" y="270"/>
                    <a:pt x="217" y="270"/>
                  </a:cubicBezTo>
                  <a:cubicBezTo>
                    <a:pt x="217" y="268"/>
                    <a:pt x="217" y="268"/>
                    <a:pt x="217" y="268"/>
                  </a:cubicBezTo>
                  <a:cubicBezTo>
                    <a:pt x="217" y="265"/>
                    <a:pt x="218" y="264"/>
                    <a:pt x="221" y="263"/>
                  </a:cubicBezTo>
                  <a:cubicBezTo>
                    <a:pt x="222" y="263"/>
                    <a:pt x="222" y="262"/>
                    <a:pt x="223" y="262"/>
                  </a:cubicBezTo>
                  <a:cubicBezTo>
                    <a:pt x="224" y="261"/>
                    <a:pt x="225" y="261"/>
                    <a:pt x="226" y="260"/>
                  </a:cubicBezTo>
                  <a:cubicBezTo>
                    <a:pt x="228" y="259"/>
                    <a:pt x="229" y="257"/>
                    <a:pt x="231" y="256"/>
                  </a:cubicBezTo>
                  <a:cubicBezTo>
                    <a:pt x="236" y="254"/>
                    <a:pt x="241" y="250"/>
                    <a:pt x="246" y="245"/>
                  </a:cubicBezTo>
                  <a:cubicBezTo>
                    <a:pt x="248" y="243"/>
                    <a:pt x="250" y="238"/>
                    <a:pt x="248" y="235"/>
                  </a:cubicBezTo>
                  <a:cubicBezTo>
                    <a:pt x="248" y="235"/>
                    <a:pt x="247" y="234"/>
                    <a:pt x="246" y="233"/>
                  </a:cubicBezTo>
                  <a:cubicBezTo>
                    <a:pt x="245" y="232"/>
                    <a:pt x="244" y="231"/>
                    <a:pt x="244" y="230"/>
                  </a:cubicBezTo>
                  <a:cubicBezTo>
                    <a:pt x="244" y="228"/>
                    <a:pt x="244" y="227"/>
                    <a:pt x="244" y="226"/>
                  </a:cubicBezTo>
                  <a:cubicBezTo>
                    <a:pt x="245" y="224"/>
                    <a:pt x="245" y="223"/>
                    <a:pt x="245" y="222"/>
                  </a:cubicBezTo>
                  <a:cubicBezTo>
                    <a:pt x="245" y="221"/>
                    <a:pt x="244" y="220"/>
                    <a:pt x="244" y="220"/>
                  </a:cubicBezTo>
                  <a:cubicBezTo>
                    <a:pt x="243" y="219"/>
                    <a:pt x="243" y="219"/>
                    <a:pt x="242" y="218"/>
                  </a:cubicBezTo>
                  <a:cubicBezTo>
                    <a:pt x="242" y="217"/>
                    <a:pt x="241" y="216"/>
                    <a:pt x="242" y="216"/>
                  </a:cubicBezTo>
                  <a:cubicBezTo>
                    <a:pt x="242" y="214"/>
                    <a:pt x="243" y="213"/>
                    <a:pt x="245" y="212"/>
                  </a:cubicBezTo>
                  <a:cubicBezTo>
                    <a:pt x="247" y="212"/>
                    <a:pt x="247" y="212"/>
                    <a:pt x="247" y="212"/>
                  </a:cubicBezTo>
                  <a:cubicBezTo>
                    <a:pt x="246" y="211"/>
                    <a:pt x="246" y="211"/>
                    <a:pt x="246" y="211"/>
                  </a:cubicBezTo>
                  <a:cubicBezTo>
                    <a:pt x="246" y="210"/>
                    <a:pt x="246" y="209"/>
                    <a:pt x="247" y="208"/>
                  </a:cubicBezTo>
                  <a:cubicBezTo>
                    <a:pt x="247" y="202"/>
                    <a:pt x="250" y="197"/>
                    <a:pt x="253" y="193"/>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2" name="Freeform 21">
              <a:extLst>
                <a:ext uri="{FF2B5EF4-FFF2-40B4-BE49-F238E27FC236}">
                  <a16:creationId xmlns:a16="http://schemas.microsoft.com/office/drawing/2014/main" id="{3413C6B4-79CE-4017-A83C-14924B219CDC}"/>
                </a:ext>
              </a:extLst>
            </p:cNvPr>
            <p:cNvSpPr>
              <a:spLocks/>
            </p:cNvSpPr>
            <p:nvPr/>
          </p:nvSpPr>
          <p:spPr bwMode="auto">
            <a:xfrm>
              <a:off x="3280" y="1157"/>
              <a:ext cx="544" cy="913"/>
            </a:xfrm>
            <a:custGeom>
              <a:avLst/>
              <a:gdLst>
                <a:gd name="T0" fmla="*/ 212 w 223"/>
                <a:gd name="T1" fmla="*/ 235 h 374"/>
                <a:gd name="T2" fmla="*/ 192 w 223"/>
                <a:gd name="T3" fmla="*/ 219 h 374"/>
                <a:gd name="T4" fmla="*/ 186 w 223"/>
                <a:gd name="T5" fmla="*/ 208 h 374"/>
                <a:gd name="T6" fmla="*/ 179 w 223"/>
                <a:gd name="T7" fmla="*/ 194 h 374"/>
                <a:gd name="T8" fmla="*/ 173 w 223"/>
                <a:gd name="T9" fmla="*/ 179 h 374"/>
                <a:gd name="T10" fmla="*/ 166 w 223"/>
                <a:gd name="T11" fmla="*/ 176 h 374"/>
                <a:gd name="T12" fmla="*/ 175 w 223"/>
                <a:gd name="T13" fmla="*/ 165 h 374"/>
                <a:gd name="T14" fmla="*/ 193 w 223"/>
                <a:gd name="T15" fmla="*/ 146 h 374"/>
                <a:gd name="T16" fmla="*/ 180 w 223"/>
                <a:gd name="T17" fmla="*/ 129 h 374"/>
                <a:gd name="T18" fmla="*/ 159 w 223"/>
                <a:gd name="T19" fmla="*/ 120 h 374"/>
                <a:gd name="T20" fmla="*/ 149 w 223"/>
                <a:gd name="T21" fmla="*/ 100 h 374"/>
                <a:gd name="T22" fmla="*/ 142 w 223"/>
                <a:gd name="T23" fmla="*/ 91 h 374"/>
                <a:gd name="T24" fmla="*/ 154 w 223"/>
                <a:gd name="T25" fmla="*/ 62 h 374"/>
                <a:gd name="T26" fmla="*/ 154 w 223"/>
                <a:gd name="T27" fmla="*/ 41 h 374"/>
                <a:gd name="T28" fmla="*/ 142 w 223"/>
                <a:gd name="T29" fmla="*/ 12 h 374"/>
                <a:gd name="T30" fmla="*/ 132 w 223"/>
                <a:gd name="T31" fmla="*/ 3 h 374"/>
                <a:gd name="T32" fmla="*/ 120 w 223"/>
                <a:gd name="T33" fmla="*/ 4 h 374"/>
                <a:gd name="T34" fmla="*/ 112 w 223"/>
                <a:gd name="T35" fmla="*/ 1 h 374"/>
                <a:gd name="T36" fmla="*/ 102 w 223"/>
                <a:gd name="T37" fmla="*/ 5 h 374"/>
                <a:gd name="T38" fmla="*/ 102 w 223"/>
                <a:gd name="T39" fmla="*/ 10 h 374"/>
                <a:gd name="T40" fmla="*/ 120 w 223"/>
                <a:gd name="T41" fmla="*/ 22 h 374"/>
                <a:gd name="T42" fmla="*/ 116 w 223"/>
                <a:gd name="T43" fmla="*/ 38 h 374"/>
                <a:gd name="T44" fmla="*/ 101 w 223"/>
                <a:gd name="T45" fmla="*/ 59 h 374"/>
                <a:gd name="T46" fmla="*/ 75 w 223"/>
                <a:gd name="T47" fmla="*/ 78 h 374"/>
                <a:gd name="T48" fmla="*/ 68 w 223"/>
                <a:gd name="T49" fmla="*/ 103 h 374"/>
                <a:gd name="T50" fmla="*/ 71 w 223"/>
                <a:gd name="T51" fmla="*/ 131 h 374"/>
                <a:gd name="T52" fmla="*/ 61 w 223"/>
                <a:gd name="T53" fmla="*/ 152 h 374"/>
                <a:gd name="T54" fmla="*/ 50 w 223"/>
                <a:gd name="T55" fmla="*/ 168 h 374"/>
                <a:gd name="T56" fmla="*/ 34 w 223"/>
                <a:gd name="T57" fmla="*/ 188 h 374"/>
                <a:gd name="T58" fmla="*/ 18 w 223"/>
                <a:gd name="T59" fmla="*/ 228 h 374"/>
                <a:gd name="T60" fmla="*/ 6 w 223"/>
                <a:gd name="T61" fmla="*/ 260 h 374"/>
                <a:gd name="T62" fmla="*/ 5 w 223"/>
                <a:gd name="T63" fmla="*/ 272 h 374"/>
                <a:gd name="T64" fmla="*/ 2 w 223"/>
                <a:gd name="T65" fmla="*/ 290 h 374"/>
                <a:gd name="T66" fmla="*/ 3 w 223"/>
                <a:gd name="T67" fmla="*/ 302 h 374"/>
                <a:gd name="T68" fmla="*/ 4 w 223"/>
                <a:gd name="T69" fmla="*/ 321 h 374"/>
                <a:gd name="T70" fmla="*/ 7 w 223"/>
                <a:gd name="T71" fmla="*/ 345 h 374"/>
                <a:gd name="T72" fmla="*/ 19 w 223"/>
                <a:gd name="T73" fmla="*/ 334 h 374"/>
                <a:gd name="T74" fmla="*/ 27 w 223"/>
                <a:gd name="T75" fmla="*/ 330 h 374"/>
                <a:gd name="T76" fmla="*/ 34 w 223"/>
                <a:gd name="T77" fmla="*/ 357 h 374"/>
                <a:gd name="T78" fmla="*/ 50 w 223"/>
                <a:gd name="T79" fmla="*/ 363 h 374"/>
                <a:gd name="T80" fmla="*/ 65 w 223"/>
                <a:gd name="T81" fmla="*/ 355 h 374"/>
                <a:gd name="T82" fmla="*/ 88 w 223"/>
                <a:gd name="T83" fmla="*/ 364 h 374"/>
                <a:gd name="T84" fmla="*/ 94 w 223"/>
                <a:gd name="T85" fmla="*/ 364 h 374"/>
                <a:gd name="T86" fmla="*/ 106 w 223"/>
                <a:gd name="T87" fmla="*/ 364 h 374"/>
                <a:gd name="T88" fmla="*/ 128 w 223"/>
                <a:gd name="T89" fmla="*/ 371 h 374"/>
                <a:gd name="T90" fmla="*/ 134 w 223"/>
                <a:gd name="T91" fmla="*/ 371 h 374"/>
                <a:gd name="T92" fmla="*/ 135 w 223"/>
                <a:gd name="T93" fmla="*/ 361 h 374"/>
                <a:gd name="T94" fmla="*/ 146 w 223"/>
                <a:gd name="T95" fmla="*/ 369 h 374"/>
                <a:gd name="T96" fmla="*/ 163 w 223"/>
                <a:gd name="T97" fmla="*/ 362 h 374"/>
                <a:gd name="T98" fmla="*/ 175 w 223"/>
                <a:gd name="T99" fmla="*/ 361 h 374"/>
                <a:gd name="T100" fmla="*/ 197 w 223"/>
                <a:gd name="T101" fmla="*/ 351 h 374"/>
                <a:gd name="T102" fmla="*/ 200 w 223"/>
                <a:gd name="T103" fmla="*/ 348 h 374"/>
                <a:gd name="T104" fmla="*/ 201 w 223"/>
                <a:gd name="T105" fmla="*/ 337 h 374"/>
                <a:gd name="T106" fmla="*/ 195 w 223"/>
                <a:gd name="T107" fmla="*/ 327 h 374"/>
                <a:gd name="T108" fmla="*/ 202 w 223"/>
                <a:gd name="T109" fmla="*/ 315 h 374"/>
                <a:gd name="T110" fmla="*/ 206 w 223"/>
                <a:gd name="T111" fmla="*/ 308 h 374"/>
                <a:gd name="T112" fmla="*/ 203 w 223"/>
                <a:gd name="T113" fmla="*/ 302 h 374"/>
                <a:gd name="T114" fmla="*/ 197 w 223"/>
                <a:gd name="T115" fmla="*/ 292 h 374"/>
                <a:gd name="T116" fmla="*/ 197 w 223"/>
                <a:gd name="T117" fmla="*/ 266 h 374"/>
                <a:gd name="T118" fmla="*/ 214 w 223"/>
                <a:gd name="T119" fmla="*/ 24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74">
                  <a:moveTo>
                    <a:pt x="220" y="240"/>
                  </a:moveTo>
                  <a:cubicBezTo>
                    <a:pt x="217" y="240"/>
                    <a:pt x="216" y="239"/>
                    <a:pt x="215" y="238"/>
                  </a:cubicBezTo>
                  <a:cubicBezTo>
                    <a:pt x="214" y="237"/>
                    <a:pt x="214" y="237"/>
                    <a:pt x="214" y="237"/>
                  </a:cubicBezTo>
                  <a:cubicBezTo>
                    <a:pt x="213" y="236"/>
                    <a:pt x="213" y="236"/>
                    <a:pt x="212" y="235"/>
                  </a:cubicBezTo>
                  <a:cubicBezTo>
                    <a:pt x="210" y="233"/>
                    <a:pt x="208" y="232"/>
                    <a:pt x="205" y="232"/>
                  </a:cubicBezTo>
                  <a:cubicBezTo>
                    <a:pt x="204" y="232"/>
                    <a:pt x="204" y="232"/>
                    <a:pt x="204" y="232"/>
                  </a:cubicBezTo>
                  <a:cubicBezTo>
                    <a:pt x="201" y="231"/>
                    <a:pt x="200" y="231"/>
                    <a:pt x="198" y="228"/>
                  </a:cubicBezTo>
                  <a:cubicBezTo>
                    <a:pt x="196" y="225"/>
                    <a:pt x="194" y="222"/>
                    <a:pt x="192" y="219"/>
                  </a:cubicBezTo>
                  <a:cubicBezTo>
                    <a:pt x="192" y="219"/>
                    <a:pt x="192" y="219"/>
                    <a:pt x="192" y="219"/>
                  </a:cubicBezTo>
                  <a:cubicBezTo>
                    <a:pt x="191" y="218"/>
                    <a:pt x="190" y="217"/>
                    <a:pt x="189" y="216"/>
                  </a:cubicBezTo>
                  <a:cubicBezTo>
                    <a:pt x="189" y="215"/>
                    <a:pt x="189" y="215"/>
                    <a:pt x="188" y="214"/>
                  </a:cubicBezTo>
                  <a:cubicBezTo>
                    <a:pt x="186" y="212"/>
                    <a:pt x="185" y="211"/>
                    <a:pt x="186" y="208"/>
                  </a:cubicBezTo>
                  <a:cubicBezTo>
                    <a:pt x="186" y="207"/>
                    <a:pt x="187" y="206"/>
                    <a:pt x="188" y="205"/>
                  </a:cubicBezTo>
                  <a:cubicBezTo>
                    <a:pt x="189" y="204"/>
                    <a:pt x="191" y="203"/>
                    <a:pt x="190" y="201"/>
                  </a:cubicBezTo>
                  <a:cubicBezTo>
                    <a:pt x="190" y="199"/>
                    <a:pt x="187" y="198"/>
                    <a:pt x="184" y="197"/>
                  </a:cubicBezTo>
                  <a:cubicBezTo>
                    <a:pt x="182" y="196"/>
                    <a:pt x="180" y="195"/>
                    <a:pt x="179" y="194"/>
                  </a:cubicBezTo>
                  <a:cubicBezTo>
                    <a:pt x="178" y="192"/>
                    <a:pt x="178" y="190"/>
                    <a:pt x="177" y="187"/>
                  </a:cubicBezTo>
                  <a:cubicBezTo>
                    <a:pt x="177" y="184"/>
                    <a:pt x="177" y="180"/>
                    <a:pt x="174" y="179"/>
                  </a:cubicBezTo>
                  <a:cubicBezTo>
                    <a:pt x="173" y="179"/>
                    <a:pt x="173" y="179"/>
                    <a:pt x="173" y="179"/>
                  </a:cubicBezTo>
                  <a:cubicBezTo>
                    <a:pt x="173" y="179"/>
                    <a:pt x="173" y="179"/>
                    <a:pt x="173" y="179"/>
                  </a:cubicBezTo>
                  <a:cubicBezTo>
                    <a:pt x="172" y="179"/>
                    <a:pt x="171" y="179"/>
                    <a:pt x="171" y="179"/>
                  </a:cubicBezTo>
                  <a:cubicBezTo>
                    <a:pt x="170" y="179"/>
                    <a:pt x="170" y="179"/>
                    <a:pt x="169" y="179"/>
                  </a:cubicBezTo>
                  <a:cubicBezTo>
                    <a:pt x="168" y="179"/>
                    <a:pt x="168" y="179"/>
                    <a:pt x="167" y="178"/>
                  </a:cubicBezTo>
                  <a:cubicBezTo>
                    <a:pt x="166" y="178"/>
                    <a:pt x="166" y="177"/>
                    <a:pt x="166" y="176"/>
                  </a:cubicBezTo>
                  <a:cubicBezTo>
                    <a:pt x="166" y="175"/>
                    <a:pt x="168" y="173"/>
                    <a:pt x="169" y="173"/>
                  </a:cubicBezTo>
                  <a:cubicBezTo>
                    <a:pt x="170" y="172"/>
                    <a:pt x="171" y="172"/>
                    <a:pt x="171" y="172"/>
                  </a:cubicBezTo>
                  <a:cubicBezTo>
                    <a:pt x="172" y="171"/>
                    <a:pt x="173" y="171"/>
                    <a:pt x="174" y="169"/>
                  </a:cubicBezTo>
                  <a:cubicBezTo>
                    <a:pt x="175" y="168"/>
                    <a:pt x="175" y="166"/>
                    <a:pt x="175" y="165"/>
                  </a:cubicBezTo>
                  <a:cubicBezTo>
                    <a:pt x="175" y="164"/>
                    <a:pt x="175" y="163"/>
                    <a:pt x="175" y="162"/>
                  </a:cubicBezTo>
                  <a:cubicBezTo>
                    <a:pt x="177" y="154"/>
                    <a:pt x="182" y="150"/>
                    <a:pt x="190" y="150"/>
                  </a:cubicBezTo>
                  <a:cubicBezTo>
                    <a:pt x="193" y="150"/>
                    <a:pt x="193" y="150"/>
                    <a:pt x="193" y="150"/>
                  </a:cubicBezTo>
                  <a:cubicBezTo>
                    <a:pt x="193" y="146"/>
                    <a:pt x="193" y="146"/>
                    <a:pt x="193" y="146"/>
                  </a:cubicBezTo>
                  <a:cubicBezTo>
                    <a:pt x="194" y="143"/>
                    <a:pt x="194" y="140"/>
                    <a:pt x="195" y="137"/>
                  </a:cubicBezTo>
                  <a:cubicBezTo>
                    <a:pt x="196" y="133"/>
                    <a:pt x="196" y="130"/>
                    <a:pt x="192" y="128"/>
                  </a:cubicBezTo>
                  <a:cubicBezTo>
                    <a:pt x="191" y="127"/>
                    <a:pt x="190" y="127"/>
                    <a:pt x="188" y="127"/>
                  </a:cubicBezTo>
                  <a:cubicBezTo>
                    <a:pt x="185" y="127"/>
                    <a:pt x="182" y="128"/>
                    <a:pt x="180" y="129"/>
                  </a:cubicBezTo>
                  <a:cubicBezTo>
                    <a:pt x="179" y="129"/>
                    <a:pt x="177" y="130"/>
                    <a:pt x="176" y="130"/>
                  </a:cubicBezTo>
                  <a:cubicBezTo>
                    <a:pt x="175" y="131"/>
                    <a:pt x="173" y="132"/>
                    <a:pt x="172" y="132"/>
                  </a:cubicBezTo>
                  <a:cubicBezTo>
                    <a:pt x="171" y="132"/>
                    <a:pt x="170" y="132"/>
                    <a:pt x="168" y="130"/>
                  </a:cubicBezTo>
                  <a:cubicBezTo>
                    <a:pt x="165" y="128"/>
                    <a:pt x="162" y="124"/>
                    <a:pt x="159" y="120"/>
                  </a:cubicBezTo>
                  <a:cubicBezTo>
                    <a:pt x="158" y="118"/>
                    <a:pt x="157" y="117"/>
                    <a:pt x="156" y="116"/>
                  </a:cubicBezTo>
                  <a:cubicBezTo>
                    <a:pt x="156" y="115"/>
                    <a:pt x="155" y="114"/>
                    <a:pt x="154" y="114"/>
                  </a:cubicBezTo>
                  <a:cubicBezTo>
                    <a:pt x="153" y="112"/>
                    <a:pt x="151" y="110"/>
                    <a:pt x="150" y="108"/>
                  </a:cubicBezTo>
                  <a:cubicBezTo>
                    <a:pt x="149" y="105"/>
                    <a:pt x="149" y="103"/>
                    <a:pt x="149" y="100"/>
                  </a:cubicBezTo>
                  <a:cubicBezTo>
                    <a:pt x="149" y="97"/>
                    <a:pt x="149" y="97"/>
                    <a:pt x="149" y="97"/>
                  </a:cubicBezTo>
                  <a:cubicBezTo>
                    <a:pt x="147" y="97"/>
                    <a:pt x="147" y="97"/>
                    <a:pt x="147" y="97"/>
                  </a:cubicBezTo>
                  <a:cubicBezTo>
                    <a:pt x="144" y="97"/>
                    <a:pt x="143" y="96"/>
                    <a:pt x="142" y="95"/>
                  </a:cubicBezTo>
                  <a:cubicBezTo>
                    <a:pt x="141" y="94"/>
                    <a:pt x="141" y="93"/>
                    <a:pt x="142" y="91"/>
                  </a:cubicBezTo>
                  <a:cubicBezTo>
                    <a:pt x="143" y="90"/>
                    <a:pt x="144" y="89"/>
                    <a:pt x="146" y="87"/>
                  </a:cubicBezTo>
                  <a:cubicBezTo>
                    <a:pt x="147" y="86"/>
                    <a:pt x="149" y="85"/>
                    <a:pt x="150" y="83"/>
                  </a:cubicBezTo>
                  <a:cubicBezTo>
                    <a:pt x="151" y="80"/>
                    <a:pt x="151" y="76"/>
                    <a:pt x="152" y="73"/>
                  </a:cubicBezTo>
                  <a:cubicBezTo>
                    <a:pt x="152" y="69"/>
                    <a:pt x="153" y="65"/>
                    <a:pt x="154" y="62"/>
                  </a:cubicBezTo>
                  <a:cubicBezTo>
                    <a:pt x="154" y="60"/>
                    <a:pt x="154" y="60"/>
                    <a:pt x="154" y="60"/>
                  </a:cubicBezTo>
                  <a:cubicBezTo>
                    <a:pt x="156" y="58"/>
                    <a:pt x="157" y="55"/>
                    <a:pt x="157" y="52"/>
                  </a:cubicBezTo>
                  <a:cubicBezTo>
                    <a:pt x="156" y="50"/>
                    <a:pt x="156" y="49"/>
                    <a:pt x="155" y="47"/>
                  </a:cubicBezTo>
                  <a:cubicBezTo>
                    <a:pt x="155" y="45"/>
                    <a:pt x="154" y="43"/>
                    <a:pt x="154" y="41"/>
                  </a:cubicBezTo>
                  <a:cubicBezTo>
                    <a:pt x="154" y="39"/>
                    <a:pt x="155" y="37"/>
                    <a:pt x="155" y="35"/>
                  </a:cubicBezTo>
                  <a:cubicBezTo>
                    <a:pt x="156" y="30"/>
                    <a:pt x="157" y="26"/>
                    <a:pt x="153" y="20"/>
                  </a:cubicBezTo>
                  <a:cubicBezTo>
                    <a:pt x="151" y="17"/>
                    <a:pt x="149" y="14"/>
                    <a:pt x="147" y="13"/>
                  </a:cubicBezTo>
                  <a:cubicBezTo>
                    <a:pt x="145" y="12"/>
                    <a:pt x="144" y="12"/>
                    <a:pt x="142" y="12"/>
                  </a:cubicBezTo>
                  <a:cubicBezTo>
                    <a:pt x="140" y="12"/>
                    <a:pt x="138" y="12"/>
                    <a:pt x="136" y="9"/>
                  </a:cubicBezTo>
                  <a:cubicBezTo>
                    <a:pt x="136" y="8"/>
                    <a:pt x="135" y="7"/>
                    <a:pt x="135" y="6"/>
                  </a:cubicBezTo>
                  <a:cubicBezTo>
                    <a:pt x="135" y="5"/>
                    <a:pt x="134" y="3"/>
                    <a:pt x="132" y="3"/>
                  </a:cubicBezTo>
                  <a:cubicBezTo>
                    <a:pt x="132" y="3"/>
                    <a:pt x="132" y="3"/>
                    <a:pt x="132" y="3"/>
                  </a:cubicBezTo>
                  <a:cubicBezTo>
                    <a:pt x="130" y="3"/>
                    <a:pt x="129" y="4"/>
                    <a:pt x="128" y="5"/>
                  </a:cubicBezTo>
                  <a:cubicBezTo>
                    <a:pt x="127" y="6"/>
                    <a:pt x="126" y="6"/>
                    <a:pt x="125" y="6"/>
                  </a:cubicBezTo>
                  <a:cubicBezTo>
                    <a:pt x="124" y="6"/>
                    <a:pt x="124" y="6"/>
                    <a:pt x="124" y="6"/>
                  </a:cubicBezTo>
                  <a:cubicBezTo>
                    <a:pt x="122" y="6"/>
                    <a:pt x="121" y="5"/>
                    <a:pt x="120" y="4"/>
                  </a:cubicBezTo>
                  <a:cubicBezTo>
                    <a:pt x="119" y="3"/>
                    <a:pt x="118" y="2"/>
                    <a:pt x="117" y="1"/>
                  </a:cubicBezTo>
                  <a:cubicBezTo>
                    <a:pt x="116" y="1"/>
                    <a:pt x="116" y="1"/>
                    <a:pt x="114" y="1"/>
                  </a:cubicBezTo>
                  <a:cubicBezTo>
                    <a:pt x="114" y="1"/>
                    <a:pt x="113" y="1"/>
                    <a:pt x="113" y="1"/>
                  </a:cubicBezTo>
                  <a:cubicBezTo>
                    <a:pt x="112" y="1"/>
                    <a:pt x="112" y="1"/>
                    <a:pt x="112" y="1"/>
                  </a:cubicBezTo>
                  <a:cubicBezTo>
                    <a:pt x="110" y="1"/>
                    <a:pt x="109" y="0"/>
                    <a:pt x="108" y="0"/>
                  </a:cubicBezTo>
                  <a:cubicBezTo>
                    <a:pt x="107" y="0"/>
                    <a:pt x="107" y="0"/>
                    <a:pt x="107" y="0"/>
                  </a:cubicBezTo>
                  <a:cubicBezTo>
                    <a:pt x="106" y="1"/>
                    <a:pt x="106" y="1"/>
                    <a:pt x="106" y="1"/>
                  </a:cubicBezTo>
                  <a:cubicBezTo>
                    <a:pt x="105" y="2"/>
                    <a:pt x="103" y="4"/>
                    <a:pt x="102" y="5"/>
                  </a:cubicBezTo>
                  <a:cubicBezTo>
                    <a:pt x="101" y="5"/>
                    <a:pt x="101" y="5"/>
                    <a:pt x="101" y="5"/>
                  </a:cubicBezTo>
                  <a:cubicBezTo>
                    <a:pt x="100" y="5"/>
                    <a:pt x="100" y="6"/>
                    <a:pt x="99" y="6"/>
                  </a:cubicBezTo>
                  <a:cubicBezTo>
                    <a:pt x="100" y="10"/>
                    <a:pt x="100" y="10"/>
                    <a:pt x="100" y="10"/>
                  </a:cubicBezTo>
                  <a:cubicBezTo>
                    <a:pt x="101" y="10"/>
                    <a:pt x="101" y="10"/>
                    <a:pt x="102" y="10"/>
                  </a:cubicBezTo>
                  <a:cubicBezTo>
                    <a:pt x="103" y="10"/>
                    <a:pt x="103" y="9"/>
                    <a:pt x="104" y="9"/>
                  </a:cubicBezTo>
                  <a:cubicBezTo>
                    <a:pt x="104" y="9"/>
                    <a:pt x="104" y="9"/>
                    <a:pt x="104" y="10"/>
                  </a:cubicBezTo>
                  <a:cubicBezTo>
                    <a:pt x="108" y="10"/>
                    <a:pt x="114" y="13"/>
                    <a:pt x="117" y="16"/>
                  </a:cubicBezTo>
                  <a:cubicBezTo>
                    <a:pt x="118" y="17"/>
                    <a:pt x="120" y="19"/>
                    <a:pt x="120" y="22"/>
                  </a:cubicBezTo>
                  <a:cubicBezTo>
                    <a:pt x="120" y="24"/>
                    <a:pt x="119" y="25"/>
                    <a:pt x="118" y="27"/>
                  </a:cubicBezTo>
                  <a:cubicBezTo>
                    <a:pt x="117" y="28"/>
                    <a:pt x="117" y="28"/>
                    <a:pt x="116" y="29"/>
                  </a:cubicBezTo>
                  <a:cubicBezTo>
                    <a:pt x="116" y="31"/>
                    <a:pt x="116" y="32"/>
                    <a:pt x="116" y="34"/>
                  </a:cubicBezTo>
                  <a:cubicBezTo>
                    <a:pt x="116" y="35"/>
                    <a:pt x="116" y="37"/>
                    <a:pt x="116" y="38"/>
                  </a:cubicBezTo>
                  <a:cubicBezTo>
                    <a:pt x="115" y="40"/>
                    <a:pt x="113" y="43"/>
                    <a:pt x="112" y="45"/>
                  </a:cubicBezTo>
                  <a:cubicBezTo>
                    <a:pt x="111" y="45"/>
                    <a:pt x="111" y="45"/>
                    <a:pt x="111" y="45"/>
                  </a:cubicBezTo>
                  <a:cubicBezTo>
                    <a:pt x="110" y="47"/>
                    <a:pt x="109" y="49"/>
                    <a:pt x="107" y="51"/>
                  </a:cubicBezTo>
                  <a:cubicBezTo>
                    <a:pt x="106" y="53"/>
                    <a:pt x="104" y="56"/>
                    <a:pt x="101" y="59"/>
                  </a:cubicBezTo>
                  <a:cubicBezTo>
                    <a:pt x="99" y="61"/>
                    <a:pt x="98" y="62"/>
                    <a:pt x="98" y="65"/>
                  </a:cubicBezTo>
                  <a:cubicBezTo>
                    <a:pt x="96" y="69"/>
                    <a:pt x="94" y="70"/>
                    <a:pt x="91" y="72"/>
                  </a:cubicBezTo>
                  <a:cubicBezTo>
                    <a:pt x="89" y="73"/>
                    <a:pt x="86" y="74"/>
                    <a:pt x="83" y="75"/>
                  </a:cubicBezTo>
                  <a:cubicBezTo>
                    <a:pt x="80" y="75"/>
                    <a:pt x="78" y="76"/>
                    <a:pt x="75" y="78"/>
                  </a:cubicBezTo>
                  <a:cubicBezTo>
                    <a:pt x="70" y="81"/>
                    <a:pt x="71" y="84"/>
                    <a:pt x="71" y="89"/>
                  </a:cubicBezTo>
                  <a:cubicBezTo>
                    <a:pt x="71" y="90"/>
                    <a:pt x="72" y="91"/>
                    <a:pt x="72" y="93"/>
                  </a:cubicBezTo>
                  <a:cubicBezTo>
                    <a:pt x="71" y="96"/>
                    <a:pt x="71" y="99"/>
                    <a:pt x="69" y="102"/>
                  </a:cubicBezTo>
                  <a:cubicBezTo>
                    <a:pt x="69" y="102"/>
                    <a:pt x="69" y="102"/>
                    <a:pt x="68" y="103"/>
                  </a:cubicBezTo>
                  <a:cubicBezTo>
                    <a:pt x="67" y="105"/>
                    <a:pt x="66" y="107"/>
                    <a:pt x="66" y="109"/>
                  </a:cubicBezTo>
                  <a:cubicBezTo>
                    <a:pt x="67" y="111"/>
                    <a:pt x="68" y="113"/>
                    <a:pt x="70" y="115"/>
                  </a:cubicBezTo>
                  <a:cubicBezTo>
                    <a:pt x="72" y="117"/>
                    <a:pt x="74" y="119"/>
                    <a:pt x="74" y="123"/>
                  </a:cubicBezTo>
                  <a:cubicBezTo>
                    <a:pt x="73" y="126"/>
                    <a:pt x="72" y="128"/>
                    <a:pt x="71" y="131"/>
                  </a:cubicBezTo>
                  <a:cubicBezTo>
                    <a:pt x="70" y="132"/>
                    <a:pt x="70" y="134"/>
                    <a:pt x="69" y="136"/>
                  </a:cubicBezTo>
                  <a:cubicBezTo>
                    <a:pt x="68" y="138"/>
                    <a:pt x="68" y="138"/>
                    <a:pt x="68" y="138"/>
                  </a:cubicBezTo>
                  <a:cubicBezTo>
                    <a:pt x="67" y="141"/>
                    <a:pt x="67" y="144"/>
                    <a:pt x="65" y="148"/>
                  </a:cubicBezTo>
                  <a:cubicBezTo>
                    <a:pt x="64" y="149"/>
                    <a:pt x="63" y="151"/>
                    <a:pt x="61" y="152"/>
                  </a:cubicBezTo>
                  <a:cubicBezTo>
                    <a:pt x="60" y="154"/>
                    <a:pt x="60" y="155"/>
                    <a:pt x="59" y="156"/>
                  </a:cubicBezTo>
                  <a:cubicBezTo>
                    <a:pt x="59" y="156"/>
                    <a:pt x="59" y="157"/>
                    <a:pt x="58" y="158"/>
                  </a:cubicBezTo>
                  <a:cubicBezTo>
                    <a:pt x="58" y="159"/>
                    <a:pt x="58" y="159"/>
                    <a:pt x="58" y="159"/>
                  </a:cubicBezTo>
                  <a:cubicBezTo>
                    <a:pt x="56" y="162"/>
                    <a:pt x="53" y="166"/>
                    <a:pt x="50" y="168"/>
                  </a:cubicBezTo>
                  <a:cubicBezTo>
                    <a:pt x="47" y="170"/>
                    <a:pt x="45" y="172"/>
                    <a:pt x="44" y="175"/>
                  </a:cubicBezTo>
                  <a:cubicBezTo>
                    <a:pt x="43" y="175"/>
                    <a:pt x="42" y="176"/>
                    <a:pt x="42" y="177"/>
                  </a:cubicBezTo>
                  <a:cubicBezTo>
                    <a:pt x="41" y="178"/>
                    <a:pt x="40" y="180"/>
                    <a:pt x="39" y="181"/>
                  </a:cubicBezTo>
                  <a:cubicBezTo>
                    <a:pt x="37" y="183"/>
                    <a:pt x="36" y="186"/>
                    <a:pt x="34" y="188"/>
                  </a:cubicBezTo>
                  <a:cubicBezTo>
                    <a:pt x="30" y="191"/>
                    <a:pt x="29" y="195"/>
                    <a:pt x="28" y="200"/>
                  </a:cubicBezTo>
                  <a:cubicBezTo>
                    <a:pt x="26" y="207"/>
                    <a:pt x="24" y="214"/>
                    <a:pt x="21" y="220"/>
                  </a:cubicBezTo>
                  <a:cubicBezTo>
                    <a:pt x="20" y="221"/>
                    <a:pt x="20" y="222"/>
                    <a:pt x="20" y="223"/>
                  </a:cubicBezTo>
                  <a:cubicBezTo>
                    <a:pt x="19" y="224"/>
                    <a:pt x="18" y="226"/>
                    <a:pt x="18" y="228"/>
                  </a:cubicBezTo>
                  <a:cubicBezTo>
                    <a:pt x="17" y="231"/>
                    <a:pt x="16" y="235"/>
                    <a:pt x="14" y="237"/>
                  </a:cubicBezTo>
                  <a:cubicBezTo>
                    <a:pt x="12" y="239"/>
                    <a:pt x="11" y="242"/>
                    <a:pt x="10" y="245"/>
                  </a:cubicBezTo>
                  <a:cubicBezTo>
                    <a:pt x="10" y="246"/>
                    <a:pt x="9" y="248"/>
                    <a:pt x="8" y="250"/>
                  </a:cubicBezTo>
                  <a:cubicBezTo>
                    <a:pt x="6" y="253"/>
                    <a:pt x="6" y="256"/>
                    <a:pt x="6" y="260"/>
                  </a:cubicBezTo>
                  <a:cubicBezTo>
                    <a:pt x="6" y="261"/>
                    <a:pt x="6" y="262"/>
                    <a:pt x="6" y="263"/>
                  </a:cubicBezTo>
                  <a:cubicBezTo>
                    <a:pt x="6" y="263"/>
                    <a:pt x="6" y="264"/>
                    <a:pt x="6" y="265"/>
                  </a:cubicBezTo>
                  <a:cubicBezTo>
                    <a:pt x="6" y="266"/>
                    <a:pt x="6" y="268"/>
                    <a:pt x="6" y="269"/>
                  </a:cubicBezTo>
                  <a:cubicBezTo>
                    <a:pt x="6" y="270"/>
                    <a:pt x="5" y="271"/>
                    <a:pt x="5" y="272"/>
                  </a:cubicBezTo>
                  <a:cubicBezTo>
                    <a:pt x="4" y="273"/>
                    <a:pt x="4" y="274"/>
                    <a:pt x="3" y="275"/>
                  </a:cubicBezTo>
                  <a:cubicBezTo>
                    <a:pt x="3" y="276"/>
                    <a:pt x="3" y="277"/>
                    <a:pt x="2" y="278"/>
                  </a:cubicBezTo>
                  <a:cubicBezTo>
                    <a:pt x="1" y="281"/>
                    <a:pt x="0" y="284"/>
                    <a:pt x="1" y="288"/>
                  </a:cubicBezTo>
                  <a:cubicBezTo>
                    <a:pt x="1" y="288"/>
                    <a:pt x="1" y="289"/>
                    <a:pt x="2" y="290"/>
                  </a:cubicBezTo>
                  <a:cubicBezTo>
                    <a:pt x="2" y="291"/>
                    <a:pt x="3" y="292"/>
                    <a:pt x="3" y="293"/>
                  </a:cubicBezTo>
                  <a:cubicBezTo>
                    <a:pt x="3" y="294"/>
                    <a:pt x="3" y="295"/>
                    <a:pt x="3" y="296"/>
                  </a:cubicBezTo>
                  <a:cubicBezTo>
                    <a:pt x="2" y="297"/>
                    <a:pt x="2" y="298"/>
                    <a:pt x="2" y="299"/>
                  </a:cubicBezTo>
                  <a:cubicBezTo>
                    <a:pt x="2" y="300"/>
                    <a:pt x="3" y="301"/>
                    <a:pt x="3" y="302"/>
                  </a:cubicBezTo>
                  <a:cubicBezTo>
                    <a:pt x="3" y="303"/>
                    <a:pt x="4" y="304"/>
                    <a:pt x="4" y="306"/>
                  </a:cubicBezTo>
                  <a:cubicBezTo>
                    <a:pt x="4" y="307"/>
                    <a:pt x="4" y="308"/>
                    <a:pt x="3" y="310"/>
                  </a:cubicBezTo>
                  <a:cubicBezTo>
                    <a:pt x="3" y="310"/>
                    <a:pt x="3" y="311"/>
                    <a:pt x="3" y="312"/>
                  </a:cubicBezTo>
                  <a:cubicBezTo>
                    <a:pt x="3" y="315"/>
                    <a:pt x="3" y="318"/>
                    <a:pt x="4" y="321"/>
                  </a:cubicBezTo>
                  <a:cubicBezTo>
                    <a:pt x="4" y="322"/>
                    <a:pt x="5" y="324"/>
                    <a:pt x="5" y="325"/>
                  </a:cubicBezTo>
                  <a:cubicBezTo>
                    <a:pt x="5" y="328"/>
                    <a:pt x="5" y="330"/>
                    <a:pt x="4" y="332"/>
                  </a:cubicBezTo>
                  <a:cubicBezTo>
                    <a:pt x="4" y="334"/>
                    <a:pt x="3" y="337"/>
                    <a:pt x="4" y="339"/>
                  </a:cubicBezTo>
                  <a:cubicBezTo>
                    <a:pt x="5" y="342"/>
                    <a:pt x="6" y="343"/>
                    <a:pt x="7" y="345"/>
                  </a:cubicBezTo>
                  <a:cubicBezTo>
                    <a:pt x="9" y="346"/>
                    <a:pt x="9" y="346"/>
                    <a:pt x="9" y="346"/>
                  </a:cubicBezTo>
                  <a:cubicBezTo>
                    <a:pt x="10" y="345"/>
                    <a:pt x="10" y="345"/>
                    <a:pt x="10" y="345"/>
                  </a:cubicBezTo>
                  <a:cubicBezTo>
                    <a:pt x="12" y="343"/>
                    <a:pt x="13" y="340"/>
                    <a:pt x="16" y="338"/>
                  </a:cubicBezTo>
                  <a:cubicBezTo>
                    <a:pt x="17" y="337"/>
                    <a:pt x="18" y="335"/>
                    <a:pt x="19" y="334"/>
                  </a:cubicBezTo>
                  <a:cubicBezTo>
                    <a:pt x="20" y="334"/>
                    <a:pt x="20" y="333"/>
                    <a:pt x="20" y="333"/>
                  </a:cubicBezTo>
                  <a:cubicBezTo>
                    <a:pt x="21" y="331"/>
                    <a:pt x="23" y="328"/>
                    <a:pt x="25" y="328"/>
                  </a:cubicBezTo>
                  <a:cubicBezTo>
                    <a:pt x="25" y="328"/>
                    <a:pt x="26" y="328"/>
                    <a:pt x="26" y="328"/>
                  </a:cubicBezTo>
                  <a:cubicBezTo>
                    <a:pt x="27" y="329"/>
                    <a:pt x="27" y="329"/>
                    <a:pt x="27" y="330"/>
                  </a:cubicBezTo>
                  <a:cubicBezTo>
                    <a:pt x="28" y="331"/>
                    <a:pt x="26" y="334"/>
                    <a:pt x="25" y="335"/>
                  </a:cubicBezTo>
                  <a:cubicBezTo>
                    <a:pt x="25" y="336"/>
                    <a:pt x="25" y="336"/>
                    <a:pt x="24" y="336"/>
                  </a:cubicBezTo>
                  <a:cubicBezTo>
                    <a:pt x="22" y="340"/>
                    <a:pt x="19" y="349"/>
                    <a:pt x="23" y="353"/>
                  </a:cubicBezTo>
                  <a:cubicBezTo>
                    <a:pt x="26" y="356"/>
                    <a:pt x="30" y="357"/>
                    <a:pt x="34" y="357"/>
                  </a:cubicBezTo>
                  <a:cubicBezTo>
                    <a:pt x="36" y="358"/>
                    <a:pt x="37" y="358"/>
                    <a:pt x="39" y="359"/>
                  </a:cubicBezTo>
                  <a:cubicBezTo>
                    <a:pt x="40" y="359"/>
                    <a:pt x="41" y="359"/>
                    <a:pt x="42" y="359"/>
                  </a:cubicBezTo>
                  <a:cubicBezTo>
                    <a:pt x="43" y="360"/>
                    <a:pt x="45" y="360"/>
                    <a:pt x="47" y="361"/>
                  </a:cubicBezTo>
                  <a:cubicBezTo>
                    <a:pt x="48" y="361"/>
                    <a:pt x="49" y="362"/>
                    <a:pt x="50" y="363"/>
                  </a:cubicBezTo>
                  <a:cubicBezTo>
                    <a:pt x="51" y="363"/>
                    <a:pt x="51" y="364"/>
                    <a:pt x="52" y="365"/>
                  </a:cubicBezTo>
                  <a:cubicBezTo>
                    <a:pt x="53" y="365"/>
                    <a:pt x="55" y="365"/>
                    <a:pt x="56" y="365"/>
                  </a:cubicBezTo>
                  <a:cubicBezTo>
                    <a:pt x="59" y="365"/>
                    <a:pt x="61" y="364"/>
                    <a:pt x="63" y="361"/>
                  </a:cubicBezTo>
                  <a:cubicBezTo>
                    <a:pt x="64" y="359"/>
                    <a:pt x="64" y="357"/>
                    <a:pt x="65" y="355"/>
                  </a:cubicBezTo>
                  <a:cubicBezTo>
                    <a:pt x="66" y="351"/>
                    <a:pt x="68" y="347"/>
                    <a:pt x="71" y="345"/>
                  </a:cubicBezTo>
                  <a:cubicBezTo>
                    <a:pt x="73" y="343"/>
                    <a:pt x="74" y="343"/>
                    <a:pt x="76" y="343"/>
                  </a:cubicBezTo>
                  <a:cubicBezTo>
                    <a:pt x="76" y="343"/>
                    <a:pt x="77" y="343"/>
                    <a:pt x="77" y="343"/>
                  </a:cubicBezTo>
                  <a:cubicBezTo>
                    <a:pt x="84" y="346"/>
                    <a:pt x="87" y="359"/>
                    <a:pt x="88" y="364"/>
                  </a:cubicBezTo>
                  <a:cubicBezTo>
                    <a:pt x="88" y="364"/>
                    <a:pt x="88" y="365"/>
                    <a:pt x="88" y="366"/>
                  </a:cubicBezTo>
                  <a:cubicBezTo>
                    <a:pt x="88" y="366"/>
                    <a:pt x="88" y="366"/>
                    <a:pt x="88" y="367"/>
                  </a:cubicBezTo>
                  <a:cubicBezTo>
                    <a:pt x="92" y="368"/>
                    <a:pt x="92" y="368"/>
                    <a:pt x="92" y="368"/>
                  </a:cubicBezTo>
                  <a:cubicBezTo>
                    <a:pt x="92" y="366"/>
                    <a:pt x="93" y="364"/>
                    <a:pt x="94" y="364"/>
                  </a:cubicBezTo>
                  <a:cubicBezTo>
                    <a:pt x="94" y="363"/>
                    <a:pt x="95" y="363"/>
                    <a:pt x="96" y="363"/>
                  </a:cubicBezTo>
                  <a:cubicBezTo>
                    <a:pt x="97" y="363"/>
                    <a:pt x="99" y="363"/>
                    <a:pt x="100" y="364"/>
                  </a:cubicBezTo>
                  <a:cubicBezTo>
                    <a:pt x="101" y="364"/>
                    <a:pt x="103" y="365"/>
                    <a:pt x="104" y="365"/>
                  </a:cubicBezTo>
                  <a:cubicBezTo>
                    <a:pt x="105" y="365"/>
                    <a:pt x="105" y="364"/>
                    <a:pt x="106" y="364"/>
                  </a:cubicBezTo>
                  <a:cubicBezTo>
                    <a:pt x="108" y="364"/>
                    <a:pt x="110" y="363"/>
                    <a:pt x="112" y="363"/>
                  </a:cubicBezTo>
                  <a:cubicBezTo>
                    <a:pt x="114" y="363"/>
                    <a:pt x="116" y="364"/>
                    <a:pt x="118" y="365"/>
                  </a:cubicBezTo>
                  <a:cubicBezTo>
                    <a:pt x="120" y="367"/>
                    <a:pt x="122" y="368"/>
                    <a:pt x="125" y="369"/>
                  </a:cubicBezTo>
                  <a:cubicBezTo>
                    <a:pt x="126" y="370"/>
                    <a:pt x="127" y="370"/>
                    <a:pt x="128" y="371"/>
                  </a:cubicBezTo>
                  <a:cubicBezTo>
                    <a:pt x="128" y="371"/>
                    <a:pt x="129" y="371"/>
                    <a:pt x="129" y="371"/>
                  </a:cubicBezTo>
                  <a:cubicBezTo>
                    <a:pt x="129" y="372"/>
                    <a:pt x="131" y="372"/>
                    <a:pt x="131" y="373"/>
                  </a:cubicBezTo>
                  <a:cubicBezTo>
                    <a:pt x="134" y="374"/>
                    <a:pt x="134" y="374"/>
                    <a:pt x="134" y="374"/>
                  </a:cubicBezTo>
                  <a:cubicBezTo>
                    <a:pt x="134" y="371"/>
                    <a:pt x="134" y="371"/>
                    <a:pt x="134" y="371"/>
                  </a:cubicBezTo>
                  <a:cubicBezTo>
                    <a:pt x="134" y="370"/>
                    <a:pt x="134" y="369"/>
                    <a:pt x="134" y="367"/>
                  </a:cubicBezTo>
                  <a:cubicBezTo>
                    <a:pt x="134" y="367"/>
                    <a:pt x="134" y="367"/>
                    <a:pt x="134" y="366"/>
                  </a:cubicBezTo>
                  <a:cubicBezTo>
                    <a:pt x="133" y="363"/>
                    <a:pt x="133" y="362"/>
                    <a:pt x="134" y="362"/>
                  </a:cubicBezTo>
                  <a:cubicBezTo>
                    <a:pt x="135" y="362"/>
                    <a:pt x="135" y="361"/>
                    <a:pt x="135" y="361"/>
                  </a:cubicBezTo>
                  <a:cubicBezTo>
                    <a:pt x="137" y="361"/>
                    <a:pt x="139" y="363"/>
                    <a:pt x="140" y="364"/>
                  </a:cubicBezTo>
                  <a:cubicBezTo>
                    <a:pt x="141" y="365"/>
                    <a:pt x="141" y="365"/>
                    <a:pt x="142" y="366"/>
                  </a:cubicBezTo>
                  <a:cubicBezTo>
                    <a:pt x="143" y="367"/>
                    <a:pt x="144" y="368"/>
                    <a:pt x="145" y="369"/>
                  </a:cubicBezTo>
                  <a:cubicBezTo>
                    <a:pt x="146" y="369"/>
                    <a:pt x="146" y="369"/>
                    <a:pt x="146" y="369"/>
                  </a:cubicBezTo>
                  <a:cubicBezTo>
                    <a:pt x="146" y="369"/>
                    <a:pt x="146" y="369"/>
                    <a:pt x="146" y="369"/>
                  </a:cubicBezTo>
                  <a:cubicBezTo>
                    <a:pt x="147" y="369"/>
                    <a:pt x="149" y="368"/>
                    <a:pt x="150" y="367"/>
                  </a:cubicBezTo>
                  <a:cubicBezTo>
                    <a:pt x="150" y="367"/>
                    <a:pt x="151" y="367"/>
                    <a:pt x="151" y="367"/>
                  </a:cubicBezTo>
                  <a:cubicBezTo>
                    <a:pt x="155" y="365"/>
                    <a:pt x="159" y="363"/>
                    <a:pt x="163" y="362"/>
                  </a:cubicBezTo>
                  <a:cubicBezTo>
                    <a:pt x="164" y="362"/>
                    <a:pt x="165" y="362"/>
                    <a:pt x="166" y="362"/>
                  </a:cubicBezTo>
                  <a:cubicBezTo>
                    <a:pt x="167" y="362"/>
                    <a:pt x="168" y="362"/>
                    <a:pt x="168" y="362"/>
                  </a:cubicBezTo>
                  <a:cubicBezTo>
                    <a:pt x="169" y="362"/>
                    <a:pt x="170" y="362"/>
                    <a:pt x="171" y="362"/>
                  </a:cubicBezTo>
                  <a:cubicBezTo>
                    <a:pt x="172" y="362"/>
                    <a:pt x="174" y="362"/>
                    <a:pt x="175" y="361"/>
                  </a:cubicBezTo>
                  <a:cubicBezTo>
                    <a:pt x="177" y="360"/>
                    <a:pt x="179" y="359"/>
                    <a:pt x="180" y="358"/>
                  </a:cubicBezTo>
                  <a:cubicBezTo>
                    <a:pt x="182" y="356"/>
                    <a:pt x="184" y="355"/>
                    <a:pt x="187" y="354"/>
                  </a:cubicBezTo>
                  <a:cubicBezTo>
                    <a:pt x="189" y="353"/>
                    <a:pt x="189" y="353"/>
                    <a:pt x="189" y="353"/>
                  </a:cubicBezTo>
                  <a:cubicBezTo>
                    <a:pt x="191" y="353"/>
                    <a:pt x="194" y="352"/>
                    <a:pt x="197" y="351"/>
                  </a:cubicBezTo>
                  <a:cubicBezTo>
                    <a:pt x="197" y="351"/>
                    <a:pt x="197" y="351"/>
                    <a:pt x="197" y="351"/>
                  </a:cubicBezTo>
                  <a:cubicBezTo>
                    <a:pt x="198" y="351"/>
                    <a:pt x="198" y="351"/>
                    <a:pt x="198" y="351"/>
                  </a:cubicBezTo>
                  <a:cubicBezTo>
                    <a:pt x="199" y="350"/>
                    <a:pt x="199" y="350"/>
                    <a:pt x="199" y="350"/>
                  </a:cubicBezTo>
                  <a:cubicBezTo>
                    <a:pt x="199" y="349"/>
                    <a:pt x="199" y="349"/>
                    <a:pt x="200" y="348"/>
                  </a:cubicBezTo>
                  <a:cubicBezTo>
                    <a:pt x="200" y="347"/>
                    <a:pt x="200" y="347"/>
                    <a:pt x="200" y="347"/>
                  </a:cubicBezTo>
                  <a:cubicBezTo>
                    <a:pt x="201" y="346"/>
                    <a:pt x="201" y="346"/>
                    <a:pt x="201" y="346"/>
                  </a:cubicBezTo>
                  <a:cubicBezTo>
                    <a:pt x="202" y="344"/>
                    <a:pt x="203" y="343"/>
                    <a:pt x="203" y="341"/>
                  </a:cubicBezTo>
                  <a:cubicBezTo>
                    <a:pt x="203" y="339"/>
                    <a:pt x="202" y="338"/>
                    <a:pt x="201" y="337"/>
                  </a:cubicBezTo>
                  <a:cubicBezTo>
                    <a:pt x="200" y="337"/>
                    <a:pt x="200" y="336"/>
                    <a:pt x="199" y="336"/>
                  </a:cubicBezTo>
                  <a:cubicBezTo>
                    <a:pt x="198" y="335"/>
                    <a:pt x="197" y="334"/>
                    <a:pt x="196" y="333"/>
                  </a:cubicBezTo>
                  <a:cubicBezTo>
                    <a:pt x="195" y="332"/>
                    <a:pt x="195" y="331"/>
                    <a:pt x="195" y="330"/>
                  </a:cubicBezTo>
                  <a:cubicBezTo>
                    <a:pt x="195" y="329"/>
                    <a:pt x="195" y="328"/>
                    <a:pt x="195" y="327"/>
                  </a:cubicBezTo>
                  <a:cubicBezTo>
                    <a:pt x="195" y="326"/>
                    <a:pt x="195" y="326"/>
                    <a:pt x="195" y="326"/>
                  </a:cubicBezTo>
                  <a:cubicBezTo>
                    <a:pt x="195" y="324"/>
                    <a:pt x="195" y="323"/>
                    <a:pt x="195" y="322"/>
                  </a:cubicBezTo>
                  <a:cubicBezTo>
                    <a:pt x="196" y="320"/>
                    <a:pt x="197" y="318"/>
                    <a:pt x="198" y="317"/>
                  </a:cubicBezTo>
                  <a:cubicBezTo>
                    <a:pt x="199" y="316"/>
                    <a:pt x="200" y="315"/>
                    <a:pt x="202" y="315"/>
                  </a:cubicBezTo>
                  <a:cubicBezTo>
                    <a:pt x="205" y="313"/>
                    <a:pt x="207" y="312"/>
                    <a:pt x="207" y="311"/>
                  </a:cubicBezTo>
                  <a:cubicBezTo>
                    <a:pt x="208" y="309"/>
                    <a:pt x="208" y="309"/>
                    <a:pt x="208" y="309"/>
                  </a:cubicBezTo>
                  <a:cubicBezTo>
                    <a:pt x="206" y="308"/>
                    <a:pt x="206" y="308"/>
                    <a:pt x="206" y="308"/>
                  </a:cubicBezTo>
                  <a:cubicBezTo>
                    <a:pt x="206" y="308"/>
                    <a:pt x="206" y="308"/>
                    <a:pt x="206" y="308"/>
                  </a:cubicBezTo>
                  <a:cubicBezTo>
                    <a:pt x="206" y="308"/>
                    <a:pt x="206" y="308"/>
                    <a:pt x="206" y="308"/>
                  </a:cubicBezTo>
                  <a:cubicBezTo>
                    <a:pt x="206" y="307"/>
                    <a:pt x="205" y="307"/>
                    <a:pt x="203" y="307"/>
                  </a:cubicBezTo>
                  <a:cubicBezTo>
                    <a:pt x="202" y="307"/>
                    <a:pt x="200" y="307"/>
                    <a:pt x="200" y="306"/>
                  </a:cubicBezTo>
                  <a:cubicBezTo>
                    <a:pt x="199" y="305"/>
                    <a:pt x="199" y="304"/>
                    <a:pt x="203" y="302"/>
                  </a:cubicBezTo>
                  <a:cubicBezTo>
                    <a:pt x="203" y="302"/>
                    <a:pt x="203" y="302"/>
                    <a:pt x="203" y="302"/>
                  </a:cubicBezTo>
                  <a:cubicBezTo>
                    <a:pt x="205" y="300"/>
                    <a:pt x="206" y="299"/>
                    <a:pt x="206" y="298"/>
                  </a:cubicBezTo>
                  <a:cubicBezTo>
                    <a:pt x="206" y="296"/>
                    <a:pt x="205" y="295"/>
                    <a:pt x="202" y="293"/>
                  </a:cubicBezTo>
                  <a:cubicBezTo>
                    <a:pt x="201" y="292"/>
                    <a:pt x="199" y="292"/>
                    <a:pt x="197" y="292"/>
                  </a:cubicBezTo>
                  <a:cubicBezTo>
                    <a:pt x="194" y="292"/>
                    <a:pt x="192" y="291"/>
                    <a:pt x="190" y="290"/>
                  </a:cubicBezTo>
                  <a:cubicBezTo>
                    <a:pt x="186" y="285"/>
                    <a:pt x="188" y="281"/>
                    <a:pt x="191" y="276"/>
                  </a:cubicBezTo>
                  <a:cubicBezTo>
                    <a:pt x="191" y="275"/>
                    <a:pt x="192" y="274"/>
                    <a:pt x="193" y="273"/>
                  </a:cubicBezTo>
                  <a:cubicBezTo>
                    <a:pt x="195" y="271"/>
                    <a:pt x="196" y="269"/>
                    <a:pt x="197" y="266"/>
                  </a:cubicBezTo>
                  <a:cubicBezTo>
                    <a:pt x="198" y="265"/>
                    <a:pt x="198" y="263"/>
                    <a:pt x="198" y="262"/>
                  </a:cubicBezTo>
                  <a:cubicBezTo>
                    <a:pt x="199" y="259"/>
                    <a:pt x="200" y="256"/>
                    <a:pt x="202" y="254"/>
                  </a:cubicBezTo>
                  <a:cubicBezTo>
                    <a:pt x="205" y="251"/>
                    <a:pt x="208" y="250"/>
                    <a:pt x="212" y="249"/>
                  </a:cubicBezTo>
                  <a:cubicBezTo>
                    <a:pt x="212" y="249"/>
                    <a:pt x="213" y="248"/>
                    <a:pt x="214" y="248"/>
                  </a:cubicBezTo>
                  <a:cubicBezTo>
                    <a:pt x="217" y="247"/>
                    <a:pt x="220" y="245"/>
                    <a:pt x="221" y="243"/>
                  </a:cubicBezTo>
                  <a:cubicBezTo>
                    <a:pt x="223" y="240"/>
                    <a:pt x="223" y="240"/>
                    <a:pt x="223" y="240"/>
                  </a:cubicBezTo>
                  <a:lnTo>
                    <a:pt x="220" y="240"/>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3" name="Freeform 22">
              <a:extLst>
                <a:ext uri="{FF2B5EF4-FFF2-40B4-BE49-F238E27FC236}">
                  <a16:creationId xmlns:a16="http://schemas.microsoft.com/office/drawing/2014/main" id="{7934ABB5-735E-4BD1-8483-71D06408239A}"/>
                </a:ext>
              </a:extLst>
            </p:cNvPr>
            <p:cNvSpPr>
              <a:spLocks noEditPoints="1"/>
            </p:cNvSpPr>
            <p:nvPr/>
          </p:nvSpPr>
          <p:spPr bwMode="auto">
            <a:xfrm>
              <a:off x="2563" y="3583"/>
              <a:ext cx="786" cy="737"/>
            </a:xfrm>
            <a:custGeom>
              <a:avLst/>
              <a:gdLst>
                <a:gd name="T0" fmla="*/ 306 w 322"/>
                <a:gd name="T1" fmla="*/ 101 h 302"/>
                <a:gd name="T2" fmla="*/ 306 w 322"/>
                <a:gd name="T3" fmla="*/ 93 h 302"/>
                <a:gd name="T4" fmla="*/ 314 w 322"/>
                <a:gd name="T5" fmla="*/ 76 h 302"/>
                <a:gd name="T6" fmla="*/ 305 w 322"/>
                <a:gd name="T7" fmla="*/ 65 h 302"/>
                <a:gd name="T8" fmla="*/ 272 w 322"/>
                <a:gd name="T9" fmla="*/ 45 h 302"/>
                <a:gd name="T10" fmla="*/ 239 w 322"/>
                <a:gd name="T11" fmla="*/ 20 h 302"/>
                <a:gd name="T12" fmla="*/ 209 w 322"/>
                <a:gd name="T13" fmla="*/ 9 h 302"/>
                <a:gd name="T14" fmla="*/ 188 w 322"/>
                <a:gd name="T15" fmla="*/ 4 h 302"/>
                <a:gd name="T16" fmla="*/ 180 w 322"/>
                <a:gd name="T17" fmla="*/ 5 h 302"/>
                <a:gd name="T18" fmla="*/ 162 w 322"/>
                <a:gd name="T19" fmla="*/ 6 h 302"/>
                <a:gd name="T20" fmla="*/ 151 w 322"/>
                <a:gd name="T21" fmla="*/ 1 h 302"/>
                <a:gd name="T22" fmla="*/ 102 w 322"/>
                <a:gd name="T23" fmla="*/ 30 h 302"/>
                <a:gd name="T24" fmla="*/ 71 w 322"/>
                <a:gd name="T25" fmla="*/ 57 h 302"/>
                <a:gd name="T26" fmla="*/ 51 w 322"/>
                <a:gd name="T27" fmla="*/ 79 h 302"/>
                <a:gd name="T28" fmla="*/ 42 w 322"/>
                <a:gd name="T29" fmla="*/ 91 h 302"/>
                <a:gd name="T30" fmla="*/ 26 w 322"/>
                <a:gd name="T31" fmla="*/ 115 h 302"/>
                <a:gd name="T32" fmla="*/ 16 w 322"/>
                <a:gd name="T33" fmla="*/ 122 h 302"/>
                <a:gd name="T34" fmla="*/ 8 w 322"/>
                <a:gd name="T35" fmla="*/ 149 h 302"/>
                <a:gd name="T36" fmla="*/ 22 w 322"/>
                <a:gd name="T37" fmla="*/ 144 h 302"/>
                <a:gd name="T38" fmla="*/ 35 w 322"/>
                <a:gd name="T39" fmla="*/ 143 h 302"/>
                <a:gd name="T40" fmla="*/ 55 w 322"/>
                <a:gd name="T41" fmla="*/ 159 h 302"/>
                <a:gd name="T42" fmla="*/ 68 w 322"/>
                <a:gd name="T43" fmla="*/ 183 h 302"/>
                <a:gd name="T44" fmla="*/ 91 w 322"/>
                <a:gd name="T45" fmla="*/ 183 h 302"/>
                <a:gd name="T46" fmla="*/ 115 w 322"/>
                <a:gd name="T47" fmla="*/ 199 h 302"/>
                <a:gd name="T48" fmla="*/ 133 w 322"/>
                <a:gd name="T49" fmla="*/ 215 h 302"/>
                <a:gd name="T50" fmla="*/ 162 w 322"/>
                <a:gd name="T51" fmla="*/ 244 h 302"/>
                <a:gd name="T52" fmla="*/ 179 w 322"/>
                <a:gd name="T53" fmla="*/ 257 h 302"/>
                <a:gd name="T54" fmla="*/ 175 w 322"/>
                <a:gd name="T55" fmla="*/ 268 h 302"/>
                <a:gd name="T56" fmla="*/ 166 w 322"/>
                <a:gd name="T57" fmla="*/ 277 h 302"/>
                <a:gd name="T58" fmla="*/ 163 w 322"/>
                <a:gd name="T59" fmla="*/ 295 h 302"/>
                <a:gd name="T60" fmla="*/ 184 w 322"/>
                <a:gd name="T61" fmla="*/ 293 h 302"/>
                <a:gd name="T62" fmla="*/ 227 w 322"/>
                <a:gd name="T63" fmla="*/ 229 h 302"/>
                <a:gd name="T64" fmla="*/ 241 w 322"/>
                <a:gd name="T65" fmla="*/ 217 h 302"/>
                <a:gd name="T66" fmla="*/ 260 w 322"/>
                <a:gd name="T67" fmla="*/ 203 h 302"/>
                <a:gd name="T68" fmla="*/ 283 w 322"/>
                <a:gd name="T69" fmla="*/ 175 h 302"/>
                <a:gd name="T70" fmla="*/ 318 w 322"/>
                <a:gd name="T71" fmla="*/ 108 h 302"/>
                <a:gd name="T72" fmla="*/ 275 w 322"/>
                <a:gd name="T73" fmla="*/ 167 h 302"/>
                <a:gd name="T74" fmla="*/ 264 w 322"/>
                <a:gd name="T75" fmla="*/ 178 h 302"/>
                <a:gd name="T76" fmla="*/ 260 w 322"/>
                <a:gd name="T77" fmla="*/ 180 h 302"/>
                <a:gd name="T78" fmla="*/ 252 w 322"/>
                <a:gd name="T79" fmla="*/ 198 h 302"/>
                <a:gd name="T80" fmla="*/ 235 w 322"/>
                <a:gd name="T81" fmla="*/ 212 h 302"/>
                <a:gd name="T82" fmla="*/ 227 w 322"/>
                <a:gd name="T83" fmla="*/ 216 h 302"/>
                <a:gd name="T84" fmla="*/ 219 w 322"/>
                <a:gd name="T85" fmla="*/ 222 h 302"/>
                <a:gd name="T86" fmla="*/ 218 w 322"/>
                <a:gd name="T87" fmla="*/ 225 h 302"/>
                <a:gd name="T88" fmla="*/ 226 w 322"/>
                <a:gd name="T89" fmla="*/ 202 h 302"/>
                <a:gd name="T90" fmla="*/ 234 w 322"/>
                <a:gd name="T91" fmla="*/ 194 h 302"/>
                <a:gd name="T92" fmla="*/ 241 w 322"/>
                <a:gd name="T93" fmla="*/ 188 h 302"/>
                <a:gd name="T94" fmla="*/ 250 w 322"/>
                <a:gd name="T95" fmla="*/ 174 h 302"/>
                <a:gd name="T96" fmla="*/ 259 w 322"/>
                <a:gd name="T97" fmla="*/ 154 h 302"/>
                <a:gd name="T98" fmla="*/ 256 w 322"/>
                <a:gd name="T99" fmla="*/ 142 h 302"/>
                <a:gd name="T100" fmla="*/ 269 w 322"/>
                <a:gd name="T101" fmla="*/ 152 h 302"/>
                <a:gd name="T102" fmla="*/ 275 w 322"/>
                <a:gd name="T103" fmla="*/ 150 h 302"/>
                <a:gd name="T104" fmla="*/ 281 w 322"/>
                <a:gd name="T105" fmla="*/ 145 h 302"/>
                <a:gd name="T106" fmla="*/ 275 w 322"/>
                <a:gd name="T107" fmla="*/ 152 h 302"/>
                <a:gd name="T108" fmla="*/ 197 w 322"/>
                <a:gd name="T109" fmla="*/ 246 h 302"/>
                <a:gd name="T110" fmla="*/ 186 w 322"/>
                <a:gd name="T111" fmla="*/ 251 h 302"/>
                <a:gd name="T112" fmla="*/ 193 w 322"/>
                <a:gd name="T113" fmla="*/ 240 h 302"/>
                <a:gd name="T114" fmla="*/ 196 w 322"/>
                <a:gd name="T115" fmla="*/ 24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 h="302">
                  <a:moveTo>
                    <a:pt x="319" y="102"/>
                  </a:moveTo>
                  <a:cubicBezTo>
                    <a:pt x="317" y="101"/>
                    <a:pt x="313" y="100"/>
                    <a:pt x="311" y="99"/>
                  </a:cubicBezTo>
                  <a:cubicBezTo>
                    <a:pt x="310" y="99"/>
                    <a:pt x="310" y="100"/>
                    <a:pt x="309" y="100"/>
                  </a:cubicBezTo>
                  <a:cubicBezTo>
                    <a:pt x="308" y="100"/>
                    <a:pt x="307" y="101"/>
                    <a:pt x="306" y="101"/>
                  </a:cubicBezTo>
                  <a:cubicBezTo>
                    <a:pt x="305" y="101"/>
                    <a:pt x="305" y="100"/>
                    <a:pt x="304" y="100"/>
                  </a:cubicBezTo>
                  <a:cubicBezTo>
                    <a:pt x="303" y="99"/>
                    <a:pt x="304" y="98"/>
                    <a:pt x="305" y="97"/>
                  </a:cubicBezTo>
                  <a:cubicBezTo>
                    <a:pt x="305" y="97"/>
                    <a:pt x="305" y="97"/>
                    <a:pt x="305" y="96"/>
                  </a:cubicBezTo>
                  <a:cubicBezTo>
                    <a:pt x="306" y="95"/>
                    <a:pt x="306" y="94"/>
                    <a:pt x="306" y="93"/>
                  </a:cubicBezTo>
                  <a:cubicBezTo>
                    <a:pt x="306" y="93"/>
                    <a:pt x="307" y="92"/>
                    <a:pt x="307" y="91"/>
                  </a:cubicBezTo>
                  <a:cubicBezTo>
                    <a:pt x="308" y="89"/>
                    <a:pt x="309" y="86"/>
                    <a:pt x="310" y="83"/>
                  </a:cubicBezTo>
                  <a:cubicBezTo>
                    <a:pt x="311" y="81"/>
                    <a:pt x="311" y="81"/>
                    <a:pt x="311" y="81"/>
                  </a:cubicBezTo>
                  <a:cubicBezTo>
                    <a:pt x="311" y="80"/>
                    <a:pt x="313" y="78"/>
                    <a:pt x="314" y="76"/>
                  </a:cubicBezTo>
                  <a:cubicBezTo>
                    <a:pt x="317" y="73"/>
                    <a:pt x="320" y="70"/>
                    <a:pt x="319" y="67"/>
                  </a:cubicBezTo>
                  <a:cubicBezTo>
                    <a:pt x="318" y="65"/>
                    <a:pt x="315" y="65"/>
                    <a:pt x="313" y="65"/>
                  </a:cubicBezTo>
                  <a:cubicBezTo>
                    <a:pt x="312" y="65"/>
                    <a:pt x="310" y="65"/>
                    <a:pt x="308" y="65"/>
                  </a:cubicBezTo>
                  <a:cubicBezTo>
                    <a:pt x="307" y="65"/>
                    <a:pt x="306" y="65"/>
                    <a:pt x="305" y="65"/>
                  </a:cubicBezTo>
                  <a:cubicBezTo>
                    <a:pt x="305" y="65"/>
                    <a:pt x="305" y="65"/>
                    <a:pt x="304" y="65"/>
                  </a:cubicBezTo>
                  <a:cubicBezTo>
                    <a:pt x="302" y="65"/>
                    <a:pt x="299" y="64"/>
                    <a:pt x="296" y="64"/>
                  </a:cubicBezTo>
                  <a:cubicBezTo>
                    <a:pt x="294" y="63"/>
                    <a:pt x="292" y="63"/>
                    <a:pt x="290" y="63"/>
                  </a:cubicBezTo>
                  <a:cubicBezTo>
                    <a:pt x="283" y="61"/>
                    <a:pt x="275" y="53"/>
                    <a:pt x="272" y="45"/>
                  </a:cubicBezTo>
                  <a:cubicBezTo>
                    <a:pt x="269" y="36"/>
                    <a:pt x="262" y="31"/>
                    <a:pt x="255" y="27"/>
                  </a:cubicBezTo>
                  <a:cubicBezTo>
                    <a:pt x="254" y="27"/>
                    <a:pt x="254" y="26"/>
                    <a:pt x="253" y="26"/>
                  </a:cubicBezTo>
                  <a:cubicBezTo>
                    <a:pt x="250" y="24"/>
                    <a:pt x="247" y="22"/>
                    <a:pt x="244" y="21"/>
                  </a:cubicBezTo>
                  <a:cubicBezTo>
                    <a:pt x="242" y="21"/>
                    <a:pt x="241" y="20"/>
                    <a:pt x="239" y="20"/>
                  </a:cubicBezTo>
                  <a:cubicBezTo>
                    <a:pt x="237" y="19"/>
                    <a:pt x="234" y="18"/>
                    <a:pt x="232" y="18"/>
                  </a:cubicBezTo>
                  <a:cubicBezTo>
                    <a:pt x="230" y="17"/>
                    <a:pt x="228" y="15"/>
                    <a:pt x="226" y="14"/>
                  </a:cubicBezTo>
                  <a:cubicBezTo>
                    <a:pt x="224" y="12"/>
                    <a:pt x="222" y="10"/>
                    <a:pt x="220" y="10"/>
                  </a:cubicBezTo>
                  <a:cubicBezTo>
                    <a:pt x="216" y="9"/>
                    <a:pt x="212" y="9"/>
                    <a:pt x="209" y="9"/>
                  </a:cubicBezTo>
                  <a:cubicBezTo>
                    <a:pt x="207" y="8"/>
                    <a:pt x="204" y="8"/>
                    <a:pt x="201" y="8"/>
                  </a:cubicBezTo>
                  <a:cubicBezTo>
                    <a:pt x="199" y="8"/>
                    <a:pt x="196" y="7"/>
                    <a:pt x="194" y="7"/>
                  </a:cubicBezTo>
                  <a:cubicBezTo>
                    <a:pt x="193" y="6"/>
                    <a:pt x="192" y="6"/>
                    <a:pt x="191" y="5"/>
                  </a:cubicBezTo>
                  <a:cubicBezTo>
                    <a:pt x="190" y="5"/>
                    <a:pt x="189" y="4"/>
                    <a:pt x="188" y="4"/>
                  </a:cubicBezTo>
                  <a:cubicBezTo>
                    <a:pt x="188" y="4"/>
                    <a:pt x="188" y="4"/>
                    <a:pt x="187" y="4"/>
                  </a:cubicBezTo>
                  <a:cubicBezTo>
                    <a:pt x="186" y="4"/>
                    <a:pt x="185" y="4"/>
                    <a:pt x="185" y="4"/>
                  </a:cubicBezTo>
                  <a:cubicBezTo>
                    <a:pt x="184" y="5"/>
                    <a:pt x="183" y="5"/>
                    <a:pt x="181" y="5"/>
                  </a:cubicBezTo>
                  <a:cubicBezTo>
                    <a:pt x="181" y="5"/>
                    <a:pt x="180" y="5"/>
                    <a:pt x="180" y="5"/>
                  </a:cubicBezTo>
                  <a:cubicBezTo>
                    <a:pt x="179" y="4"/>
                    <a:pt x="178" y="3"/>
                    <a:pt x="177" y="3"/>
                  </a:cubicBezTo>
                  <a:cubicBezTo>
                    <a:pt x="177" y="2"/>
                    <a:pt x="176" y="1"/>
                    <a:pt x="174" y="1"/>
                  </a:cubicBezTo>
                  <a:cubicBezTo>
                    <a:pt x="172" y="1"/>
                    <a:pt x="170" y="2"/>
                    <a:pt x="168" y="3"/>
                  </a:cubicBezTo>
                  <a:cubicBezTo>
                    <a:pt x="166" y="5"/>
                    <a:pt x="164" y="6"/>
                    <a:pt x="162" y="6"/>
                  </a:cubicBezTo>
                  <a:cubicBezTo>
                    <a:pt x="162" y="6"/>
                    <a:pt x="161" y="6"/>
                    <a:pt x="161" y="6"/>
                  </a:cubicBezTo>
                  <a:cubicBezTo>
                    <a:pt x="159" y="6"/>
                    <a:pt x="157" y="4"/>
                    <a:pt x="154" y="2"/>
                  </a:cubicBezTo>
                  <a:cubicBezTo>
                    <a:pt x="152" y="0"/>
                    <a:pt x="152" y="0"/>
                    <a:pt x="152" y="0"/>
                  </a:cubicBezTo>
                  <a:cubicBezTo>
                    <a:pt x="151" y="1"/>
                    <a:pt x="151" y="1"/>
                    <a:pt x="151" y="1"/>
                  </a:cubicBezTo>
                  <a:cubicBezTo>
                    <a:pt x="147" y="4"/>
                    <a:pt x="143" y="6"/>
                    <a:pt x="139" y="9"/>
                  </a:cubicBezTo>
                  <a:cubicBezTo>
                    <a:pt x="137" y="9"/>
                    <a:pt x="136" y="10"/>
                    <a:pt x="134" y="11"/>
                  </a:cubicBezTo>
                  <a:cubicBezTo>
                    <a:pt x="131" y="13"/>
                    <a:pt x="128" y="15"/>
                    <a:pt x="124" y="17"/>
                  </a:cubicBezTo>
                  <a:cubicBezTo>
                    <a:pt x="117" y="21"/>
                    <a:pt x="109" y="25"/>
                    <a:pt x="102" y="30"/>
                  </a:cubicBezTo>
                  <a:cubicBezTo>
                    <a:pt x="100" y="32"/>
                    <a:pt x="98" y="34"/>
                    <a:pt x="95" y="35"/>
                  </a:cubicBezTo>
                  <a:cubicBezTo>
                    <a:pt x="87" y="41"/>
                    <a:pt x="79" y="47"/>
                    <a:pt x="75" y="55"/>
                  </a:cubicBezTo>
                  <a:cubicBezTo>
                    <a:pt x="75" y="55"/>
                    <a:pt x="74" y="55"/>
                    <a:pt x="74" y="56"/>
                  </a:cubicBezTo>
                  <a:cubicBezTo>
                    <a:pt x="73" y="56"/>
                    <a:pt x="72" y="56"/>
                    <a:pt x="71" y="57"/>
                  </a:cubicBezTo>
                  <a:cubicBezTo>
                    <a:pt x="66" y="59"/>
                    <a:pt x="63" y="64"/>
                    <a:pt x="61" y="68"/>
                  </a:cubicBezTo>
                  <a:cubicBezTo>
                    <a:pt x="58" y="72"/>
                    <a:pt x="56" y="76"/>
                    <a:pt x="52" y="78"/>
                  </a:cubicBezTo>
                  <a:cubicBezTo>
                    <a:pt x="51" y="78"/>
                    <a:pt x="51" y="78"/>
                    <a:pt x="51" y="78"/>
                  </a:cubicBezTo>
                  <a:cubicBezTo>
                    <a:pt x="51" y="79"/>
                    <a:pt x="51" y="79"/>
                    <a:pt x="51" y="79"/>
                  </a:cubicBezTo>
                  <a:cubicBezTo>
                    <a:pt x="51" y="80"/>
                    <a:pt x="51" y="80"/>
                    <a:pt x="50" y="81"/>
                  </a:cubicBezTo>
                  <a:cubicBezTo>
                    <a:pt x="50" y="83"/>
                    <a:pt x="50" y="84"/>
                    <a:pt x="48" y="86"/>
                  </a:cubicBezTo>
                  <a:cubicBezTo>
                    <a:pt x="48" y="86"/>
                    <a:pt x="47" y="87"/>
                    <a:pt x="46" y="88"/>
                  </a:cubicBezTo>
                  <a:cubicBezTo>
                    <a:pt x="45" y="89"/>
                    <a:pt x="43" y="90"/>
                    <a:pt x="42" y="91"/>
                  </a:cubicBezTo>
                  <a:cubicBezTo>
                    <a:pt x="41" y="93"/>
                    <a:pt x="40" y="95"/>
                    <a:pt x="39" y="97"/>
                  </a:cubicBezTo>
                  <a:cubicBezTo>
                    <a:pt x="38" y="99"/>
                    <a:pt x="36" y="101"/>
                    <a:pt x="35" y="103"/>
                  </a:cubicBezTo>
                  <a:cubicBezTo>
                    <a:pt x="33" y="105"/>
                    <a:pt x="32" y="107"/>
                    <a:pt x="31" y="109"/>
                  </a:cubicBezTo>
                  <a:cubicBezTo>
                    <a:pt x="29" y="111"/>
                    <a:pt x="27" y="113"/>
                    <a:pt x="26" y="115"/>
                  </a:cubicBezTo>
                  <a:cubicBezTo>
                    <a:pt x="25" y="115"/>
                    <a:pt x="24" y="116"/>
                    <a:pt x="24" y="117"/>
                  </a:cubicBezTo>
                  <a:cubicBezTo>
                    <a:pt x="23" y="118"/>
                    <a:pt x="23" y="119"/>
                    <a:pt x="22" y="119"/>
                  </a:cubicBezTo>
                  <a:cubicBezTo>
                    <a:pt x="21" y="120"/>
                    <a:pt x="21" y="120"/>
                    <a:pt x="20" y="121"/>
                  </a:cubicBezTo>
                  <a:cubicBezTo>
                    <a:pt x="18" y="121"/>
                    <a:pt x="17" y="121"/>
                    <a:pt x="16" y="122"/>
                  </a:cubicBezTo>
                  <a:cubicBezTo>
                    <a:pt x="12" y="125"/>
                    <a:pt x="10" y="128"/>
                    <a:pt x="9" y="133"/>
                  </a:cubicBezTo>
                  <a:cubicBezTo>
                    <a:pt x="6" y="134"/>
                    <a:pt x="2" y="138"/>
                    <a:pt x="1" y="142"/>
                  </a:cubicBezTo>
                  <a:cubicBezTo>
                    <a:pt x="0" y="144"/>
                    <a:pt x="1" y="146"/>
                    <a:pt x="2" y="147"/>
                  </a:cubicBezTo>
                  <a:cubicBezTo>
                    <a:pt x="3" y="149"/>
                    <a:pt x="6" y="149"/>
                    <a:pt x="8" y="149"/>
                  </a:cubicBezTo>
                  <a:cubicBezTo>
                    <a:pt x="10" y="149"/>
                    <a:pt x="11" y="149"/>
                    <a:pt x="13" y="149"/>
                  </a:cubicBezTo>
                  <a:cubicBezTo>
                    <a:pt x="15" y="148"/>
                    <a:pt x="16" y="147"/>
                    <a:pt x="17" y="146"/>
                  </a:cubicBezTo>
                  <a:cubicBezTo>
                    <a:pt x="17" y="146"/>
                    <a:pt x="18" y="146"/>
                    <a:pt x="18" y="145"/>
                  </a:cubicBezTo>
                  <a:cubicBezTo>
                    <a:pt x="20" y="144"/>
                    <a:pt x="21" y="144"/>
                    <a:pt x="22" y="144"/>
                  </a:cubicBezTo>
                  <a:cubicBezTo>
                    <a:pt x="23" y="144"/>
                    <a:pt x="24" y="144"/>
                    <a:pt x="25" y="143"/>
                  </a:cubicBezTo>
                  <a:cubicBezTo>
                    <a:pt x="27" y="143"/>
                    <a:pt x="28" y="142"/>
                    <a:pt x="29" y="141"/>
                  </a:cubicBezTo>
                  <a:cubicBezTo>
                    <a:pt x="30" y="141"/>
                    <a:pt x="31" y="140"/>
                    <a:pt x="32" y="140"/>
                  </a:cubicBezTo>
                  <a:cubicBezTo>
                    <a:pt x="32" y="140"/>
                    <a:pt x="33" y="141"/>
                    <a:pt x="35" y="143"/>
                  </a:cubicBezTo>
                  <a:cubicBezTo>
                    <a:pt x="38" y="146"/>
                    <a:pt x="42" y="148"/>
                    <a:pt x="45" y="150"/>
                  </a:cubicBezTo>
                  <a:cubicBezTo>
                    <a:pt x="46" y="151"/>
                    <a:pt x="48" y="152"/>
                    <a:pt x="49" y="153"/>
                  </a:cubicBezTo>
                  <a:cubicBezTo>
                    <a:pt x="51" y="154"/>
                    <a:pt x="52" y="156"/>
                    <a:pt x="53" y="157"/>
                  </a:cubicBezTo>
                  <a:cubicBezTo>
                    <a:pt x="54" y="158"/>
                    <a:pt x="54" y="159"/>
                    <a:pt x="55" y="159"/>
                  </a:cubicBezTo>
                  <a:cubicBezTo>
                    <a:pt x="56" y="161"/>
                    <a:pt x="57" y="162"/>
                    <a:pt x="59" y="163"/>
                  </a:cubicBezTo>
                  <a:cubicBezTo>
                    <a:pt x="60" y="165"/>
                    <a:pt x="61" y="166"/>
                    <a:pt x="62" y="167"/>
                  </a:cubicBezTo>
                  <a:cubicBezTo>
                    <a:pt x="63" y="168"/>
                    <a:pt x="63" y="171"/>
                    <a:pt x="64" y="174"/>
                  </a:cubicBezTo>
                  <a:cubicBezTo>
                    <a:pt x="65" y="178"/>
                    <a:pt x="65" y="182"/>
                    <a:pt x="68" y="183"/>
                  </a:cubicBezTo>
                  <a:cubicBezTo>
                    <a:pt x="69" y="183"/>
                    <a:pt x="69" y="183"/>
                    <a:pt x="70" y="183"/>
                  </a:cubicBezTo>
                  <a:cubicBezTo>
                    <a:pt x="73" y="183"/>
                    <a:pt x="76" y="180"/>
                    <a:pt x="79" y="177"/>
                  </a:cubicBezTo>
                  <a:cubicBezTo>
                    <a:pt x="81" y="176"/>
                    <a:pt x="83" y="174"/>
                    <a:pt x="84" y="174"/>
                  </a:cubicBezTo>
                  <a:cubicBezTo>
                    <a:pt x="86" y="174"/>
                    <a:pt x="89" y="179"/>
                    <a:pt x="91" y="183"/>
                  </a:cubicBezTo>
                  <a:cubicBezTo>
                    <a:pt x="93" y="188"/>
                    <a:pt x="96" y="192"/>
                    <a:pt x="99" y="193"/>
                  </a:cubicBezTo>
                  <a:cubicBezTo>
                    <a:pt x="100" y="194"/>
                    <a:pt x="100" y="194"/>
                    <a:pt x="100" y="194"/>
                  </a:cubicBezTo>
                  <a:cubicBezTo>
                    <a:pt x="103" y="196"/>
                    <a:pt x="107" y="198"/>
                    <a:pt x="110" y="199"/>
                  </a:cubicBezTo>
                  <a:cubicBezTo>
                    <a:pt x="112" y="199"/>
                    <a:pt x="113" y="199"/>
                    <a:pt x="115" y="199"/>
                  </a:cubicBezTo>
                  <a:cubicBezTo>
                    <a:pt x="117" y="200"/>
                    <a:pt x="119" y="200"/>
                    <a:pt x="120" y="200"/>
                  </a:cubicBezTo>
                  <a:cubicBezTo>
                    <a:pt x="122" y="201"/>
                    <a:pt x="124" y="204"/>
                    <a:pt x="126" y="207"/>
                  </a:cubicBezTo>
                  <a:cubicBezTo>
                    <a:pt x="127" y="208"/>
                    <a:pt x="128" y="209"/>
                    <a:pt x="128" y="210"/>
                  </a:cubicBezTo>
                  <a:cubicBezTo>
                    <a:pt x="129" y="211"/>
                    <a:pt x="130" y="213"/>
                    <a:pt x="133" y="215"/>
                  </a:cubicBezTo>
                  <a:cubicBezTo>
                    <a:pt x="136" y="217"/>
                    <a:pt x="139" y="218"/>
                    <a:pt x="142" y="220"/>
                  </a:cubicBezTo>
                  <a:cubicBezTo>
                    <a:pt x="148" y="223"/>
                    <a:pt x="152" y="226"/>
                    <a:pt x="155" y="232"/>
                  </a:cubicBezTo>
                  <a:cubicBezTo>
                    <a:pt x="156" y="234"/>
                    <a:pt x="157" y="235"/>
                    <a:pt x="158" y="237"/>
                  </a:cubicBezTo>
                  <a:cubicBezTo>
                    <a:pt x="159" y="239"/>
                    <a:pt x="160" y="242"/>
                    <a:pt x="162" y="244"/>
                  </a:cubicBezTo>
                  <a:cubicBezTo>
                    <a:pt x="164" y="247"/>
                    <a:pt x="166" y="248"/>
                    <a:pt x="168" y="249"/>
                  </a:cubicBezTo>
                  <a:cubicBezTo>
                    <a:pt x="170" y="250"/>
                    <a:pt x="171" y="251"/>
                    <a:pt x="172" y="252"/>
                  </a:cubicBezTo>
                  <a:cubicBezTo>
                    <a:pt x="173" y="252"/>
                    <a:pt x="173" y="253"/>
                    <a:pt x="173" y="254"/>
                  </a:cubicBezTo>
                  <a:cubicBezTo>
                    <a:pt x="174" y="255"/>
                    <a:pt x="176" y="257"/>
                    <a:pt x="179" y="257"/>
                  </a:cubicBezTo>
                  <a:cubicBezTo>
                    <a:pt x="179" y="257"/>
                    <a:pt x="179" y="257"/>
                    <a:pt x="179" y="257"/>
                  </a:cubicBezTo>
                  <a:cubicBezTo>
                    <a:pt x="179" y="258"/>
                    <a:pt x="178" y="259"/>
                    <a:pt x="178" y="260"/>
                  </a:cubicBezTo>
                  <a:cubicBezTo>
                    <a:pt x="177" y="262"/>
                    <a:pt x="176" y="263"/>
                    <a:pt x="176" y="265"/>
                  </a:cubicBezTo>
                  <a:cubicBezTo>
                    <a:pt x="176" y="266"/>
                    <a:pt x="176" y="267"/>
                    <a:pt x="175" y="268"/>
                  </a:cubicBezTo>
                  <a:cubicBezTo>
                    <a:pt x="175" y="269"/>
                    <a:pt x="175" y="270"/>
                    <a:pt x="174" y="270"/>
                  </a:cubicBezTo>
                  <a:cubicBezTo>
                    <a:pt x="174" y="271"/>
                    <a:pt x="174" y="272"/>
                    <a:pt x="174" y="273"/>
                  </a:cubicBezTo>
                  <a:cubicBezTo>
                    <a:pt x="173" y="273"/>
                    <a:pt x="172" y="274"/>
                    <a:pt x="171" y="274"/>
                  </a:cubicBezTo>
                  <a:cubicBezTo>
                    <a:pt x="169" y="275"/>
                    <a:pt x="168" y="276"/>
                    <a:pt x="166" y="277"/>
                  </a:cubicBezTo>
                  <a:cubicBezTo>
                    <a:pt x="164" y="279"/>
                    <a:pt x="165" y="282"/>
                    <a:pt x="165" y="283"/>
                  </a:cubicBezTo>
                  <a:cubicBezTo>
                    <a:pt x="165" y="285"/>
                    <a:pt x="165" y="286"/>
                    <a:pt x="165" y="287"/>
                  </a:cubicBezTo>
                  <a:cubicBezTo>
                    <a:pt x="165" y="287"/>
                    <a:pt x="164" y="288"/>
                    <a:pt x="164" y="289"/>
                  </a:cubicBezTo>
                  <a:cubicBezTo>
                    <a:pt x="163" y="290"/>
                    <a:pt x="162" y="292"/>
                    <a:pt x="163" y="295"/>
                  </a:cubicBezTo>
                  <a:cubicBezTo>
                    <a:pt x="164" y="299"/>
                    <a:pt x="167" y="301"/>
                    <a:pt x="170" y="302"/>
                  </a:cubicBezTo>
                  <a:cubicBezTo>
                    <a:pt x="170" y="302"/>
                    <a:pt x="171" y="302"/>
                    <a:pt x="171" y="302"/>
                  </a:cubicBezTo>
                  <a:cubicBezTo>
                    <a:pt x="175" y="302"/>
                    <a:pt x="179" y="298"/>
                    <a:pt x="182" y="295"/>
                  </a:cubicBezTo>
                  <a:cubicBezTo>
                    <a:pt x="183" y="294"/>
                    <a:pt x="183" y="294"/>
                    <a:pt x="184" y="293"/>
                  </a:cubicBezTo>
                  <a:cubicBezTo>
                    <a:pt x="193" y="286"/>
                    <a:pt x="200" y="278"/>
                    <a:pt x="204" y="267"/>
                  </a:cubicBezTo>
                  <a:cubicBezTo>
                    <a:pt x="205" y="265"/>
                    <a:pt x="205" y="262"/>
                    <a:pt x="206" y="259"/>
                  </a:cubicBezTo>
                  <a:cubicBezTo>
                    <a:pt x="208" y="252"/>
                    <a:pt x="210" y="246"/>
                    <a:pt x="214" y="241"/>
                  </a:cubicBezTo>
                  <a:cubicBezTo>
                    <a:pt x="218" y="236"/>
                    <a:pt x="223" y="232"/>
                    <a:pt x="227" y="229"/>
                  </a:cubicBezTo>
                  <a:cubicBezTo>
                    <a:pt x="229" y="227"/>
                    <a:pt x="229" y="227"/>
                    <a:pt x="229" y="227"/>
                  </a:cubicBezTo>
                  <a:cubicBezTo>
                    <a:pt x="232" y="225"/>
                    <a:pt x="234" y="223"/>
                    <a:pt x="235" y="221"/>
                  </a:cubicBezTo>
                  <a:cubicBezTo>
                    <a:pt x="236" y="221"/>
                    <a:pt x="236" y="221"/>
                    <a:pt x="236" y="221"/>
                  </a:cubicBezTo>
                  <a:cubicBezTo>
                    <a:pt x="238" y="219"/>
                    <a:pt x="239" y="218"/>
                    <a:pt x="241" y="217"/>
                  </a:cubicBezTo>
                  <a:cubicBezTo>
                    <a:pt x="242" y="217"/>
                    <a:pt x="244" y="216"/>
                    <a:pt x="245" y="215"/>
                  </a:cubicBezTo>
                  <a:cubicBezTo>
                    <a:pt x="247" y="214"/>
                    <a:pt x="250" y="211"/>
                    <a:pt x="252" y="209"/>
                  </a:cubicBezTo>
                  <a:cubicBezTo>
                    <a:pt x="253" y="208"/>
                    <a:pt x="253" y="208"/>
                    <a:pt x="253" y="208"/>
                  </a:cubicBezTo>
                  <a:cubicBezTo>
                    <a:pt x="255" y="206"/>
                    <a:pt x="258" y="205"/>
                    <a:pt x="260" y="203"/>
                  </a:cubicBezTo>
                  <a:cubicBezTo>
                    <a:pt x="263" y="201"/>
                    <a:pt x="266" y="199"/>
                    <a:pt x="268" y="196"/>
                  </a:cubicBezTo>
                  <a:cubicBezTo>
                    <a:pt x="271" y="193"/>
                    <a:pt x="274" y="189"/>
                    <a:pt x="276" y="185"/>
                  </a:cubicBezTo>
                  <a:cubicBezTo>
                    <a:pt x="277" y="183"/>
                    <a:pt x="277" y="183"/>
                    <a:pt x="277" y="183"/>
                  </a:cubicBezTo>
                  <a:cubicBezTo>
                    <a:pt x="279" y="180"/>
                    <a:pt x="281" y="178"/>
                    <a:pt x="283" y="175"/>
                  </a:cubicBezTo>
                  <a:cubicBezTo>
                    <a:pt x="285" y="174"/>
                    <a:pt x="285" y="174"/>
                    <a:pt x="285" y="174"/>
                  </a:cubicBezTo>
                  <a:cubicBezTo>
                    <a:pt x="289" y="169"/>
                    <a:pt x="292" y="163"/>
                    <a:pt x="295" y="155"/>
                  </a:cubicBezTo>
                  <a:cubicBezTo>
                    <a:pt x="298" y="145"/>
                    <a:pt x="301" y="137"/>
                    <a:pt x="304" y="129"/>
                  </a:cubicBezTo>
                  <a:cubicBezTo>
                    <a:pt x="307" y="121"/>
                    <a:pt x="312" y="113"/>
                    <a:pt x="318" y="108"/>
                  </a:cubicBezTo>
                  <a:cubicBezTo>
                    <a:pt x="322" y="104"/>
                    <a:pt x="322" y="104"/>
                    <a:pt x="322" y="104"/>
                  </a:cubicBezTo>
                  <a:lnTo>
                    <a:pt x="319" y="102"/>
                  </a:lnTo>
                  <a:close/>
                  <a:moveTo>
                    <a:pt x="275" y="159"/>
                  </a:moveTo>
                  <a:cubicBezTo>
                    <a:pt x="276" y="162"/>
                    <a:pt x="276" y="165"/>
                    <a:pt x="275" y="167"/>
                  </a:cubicBezTo>
                  <a:cubicBezTo>
                    <a:pt x="273" y="170"/>
                    <a:pt x="270" y="172"/>
                    <a:pt x="266" y="173"/>
                  </a:cubicBezTo>
                  <a:cubicBezTo>
                    <a:pt x="265" y="173"/>
                    <a:pt x="265" y="173"/>
                    <a:pt x="265" y="173"/>
                  </a:cubicBezTo>
                  <a:cubicBezTo>
                    <a:pt x="265" y="174"/>
                    <a:pt x="265" y="174"/>
                    <a:pt x="265" y="174"/>
                  </a:cubicBezTo>
                  <a:cubicBezTo>
                    <a:pt x="264" y="175"/>
                    <a:pt x="264" y="177"/>
                    <a:pt x="264" y="178"/>
                  </a:cubicBezTo>
                  <a:cubicBezTo>
                    <a:pt x="264" y="179"/>
                    <a:pt x="264" y="180"/>
                    <a:pt x="264" y="181"/>
                  </a:cubicBezTo>
                  <a:cubicBezTo>
                    <a:pt x="264" y="181"/>
                    <a:pt x="263" y="181"/>
                    <a:pt x="263" y="181"/>
                  </a:cubicBezTo>
                  <a:cubicBezTo>
                    <a:pt x="263" y="181"/>
                    <a:pt x="262" y="180"/>
                    <a:pt x="261" y="180"/>
                  </a:cubicBezTo>
                  <a:cubicBezTo>
                    <a:pt x="261" y="180"/>
                    <a:pt x="260" y="180"/>
                    <a:pt x="260" y="180"/>
                  </a:cubicBezTo>
                  <a:cubicBezTo>
                    <a:pt x="260" y="180"/>
                    <a:pt x="256" y="181"/>
                    <a:pt x="255" y="183"/>
                  </a:cubicBezTo>
                  <a:cubicBezTo>
                    <a:pt x="254" y="185"/>
                    <a:pt x="254" y="187"/>
                    <a:pt x="255" y="190"/>
                  </a:cubicBezTo>
                  <a:cubicBezTo>
                    <a:pt x="255" y="191"/>
                    <a:pt x="255" y="192"/>
                    <a:pt x="255" y="193"/>
                  </a:cubicBezTo>
                  <a:cubicBezTo>
                    <a:pt x="255" y="195"/>
                    <a:pt x="254" y="196"/>
                    <a:pt x="252" y="198"/>
                  </a:cubicBezTo>
                  <a:cubicBezTo>
                    <a:pt x="251" y="199"/>
                    <a:pt x="250" y="200"/>
                    <a:pt x="248" y="200"/>
                  </a:cubicBezTo>
                  <a:cubicBezTo>
                    <a:pt x="247" y="201"/>
                    <a:pt x="246" y="201"/>
                    <a:pt x="245" y="202"/>
                  </a:cubicBezTo>
                  <a:cubicBezTo>
                    <a:pt x="242" y="204"/>
                    <a:pt x="241" y="206"/>
                    <a:pt x="239" y="209"/>
                  </a:cubicBezTo>
                  <a:cubicBezTo>
                    <a:pt x="238" y="211"/>
                    <a:pt x="238" y="211"/>
                    <a:pt x="235" y="212"/>
                  </a:cubicBezTo>
                  <a:cubicBezTo>
                    <a:pt x="235" y="212"/>
                    <a:pt x="235" y="212"/>
                    <a:pt x="235" y="212"/>
                  </a:cubicBezTo>
                  <a:cubicBezTo>
                    <a:pt x="233" y="213"/>
                    <a:pt x="232" y="214"/>
                    <a:pt x="232" y="215"/>
                  </a:cubicBezTo>
                  <a:cubicBezTo>
                    <a:pt x="230" y="216"/>
                    <a:pt x="230" y="217"/>
                    <a:pt x="228" y="217"/>
                  </a:cubicBezTo>
                  <a:cubicBezTo>
                    <a:pt x="228" y="217"/>
                    <a:pt x="228" y="216"/>
                    <a:pt x="227" y="216"/>
                  </a:cubicBezTo>
                  <a:cubicBezTo>
                    <a:pt x="227" y="216"/>
                    <a:pt x="226" y="216"/>
                    <a:pt x="225" y="216"/>
                  </a:cubicBezTo>
                  <a:cubicBezTo>
                    <a:pt x="224" y="216"/>
                    <a:pt x="223" y="217"/>
                    <a:pt x="222" y="217"/>
                  </a:cubicBezTo>
                  <a:cubicBezTo>
                    <a:pt x="221" y="218"/>
                    <a:pt x="221" y="218"/>
                    <a:pt x="220" y="219"/>
                  </a:cubicBezTo>
                  <a:cubicBezTo>
                    <a:pt x="220" y="220"/>
                    <a:pt x="220" y="221"/>
                    <a:pt x="219" y="222"/>
                  </a:cubicBezTo>
                  <a:cubicBezTo>
                    <a:pt x="219" y="222"/>
                    <a:pt x="219" y="223"/>
                    <a:pt x="219" y="223"/>
                  </a:cubicBezTo>
                  <a:cubicBezTo>
                    <a:pt x="219" y="224"/>
                    <a:pt x="219" y="224"/>
                    <a:pt x="219" y="224"/>
                  </a:cubicBezTo>
                  <a:cubicBezTo>
                    <a:pt x="218" y="224"/>
                    <a:pt x="218" y="225"/>
                    <a:pt x="218" y="226"/>
                  </a:cubicBezTo>
                  <a:cubicBezTo>
                    <a:pt x="218" y="225"/>
                    <a:pt x="218" y="225"/>
                    <a:pt x="218" y="225"/>
                  </a:cubicBezTo>
                  <a:cubicBezTo>
                    <a:pt x="217" y="222"/>
                    <a:pt x="217" y="217"/>
                    <a:pt x="218" y="215"/>
                  </a:cubicBezTo>
                  <a:cubicBezTo>
                    <a:pt x="219" y="214"/>
                    <a:pt x="220" y="213"/>
                    <a:pt x="221" y="212"/>
                  </a:cubicBezTo>
                  <a:cubicBezTo>
                    <a:pt x="222" y="211"/>
                    <a:pt x="223" y="210"/>
                    <a:pt x="224" y="209"/>
                  </a:cubicBezTo>
                  <a:cubicBezTo>
                    <a:pt x="225" y="207"/>
                    <a:pt x="226" y="204"/>
                    <a:pt x="226" y="202"/>
                  </a:cubicBezTo>
                  <a:cubicBezTo>
                    <a:pt x="226" y="201"/>
                    <a:pt x="226" y="201"/>
                    <a:pt x="226" y="201"/>
                  </a:cubicBezTo>
                  <a:cubicBezTo>
                    <a:pt x="227" y="198"/>
                    <a:pt x="227" y="196"/>
                    <a:pt x="229" y="195"/>
                  </a:cubicBezTo>
                  <a:cubicBezTo>
                    <a:pt x="230" y="195"/>
                    <a:pt x="232" y="194"/>
                    <a:pt x="233" y="194"/>
                  </a:cubicBezTo>
                  <a:cubicBezTo>
                    <a:pt x="234" y="194"/>
                    <a:pt x="234" y="194"/>
                    <a:pt x="234" y="194"/>
                  </a:cubicBezTo>
                  <a:cubicBezTo>
                    <a:pt x="234" y="194"/>
                    <a:pt x="235" y="194"/>
                    <a:pt x="235" y="194"/>
                  </a:cubicBezTo>
                  <a:cubicBezTo>
                    <a:pt x="237" y="194"/>
                    <a:pt x="238" y="194"/>
                    <a:pt x="239" y="193"/>
                  </a:cubicBezTo>
                  <a:cubicBezTo>
                    <a:pt x="241" y="192"/>
                    <a:pt x="241" y="190"/>
                    <a:pt x="241" y="189"/>
                  </a:cubicBezTo>
                  <a:cubicBezTo>
                    <a:pt x="241" y="188"/>
                    <a:pt x="241" y="188"/>
                    <a:pt x="241" y="188"/>
                  </a:cubicBezTo>
                  <a:cubicBezTo>
                    <a:pt x="242" y="187"/>
                    <a:pt x="242" y="187"/>
                    <a:pt x="242" y="187"/>
                  </a:cubicBezTo>
                  <a:cubicBezTo>
                    <a:pt x="243" y="186"/>
                    <a:pt x="243" y="186"/>
                    <a:pt x="244" y="186"/>
                  </a:cubicBezTo>
                  <a:cubicBezTo>
                    <a:pt x="246" y="184"/>
                    <a:pt x="247" y="181"/>
                    <a:pt x="248" y="179"/>
                  </a:cubicBezTo>
                  <a:cubicBezTo>
                    <a:pt x="249" y="177"/>
                    <a:pt x="249" y="175"/>
                    <a:pt x="250" y="174"/>
                  </a:cubicBezTo>
                  <a:cubicBezTo>
                    <a:pt x="252" y="172"/>
                    <a:pt x="252" y="170"/>
                    <a:pt x="253" y="167"/>
                  </a:cubicBezTo>
                  <a:cubicBezTo>
                    <a:pt x="253" y="166"/>
                    <a:pt x="253" y="166"/>
                    <a:pt x="253" y="166"/>
                  </a:cubicBezTo>
                  <a:cubicBezTo>
                    <a:pt x="253" y="165"/>
                    <a:pt x="255" y="163"/>
                    <a:pt x="256" y="161"/>
                  </a:cubicBezTo>
                  <a:cubicBezTo>
                    <a:pt x="257" y="159"/>
                    <a:pt x="259" y="157"/>
                    <a:pt x="259" y="154"/>
                  </a:cubicBezTo>
                  <a:cubicBezTo>
                    <a:pt x="259" y="152"/>
                    <a:pt x="259" y="149"/>
                    <a:pt x="258" y="147"/>
                  </a:cubicBezTo>
                  <a:cubicBezTo>
                    <a:pt x="257" y="146"/>
                    <a:pt x="257" y="146"/>
                    <a:pt x="256" y="145"/>
                  </a:cubicBezTo>
                  <a:cubicBezTo>
                    <a:pt x="255" y="144"/>
                    <a:pt x="255" y="144"/>
                    <a:pt x="255" y="144"/>
                  </a:cubicBezTo>
                  <a:cubicBezTo>
                    <a:pt x="255" y="143"/>
                    <a:pt x="256" y="142"/>
                    <a:pt x="256" y="142"/>
                  </a:cubicBezTo>
                  <a:cubicBezTo>
                    <a:pt x="257" y="142"/>
                    <a:pt x="257" y="142"/>
                    <a:pt x="257" y="143"/>
                  </a:cubicBezTo>
                  <a:cubicBezTo>
                    <a:pt x="258" y="143"/>
                    <a:pt x="259" y="145"/>
                    <a:pt x="260" y="146"/>
                  </a:cubicBezTo>
                  <a:cubicBezTo>
                    <a:pt x="261" y="149"/>
                    <a:pt x="263" y="152"/>
                    <a:pt x="267" y="152"/>
                  </a:cubicBezTo>
                  <a:cubicBezTo>
                    <a:pt x="267" y="152"/>
                    <a:pt x="268" y="152"/>
                    <a:pt x="269" y="152"/>
                  </a:cubicBezTo>
                  <a:cubicBezTo>
                    <a:pt x="270" y="151"/>
                    <a:pt x="271" y="151"/>
                    <a:pt x="272" y="150"/>
                  </a:cubicBezTo>
                  <a:cubicBezTo>
                    <a:pt x="273" y="150"/>
                    <a:pt x="273" y="150"/>
                    <a:pt x="274" y="150"/>
                  </a:cubicBezTo>
                  <a:cubicBezTo>
                    <a:pt x="274" y="150"/>
                    <a:pt x="274" y="150"/>
                    <a:pt x="274" y="150"/>
                  </a:cubicBezTo>
                  <a:cubicBezTo>
                    <a:pt x="275" y="150"/>
                    <a:pt x="275" y="150"/>
                    <a:pt x="275" y="150"/>
                  </a:cubicBezTo>
                  <a:cubicBezTo>
                    <a:pt x="276" y="150"/>
                    <a:pt x="277" y="150"/>
                    <a:pt x="279" y="148"/>
                  </a:cubicBezTo>
                  <a:cubicBezTo>
                    <a:pt x="279" y="148"/>
                    <a:pt x="280" y="147"/>
                    <a:pt x="280" y="146"/>
                  </a:cubicBezTo>
                  <a:cubicBezTo>
                    <a:pt x="280" y="145"/>
                    <a:pt x="281" y="145"/>
                    <a:pt x="280" y="145"/>
                  </a:cubicBezTo>
                  <a:cubicBezTo>
                    <a:pt x="280" y="145"/>
                    <a:pt x="281" y="145"/>
                    <a:pt x="281" y="145"/>
                  </a:cubicBezTo>
                  <a:cubicBezTo>
                    <a:pt x="282" y="146"/>
                    <a:pt x="282" y="149"/>
                    <a:pt x="282" y="151"/>
                  </a:cubicBezTo>
                  <a:cubicBezTo>
                    <a:pt x="281" y="152"/>
                    <a:pt x="281" y="152"/>
                    <a:pt x="279" y="152"/>
                  </a:cubicBezTo>
                  <a:cubicBezTo>
                    <a:pt x="279" y="152"/>
                    <a:pt x="278" y="152"/>
                    <a:pt x="277" y="152"/>
                  </a:cubicBezTo>
                  <a:cubicBezTo>
                    <a:pt x="275" y="152"/>
                    <a:pt x="275" y="152"/>
                    <a:pt x="275" y="152"/>
                  </a:cubicBezTo>
                  <a:cubicBezTo>
                    <a:pt x="275" y="154"/>
                    <a:pt x="275" y="154"/>
                    <a:pt x="275" y="154"/>
                  </a:cubicBezTo>
                  <a:cubicBezTo>
                    <a:pt x="275" y="156"/>
                    <a:pt x="275" y="157"/>
                    <a:pt x="275" y="159"/>
                  </a:cubicBezTo>
                  <a:close/>
                  <a:moveTo>
                    <a:pt x="196" y="241"/>
                  </a:moveTo>
                  <a:cubicBezTo>
                    <a:pt x="196" y="243"/>
                    <a:pt x="197" y="245"/>
                    <a:pt x="197" y="246"/>
                  </a:cubicBezTo>
                  <a:cubicBezTo>
                    <a:pt x="197" y="253"/>
                    <a:pt x="194" y="260"/>
                    <a:pt x="190" y="260"/>
                  </a:cubicBezTo>
                  <a:cubicBezTo>
                    <a:pt x="189" y="260"/>
                    <a:pt x="187" y="259"/>
                    <a:pt x="186" y="258"/>
                  </a:cubicBezTo>
                  <a:cubicBezTo>
                    <a:pt x="185" y="257"/>
                    <a:pt x="184" y="256"/>
                    <a:pt x="182" y="256"/>
                  </a:cubicBezTo>
                  <a:cubicBezTo>
                    <a:pt x="184" y="255"/>
                    <a:pt x="185" y="253"/>
                    <a:pt x="186" y="251"/>
                  </a:cubicBezTo>
                  <a:cubicBezTo>
                    <a:pt x="186" y="250"/>
                    <a:pt x="186" y="249"/>
                    <a:pt x="187" y="248"/>
                  </a:cubicBezTo>
                  <a:cubicBezTo>
                    <a:pt x="187" y="248"/>
                    <a:pt x="188" y="247"/>
                    <a:pt x="188" y="247"/>
                  </a:cubicBezTo>
                  <a:cubicBezTo>
                    <a:pt x="189" y="247"/>
                    <a:pt x="189" y="246"/>
                    <a:pt x="190" y="246"/>
                  </a:cubicBezTo>
                  <a:cubicBezTo>
                    <a:pt x="192" y="244"/>
                    <a:pt x="193" y="242"/>
                    <a:pt x="193" y="240"/>
                  </a:cubicBezTo>
                  <a:cubicBezTo>
                    <a:pt x="193" y="239"/>
                    <a:pt x="194" y="238"/>
                    <a:pt x="194" y="237"/>
                  </a:cubicBezTo>
                  <a:cubicBezTo>
                    <a:pt x="194" y="237"/>
                    <a:pt x="195" y="237"/>
                    <a:pt x="195" y="237"/>
                  </a:cubicBezTo>
                  <a:cubicBezTo>
                    <a:pt x="195" y="237"/>
                    <a:pt x="195" y="237"/>
                    <a:pt x="195" y="238"/>
                  </a:cubicBezTo>
                  <a:cubicBezTo>
                    <a:pt x="195" y="239"/>
                    <a:pt x="195" y="240"/>
                    <a:pt x="196" y="241"/>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4" name="Freeform 23">
              <a:extLst>
                <a:ext uri="{FF2B5EF4-FFF2-40B4-BE49-F238E27FC236}">
                  <a16:creationId xmlns:a16="http://schemas.microsoft.com/office/drawing/2014/main" id="{A92863BC-4888-414F-A2FD-1E2836AC43BD}"/>
                </a:ext>
              </a:extLst>
            </p:cNvPr>
            <p:cNvSpPr>
              <a:spLocks/>
            </p:cNvSpPr>
            <p:nvPr/>
          </p:nvSpPr>
          <p:spPr bwMode="auto">
            <a:xfrm>
              <a:off x="3859" y="2926"/>
              <a:ext cx="422" cy="279"/>
            </a:xfrm>
            <a:custGeom>
              <a:avLst/>
              <a:gdLst>
                <a:gd name="T0" fmla="*/ 169 w 173"/>
                <a:gd name="T1" fmla="*/ 23 h 114"/>
                <a:gd name="T2" fmla="*/ 147 w 173"/>
                <a:gd name="T3" fmla="*/ 18 h 114"/>
                <a:gd name="T4" fmla="*/ 138 w 173"/>
                <a:gd name="T5" fmla="*/ 6 h 114"/>
                <a:gd name="T6" fmla="*/ 135 w 173"/>
                <a:gd name="T7" fmla="*/ 0 h 114"/>
                <a:gd name="T8" fmla="*/ 134 w 173"/>
                <a:gd name="T9" fmla="*/ 0 h 114"/>
                <a:gd name="T10" fmla="*/ 129 w 173"/>
                <a:gd name="T11" fmla="*/ 5 h 114"/>
                <a:gd name="T12" fmla="*/ 119 w 173"/>
                <a:gd name="T13" fmla="*/ 20 h 114"/>
                <a:gd name="T14" fmla="*/ 111 w 173"/>
                <a:gd name="T15" fmla="*/ 38 h 114"/>
                <a:gd name="T16" fmla="*/ 98 w 173"/>
                <a:gd name="T17" fmla="*/ 47 h 114"/>
                <a:gd name="T18" fmla="*/ 81 w 173"/>
                <a:gd name="T19" fmla="*/ 54 h 114"/>
                <a:gd name="T20" fmla="*/ 74 w 173"/>
                <a:gd name="T21" fmla="*/ 53 h 114"/>
                <a:gd name="T22" fmla="*/ 70 w 173"/>
                <a:gd name="T23" fmla="*/ 53 h 114"/>
                <a:gd name="T24" fmla="*/ 61 w 173"/>
                <a:gd name="T25" fmla="*/ 54 h 114"/>
                <a:gd name="T26" fmla="*/ 55 w 173"/>
                <a:gd name="T27" fmla="*/ 54 h 114"/>
                <a:gd name="T28" fmla="*/ 43 w 173"/>
                <a:gd name="T29" fmla="*/ 55 h 114"/>
                <a:gd name="T30" fmla="*/ 26 w 173"/>
                <a:gd name="T31" fmla="*/ 62 h 114"/>
                <a:gd name="T32" fmla="*/ 6 w 173"/>
                <a:gd name="T33" fmla="*/ 66 h 114"/>
                <a:gd name="T34" fmla="*/ 11 w 173"/>
                <a:gd name="T35" fmla="*/ 75 h 114"/>
                <a:gd name="T36" fmla="*/ 20 w 173"/>
                <a:gd name="T37" fmla="*/ 74 h 114"/>
                <a:gd name="T38" fmla="*/ 24 w 173"/>
                <a:gd name="T39" fmla="*/ 73 h 114"/>
                <a:gd name="T40" fmla="*/ 28 w 173"/>
                <a:gd name="T41" fmla="*/ 83 h 114"/>
                <a:gd name="T42" fmla="*/ 11 w 173"/>
                <a:gd name="T43" fmla="*/ 89 h 114"/>
                <a:gd name="T44" fmla="*/ 4 w 173"/>
                <a:gd name="T45" fmla="*/ 107 h 114"/>
                <a:gd name="T46" fmla="*/ 7 w 173"/>
                <a:gd name="T47" fmla="*/ 112 h 114"/>
                <a:gd name="T48" fmla="*/ 9 w 173"/>
                <a:gd name="T49" fmla="*/ 114 h 114"/>
                <a:gd name="T50" fmla="*/ 14 w 173"/>
                <a:gd name="T51" fmla="*/ 113 h 114"/>
                <a:gd name="T52" fmla="*/ 15 w 173"/>
                <a:gd name="T53" fmla="*/ 110 h 114"/>
                <a:gd name="T54" fmla="*/ 10 w 173"/>
                <a:gd name="T55" fmla="*/ 104 h 114"/>
                <a:gd name="T56" fmla="*/ 8 w 173"/>
                <a:gd name="T57" fmla="*/ 104 h 114"/>
                <a:gd name="T58" fmla="*/ 17 w 173"/>
                <a:gd name="T59" fmla="*/ 100 h 114"/>
                <a:gd name="T60" fmla="*/ 20 w 173"/>
                <a:gd name="T61" fmla="*/ 99 h 114"/>
                <a:gd name="T62" fmla="*/ 22 w 173"/>
                <a:gd name="T63" fmla="*/ 100 h 114"/>
                <a:gd name="T64" fmla="*/ 27 w 173"/>
                <a:gd name="T65" fmla="*/ 101 h 114"/>
                <a:gd name="T66" fmla="*/ 37 w 173"/>
                <a:gd name="T67" fmla="*/ 97 h 114"/>
                <a:gd name="T68" fmla="*/ 42 w 173"/>
                <a:gd name="T69" fmla="*/ 97 h 114"/>
                <a:gd name="T70" fmla="*/ 50 w 173"/>
                <a:gd name="T71" fmla="*/ 97 h 114"/>
                <a:gd name="T72" fmla="*/ 69 w 173"/>
                <a:gd name="T73" fmla="*/ 97 h 114"/>
                <a:gd name="T74" fmla="*/ 80 w 173"/>
                <a:gd name="T75" fmla="*/ 100 h 114"/>
                <a:gd name="T76" fmla="*/ 94 w 173"/>
                <a:gd name="T77" fmla="*/ 99 h 114"/>
                <a:gd name="T78" fmla="*/ 110 w 173"/>
                <a:gd name="T79" fmla="*/ 101 h 114"/>
                <a:gd name="T80" fmla="*/ 123 w 173"/>
                <a:gd name="T81" fmla="*/ 91 h 114"/>
                <a:gd name="T82" fmla="*/ 167 w 173"/>
                <a:gd name="T83" fmla="*/ 56 h 114"/>
                <a:gd name="T84" fmla="*/ 167 w 173"/>
                <a:gd name="T85" fmla="*/ 41 h 114"/>
                <a:gd name="T86" fmla="*/ 171 w 173"/>
                <a:gd name="T87" fmla="*/ 27 h 114"/>
                <a:gd name="T88" fmla="*/ 171 w 173"/>
                <a:gd name="T89"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 h="114">
                  <a:moveTo>
                    <a:pt x="171" y="24"/>
                  </a:moveTo>
                  <a:cubicBezTo>
                    <a:pt x="170" y="24"/>
                    <a:pt x="169" y="23"/>
                    <a:pt x="169" y="23"/>
                  </a:cubicBezTo>
                  <a:cubicBezTo>
                    <a:pt x="166" y="22"/>
                    <a:pt x="164" y="21"/>
                    <a:pt x="161" y="21"/>
                  </a:cubicBezTo>
                  <a:cubicBezTo>
                    <a:pt x="156" y="20"/>
                    <a:pt x="151" y="19"/>
                    <a:pt x="147" y="18"/>
                  </a:cubicBezTo>
                  <a:cubicBezTo>
                    <a:pt x="141" y="16"/>
                    <a:pt x="139" y="11"/>
                    <a:pt x="138" y="7"/>
                  </a:cubicBezTo>
                  <a:cubicBezTo>
                    <a:pt x="138" y="7"/>
                    <a:pt x="138" y="6"/>
                    <a:pt x="138" y="6"/>
                  </a:cubicBezTo>
                  <a:cubicBezTo>
                    <a:pt x="138" y="3"/>
                    <a:pt x="137" y="1"/>
                    <a:pt x="135" y="0"/>
                  </a:cubicBezTo>
                  <a:cubicBezTo>
                    <a:pt x="135" y="0"/>
                    <a:pt x="135" y="0"/>
                    <a:pt x="135" y="0"/>
                  </a:cubicBezTo>
                  <a:cubicBezTo>
                    <a:pt x="135" y="0"/>
                    <a:pt x="135" y="0"/>
                    <a:pt x="135" y="0"/>
                  </a:cubicBezTo>
                  <a:cubicBezTo>
                    <a:pt x="134" y="0"/>
                    <a:pt x="134" y="0"/>
                    <a:pt x="134" y="0"/>
                  </a:cubicBezTo>
                  <a:cubicBezTo>
                    <a:pt x="134" y="0"/>
                    <a:pt x="134" y="0"/>
                    <a:pt x="134" y="0"/>
                  </a:cubicBezTo>
                  <a:cubicBezTo>
                    <a:pt x="133" y="1"/>
                    <a:pt x="132" y="1"/>
                    <a:pt x="129" y="5"/>
                  </a:cubicBezTo>
                  <a:cubicBezTo>
                    <a:pt x="128" y="6"/>
                    <a:pt x="128" y="6"/>
                    <a:pt x="128" y="6"/>
                  </a:cubicBezTo>
                  <a:cubicBezTo>
                    <a:pt x="124" y="10"/>
                    <a:pt x="120" y="14"/>
                    <a:pt x="119" y="20"/>
                  </a:cubicBezTo>
                  <a:cubicBezTo>
                    <a:pt x="118" y="23"/>
                    <a:pt x="116" y="25"/>
                    <a:pt x="115" y="28"/>
                  </a:cubicBezTo>
                  <a:cubicBezTo>
                    <a:pt x="114" y="31"/>
                    <a:pt x="112" y="34"/>
                    <a:pt x="111" y="38"/>
                  </a:cubicBezTo>
                  <a:cubicBezTo>
                    <a:pt x="110" y="43"/>
                    <a:pt x="106" y="45"/>
                    <a:pt x="102" y="46"/>
                  </a:cubicBezTo>
                  <a:cubicBezTo>
                    <a:pt x="100" y="46"/>
                    <a:pt x="99" y="47"/>
                    <a:pt x="98" y="47"/>
                  </a:cubicBezTo>
                  <a:cubicBezTo>
                    <a:pt x="96" y="48"/>
                    <a:pt x="94" y="49"/>
                    <a:pt x="92" y="50"/>
                  </a:cubicBezTo>
                  <a:cubicBezTo>
                    <a:pt x="89" y="51"/>
                    <a:pt x="85" y="53"/>
                    <a:pt x="81" y="54"/>
                  </a:cubicBezTo>
                  <a:cubicBezTo>
                    <a:pt x="80" y="54"/>
                    <a:pt x="79" y="54"/>
                    <a:pt x="79" y="54"/>
                  </a:cubicBezTo>
                  <a:cubicBezTo>
                    <a:pt x="77" y="54"/>
                    <a:pt x="76" y="54"/>
                    <a:pt x="74" y="53"/>
                  </a:cubicBezTo>
                  <a:cubicBezTo>
                    <a:pt x="73" y="53"/>
                    <a:pt x="72" y="53"/>
                    <a:pt x="72" y="53"/>
                  </a:cubicBezTo>
                  <a:cubicBezTo>
                    <a:pt x="71" y="53"/>
                    <a:pt x="70" y="53"/>
                    <a:pt x="70" y="53"/>
                  </a:cubicBezTo>
                  <a:cubicBezTo>
                    <a:pt x="68" y="53"/>
                    <a:pt x="66" y="53"/>
                    <a:pt x="64" y="53"/>
                  </a:cubicBezTo>
                  <a:cubicBezTo>
                    <a:pt x="63" y="53"/>
                    <a:pt x="62" y="54"/>
                    <a:pt x="61" y="54"/>
                  </a:cubicBezTo>
                  <a:cubicBezTo>
                    <a:pt x="60" y="54"/>
                    <a:pt x="59" y="54"/>
                    <a:pt x="58" y="54"/>
                  </a:cubicBezTo>
                  <a:cubicBezTo>
                    <a:pt x="57" y="54"/>
                    <a:pt x="56" y="54"/>
                    <a:pt x="55" y="54"/>
                  </a:cubicBezTo>
                  <a:cubicBezTo>
                    <a:pt x="54" y="54"/>
                    <a:pt x="53" y="54"/>
                    <a:pt x="52" y="54"/>
                  </a:cubicBezTo>
                  <a:cubicBezTo>
                    <a:pt x="50" y="54"/>
                    <a:pt x="46" y="54"/>
                    <a:pt x="43" y="55"/>
                  </a:cubicBezTo>
                  <a:cubicBezTo>
                    <a:pt x="41" y="56"/>
                    <a:pt x="40" y="57"/>
                    <a:pt x="38" y="58"/>
                  </a:cubicBezTo>
                  <a:cubicBezTo>
                    <a:pt x="34" y="60"/>
                    <a:pt x="31" y="62"/>
                    <a:pt x="26" y="62"/>
                  </a:cubicBezTo>
                  <a:cubicBezTo>
                    <a:pt x="19" y="62"/>
                    <a:pt x="13" y="64"/>
                    <a:pt x="8" y="66"/>
                  </a:cubicBezTo>
                  <a:cubicBezTo>
                    <a:pt x="6" y="66"/>
                    <a:pt x="6" y="66"/>
                    <a:pt x="6" y="66"/>
                  </a:cubicBezTo>
                  <a:cubicBezTo>
                    <a:pt x="6" y="68"/>
                    <a:pt x="6" y="68"/>
                    <a:pt x="6" y="68"/>
                  </a:cubicBezTo>
                  <a:cubicBezTo>
                    <a:pt x="7" y="70"/>
                    <a:pt x="8" y="73"/>
                    <a:pt x="11" y="75"/>
                  </a:cubicBezTo>
                  <a:cubicBezTo>
                    <a:pt x="12" y="75"/>
                    <a:pt x="13" y="75"/>
                    <a:pt x="14" y="75"/>
                  </a:cubicBezTo>
                  <a:cubicBezTo>
                    <a:pt x="16" y="75"/>
                    <a:pt x="18" y="75"/>
                    <a:pt x="20" y="74"/>
                  </a:cubicBezTo>
                  <a:cubicBezTo>
                    <a:pt x="20" y="74"/>
                    <a:pt x="21" y="74"/>
                    <a:pt x="22" y="73"/>
                  </a:cubicBezTo>
                  <a:cubicBezTo>
                    <a:pt x="23" y="73"/>
                    <a:pt x="24" y="73"/>
                    <a:pt x="24" y="73"/>
                  </a:cubicBezTo>
                  <a:cubicBezTo>
                    <a:pt x="27" y="73"/>
                    <a:pt x="29" y="74"/>
                    <a:pt x="30" y="76"/>
                  </a:cubicBezTo>
                  <a:cubicBezTo>
                    <a:pt x="31" y="77"/>
                    <a:pt x="32" y="80"/>
                    <a:pt x="28" y="83"/>
                  </a:cubicBezTo>
                  <a:cubicBezTo>
                    <a:pt x="25" y="86"/>
                    <a:pt x="21" y="87"/>
                    <a:pt x="17" y="87"/>
                  </a:cubicBezTo>
                  <a:cubicBezTo>
                    <a:pt x="15" y="88"/>
                    <a:pt x="13" y="88"/>
                    <a:pt x="11" y="89"/>
                  </a:cubicBezTo>
                  <a:cubicBezTo>
                    <a:pt x="7" y="91"/>
                    <a:pt x="0" y="96"/>
                    <a:pt x="1" y="101"/>
                  </a:cubicBezTo>
                  <a:cubicBezTo>
                    <a:pt x="1" y="103"/>
                    <a:pt x="2" y="105"/>
                    <a:pt x="4" y="107"/>
                  </a:cubicBezTo>
                  <a:cubicBezTo>
                    <a:pt x="4" y="107"/>
                    <a:pt x="5" y="108"/>
                    <a:pt x="5" y="109"/>
                  </a:cubicBezTo>
                  <a:cubicBezTo>
                    <a:pt x="6" y="110"/>
                    <a:pt x="6" y="111"/>
                    <a:pt x="7" y="112"/>
                  </a:cubicBezTo>
                  <a:cubicBezTo>
                    <a:pt x="7" y="114"/>
                    <a:pt x="7" y="114"/>
                    <a:pt x="7" y="114"/>
                  </a:cubicBezTo>
                  <a:cubicBezTo>
                    <a:pt x="9" y="114"/>
                    <a:pt x="9" y="114"/>
                    <a:pt x="9" y="114"/>
                  </a:cubicBezTo>
                  <a:cubicBezTo>
                    <a:pt x="10" y="114"/>
                    <a:pt x="11" y="113"/>
                    <a:pt x="12" y="113"/>
                  </a:cubicBezTo>
                  <a:cubicBezTo>
                    <a:pt x="12" y="113"/>
                    <a:pt x="13" y="113"/>
                    <a:pt x="14" y="113"/>
                  </a:cubicBezTo>
                  <a:cubicBezTo>
                    <a:pt x="15" y="112"/>
                    <a:pt x="15" y="112"/>
                    <a:pt x="15" y="112"/>
                  </a:cubicBezTo>
                  <a:cubicBezTo>
                    <a:pt x="15" y="110"/>
                    <a:pt x="15" y="110"/>
                    <a:pt x="15" y="110"/>
                  </a:cubicBezTo>
                  <a:cubicBezTo>
                    <a:pt x="15" y="108"/>
                    <a:pt x="14" y="106"/>
                    <a:pt x="11" y="105"/>
                  </a:cubicBezTo>
                  <a:cubicBezTo>
                    <a:pt x="11" y="104"/>
                    <a:pt x="10" y="104"/>
                    <a:pt x="10" y="104"/>
                  </a:cubicBezTo>
                  <a:cubicBezTo>
                    <a:pt x="9" y="104"/>
                    <a:pt x="9" y="104"/>
                    <a:pt x="8" y="104"/>
                  </a:cubicBezTo>
                  <a:cubicBezTo>
                    <a:pt x="8" y="104"/>
                    <a:pt x="8" y="104"/>
                    <a:pt x="8" y="104"/>
                  </a:cubicBezTo>
                  <a:cubicBezTo>
                    <a:pt x="9" y="103"/>
                    <a:pt x="13" y="101"/>
                    <a:pt x="14" y="101"/>
                  </a:cubicBezTo>
                  <a:cubicBezTo>
                    <a:pt x="15" y="100"/>
                    <a:pt x="16" y="100"/>
                    <a:pt x="17" y="100"/>
                  </a:cubicBezTo>
                  <a:cubicBezTo>
                    <a:pt x="17" y="100"/>
                    <a:pt x="17" y="99"/>
                    <a:pt x="18" y="99"/>
                  </a:cubicBezTo>
                  <a:cubicBezTo>
                    <a:pt x="19" y="99"/>
                    <a:pt x="19" y="99"/>
                    <a:pt x="20" y="99"/>
                  </a:cubicBezTo>
                  <a:cubicBezTo>
                    <a:pt x="20" y="99"/>
                    <a:pt x="20" y="99"/>
                    <a:pt x="20" y="99"/>
                  </a:cubicBezTo>
                  <a:cubicBezTo>
                    <a:pt x="21" y="99"/>
                    <a:pt x="21" y="99"/>
                    <a:pt x="22" y="100"/>
                  </a:cubicBezTo>
                  <a:cubicBezTo>
                    <a:pt x="23" y="100"/>
                    <a:pt x="24" y="101"/>
                    <a:pt x="25" y="101"/>
                  </a:cubicBezTo>
                  <a:cubicBezTo>
                    <a:pt x="26" y="101"/>
                    <a:pt x="26" y="101"/>
                    <a:pt x="27" y="101"/>
                  </a:cubicBezTo>
                  <a:cubicBezTo>
                    <a:pt x="30" y="101"/>
                    <a:pt x="32" y="100"/>
                    <a:pt x="34" y="99"/>
                  </a:cubicBezTo>
                  <a:cubicBezTo>
                    <a:pt x="35" y="98"/>
                    <a:pt x="36" y="98"/>
                    <a:pt x="37" y="97"/>
                  </a:cubicBezTo>
                  <a:cubicBezTo>
                    <a:pt x="38" y="97"/>
                    <a:pt x="39" y="97"/>
                    <a:pt x="40" y="97"/>
                  </a:cubicBezTo>
                  <a:cubicBezTo>
                    <a:pt x="40" y="97"/>
                    <a:pt x="41" y="97"/>
                    <a:pt x="42" y="97"/>
                  </a:cubicBezTo>
                  <a:cubicBezTo>
                    <a:pt x="43" y="97"/>
                    <a:pt x="44" y="97"/>
                    <a:pt x="45" y="97"/>
                  </a:cubicBezTo>
                  <a:cubicBezTo>
                    <a:pt x="47" y="97"/>
                    <a:pt x="48" y="97"/>
                    <a:pt x="50" y="97"/>
                  </a:cubicBezTo>
                  <a:cubicBezTo>
                    <a:pt x="53" y="96"/>
                    <a:pt x="56" y="95"/>
                    <a:pt x="60" y="95"/>
                  </a:cubicBezTo>
                  <a:cubicBezTo>
                    <a:pt x="63" y="95"/>
                    <a:pt x="66" y="96"/>
                    <a:pt x="69" y="97"/>
                  </a:cubicBezTo>
                  <a:cubicBezTo>
                    <a:pt x="72" y="99"/>
                    <a:pt x="75" y="100"/>
                    <a:pt x="79" y="100"/>
                  </a:cubicBezTo>
                  <a:cubicBezTo>
                    <a:pt x="79" y="100"/>
                    <a:pt x="79" y="100"/>
                    <a:pt x="80" y="100"/>
                  </a:cubicBezTo>
                  <a:cubicBezTo>
                    <a:pt x="83" y="100"/>
                    <a:pt x="86" y="100"/>
                    <a:pt x="90" y="100"/>
                  </a:cubicBezTo>
                  <a:cubicBezTo>
                    <a:pt x="94" y="99"/>
                    <a:pt x="94" y="99"/>
                    <a:pt x="94" y="99"/>
                  </a:cubicBezTo>
                  <a:cubicBezTo>
                    <a:pt x="96" y="99"/>
                    <a:pt x="99" y="100"/>
                    <a:pt x="102" y="100"/>
                  </a:cubicBezTo>
                  <a:cubicBezTo>
                    <a:pt x="105" y="101"/>
                    <a:pt x="107" y="101"/>
                    <a:pt x="110" y="101"/>
                  </a:cubicBezTo>
                  <a:cubicBezTo>
                    <a:pt x="113" y="101"/>
                    <a:pt x="115" y="101"/>
                    <a:pt x="117" y="100"/>
                  </a:cubicBezTo>
                  <a:cubicBezTo>
                    <a:pt x="123" y="99"/>
                    <a:pt x="123" y="95"/>
                    <a:pt x="123" y="91"/>
                  </a:cubicBezTo>
                  <a:cubicBezTo>
                    <a:pt x="123" y="76"/>
                    <a:pt x="136" y="71"/>
                    <a:pt x="149" y="68"/>
                  </a:cubicBezTo>
                  <a:cubicBezTo>
                    <a:pt x="155" y="67"/>
                    <a:pt x="165" y="65"/>
                    <a:pt x="167" y="56"/>
                  </a:cubicBezTo>
                  <a:cubicBezTo>
                    <a:pt x="168" y="51"/>
                    <a:pt x="168" y="47"/>
                    <a:pt x="168" y="45"/>
                  </a:cubicBezTo>
                  <a:cubicBezTo>
                    <a:pt x="168" y="43"/>
                    <a:pt x="168" y="42"/>
                    <a:pt x="167" y="41"/>
                  </a:cubicBezTo>
                  <a:cubicBezTo>
                    <a:pt x="167" y="37"/>
                    <a:pt x="167" y="33"/>
                    <a:pt x="169" y="30"/>
                  </a:cubicBezTo>
                  <a:cubicBezTo>
                    <a:pt x="170" y="29"/>
                    <a:pt x="171" y="28"/>
                    <a:pt x="171" y="27"/>
                  </a:cubicBezTo>
                  <a:cubicBezTo>
                    <a:pt x="173" y="26"/>
                    <a:pt x="173" y="26"/>
                    <a:pt x="173" y="26"/>
                  </a:cubicBezTo>
                  <a:lnTo>
                    <a:pt x="171" y="24"/>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5" name="Freeform 24">
              <a:extLst>
                <a:ext uri="{FF2B5EF4-FFF2-40B4-BE49-F238E27FC236}">
                  <a16:creationId xmlns:a16="http://schemas.microsoft.com/office/drawing/2014/main" id="{624B64C6-0727-4B9C-A930-86DE56947F76}"/>
                </a:ext>
              </a:extLst>
            </p:cNvPr>
            <p:cNvSpPr>
              <a:spLocks/>
            </p:cNvSpPr>
            <p:nvPr/>
          </p:nvSpPr>
          <p:spPr bwMode="auto">
            <a:xfrm>
              <a:off x="4188" y="2609"/>
              <a:ext cx="252" cy="378"/>
            </a:xfrm>
            <a:custGeom>
              <a:avLst/>
              <a:gdLst>
                <a:gd name="T0" fmla="*/ 96 w 103"/>
                <a:gd name="T1" fmla="*/ 17 h 155"/>
                <a:gd name="T2" fmla="*/ 87 w 103"/>
                <a:gd name="T3" fmla="*/ 12 h 155"/>
                <a:gd name="T4" fmla="*/ 82 w 103"/>
                <a:gd name="T5" fmla="*/ 8 h 155"/>
                <a:gd name="T6" fmla="*/ 72 w 103"/>
                <a:gd name="T7" fmla="*/ 3 h 155"/>
                <a:gd name="T8" fmla="*/ 68 w 103"/>
                <a:gd name="T9" fmla="*/ 0 h 155"/>
                <a:gd name="T10" fmla="*/ 66 w 103"/>
                <a:gd name="T11" fmla="*/ 0 h 155"/>
                <a:gd name="T12" fmla="*/ 62 w 103"/>
                <a:gd name="T13" fmla="*/ 3 h 155"/>
                <a:gd name="T14" fmla="*/ 57 w 103"/>
                <a:gd name="T15" fmla="*/ 6 h 155"/>
                <a:gd name="T16" fmla="*/ 53 w 103"/>
                <a:gd name="T17" fmla="*/ 5 h 155"/>
                <a:gd name="T18" fmla="*/ 49 w 103"/>
                <a:gd name="T19" fmla="*/ 7 h 155"/>
                <a:gd name="T20" fmla="*/ 42 w 103"/>
                <a:gd name="T21" fmla="*/ 13 h 155"/>
                <a:gd name="T22" fmla="*/ 41 w 103"/>
                <a:gd name="T23" fmla="*/ 21 h 155"/>
                <a:gd name="T24" fmla="*/ 42 w 103"/>
                <a:gd name="T25" fmla="*/ 26 h 155"/>
                <a:gd name="T26" fmla="*/ 42 w 103"/>
                <a:gd name="T27" fmla="*/ 33 h 155"/>
                <a:gd name="T28" fmla="*/ 46 w 103"/>
                <a:gd name="T29" fmla="*/ 40 h 155"/>
                <a:gd name="T30" fmla="*/ 44 w 103"/>
                <a:gd name="T31" fmla="*/ 42 h 155"/>
                <a:gd name="T32" fmla="*/ 33 w 103"/>
                <a:gd name="T33" fmla="*/ 39 h 155"/>
                <a:gd name="T34" fmla="*/ 41 w 103"/>
                <a:gd name="T35" fmla="*/ 50 h 155"/>
                <a:gd name="T36" fmla="*/ 44 w 103"/>
                <a:gd name="T37" fmla="*/ 64 h 155"/>
                <a:gd name="T38" fmla="*/ 33 w 103"/>
                <a:gd name="T39" fmla="*/ 82 h 155"/>
                <a:gd name="T40" fmla="*/ 29 w 103"/>
                <a:gd name="T41" fmla="*/ 92 h 155"/>
                <a:gd name="T42" fmla="*/ 22 w 103"/>
                <a:gd name="T43" fmla="*/ 100 h 155"/>
                <a:gd name="T44" fmla="*/ 11 w 103"/>
                <a:gd name="T45" fmla="*/ 104 h 155"/>
                <a:gd name="T46" fmla="*/ 1 w 103"/>
                <a:gd name="T47" fmla="*/ 116 h 155"/>
                <a:gd name="T48" fmla="*/ 0 w 103"/>
                <a:gd name="T49" fmla="*/ 125 h 155"/>
                <a:gd name="T50" fmla="*/ 1 w 103"/>
                <a:gd name="T51" fmla="*/ 130 h 155"/>
                <a:gd name="T52" fmla="*/ 4 w 103"/>
                <a:gd name="T53" fmla="*/ 137 h 155"/>
                <a:gd name="T54" fmla="*/ 26 w 103"/>
                <a:gd name="T55" fmla="*/ 150 h 155"/>
                <a:gd name="T56" fmla="*/ 37 w 103"/>
                <a:gd name="T57" fmla="*/ 155 h 155"/>
                <a:gd name="T58" fmla="*/ 40 w 103"/>
                <a:gd name="T59" fmla="*/ 154 h 155"/>
                <a:gd name="T60" fmla="*/ 44 w 103"/>
                <a:gd name="T61" fmla="*/ 145 h 155"/>
                <a:gd name="T62" fmla="*/ 50 w 103"/>
                <a:gd name="T63" fmla="*/ 136 h 155"/>
                <a:gd name="T64" fmla="*/ 60 w 103"/>
                <a:gd name="T65" fmla="*/ 127 h 155"/>
                <a:gd name="T66" fmla="*/ 66 w 103"/>
                <a:gd name="T67" fmla="*/ 116 h 155"/>
                <a:gd name="T68" fmla="*/ 75 w 103"/>
                <a:gd name="T69" fmla="*/ 102 h 155"/>
                <a:gd name="T70" fmla="*/ 86 w 103"/>
                <a:gd name="T71" fmla="*/ 89 h 155"/>
                <a:gd name="T72" fmla="*/ 94 w 103"/>
                <a:gd name="T73" fmla="*/ 79 h 155"/>
                <a:gd name="T74" fmla="*/ 98 w 103"/>
                <a:gd name="T75" fmla="*/ 66 h 155"/>
                <a:gd name="T76" fmla="*/ 97 w 103"/>
                <a:gd name="T77" fmla="*/ 43 h 155"/>
                <a:gd name="T78" fmla="*/ 103 w 103"/>
                <a:gd name="T79" fmla="*/ 25 h 155"/>
                <a:gd name="T80" fmla="*/ 102 w 103"/>
                <a:gd name="T81" fmla="*/ 2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3" h="155">
                  <a:moveTo>
                    <a:pt x="102" y="22"/>
                  </a:moveTo>
                  <a:cubicBezTo>
                    <a:pt x="100" y="21"/>
                    <a:pt x="98" y="19"/>
                    <a:pt x="96" y="17"/>
                  </a:cubicBezTo>
                  <a:cubicBezTo>
                    <a:pt x="94" y="16"/>
                    <a:pt x="93" y="16"/>
                    <a:pt x="91" y="15"/>
                  </a:cubicBezTo>
                  <a:cubicBezTo>
                    <a:pt x="90" y="14"/>
                    <a:pt x="88" y="13"/>
                    <a:pt x="87" y="12"/>
                  </a:cubicBezTo>
                  <a:cubicBezTo>
                    <a:pt x="86" y="11"/>
                    <a:pt x="85" y="11"/>
                    <a:pt x="85" y="10"/>
                  </a:cubicBezTo>
                  <a:cubicBezTo>
                    <a:pt x="84" y="9"/>
                    <a:pt x="83" y="8"/>
                    <a:pt x="82" y="8"/>
                  </a:cubicBezTo>
                  <a:cubicBezTo>
                    <a:pt x="80" y="7"/>
                    <a:pt x="78" y="5"/>
                    <a:pt x="76" y="4"/>
                  </a:cubicBezTo>
                  <a:cubicBezTo>
                    <a:pt x="76" y="4"/>
                    <a:pt x="73" y="3"/>
                    <a:pt x="72" y="3"/>
                  </a:cubicBezTo>
                  <a:cubicBezTo>
                    <a:pt x="72" y="2"/>
                    <a:pt x="71" y="2"/>
                    <a:pt x="71" y="2"/>
                  </a:cubicBezTo>
                  <a:cubicBezTo>
                    <a:pt x="70" y="1"/>
                    <a:pt x="69" y="0"/>
                    <a:pt x="68" y="0"/>
                  </a:cubicBezTo>
                  <a:cubicBezTo>
                    <a:pt x="67" y="0"/>
                    <a:pt x="67" y="0"/>
                    <a:pt x="67" y="0"/>
                  </a:cubicBezTo>
                  <a:cubicBezTo>
                    <a:pt x="67" y="0"/>
                    <a:pt x="67" y="0"/>
                    <a:pt x="66" y="0"/>
                  </a:cubicBezTo>
                  <a:cubicBezTo>
                    <a:pt x="66" y="1"/>
                    <a:pt x="65" y="1"/>
                    <a:pt x="64" y="1"/>
                  </a:cubicBezTo>
                  <a:cubicBezTo>
                    <a:pt x="64" y="2"/>
                    <a:pt x="63" y="2"/>
                    <a:pt x="62" y="3"/>
                  </a:cubicBezTo>
                  <a:cubicBezTo>
                    <a:pt x="61" y="3"/>
                    <a:pt x="61" y="3"/>
                    <a:pt x="61" y="3"/>
                  </a:cubicBezTo>
                  <a:cubicBezTo>
                    <a:pt x="60" y="4"/>
                    <a:pt x="59" y="5"/>
                    <a:pt x="57" y="6"/>
                  </a:cubicBezTo>
                  <a:cubicBezTo>
                    <a:pt x="57" y="6"/>
                    <a:pt x="56" y="6"/>
                    <a:pt x="56" y="6"/>
                  </a:cubicBezTo>
                  <a:cubicBezTo>
                    <a:pt x="55" y="6"/>
                    <a:pt x="54" y="5"/>
                    <a:pt x="53" y="5"/>
                  </a:cubicBezTo>
                  <a:cubicBezTo>
                    <a:pt x="51" y="3"/>
                    <a:pt x="51" y="3"/>
                    <a:pt x="51" y="3"/>
                  </a:cubicBezTo>
                  <a:cubicBezTo>
                    <a:pt x="49" y="7"/>
                    <a:pt x="49" y="7"/>
                    <a:pt x="49" y="7"/>
                  </a:cubicBezTo>
                  <a:cubicBezTo>
                    <a:pt x="49" y="9"/>
                    <a:pt x="46" y="11"/>
                    <a:pt x="45" y="12"/>
                  </a:cubicBezTo>
                  <a:cubicBezTo>
                    <a:pt x="44" y="13"/>
                    <a:pt x="43" y="13"/>
                    <a:pt x="42" y="13"/>
                  </a:cubicBezTo>
                  <a:cubicBezTo>
                    <a:pt x="41" y="14"/>
                    <a:pt x="40" y="14"/>
                    <a:pt x="39" y="15"/>
                  </a:cubicBezTo>
                  <a:cubicBezTo>
                    <a:pt x="38" y="17"/>
                    <a:pt x="40" y="21"/>
                    <a:pt x="41" y="21"/>
                  </a:cubicBezTo>
                  <a:cubicBezTo>
                    <a:pt x="41" y="22"/>
                    <a:pt x="41" y="22"/>
                    <a:pt x="42" y="22"/>
                  </a:cubicBezTo>
                  <a:cubicBezTo>
                    <a:pt x="43" y="23"/>
                    <a:pt x="43" y="24"/>
                    <a:pt x="42" y="26"/>
                  </a:cubicBezTo>
                  <a:cubicBezTo>
                    <a:pt x="42" y="27"/>
                    <a:pt x="42" y="27"/>
                    <a:pt x="42" y="28"/>
                  </a:cubicBezTo>
                  <a:cubicBezTo>
                    <a:pt x="42" y="29"/>
                    <a:pt x="41" y="31"/>
                    <a:pt x="42" y="33"/>
                  </a:cubicBezTo>
                  <a:cubicBezTo>
                    <a:pt x="42" y="34"/>
                    <a:pt x="43" y="34"/>
                    <a:pt x="44" y="36"/>
                  </a:cubicBezTo>
                  <a:cubicBezTo>
                    <a:pt x="46" y="38"/>
                    <a:pt x="47" y="39"/>
                    <a:pt x="46" y="40"/>
                  </a:cubicBezTo>
                  <a:cubicBezTo>
                    <a:pt x="46" y="41"/>
                    <a:pt x="46" y="42"/>
                    <a:pt x="44" y="42"/>
                  </a:cubicBezTo>
                  <a:cubicBezTo>
                    <a:pt x="44" y="42"/>
                    <a:pt x="44" y="42"/>
                    <a:pt x="44" y="42"/>
                  </a:cubicBezTo>
                  <a:cubicBezTo>
                    <a:pt x="43" y="42"/>
                    <a:pt x="41" y="42"/>
                    <a:pt x="40" y="42"/>
                  </a:cubicBezTo>
                  <a:cubicBezTo>
                    <a:pt x="33" y="39"/>
                    <a:pt x="33" y="39"/>
                    <a:pt x="33" y="39"/>
                  </a:cubicBezTo>
                  <a:cubicBezTo>
                    <a:pt x="37" y="44"/>
                    <a:pt x="37" y="44"/>
                    <a:pt x="37" y="44"/>
                  </a:cubicBezTo>
                  <a:cubicBezTo>
                    <a:pt x="39" y="46"/>
                    <a:pt x="40" y="48"/>
                    <a:pt x="41" y="50"/>
                  </a:cubicBezTo>
                  <a:cubicBezTo>
                    <a:pt x="42" y="51"/>
                    <a:pt x="42" y="51"/>
                    <a:pt x="42" y="51"/>
                  </a:cubicBezTo>
                  <a:cubicBezTo>
                    <a:pt x="44" y="55"/>
                    <a:pt x="44" y="62"/>
                    <a:pt x="44" y="64"/>
                  </a:cubicBezTo>
                  <a:cubicBezTo>
                    <a:pt x="44" y="69"/>
                    <a:pt x="41" y="72"/>
                    <a:pt x="38" y="74"/>
                  </a:cubicBezTo>
                  <a:cubicBezTo>
                    <a:pt x="36" y="76"/>
                    <a:pt x="34" y="79"/>
                    <a:pt x="33" y="82"/>
                  </a:cubicBezTo>
                  <a:cubicBezTo>
                    <a:pt x="33" y="83"/>
                    <a:pt x="33" y="84"/>
                    <a:pt x="32" y="85"/>
                  </a:cubicBezTo>
                  <a:cubicBezTo>
                    <a:pt x="32" y="88"/>
                    <a:pt x="31" y="90"/>
                    <a:pt x="29" y="92"/>
                  </a:cubicBezTo>
                  <a:cubicBezTo>
                    <a:pt x="27" y="94"/>
                    <a:pt x="25" y="95"/>
                    <a:pt x="24" y="97"/>
                  </a:cubicBezTo>
                  <a:cubicBezTo>
                    <a:pt x="23" y="98"/>
                    <a:pt x="23" y="99"/>
                    <a:pt x="22" y="100"/>
                  </a:cubicBezTo>
                  <a:cubicBezTo>
                    <a:pt x="19" y="104"/>
                    <a:pt x="16" y="104"/>
                    <a:pt x="13" y="104"/>
                  </a:cubicBezTo>
                  <a:cubicBezTo>
                    <a:pt x="11" y="104"/>
                    <a:pt x="11" y="104"/>
                    <a:pt x="11" y="104"/>
                  </a:cubicBezTo>
                  <a:cubicBezTo>
                    <a:pt x="8" y="104"/>
                    <a:pt x="5" y="105"/>
                    <a:pt x="3" y="109"/>
                  </a:cubicBezTo>
                  <a:cubicBezTo>
                    <a:pt x="2" y="111"/>
                    <a:pt x="2" y="114"/>
                    <a:pt x="1" y="116"/>
                  </a:cubicBezTo>
                  <a:cubicBezTo>
                    <a:pt x="1" y="117"/>
                    <a:pt x="1" y="119"/>
                    <a:pt x="1" y="120"/>
                  </a:cubicBezTo>
                  <a:cubicBezTo>
                    <a:pt x="1" y="121"/>
                    <a:pt x="1" y="123"/>
                    <a:pt x="0" y="125"/>
                  </a:cubicBezTo>
                  <a:cubicBezTo>
                    <a:pt x="0" y="130"/>
                    <a:pt x="0" y="130"/>
                    <a:pt x="0" y="130"/>
                  </a:cubicBezTo>
                  <a:cubicBezTo>
                    <a:pt x="1" y="130"/>
                    <a:pt x="1" y="130"/>
                    <a:pt x="1" y="130"/>
                  </a:cubicBezTo>
                  <a:cubicBezTo>
                    <a:pt x="3" y="131"/>
                    <a:pt x="3" y="134"/>
                    <a:pt x="3" y="136"/>
                  </a:cubicBezTo>
                  <a:cubicBezTo>
                    <a:pt x="3" y="136"/>
                    <a:pt x="4" y="136"/>
                    <a:pt x="4" y="137"/>
                  </a:cubicBezTo>
                  <a:cubicBezTo>
                    <a:pt x="5" y="143"/>
                    <a:pt x="7" y="146"/>
                    <a:pt x="12" y="147"/>
                  </a:cubicBezTo>
                  <a:cubicBezTo>
                    <a:pt x="16" y="149"/>
                    <a:pt x="21" y="150"/>
                    <a:pt x="26" y="150"/>
                  </a:cubicBezTo>
                  <a:cubicBezTo>
                    <a:pt x="29" y="151"/>
                    <a:pt x="31" y="151"/>
                    <a:pt x="34" y="153"/>
                  </a:cubicBezTo>
                  <a:cubicBezTo>
                    <a:pt x="35" y="153"/>
                    <a:pt x="36" y="154"/>
                    <a:pt x="37" y="155"/>
                  </a:cubicBezTo>
                  <a:cubicBezTo>
                    <a:pt x="39" y="155"/>
                    <a:pt x="39" y="155"/>
                    <a:pt x="39" y="155"/>
                  </a:cubicBezTo>
                  <a:cubicBezTo>
                    <a:pt x="40" y="154"/>
                    <a:pt x="40" y="154"/>
                    <a:pt x="40" y="154"/>
                  </a:cubicBezTo>
                  <a:cubicBezTo>
                    <a:pt x="41" y="153"/>
                    <a:pt x="42" y="151"/>
                    <a:pt x="43" y="150"/>
                  </a:cubicBezTo>
                  <a:cubicBezTo>
                    <a:pt x="44" y="148"/>
                    <a:pt x="44" y="146"/>
                    <a:pt x="44" y="145"/>
                  </a:cubicBezTo>
                  <a:cubicBezTo>
                    <a:pt x="44" y="142"/>
                    <a:pt x="44" y="141"/>
                    <a:pt x="46" y="139"/>
                  </a:cubicBezTo>
                  <a:cubicBezTo>
                    <a:pt x="47" y="138"/>
                    <a:pt x="49" y="137"/>
                    <a:pt x="50" y="136"/>
                  </a:cubicBezTo>
                  <a:cubicBezTo>
                    <a:pt x="52" y="136"/>
                    <a:pt x="54" y="135"/>
                    <a:pt x="56" y="133"/>
                  </a:cubicBezTo>
                  <a:cubicBezTo>
                    <a:pt x="58" y="131"/>
                    <a:pt x="59" y="129"/>
                    <a:pt x="60" y="127"/>
                  </a:cubicBezTo>
                  <a:cubicBezTo>
                    <a:pt x="60" y="126"/>
                    <a:pt x="60" y="125"/>
                    <a:pt x="60" y="124"/>
                  </a:cubicBezTo>
                  <a:cubicBezTo>
                    <a:pt x="62" y="121"/>
                    <a:pt x="64" y="119"/>
                    <a:pt x="66" y="116"/>
                  </a:cubicBezTo>
                  <a:cubicBezTo>
                    <a:pt x="68" y="114"/>
                    <a:pt x="70" y="111"/>
                    <a:pt x="72" y="108"/>
                  </a:cubicBezTo>
                  <a:cubicBezTo>
                    <a:pt x="73" y="106"/>
                    <a:pt x="74" y="104"/>
                    <a:pt x="75" y="102"/>
                  </a:cubicBezTo>
                  <a:cubicBezTo>
                    <a:pt x="77" y="97"/>
                    <a:pt x="78" y="93"/>
                    <a:pt x="82" y="90"/>
                  </a:cubicBezTo>
                  <a:cubicBezTo>
                    <a:pt x="83" y="89"/>
                    <a:pt x="84" y="89"/>
                    <a:pt x="86" y="89"/>
                  </a:cubicBezTo>
                  <a:cubicBezTo>
                    <a:pt x="88" y="88"/>
                    <a:pt x="91" y="87"/>
                    <a:pt x="93" y="84"/>
                  </a:cubicBezTo>
                  <a:cubicBezTo>
                    <a:pt x="94" y="83"/>
                    <a:pt x="94" y="81"/>
                    <a:pt x="94" y="79"/>
                  </a:cubicBezTo>
                  <a:cubicBezTo>
                    <a:pt x="94" y="78"/>
                    <a:pt x="95" y="77"/>
                    <a:pt x="95" y="76"/>
                  </a:cubicBezTo>
                  <a:cubicBezTo>
                    <a:pt x="96" y="73"/>
                    <a:pt x="97" y="70"/>
                    <a:pt x="98" y="66"/>
                  </a:cubicBezTo>
                  <a:cubicBezTo>
                    <a:pt x="98" y="63"/>
                    <a:pt x="98" y="59"/>
                    <a:pt x="97" y="56"/>
                  </a:cubicBezTo>
                  <a:cubicBezTo>
                    <a:pt x="97" y="51"/>
                    <a:pt x="97" y="47"/>
                    <a:pt x="97" y="43"/>
                  </a:cubicBezTo>
                  <a:cubicBezTo>
                    <a:pt x="98" y="39"/>
                    <a:pt x="99" y="35"/>
                    <a:pt x="101" y="31"/>
                  </a:cubicBezTo>
                  <a:cubicBezTo>
                    <a:pt x="102" y="29"/>
                    <a:pt x="102" y="27"/>
                    <a:pt x="103" y="25"/>
                  </a:cubicBezTo>
                  <a:cubicBezTo>
                    <a:pt x="103" y="23"/>
                    <a:pt x="103" y="23"/>
                    <a:pt x="103" y="23"/>
                  </a:cubicBezTo>
                  <a:lnTo>
                    <a:pt x="102" y="22"/>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6" name="Freeform 25">
              <a:extLst>
                <a:ext uri="{FF2B5EF4-FFF2-40B4-BE49-F238E27FC236}">
                  <a16:creationId xmlns:a16="http://schemas.microsoft.com/office/drawing/2014/main" id="{689176DE-1C4E-4208-A361-2CC3B3D412C9}"/>
                </a:ext>
              </a:extLst>
            </p:cNvPr>
            <p:cNvSpPr>
              <a:spLocks/>
            </p:cNvSpPr>
            <p:nvPr/>
          </p:nvSpPr>
          <p:spPr bwMode="auto">
            <a:xfrm>
              <a:off x="4642" y="1694"/>
              <a:ext cx="205" cy="229"/>
            </a:xfrm>
            <a:custGeom>
              <a:avLst/>
              <a:gdLst>
                <a:gd name="T0" fmla="*/ 78 w 84"/>
                <a:gd name="T1" fmla="*/ 44 h 94"/>
                <a:gd name="T2" fmla="*/ 74 w 84"/>
                <a:gd name="T3" fmla="*/ 39 h 94"/>
                <a:gd name="T4" fmla="*/ 73 w 84"/>
                <a:gd name="T5" fmla="*/ 39 h 94"/>
                <a:gd name="T6" fmla="*/ 71 w 84"/>
                <a:gd name="T7" fmla="*/ 38 h 94"/>
                <a:gd name="T8" fmla="*/ 69 w 84"/>
                <a:gd name="T9" fmla="*/ 36 h 94"/>
                <a:gd name="T10" fmla="*/ 57 w 84"/>
                <a:gd name="T11" fmla="*/ 24 h 94"/>
                <a:gd name="T12" fmla="*/ 52 w 84"/>
                <a:gd name="T13" fmla="*/ 19 h 94"/>
                <a:gd name="T14" fmla="*/ 41 w 84"/>
                <a:gd name="T15" fmla="*/ 12 h 94"/>
                <a:gd name="T16" fmla="*/ 38 w 84"/>
                <a:gd name="T17" fmla="*/ 11 h 94"/>
                <a:gd name="T18" fmla="*/ 32 w 84"/>
                <a:gd name="T19" fmla="*/ 9 h 94"/>
                <a:gd name="T20" fmla="*/ 26 w 84"/>
                <a:gd name="T21" fmla="*/ 5 h 94"/>
                <a:gd name="T22" fmla="*/ 19 w 84"/>
                <a:gd name="T23" fmla="*/ 4 h 94"/>
                <a:gd name="T24" fmla="*/ 16 w 84"/>
                <a:gd name="T25" fmla="*/ 0 h 94"/>
                <a:gd name="T26" fmla="*/ 16 w 84"/>
                <a:gd name="T27" fmla="*/ 16 h 94"/>
                <a:gd name="T28" fmla="*/ 24 w 84"/>
                <a:gd name="T29" fmla="*/ 28 h 94"/>
                <a:gd name="T30" fmla="*/ 22 w 84"/>
                <a:gd name="T31" fmla="*/ 36 h 94"/>
                <a:gd name="T32" fmla="*/ 22 w 84"/>
                <a:gd name="T33" fmla="*/ 44 h 94"/>
                <a:gd name="T34" fmla="*/ 15 w 84"/>
                <a:gd name="T35" fmla="*/ 56 h 94"/>
                <a:gd name="T36" fmla="*/ 10 w 84"/>
                <a:gd name="T37" fmla="*/ 56 h 94"/>
                <a:gd name="T38" fmla="*/ 5 w 84"/>
                <a:gd name="T39" fmla="*/ 54 h 94"/>
                <a:gd name="T40" fmla="*/ 3 w 84"/>
                <a:gd name="T41" fmla="*/ 54 h 94"/>
                <a:gd name="T42" fmla="*/ 4 w 84"/>
                <a:gd name="T43" fmla="*/ 66 h 94"/>
                <a:gd name="T44" fmla="*/ 10 w 84"/>
                <a:gd name="T45" fmla="*/ 77 h 94"/>
                <a:gd name="T46" fmla="*/ 13 w 84"/>
                <a:gd name="T47" fmla="*/ 89 h 94"/>
                <a:gd name="T48" fmla="*/ 27 w 84"/>
                <a:gd name="T49" fmla="*/ 91 h 94"/>
                <a:gd name="T50" fmla="*/ 34 w 84"/>
                <a:gd name="T51" fmla="*/ 93 h 94"/>
                <a:gd name="T52" fmla="*/ 37 w 84"/>
                <a:gd name="T53" fmla="*/ 92 h 94"/>
                <a:gd name="T54" fmla="*/ 43 w 84"/>
                <a:gd name="T55" fmla="*/ 87 h 94"/>
                <a:gd name="T56" fmla="*/ 46 w 84"/>
                <a:gd name="T57" fmla="*/ 76 h 94"/>
                <a:gd name="T58" fmla="*/ 62 w 84"/>
                <a:gd name="T59" fmla="*/ 62 h 94"/>
                <a:gd name="T60" fmla="*/ 82 w 84"/>
                <a:gd name="T61" fmla="*/ 50 h 94"/>
                <a:gd name="T62" fmla="*/ 82 w 84"/>
                <a:gd name="T63"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94">
                  <a:moveTo>
                    <a:pt x="82" y="47"/>
                  </a:moveTo>
                  <a:cubicBezTo>
                    <a:pt x="81" y="46"/>
                    <a:pt x="79" y="45"/>
                    <a:pt x="78" y="44"/>
                  </a:cubicBezTo>
                  <a:cubicBezTo>
                    <a:pt x="76" y="43"/>
                    <a:pt x="76" y="43"/>
                    <a:pt x="75" y="41"/>
                  </a:cubicBezTo>
                  <a:cubicBezTo>
                    <a:pt x="75" y="41"/>
                    <a:pt x="75" y="40"/>
                    <a:pt x="74" y="39"/>
                  </a:cubicBezTo>
                  <a:cubicBezTo>
                    <a:pt x="73" y="39"/>
                    <a:pt x="73" y="39"/>
                    <a:pt x="73" y="39"/>
                  </a:cubicBezTo>
                  <a:cubicBezTo>
                    <a:pt x="73" y="39"/>
                    <a:pt x="73" y="39"/>
                    <a:pt x="73" y="39"/>
                  </a:cubicBezTo>
                  <a:cubicBezTo>
                    <a:pt x="73" y="39"/>
                    <a:pt x="73" y="39"/>
                    <a:pt x="73" y="39"/>
                  </a:cubicBezTo>
                  <a:cubicBezTo>
                    <a:pt x="72" y="38"/>
                    <a:pt x="72" y="38"/>
                    <a:pt x="71" y="38"/>
                  </a:cubicBezTo>
                  <a:cubicBezTo>
                    <a:pt x="71" y="38"/>
                    <a:pt x="71" y="38"/>
                    <a:pt x="71" y="37"/>
                  </a:cubicBezTo>
                  <a:cubicBezTo>
                    <a:pt x="70" y="37"/>
                    <a:pt x="70" y="37"/>
                    <a:pt x="69" y="36"/>
                  </a:cubicBezTo>
                  <a:cubicBezTo>
                    <a:pt x="65" y="34"/>
                    <a:pt x="63" y="34"/>
                    <a:pt x="61" y="29"/>
                  </a:cubicBezTo>
                  <a:cubicBezTo>
                    <a:pt x="61" y="26"/>
                    <a:pt x="59" y="25"/>
                    <a:pt x="57" y="24"/>
                  </a:cubicBezTo>
                  <a:cubicBezTo>
                    <a:pt x="56" y="23"/>
                    <a:pt x="55" y="22"/>
                    <a:pt x="54" y="22"/>
                  </a:cubicBezTo>
                  <a:cubicBezTo>
                    <a:pt x="53" y="21"/>
                    <a:pt x="52" y="20"/>
                    <a:pt x="52" y="19"/>
                  </a:cubicBezTo>
                  <a:cubicBezTo>
                    <a:pt x="50" y="17"/>
                    <a:pt x="48" y="15"/>
                    <a:pt x="46" y="13"/>
                  </a:cubicBezTo>
                  <a:cubicBezTo>
                    <a:pt x="44" y="12"/>
                    <a:pt x="43" y="12"/>
                    <a:pt x="41" y="12"/>
                  </a:cubicBezTo>
                  <a:cubicBezTo>
                    <a:pt x="41" y="12"/>
                    <a:pt x="41" y="12"/>
                    <a:pt x="41" y="12"/>
                  </a:cubicBezTo>
                  <a:cubicBezTo>
                    <a:pt x="40" y="12"/>
                    <a:pt x="39" y="12"/>
                    <a:pt x="38" y="11"/>
                  </a:cubicBezTo>
                  <a:cubicBezTo>
                    <a:pt x="37" y="11"/>
                    <a:pt x="35" y="11"/>
                    <a:pt x="34" y="11"/>
                  </a:cubicBezTo>
                  <a:cubicBezTo>
                    <a:pt x="34" y="10"/>
                    <a:pt x="33" y="10"/>
                    <a:pt x="32" y="9"/>
                  </a:cubicBezTo>
                  <a:cubicBezTo>
                    <a:pt x="31" y="8"/>
                    <a:pt x="31" y="7"/>
                    <a:pt x="30" y="7"/>
                  </a:cubicBezTo>
                  <a:cubicBezTo>
                    <a:pt x="29" y="6"/>
                    <a:pt x="28" y="5"/>
                    <a:pt x="26" y="5"/>
                  </a:cubicBezTo>
                  <a:cubicBezTo>
                    <a:pt x="26" y="5"/>
                    <a:pt x="24" y="5"/>
                    <a:pt x="24" y="5"/>
                  </a:cubicBezTo>
                  <a:cubicBezTo>
                    <a:pt x="23" y="5"/>
                    <a:pt x="20" y="4"/>
                    <a:pt x="19" y="4"/>
                  </a:cubicBezTo>
                  <a:cubicBezTo>
                    <a:pt x="19" y="3"/>
                    <a:pt x="19" y="3"/>
                    <a:pt x="18" y="3"/>
                  </a:cubicBezTo>
                  <a:cubicBezTo>
                    <a:pt x="16" y="0"/>
                    <a:pt x="16" y="0"/>
                    <a:pt x="16" y="0"/>
                  </a:cubicBezTo>
                  <a:cubicBezTo>
                    <a:pt x="15" y="4"/>
                    <a:pt x="15" y="4"/>
                    <a:pt x="15" y="4"/>
                  </a:cubicBezTo>
                  <a:cubicBezTo>
                    <a:pt x="14" y="8"/>
                    <a:pt x="13" y="12"/>
                    <a:pt x="16" y="16"/>
                  </a:cubicBezTo>
                  <a:cubicBezTo>
                    <a:pt x="17" y="17"/>
                    <a:pt x="18" y="18"/>
                    <a:pt x="19" y="19"/>
                  </a:cubicBezTo>
                  <a:cubicBezTo>
                    <a:pt x="22" y="21"/>
                    <a:pt x="24" y="24"/>
                    <a:pt x="24" y="28"/>
                  </a:cubicBezTo>
                  <a:cubicBezTo>
                    <a:pt x="24" y="29"/>
                    <a:pt x="24" y="31"/>
                    <a:pt x="23" y="32"/>
                  </a:cubicBezTo>
                  <a:cubicBezTo>
                    <a:pt x="23" y="33"/>
                    <a:pt x="22" y="35"/>
                    <a:pt x="22" y="36"/>
                  </a:cubicBezTo>
                  <a:cubicBezTo>
                    <a:pt x="22" y="37"/>
                    <a:pt x="22" y="38"/>
                    <a:pt x="22" y="39"/>
                  </a:cubicBezTo>
                  <a:cubicBezTo>
                    <a:pt x="23" y="41"/>
                    <a:pt x="23" y="42"/>
                    <a:pt x="22" y="44"/>
                  </a:cubicBezTo>
                  <a:cubicBezTo>
                    <a:pt x="22" y="45"/>
                    <a:pt x="22" y="46"/>
                    <a:pt x="21" y="47"/>
                  </a:cubicBezTo>
                  <a:cubicBezTo>
                    <a:pt x="20" y="51"/>
                    <a:pt x="19" y="55"/>
                    <a:pt x="15" y="56"/>
                  </a:cubicBezTo>
                  <a:cubicBezTo>
                    <a:pt x="14" y="57"/>
                    <a:pt x="14" y="57"/>
                    <a:pt x="13" y="57"/>
                  </a:cubicBezTo>
                  <a:cubicBezTo>
                    <a:pt x="12" y="57"/>
                    <a:pt x="12" y="56"/>
                    <a:pt x="10" y="56"/>
                  </a:cubicBezTo>
                  <a:cubicBezTo>
                    <a:pt x="10" y="55"/>
                    <a:pt x="10" y="55"/>
                    <a:pt x="10" y="55"/>
                  </a:cubicBezTo>
                  <a:cubicBezTo>
                    <a:pt x="8" y="54"/>
                    <a:pt x="7" y="54"/>
                    <a:pt x="5" y="54"/>
                  </a:cubicBezTo>
                  <a:cubicBezTo>
                    <a:pt x="5" y="54"/>
                    <a:pt x="4" y="54"/>
                    <a:pt x="4" y="54"/>
                  </a:cubicBezTo>
                  <a:cubicBezTo>
                    <a:pt x="3" y="54"/>
                    <a:pt x="3" y="54"/>
                    <a:pt x="3" y="54"/>
                  </a:cubicBezTo>
                  <a:cubicBezTo>
                    <a:pt x="3" y="55"/>
                    <a:pt x="3" y="55"/>
                    <a:pt x="3" y="55"/>
                  </a:cubicBezTo>
                  <a:cubicBezTo>
                    <a:pt x="0" y="58"/>
                    <a:pt x="1" y="62"/>
                    <a:pt x="4" y="66"/>
                  </a:cubicBezTo>
                  <a:cubicBezTo>
                    <a:pt x="6" y="69"/>
                    <a:pt x="8" y="72"/>
                    <a:pt x="9" y="75"/>
                  </a:cubicBezTo>
                  <a:cubicBezTo>
                    <a:pt x="10" y="77"/>
                    <a:pt x="10" y="77"/>
                    <a:pt x="10" y="77"/>
                  </a:cubicBezTo>
                  <a:cubicBezTo>
                    <a:pt x="11" y="78"/>
                    <a:pt x="11" y="80"/>
                    <a:pt x="11" y="82"/>
                  </a:cubicBezTo>
                  <a:cubicBezTo>
                    <a:pt x="11" y="85"/>
                    <a:pt x="11" y="88"/>
                    <a:pt x="13" y="89"/>
                  </a:cubicBezTo>
                  <a:cubicBezTo>
                    <a:pt x="15" y="91"/>
                    <a:pt x="19" y="91"/>
                    <a:pt x="22" y="91"/>
                  </a:cubicBezTo>
                  <a:cubicBezTo>
                    <a:pt x="27" y="91"/>
                    <a:pt x="27" y="91"/>
                    <a:pt x="27" y="91"/>
                  </a:cubicBezTo>
                  <a:cubicBezTo>
                    <a:pt x="29" y="91"/>
                    <a:pt x="31" y="91"/>
                    <a:pt x="32" y="92"/>
                  </a:cubicBezTo>
                  <a:cubicBezTo>
                    <a:pt x="33" y="92"/>
                    <a:pt x="34" y="93"/>
                    <a:pt x="34" y="93"/>
                  </a:cubicBezTo>
                  <a:cubicBezTo>
                    <a:pt x="36" y="94"/>
                    <a:pt x="36" y="94"/>
                    <a:pt x="36" y="94"/>
                  </a:cubicBezTo>
                  <a:cubicBezTo>
                    <a:pt x="37" y="92"/>
                    <a:pt x="37" y="92"/>
                    <a:pt x="37" y="92"/>
                  </a:cubicBezTo>
                  <a:cubicBezTo>
                    <a:pt x="38" y="91"/>
                    <a:pt x="39" y="90"/>
                    <a:pt x="40" y="89"/>
                  </a:cubicBezTo>
                  <a:cubicBezTo>
                    <a:pt x="41" y="89"/>
                    <a:pt x="42" y="88"/>
                    <a:pt x="43" y="87"/>
                  </a:cubicBezTo>
                  <a:cubicBezTo>
                    <a:pt x="45" y="85"/>
                    <a:pt x="45" y="82"/>
                    <a:pt x="46" y="79"/>
                  </a:cubicBezTo>
                  <a:cubicBezTo>
                    <a:pt x="46" y="78"/>
                    <a:pt x="46" y="77"/>
                    <a:pt x="46" y="76"/>
                  </a:cubicBezTo>
                  <a:cubicBezTo>
                    <a:pt x="47" y="73"/>
                    <a:pt x="49" y="70"/>
                    <a:pt x="52" y="68"/>
                  </a:cubicBezTo>
                  <a:cubicBezTo>
                    <a:pt x="55" y="65"/>
                    <a:pt x="58" y="64"/>
                    <a:pt x="62" y="62"/>
                  </a:cubicBezTo>
                  <a:cubicBezTo>
                    <a:pt x="65" y="61"/>
                    <a:pt x="67" y="60"/>
                    <a:pt x="70" y="59"/>
                  </a:cubicBezTo>
                  <a:cubicBezTo>
                    <a:pt x="75" y="56"/>
                    <a:pt x="79" y="53"/>
                    <a:pt x="82" y="50"/>
                  </a:cubicBezTo>
                  <a:cubicBezTo>
                    <a:pt x="84" y="49"/>
                    <a:pt x="84" y="49"/>
                    <a:pt x="84" y="49"/>
                  </a:cubicBezTo>
                  <a:lnTo>
                    <a:pt x="82" y="47"/>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7" name="Freeform 26">
              <a:extLst>
                <a:ext uri="{FF2B5EF4-FFF2-40B4-BE49-F238E27FC236}">
                  <a16:creationId xmlns:a16="http://schemas.microsoft.com/office/drawing/2014/main" id="{14C2FF30-64EB-47BD-A15B-5D70A6DBB230}"/>
                </a:ext>
              </a:extLst>
            </p:cNvPr>
            <p:cNvSpPr>
              <a:spLocks/>
            </p:cNvSpPr>
            <p:nvPr/>
          </p:nvSpPr>
          <p:spPr bwMode="auto">
            <a:xfrm>
              <a:off x="3734" y="1572"/>
              <a:ext cx="996" cy="1091"/>
            </a:xfrm>
            <a:custGeom>
              <a:avLst/>
              <a:gdLst>
                <a:gd name="T0" fmla="*/ 383 w 408"/>
                <a:gd name="T1" fmla="*/ 132 h 447"/>
                <a:gd name="T2" fmla="*/ 382 w 408"/>
                <a:gd name="T3" fmla="*/ 105 h 447"/>
                <a:gd name="T4" fmla="*/ 394 w 408"/>
                <a:gd name="T5" fmla="*/ 89 h 447"/>
                <a:gd name="T6" fmla="*/ 387 w 408"/>
                <a:gd name="T7" fmla="*/ 53 h 447"/>
                <a:gd name="T8" fmla="*/ 375 w 408"/>
                <a:gd name="T9" fmla="*/ 36 h 447"/>
                <a:gd name="T10" fmla="*/ 364 w 408"/>
                <a:gd name="T11" fmla="*/ 20 h 447"/>
                <a:gd name="T12" fmla="*/ 356 w 408"/>
                <a:gd name="T13" fmla="*/ 18 h 447"/>
                <a:gd name="T14" fmla="*/ 350 w 408"/>
                <a:gd name="T15" fmla="*/ 13 h 447"/>
                <a:gd name="T16" fmla="*/ 321 w 408"/>
                <a:gd name="T17" fmla="*/ 4 h 447"/>
                <a:gd name="T18" fmla="*/ 299 w 408"/>
                <a:gd name="T19" fmla="*/ 21 h 447"/>
                <a:gd name="T20" fmla="*/ 279 w 408"/>
                <a:gd name="T21" fmla="*/ 38 h 447"/>
                <a:gd name="T22" fmla="*/ 267 w 408"/>
                <a:gd name="T23" fmla="*/ 29 h 447"/>
                <a:gd name="T24" fmla="*/ 252 w 408"/>
                <a:gd name="T25" fmla="*/ 6 h 447"/>
                <a:gd name="T26" fmla="*/ 235 w 408"/>
                <a:gd name="T27" fmla="*/ 10 h 447"/>
                <a:gd name="T28" fmla="*/ 221 w 408"/>
                <a:gd name="T29" fmla="*/ 19 h 447"/>
                <a:gd name="T30" fmla="*/ 180 w 408"/>
                <a:gd name="T31" fmla="*/ 38 h 447"/>
                <a:gd name="T32" fmla="*/ 148 w 408"/>
                <a:gd name="T33" fmla="*/ 31 h 447"/>
                <a:gd name="T34" fmla="*/ 135 w 408"/>
                <a:gd name="T35" fmla="*/ 29 h 447"/>
                <a:gd name="T36" fmla="*/ 106 w 408"/>
                <a:gd name="T37" fmla="*/ 84 h 447"/>
                <a:gd name="T38" fmla="*/ 75 w 408"/>
                <a:gd name="T39" fmla="*/ 96 h 447"/>
                <a:gd name="T40" fmla="*/ 42 w 408"/>
                <a:gd name="T41" fmla="*/ 69 h 447"/>
                <a:gd name="T42" fmla="*/ 16 w 408"/>
                <a:gd name="T43" fmla="*/ 84 h 447"/>
                <a:gd name="T44" fmla="*/ 11 w 408"/>
                <a:gd name="T45" fmla="*/ 122 h 447"/>
                <a:gd name="T46" fmla="*/ 11 w 408"/>
                <a:gd name="T47" fmla="*/ 136 h 447"/>
                <a:gd name="T48" fmla="*/ 13 w 408"/>
                <a:gd name="T49" fmla="*/ 147 h 447"/>
                <a:gd name="T50" fmla="*/ 13 w 408"/>
                <a:gd name="T51" fmla="*/ 165 h 447"/>
                <a:gd name="T52" fmla="*/ 15 w 408"/>
                <a:gd name="T53" fmla="*/ 182 h 447"/>
                <a:gd name="T54" fmla="*/ 17 w 408"/>
                <a:gd name="T55" fmla="*/ 207 h 447"/>
                <a:gd name="T56" fmla="*/ 18 w 408"/>
                <a:gd name="T57" fmla="*/ 245 h 447"/>
                <a:gd name="T58" fmla="*/ 21 w 408"/>
                <a:gd name="T59" fmla="*/ 275 h 447"/>
                <a:gd name="T60" fmla="*/ 26 w 408"/>
                <a:gd name="T61" fmla="*/ 289 h 447"/>
                <a:gd name="T62" fmla="*/ 38 w 408"/>
                <a:gd name="T63" fmla="*/ 282 h 447"/>
                <a:gd name="T64" fmla="*/ 45 w 408"/>
                <a:gd name="T65" fmla="*/ 281 h 447"/>
                <a:gd name="T66" fmla="*/ 97 w 408"/>
                <a:gd name="T67" fmla="*/ 250 h 447"/>
                <a:gd name="T68" fmla="*/ 117 w 408"/>
                <a:gd name="T69" fmla="*/ 267 h 447"/>
                <a:gd name="T70" fmla="*/ 139 w 408"/>
                <a:gd name="T71" fmla="*/ 271 h 447"/>
                <a:gd name="T72" fmla="*/ 156 w 408"/>
                <a:gd name="T73" fmla="*/ 274 h 447"/>
                <a:gd name="T74" fmla="*/ 198 w 408"/>
                <a:gd name="T75" fmla="*/ 296 h 447"/>
                <a:gd name="T76" fmla="*/ 228 w 408"/>
                <a:gd name="T77" fmla="*/ 326 h 447"/>
                <a:gd name="T78" fmla="*/ 275 w 408"/>
                <a:gd name="T79" fmla="*/ 334 h 447"/>
                <a:gd name="T80" fmla="*/ 267 w 408"/>
                <a:gd name="T81" fmla="*/ 372 h 447"/>
                <a:gd name="T82" fmla="*/ 264 w 408"/>
                <a:gd name="T83" fmla="*/ 418 h 447"/>
                <a:gd name="T84" fmla="*/ 271 w 408"/>
                <a:gd name="T85" fmla="*/ 435 h 447"/>
                <a:gd name="T86" fmla="*/ 290 w 408"/>
                <a:gd name="T87" fmla="*/ 444 h 447"/>
                <a:gd name="T88" fmla="*/ 307 w 408"/>
                <a:gd name="T89" fmla="*/ 429 h 447"/>
                <a:gd name="T90" fmla="*/ 319 w 408"/>
                <a:gd name="T91" fmla="*/ 371 h 447"/>
                <a:gd name="T92" fmla="*/ 330 w 408"/>
                <a:gd name="T93" fmla="*/ 337 h 447"/>
                <a:gd name="T94" fmla="*/ 327 w 408"/>
                <a:gd name="T95" fmla="*/ 287 h 447"/>
                <a:gd name="T96" fmla="*/ 333 w 408"/>
                <a:gd name="T97" fmla="*/ 259 h 447"/>
                <a:gd name="T98" fmla="*/ 338 w 408"/>
                <a:gd name="T99" fmla="*/ 217 h 447"/>
                <a:gd name="T100" fmla="*/ 351 w 408"/>
                <a:gd name="T101" fmla="*/ 204 h 447"/>
                <a:gd name="T102" fmla="*/ 373 w 408"/>
                <a:gd name="T103" fmla="*/ 198 h 447"/>
                <a:gd name="T104" fmla="*/ 405 w 408"/>
                <a:gd name="T105" fmla="*/ 15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8" h="447">
                  <a:moveTo>
                    <a:pt x="407" y="144"/>
                  </a:moveTo>
                  <a:cubicBezTo>
                    <a:pt x="406" y="143"/>
                    <a:pt x="405" y="143"/>
                    <a:pt x="404" y="142"/>
                  </a:cubicBezTo>
                  <a:cubicBezTo>
                    <a:pt x="403" y="142"/>
                    <a:pt x="401" y="142"/>
                    <a:pt x="399" y="142"/>
                  </a:cubicBezTo>
                  <a:cubicBezTo>
                    <a:pt x="395" y="142"/>
                    <a:pt x="395" y="142"/>
                    <a:pt x="395" y="142"/>
                  </a:cubicBezTo>
                  <a:cubicBezTo>
                    <a:pt x="392" y="142"/>
                    <a:pt x="387" y="142"/>
                    <a:pt x="384" y="139"/>
                  </a:cubicBezTo>
                  <a:cubicBezTo>
                    <a:pt x="383" y="138"/>
                    <a:pt x="383" y="135"/>
                    <a:pt x="383" y="132"/>
                  </a:cubicBezTo>
                  <a:cubicBezTo>
                    <a:pt x="383" y="131"/>
                    <a:pt x="383" y="129"/>
                    <a:pt x="382" y="127"/>
                  </a:cubicBezTo>
                  <a:cubicBezTo>
                    <a:pt x="381" y="125"/>
                    <a:pt x="381" y="125"/>
                    <a:pt x="381" y="125"/>
                  </a:cubicBezTo>
                  <a:cubicBezTo>
                    <a:pt x="379" y="122"/>
                    <a:pt x="378" y="119"/>
                    <a:pt x="376" y="117"/>
                  </a:cubicBezTo>
                  <a:cubicBezTo>
                    <a:pt x="373" y="113"/>
                    <a:pt x="371" y="109"/>
                    <a:pt x="375" y="103"/>
                  </a:cubicBezTo>
                  <a:cubicBezTo>
                    <a:pt x="376" y="103"/>
                    <a:pt x="377" y="103"/>
                    <a:pt x="377" y="103"/>
                  </a:cubicBezTo>
                  <a:cubicBezTo>
                    <a:pt x="379" y="103"/>
                    <a:pt x="380" y="104"/>
                    <a:pt x="382" y="105"/>
                  </a:cubicBezTo>
                  <a:cubicBezTo>
                    <a:pt x="383" y="105"/>
                    <a:pt x="383" y="105"/>
                    <a:pt x="383" y="105"/>
                  </a:cubicBezTo>
                  <a:cubicBezTo>
                    <a:pt x="384" y="106"/>
                    <a:pt x="384" y="106"/>
                    <a:pt x="385" y="106"/>
                  </a:cubicBezTo>
                  <a:cubicBezTo>
                    <a:pt x="386" y="106"/>
                    <a:pt x="386" y="106"/>
                    <a:pt x="387" y="106"/>
                  </a:cubicBezTo>
                  <a:cubicBezTo>
                    <a:pt x="391" y="105"/>
                    <a:pt x="392" y="101"/>
                    <a:pt x="393" y="97"/>
                  </a:cubicBezTo>
                  <a:cubicBezTo>
                    <a:pt x="393" y="96"/>
                    <a:pt x="393" y="95"/>
                    <a:pt x="394" y="94"/>
                  </a:cubicBezTo>
                  <a:cubicBezTo>
                    <a:pt x="394" y="92"/>
                    <a:pt x="394" y="91"/>
                    <a:pt x="394" y="89"/>
                  </a:cubicBezTo>
                  <a:cubicBezTo>
                    <a:pt x="394" y="88"/>
                    <a:pt x="394" y="87"/>
                    <a:pt x="394" y="86"/>
                  </a:cubicBezTo>
                  <a:cubicBezTo>
                    <a:pt x="394" y="85"/>
                    <a:pt x="394" y="83"/>
                    <a:pt x="395" y="82"/>
                  </a:cubicBezTo>
                  <a:cubicBezTo>
                    <a:pt x="395" y="81"/>
                    <a:pt x="396" y="79"/>
                    <a:pt x="396" y="78"/>
                  </a:cubicBezTo>
                  <a:cubicBezTo>
                    <a:pt x="396" y="74"/>
                    <a:pt x="393" y="72"/>
                    <a:pt x="391" y="69"/>
                  </a:cubicBezTo>
                  <a:cubicBezTo>
                    <a:pt x="390" y="68"/>
                    <a:pt x="389" y="67"/>
                    <a:pt x="388" y="66"/>
                  </a:cubicBezTo>
                  <a:cubicBezTo>
                    <a:pt x="385" y="62"/>
                    <a:pt x="386" y="57"/>
                    <a:pt x="387" y="53"/>
                  </a:cubicBezTo>
                  <a:cubicBezTo>
                    <a:pt x="387" y="52"/>
                    <a:pt x="387" y="49"/>
                    <a:pt x="387" y="49"/>
                  </a:cubicBezTo>
                  <a:cubicBezTo>
                    <a:pt x="386" y="48"/>
                    <a:pt x="386" y="48"/>
                    <a:pt x="386" y="48"/>
                  </a:cubicBezTo>
                  <a:cubicBezTo>
                    <a:pt x="385" y="48"/>
                    <a:pt x="384" y="47"/>
                    <a:pt x="383" y="47"/>
                  </a:cubicBezTo>
                  <a:cubicBezTo>
                    <a:pt x="382" y="46"/>
                    <a:pt x="381" y="46"/>
                    <a:pt x="380" y="45"/>
                  </a:cubicBezTo>
                  <a:cubicBezTo>
                    <a:pt x="378" y="44"/>
                    <a:pt x="375" y="40"/>
                    <a:pt x="375" y="37"/>
                  </a:cubicBezTo>
                  <a:cubicBezTo>
                    <a:pt x="375" y="36"/>
                    <a:pt x="375" y="36"/>
                    <a:pt x="375" y="36"/>
                  </a:cubicBezTo>
                  <a:cubicBezTo>
                    <a:pt x="375" y="35"/>
                    <a:pt x="375" y="35"/>
                    <a:pt x="375" y="35"/>
                  </a:cubicBezTo>
                  <a:cubicBezTo>
                    <a:pt x="374" y="34"/>
                    <a:pt x="374" y="33"/>
                    <a:pt x="374" y="32"/>
                  </a:cubicBezTo>
                  <a:cubicBezTo>
                    <a:pt x="374" y="31"/>
                    <a:pt x="374" y="31"/>
                    <a:pt x="374" y="30"/>
                  </a:cubicBezTo>
                  <a:cubicBezTo>
                    <a:pt x="374" y="26"/>
                    <a:pt x="374" y="26"/>
                    <a:pt x="370" y="24"/>
                  </a:cubicBezTo>
                  <a:cubicBezTo>
                    <a:pt x="367" y="24"/>
                    <a:pt x="367" y="23"/>
                    <a:pt x="366" y="21"/>
                  </a:cubicBezTo>
                  <a:cubicBezTo>
                    <a:pt x="365" y="21"/>
                    <a:pt x="365" y="20"/>
                    <a:pt x="364" y="20"/>
                  </a:cubicBezTo>
                  <a:cubicBezTo>
                    <a:pt x="364" y="19"/>
                    <a:pt x="364" y="19"/>
                    <a:pt x="363" y="19"/>
                  </a:cubicBezTo>
                  <a:cubicBezTo>
                    <a:pt x="362" y="20"/>
                    <a:pt x="362" y="20"/>
                    <a:pt x="362" y="20"/>
                  </a:cubicBezTo>
                  <a:cubicBezTo>
                    <a:pt x="361" y="19"/>
                    <a:pt x="361" y="19"/>
                    <a:pt x="361" y="19"/>
                  </a:cubicBezTo>
                  <a:cubicBezTo>
                    <a:pt x="360" y="19"/>
                    <a:pt x="359" y="20"/>
                    <a:pt x="359" y="20"/>
                  </a:cubicBezTo>
                  <a:cubicBezTo>
                    <a:pt x="358" y="20"/>
                    <a:pt x="358" y="20"/>
                    <a:pt x="357" y="19"/>
                  </a:cubicBezTo>
                  <a:cubicBezTo>
                    <a:pt x="357" y="19"/>
                    <a:pt x="356" y="18"/>
                    <a:pt x="356" y="18"/>
                  </a:cubicBezTo>
                  <a:cubicBezTo>
                    <a:pt x="355" y="17"/>
                    <a:pt x="355" y="16"/>
                    <a:pt x="355" y="16"/>
                  </a:cubicBezTo>
                  <a:cubicBezTo>
                    <a:pt x="354" y="16"/>
                    <a:pt x="354" y="15"/>
                    <a:pt x="353" y="15"/>
                  </a:cubicBezTo>
                  <a:cubicBezTo>
                    <a:pt x="353" y="14"/>
                    <a:pt x="352" y="14"/>
                    <a:pt x="352" y="14"/>
                  </a:cubicBezTo>
                  <a:cubicBezTo>
                    <a:pt x="352" y="14"/>
                    <a:pt x="351" y="13"/>
                    <a:pt x="351" y="13"/>
                  </a:cubicBezTo>
                  <a:cubicBezTo>
                    <a:pt x="351" y="13"/>
                    <a:pt x="351" y="13"/>
                    <a:pt x="351" y="13"/>
                  </a:cubicBezTo>
                  <a:cubicBezTo>
                    <a:pt x="350" y="13"/>
                    <a:pt x="350" y="13"/>
                    <a:pt x="350" y="13"/>
                  </a:cubicBezTo>
                  <a:cubicBezTo>
                    <a:pt x="350" y="13"/>
                    <a:pt x="350" y="13"/>
                    <a:pt x="349" y="12"/>
                  </a:cubicBezTo>
                  <a:cubicBezTo>
                    <a:pt x="345" y="12"/>
                    <a:pt x="340" y="11"/>
                    <a:pt x="336" y="8"/>
                  </a:cubicBezTo>
                  <a:cubicBezTo>
                    <a:pt x="335" y="7"/>
                    <a:pt x="334" y="6"/>
                    <a:pt x="333" y="5"/>
                  </a:cubicBezTo>
                  <a:cubicBezTo>
                    <a:pt x="332" y="3"/>
                    <a:pt x="332" y="1"/>
                    <a:pt x="329" y="1"/>
                  </a:cubicBezTo>
                  <a:cubicBezTo>
                    <a:pt x="328" y="0"/>
                    <a:pt x="328" y="0"/>
                    <a:pt x="327" y="0"/>
                  </a:cubicBezTo>
                  <a:cubicBezTo>
                    <a:pt x="324" y="0"/>
                    <a:pt x="322" y="2"/>
                    <a:pt x="321" y="4"/>
                  </a:cubicBezTo>
                  <a:cubicBezTo>
                    <a:pt x="319" y="5"/>
                    <a:pt x="318" y="6"/>
                    <a:pt x="316" y="7"/>
                  </a:cubicBezTo>
                  <a:cubicBezTo>
                    <a:pt x="315" y="8"/>
                    <a:pt x="314" y="8"/>
                    <a:pt x="313" y="9"/>
                  </a:cubicBezTo>
                  <a:cubicBezTo>
                    <a:pt x="312" y="10"/>
                    <a:pt x="311" y="10"/>
                    <a:pt x="310" y="11"/>
                  </a:cubicBezTo>
                  <a:cubicBezTo>
                    <a:pt x="308" y="12"/>
                    <a:pt x="307" y="12"/>
                    <a:pt x="306" y="13"/>
                  </a:cubicBezTo>
                  <a:cubicBezTo>
                    <a:pt x="304" y="14"/>
                    <a:pt x="304" y="16"/>
                    <a:pt x="303" y="17"/>
                  </a:cubicBezTo>
                  <a:cubicBezTo>
                    <a:pt x="302" y="18"/>
                    <a:pt x="301" y="20"/>
                    <a:pt x="299" y="21"/>
                  </a:cubicBezTo>
                  <a:cubicBezTo>
                    <a:pt x="296" y="23"/>
                    <a:pt x="294" y="23"/>
                    <a:pt x="291" y="24"/>
                  </a:cubicBezTo>
                  <a:cubicBezTo>
                    <a:pt x="290" y="24"/>
                    <a:pt x="290" y="24"/>
                    <a:pt x="290" y="24"/>
                  </a:cubicBezTo>
                  <a:cubicBezTo>
                    <a:pt x="287" y="24"/>
                    <a:pt x="286" y="25"/>
                    <a:pt x="286" y="28"/>
                  </a:cubicBezTo>
                  <a:cubicBezTo>
                    <a:pt x="286" y="29"/>
                    <a:pt x="286" y="29"/>
                    <a:pt x="286" y="29"/>
                  </a:cubicBezTo>
                  <a:cubicBezTo>
                    <a:pt x="285" y="33"/>
                    <a:pt x="283" y="34"/>
                    <a:pt x="281" y="36"/>
                  </a:cubicBezTo>
                  <a:cubicBezTo>
                    <a:pt x="280" y="36"/>
                    <a:pt x="279" y="38"/>
                    <a:pt x="279" y="38"/>
                  </a:cubicBezTo>
                  <a:cubicBezTo>
                    <a:pt x="276" y="40"/>
                    <a:pt x="274" y="42"/>
                    <a:pt x="270" y="42"/>
                  </a:cubicBezTo>
                  <a:cubicBezTo>
                    <a:pt x="270" y="42"/>
                    <a:pt x="269" y="42"/>
                    <a:pt x="269" y="42"/>
                  </a:cubicBezTo>
                  <a:cubicBezTo>
                    <a:pt x="267" y="42"/>
                    <a:pt x="266" y="42"/>
                    <a:pt x="265" y="41"/>
                  </a:cubicBezTo>
                  <a:cubicBezTo>
                    <a:pt x="265" y="40"/>
                    <a:pt x="264" y="39"/>
                    <a:pt x="265" y="38"/>
                  </a:cubicBezTo>
                  <a:cubicBezTo>
                    <a:pt x="265" y="37"/>
                    <a:pt x="265" y="36"/>
                    <a:pt x="266" y="35"/>
                  </a:cubicBezTo>
                  <a:cubicBezTo>
                    <a:pt x="266" y="33"/>
                    <a:pt x="267" y="31"/>
                    <a:pt x="267" y="29"/>
                  </a:cubicBezTo>
                  <a:cubicBezTo>
                    <a:pt x="266" y="28"/>
                    <a:pt x="265" y="27"/>
                    <a:pt x="263" y="26"/>
                  </a:cubicBezTo>
                  <a:cubicBezTo>
                    <a:pt x="262" y="25"/>
                    <a:pt x="261" y="24"/>
                    <a:pt x="261" y="23"/>
                  </a:cubicBezTo>
                  <a:cubicBezTo>
                    <a:pt x="259" y="21"/>
                    <a:pt x="259" y="19"/>
                    <a:pt x="259" y="17"/>
                  </a:cubicBezTo>
                  <a:cubicBezTo>
                    <a:pt x="259" y="16"/>
                    <a:pt x="259" y="14"/>
                    <a:pt x="258" y="12"/>
                  </a:cubicBezTo>
                  <a:cubicBezTo>
                    <a:pt x="258" y="11"/>
                    <a:pt x="256" y="9"/>
                    <a:pt x="254" y="8"/>
                  </a:cubicBezTo>
                  <a:cubicBezTo>
                    <a:pt x="254" y="8"/>
                    <a:pt x="253" y="7"/>
                    <a:pt x="252" y="6"/>
                  </a:cubicBezTo>
                  <a:cubicBezTo>
                    <a:pt x="252" y="6"/>
                    <a:pt x="251" y="6"/>
                    <a:pt x="250" y="5"/>
                  </a:cubicBezTo>
                  <a:cubicBezTo>
                    <a:pt x="249" y="4"/>
                    <a:pt x="248" y="4"/>
                    <a:pt x="247" y="3"/>
                  </a:cubicBezTo>
                  <a:cubicBezTo>
                    <a:pt x="246" y="2"/>
                    <a:pt x="246" y="2"/>
                    <a:pt x="246" y="2"/>
                  </a:cubicBezTo>
                  <a:cubicBezTo>
                    <a:pt x="245" y="2"/>
                    <a:pt x="245" y="2"/>
                    <a:pt x="245" y="2"/>
                  </a:cubicBezTo>
                  <a:cubicBezTo>
                    <a:pt x="241" y="2"/>
                    <a:pt x="239" y="5"/>
                    <a:pt x="236" y="9"/>
                  </a:cubicBezTo>
                  <a:cubicBezTo>
                    <a:pt x="235" y="10"/>
                    <a:pt x="235" y="10"/>
                    <a:pt x="235" y="10"/>
                  </a:cubicBezTo>
                  <a:cubicBezTo>
                    <a:pt x="232" y="13"/>
                    <a:pt x="229" y="14"/>
                    <a:pt x="226" y="16"/>
                  </a:cubicBezTo>
                  <a:cubicBezTo>
                    <a:pt x="226" y="16"/>
                    <a:pt x="225" y="16"/>
                    <a:pt x="224" y="17"/>
                  </a:cubicBezTo>
                  <a:cubicBezTo>
                    <a:pt x="222" y="17"/>
                    <a:pt x="222" y="18"/>
                    <a:pt x="222" y="18"/>
                  </a:cubicBezTo>
                  <a:cubicBezTo>
                    <a:pt x="222" y="18"/>
                    <a:pt x="222" y="18"/>
                    <a:pt x="222" y="18"/>
                  </a:cubicBezTo>
                  <a:cubicBezTo>
                    <a:pt x="221" y="19"/>
                    <a:pt x="221" y="19"/>
                    <a:pt x="221" y="19"/>
                  </a:cubicBezTo>
                  <a:cubicBezTo>
                    <a:pt x="221" y="19"/>
                    <a:pt x="221" y="19"/>
                    <a:pt x="221" y="19"/>
                  </a:cubicBezTo>
                  <a:cubicBezTo>
                    <a:pt x="221" y="20"/>
                    <a:pt x="221" y="21"/>
                    <a:pt x="220" y="22"/>
                  </a:cubicBezTo>
                  <a:cubicBezTo>
                    <a:pt x="220" y="23"/>
                    <a:pt x="218" y="26"/>
                    <a:pt x="216" y="27"/>
                  </a:cubicBezTo>
                  <a:cubicBezTo>
                    <a:pt x="213" y="29"/>
                    <a:pt x="209" y="29"/>
                    <a:pt x="205" y="29"/>
                  </a:cubicBezTo>
                  <a:cubicBezTo>
                    <a:pt x="202" y="29"/>
                    <a:pt x="200" y="29"/>
                    <a:pt x="197" y="30"/>
                  </a:cubicBezTo>
                  <a:cubicBezTo>
                    <a:pt x="194" y="30"/>
                    <a:pt x="192" y="32"/>
                    <a:pt x="190" y="34"/>
                  </a:cubicBezTo>
                  <a:cubicBezTo>
                    <a:pt x="187" y="36"/>
                    <a:pt x="184" y="38"/>
                    <a:pt x="180" y="38"/>
                  </a:cubicBezTo>
                  <a:cubicBezTo>
                    <a:pt x="174" y="38"/>
                    <a:pt x="171" y="38"/>
                    <a:pt x="166" y="35"/>
                  </a:cubicBezTo>
                  <a:cubicBezTo>
                    <a:pt x="165" y="35"/>
                    <a:pt x="165" y="34"/>
                    <a:pt x="164" y="33"/>
                  </a:cubicBezTo>
                  <a:cubicBezTo>
                    <a:pt x="161" y="32"/>
                    <a:pt x="159" y="30"/>
                    <a:pt x="155" y="30"/>
                  </a:cubicBezTo>
                  <a:cubicBezTo>
                    <a:pt x="155" y="30"/>
                    <a:pt x="155" y="30"/>
                    <a:pt x="155" y="30"/>
                  </a:cubicBezTo>
                  <a:cubicBezTo>
                    <a:pt x="154" y="30"/>
                    <a:pt x="153" y="30"/>
                    <a:pt x="152" y="30"/>
                  </a:cubicBezTo>
                  <a:cubicBezTo>
                    <a:pt x="150" y="31"/>
                    <a:pt x="149" y="31"/>
                    <a:pt x="148" y="31"/>
                  </a:cubicBezTo>
                  <a:cubicBezTo>
                    <a:pt x="148" y="31"/>
                    <a:pt x="147" y="31"/>
                    <a:pt x="147" y="31"/>
                  </a:cubicBezTo>
                  <a:cubicBezTo>
                    <a:pt x="145" y="31"/>
                    <a:pt x="144" y="30"/>
                    <a:pt x="143" y="29"/>
                  </a:cubicBezTo>
                  <a:cubicBezTo>
                    <a:pt x="142" y="29"/>
                    <a:pt x="142" y="29"/>
                    <a:pt x="141" y="28"/>
                  </a:cubicBezTo>
                  <a:cubicBezTo>
                    <a:pt x="140" y="28"/>
                    <a:pt x="140" y="28"/>
                    <a:pt x="139" y="28"/>
                  </a:cubicBezTo>
                  <a:cubicBezTo>
                    <a:pt x="138" y="28"/>
                    <a:pt x="137" y="28"/>
                    <a:pt x="136" y="29"/>
                  </a:cubicBezTo>
                  <a:cubicBezTo>
                    <a:pt x="135" y="29"/>
                    <a:pt x="135" y="29"/>
                    <a:pt x="135" y="29"/>
                  </a:cubicBezTo>
                  <a:cubicBezTo>
                    <a:pt x="133" y="30"/>
                    <a:pt x="132" y="31"/>
                    <a:pt x="130" y="31"/>
                  </a:cubicBezTo>
                  <a:cubicBezTo>
                    <a:pt x="128" y="31"/>
                    <a:pt x="128" y="31"/>
                    <a:pt x="128" y="31"/>
                  </a:cubicBezTo>
                  <a:cubicBezTo>
                    <a:pt x="129" y="34"/>
                    <a:pt x="129" y="34"/>
                    <a:pt x="129" y="34"/>
                  </a:cubicBezTo>
                  <a:cubicBezTo>
                    <a:pt x="132" y="43"/>
                    <a:pt x="134" y="54"/>
                    <a:pt x="130" y="64"/>
                  </a:cubicBezTo>
                  <a:cubicBezTo>
                    <a:pt x="127" y="70"/>
                    <a:pt x="119" y="81"/>
                    <a:pt x="111" y="84"/>
                  </a:cubicBezTo>
                  <a:cubicBezTo>
                    <a:pt x="109" y="84"/>
                    <a:pt x="108" y="84"/>
                    <a:pt x="106" y="84"/>
                  </a:cubicBezTo>
                  <a:cubicBezTo>
                    <a:pt x="105" y="84"/>
                    <a:pt x="104" y="84"/>
                    <a:pt x="103" y="84"/>
                  </a:cubicBezTo>
                  <a:cubicBezTo>
                    <a:pt x="102" y="84"/>
                    <a:pt x="101" y="84"/>
                    <a:pt x="100" y="84"/>
                  </a:cubicBezTo>
                  <a:cubicBezTo>
                    <a:pt x="99" y="84"/>
                    <a:pt x="98" y="84"/>
                    <a:pt x="97" y="84"/>
                  </a:cubicBezTo>
                  <a:cubicBezTo>
                    <a:pt x="93" y="85"/>
                    <a:pt x="91" y="88"/>
                    <a:pt x="89" y="90"/>
                  </a:cubicBezTo>
                  <a:cubicBezTo>
                    <a:pt x="88" y="91"/>
                    <a:pt x="86" y="92"/>
                    <a:pt x="85" y="93"/>
                  </a:cubicBezTo>
                  <a:cubicBezTo>
                    <a:pt x="83" y="95"/>
                    <a:pt x="79" y="96"/>
                    <a:pt x="75" y="96"/>
                  </a:cubicBezTo>
                  <a:cubicBezTo>
                    <a:pt x="70" y="96"/>
                    <a:pt x="64" y="94"/>
                    <a:pt x="59" y="92"/>
                  </a:cubicBezTo>
                  <a:cubicBezTo>
                    <a:pt x="55" y="89"/>
                    <a:pt x="53" y="85"/>
                    <a:pt x="51" y="80"/>
                  </a:cubicBezTo>
                  <a:cubicBezTo>
                    <a:pt x="51" y="79"/>
                    <a:pt x="50" y="78"/>
                    <a:pt x="50" y="77"/>
                  </a:cubicBezTo>
                  <a:cubicBezTo>
                    <a:pt x="50" y="76"/>
                    <a:pt x="50" y="76"/>
                    <a:pt x="50" y="76"/>
                  </a:cubicBezTo>
                  <a:cubicBezTo>
                    <a:pt x="48" y="73"/>
                    <a:pt x="47" y="70"/>
                    <a:pt x="45" y="70"/>
                  </a:cubicBezTo>
                  <a:cubicBezTo>
                    <a:pt x="44" y="69"/>
                    <a:pt x="43" y="69"/>
                    <a:pt x="42" y="69"/>
                  </a:cubicBezTo>
                  <a:cubicBezTo>
                    <a:pt x="41" y="69"/>
                    <a:pt x="40" y="69"/>
                    <a:pt x="38" y="69"/>
                  </a:cubicBezTo>
                  <a:cubicBezTo>
                    <a:pt x="37" y="70"/>
                    <a:pt x="37" y="70"/>
                    <a:pt x="37" y="70"/>
                  </a:cubicBezTo>
                  <a:cubicBezTo>
                    <a:pt x="37" y="71"/>
                    <a:pt x="37" y="71"/>
                    <a:pt x="37" y="71"/>
                  </a:cubicBezTo>
                  <a:cubicBezTo>
                    <a:pt x="36" y="74"/>
                    <a:pt x="32" y="77"/>
                    <a:pt x="29" y="78"/>
                  </a:cubicBezTo>
                  <a:cubicBezTo>
                    <a:pt x="28" y="79"/>
                    <a:pt x="27" y="79"/>
                    <a:pt x="26" y="79"/>
                  </a:cubicBezTo>
                  <a:cubicBezTo>
                    <a:pt x="22" y="80"/>
                    <a:pt x="19" y="81"/>
                    <a:pt x="16" y="84"/>
                  </a:cubicBezTo>
                  <a:cubicBezTo>
                    <a:pt x="14" y="87"/>
                    <a:pt x="13" y="89"/>
                    <a:pt x="13" y="92"/>
                  </a:cubicBezTo>
                  <a:cubicBezTo>
                    <a:pt x="12" y="93"/>
                    <a:pt x="12" y="95"/>
                    <a:pt x="12" y="96"/>
                  </a:cubicBezTo>
                  <a:cubicBezTo>
                    <a:pt x="11" y="99"/>
                    <a:pt x="9" y="101"/>
                    <a:pt x="7" y="104"/>
                  </a:cubicBezTo>
                  <a:cubicBezTo>
                    <a:pt x="6" y="105"/>
                    <a:pt x="6" y="106"/>
                    <a:pt x="5" y="107"/>
                  </a:cubicBezTo>
                  <a:cubicBezTo>
                    <a:pt x="2" y="111"/>
                    <a:pt x="0" y="115"/>
                    <a:pt x="4" y="119"/>
                  </a:cubicBezTo>
                  <a:cubicBezTo>
                    <a:pt x="6" y="121"/>
                    <a:pt x="8" y="121"/>
                    <a:pt x="11" y="122"/>
                  </a:cubicBezTo>
                  <a:cubicBezTo>
                    <a:pt x="13" y="122"/>
                    <a:pt x="15" y="122"/>
                    <a:pt x="17" y="123"/>
                  </a:cubicBezTo>
                  <a:cubicBezTo>
                    <a:pt x="19" y="124"/>
                    <a:pt x="21" y="126"/>
                    <a:pt x="21" y="128"/>
                  </a:cubicBezTo>
                  <a:cubicBezTo>
                    <a:pt x="21" y="129"/>
                    <a:pt x="20" y="131"/>
                    <a:pt x="18" y="132"/>
                  </a:cubicBezTo>
                  <a:cubicBezTo>
                    <a:pt x="17" y="132"/>
                    <a:pt x="17" y="132"/>
                    <a:pt x="17" y="132"/>
                  </a:cubicBezTo>
                  <a:cubicBezTo>
                    <a:pt x="17" y="132"/>
                    <a:pt x="16" y="133"/>
                    <a:pt x="16" y="133"/>
                  </a:cubicBezTo>
                  <a:cubicBezTo>
                    <a:pt x="11" y="136"/>
                    <a:pt x="11" y="136"/>
                    <a:pt x="11" y="136"/>
                  </a:cubicBezTo>
                  <a:cubicBezTo>
                    <a:pt x="17" y="137"/>
                    <a:pt x="17" y="137"/>
                    <a:pt x="17" y="137"/>
                  </a:cubicBezTo>
                  <a:cubicBezTo>
                    <a:pt x="17" y="137"/>
                    <a:pt x="17" y="137"/>
                    <a:pt x="17" y="137"/>
                  </a:cubicBezTo>
                  <a:cubicBezTo>
                    <a:pt x="19" y="137"/>
                    <a:pt x="20" y="137"/>
                    <a:pt x="21" y="138"/>
                  </a:cubicBezTo>
                  <a:cubicBezTo>
                    <a:pt x="22" y="138"/>
                    <a:pt x="22" y="139"/>
                    <a:pt x="22" y="140"/>
                  </a:cubicBezTo>
                  <a:cubicBezTo>
                    <a:pt x="22" y="142"/>
                    <a:pt x="18" y="144"/>
                    <a:pt x="16" y="145"/>
                  </a:cubicBezTo>
                  <a:cubicBezTo>
                    <a:pt x="14" y="146"/>
                    <a:pt x="13" y="146"/>
                    <a:pt x="13" y="147"/>
                  </a:cubicBezTo>
                  <a:cubicBezTo>
                    <a:pt x="11" y="149"/>
                    <a:pt x="10" y="150"/>
                    <a:pt x="10" y="152"/>
                  </a:cubicBezTo>
                  <a:cubicBezTo>
                    <a:pt x="9" y="153"/>
                    <a:pt x="9" y="154"/>
                    <a:pt x="9" y="156"/>
                  </a:cubicBezTo>
                  <a:cubicBezTo>
                    <a:pt x="9" y="157"/>
                    <a:pt x="9" y="157"/>
                    <a:pt x="9" y="157"/>
                  </a:cubicBezTo>
                  <a:cubicBezTo>
                    <a:pt x="10" y="158"/>
                    <a:pt x="10" y="159"/>
                    <a:pt x="10" y="160"/>
                  </a:cubicBezTo>
                  <a:cubicBezTo>
                    <a:pt x="9" y="161"/>
                    <a:pt x="9" y="162"/>
                    <a:pt x="10" y="163"/>
                  </a:cubicBezTo>
                  <a:cubicBezTo>
                    <a:pt x="11" y="164"/>
                    <a:pt x="12" y="165"/>
                    <a:pt x="13" y="165"/>
                  </a:cubicBezTo>
                  <a:cubicBezTo>
                    <a:pt x="14" y="166"/>
                    <a:pt x="14" y="166"/>
                    <a:pt x="15" y="167"/>
                  </a:cubicBezTo>
                  <a:cubicBezTo>
                    <a:pt x="16" y="168"/>
                    <a:pt x="18" y="169"/>
                    <a:pt x="18" y="171"/>
                  </a:cubicBezTo>
                  <a:cubicBezTo>
                    <a:pt x="18" y="173"/>
                    <a:pt x="17" y="174"/>
                    <a:pt x="16" y="176"/>
                  </a:cubicBezTo>
                  <a:cubicBezTo>
                    <a:pt x="15" y="176"/>
                    <a:pt x="15" y="177"/>
                    <a:pt x="15" y="177"/>
                  </a:cubicBezTo>
                  <a:cubicBezTo>
                    <a:pt x="13" y="181"/>
                    <a:pt x="13" y="181"/>
                    <a:pt x="13" y="181"/>
                  </a:cubicBezTo>
                  <a:cubicBezTo>
                    <a:pt x="15" y="182"/>
                    <a:pt x="15" y="182"/>
                    <a:pt x="15" y="182"/>
                  </a:cubicBezTo>
                  <a:cubicBezTo>
                    <a:pt x="16" y="182"/>
                    <a:pt x="17" y="183"/>
                    <a:pt x="18" y="184"/>
                  </a:cubicBezTo>
                  <a:cubicBezTo>
                    <a:pt x="19" y="187"/>
                    <a:pt x="19" y="189"/>
                    <a:pt x="18" y="191"/>
                  </a:cubicBezTo>
                  <a:cubicBezTo>
                    <a:pt x="17" y="192"/>
                    <a:pt x="17" y="193"/>
                    <a:pt x="17" y="194"/>
                  </a:cubicBezTo>
                  <a:cubicBezTo>
                    <a:pt x="16" y="196"/>
                    <a:pt x="17" y="197"/>
                    <a:pt x="18" y="199"/>
                  </a:cubicBezTo>
                  <a:cubicBezTo>
                    <a:pt x="19" y="201"/>
                    <a:pt x="20" y="202"/>
                    <a:pt x="19" y="204"/>
                  </a:cubicBezTo>
                  <a:cubicBezTo>
                    <a:pt x="19" y="205"/>
                    <a:pt x="18" y="206"/>
                    <a:pt x="17" y="207"/>
                  </a:cubicBezTo>
                  <a:cubicBezTo>
                    <a:pt x="17" y="207"/>
                    <a:pt x="16" y="208"/>
                    <a:pt x="16" y="208"/>
                  </a:cubicBezTo>
                  <a:cubicBezTo>
                    <a:pt x="15" y="210"/>
                    <a:pt x="14" y="212"/>
                    <a:pt x="13" y="214"/>
                  </a:cubicBezTo>
                  <a:cubicBezTo>
                    <a:pt x="11" y="218"/>
                    <a:pt x="11" y="221"/>
                    <a:pt x="11" y="226"/>
                  </a:cubicBezTo>
                  <a:cubicBezTo>
                    <a:pt x="10" y="230"/>
                    <a:pt x="12" y="233"/>
                    <a:pt x="13" y="236"/>
                  </a:cubicBezTo>
                  <a:cubicBezTo>
                    <a:pt x="14" y="237"/>
                    <a:pt x="14" y="238"/>
                    <a:pt x="15" y="239"/>
                  </a:cubicBezTo>
                  <a:cubicBezTo>
                    <a:pt x="15" y="241"/>
                    <a:pt x="17" y="243"/>
                    <a:pt x="18" y="245"/>
                  </a:cubicBezTo>
                  <a:cubicBezTo>
                    <a:pt x="19" y="247"/>
                    <a:pt x="21" y="248"/>
                    <a:pt x="23" y="249"/>
                  </a:cubicBezTo>
                  <a:cubicBezTo>
                    <a:pt x="24" y="251"/>
                    <a:pt x="24" y="253"/>
                    <a:pt x="24" y="256"/>
                  </a:cubicBezTo>
                  <a:cubicBezTo>
                    <a:pt x="24" y="257"/>
                    <a:pt x="24" y="258"/>
                    <a:pt x="24" y="259"/>
                  </a:cubicBezTo>
                  <a:cubicBezTo>
                    <a:pt x="24" y="259"/>
                    <a:pt x="24" y="260"/>
                    <a:pt x="24" y="261"/>
                  </a:cubicBezTo>
                  <a:cubicBezTo>
                    <a:pt x="25" y="264"/>
                    <a:pt x="25" y="267"/>
                    <a:pt x="24" y="270"/>
                  </a:cubicBezTo>
                  <a:cubicBezTo>
                    <a:pt x="23" y="272"/>
                    <a:pt x="22" y="273"/>
                    <a:pt x="21" y="275"/>
                  </a:cubicBezTo>
                  <a:cubicBezTo>
                    <a:pt x="20" y="276"/>
                    <a:pt x="20" y="276"/>
                    <a:pt x="20" y="276"/>
                  </a:cubicBezTo>
                  <a:cubicBezTo>
                    <a:pt x="19" y="277"/>
                    <a:pt x="19" y="277"/>
                    <a:pt x="19" y="277"/>
                  </a:cubicBezTo>
                  <a:cubicBezTo>
                    <a:pt x="18" y="278"/>
                    <a:pt x="18" y="278"/>
                    <a:pt x="18" y="278"/>
                  </a:cubicBezTo>
                  <a:cubicBezTo>
                    <a:pt x="18" y="279"/>
                    <a:pt x="18" y="279"/>
                    <a:pt x="18" y="279"/>
                  </a:cubicBezTo>
                  <a:cubicBezTo>
                    <a:pt x="19" y="280"/>
                    <a:pt x="20" y="285"/>
                    <a:pt x="21" y="286"/>
                  </a:cubicBezTo>
                  <a:cubicBezTo>
                    <a:pt x="23" y="289"/>
                    <a:pt x="26" y="289"/>
                    <a:pt x="26" y="289"/>
                  </a:cubicBezTo>
                  <a:cubicBezTo>
                    <a:pt x="28" y="289"/>
                    <a:pt x="29" y="288"/>
                    <a:pt x="30" y="288"/>
                  </a:cubicBezTo>
                  <a:cubicBezTo>
                    <a:pt x="31" y="288"/>
                    <a:pt x="32" y="288"/>
                    <a:pt x="33" y="287"/>
                  </a:cubicBezTo>
                  <a:cubicBezTo>
                    <a:pt x="33" y="286"/>
                    <a:pt x="33" y="286"/>
                    <a:pt x="34" y="286"/>
                  </a:cubicBezTo>
                  <a:cubicBezTo>
                    <a:pt x="34" y="285"/>
                    <a:pt x="35" y="285"/>
                    <a:pt x="36" y="284"/>
                  </a:cubicBezTo>
                  <a:cubicBezTo>
                    <a:pt x="36" y="284"/>
                    <a:pt x="37" y="284"/>
                    <a:pt x="37" y="283"/>
                  </a:cubicBezTo>
                  <a:cubicBezTo>
                    <a:pt x="38" y="283"/>
                    <a:pt x="38" y="282"/>
                    <a:pt x="38" y="282"/>
                  </a:cubicBezTo>
                  <a:cubicBezTo>
                    <a:pt x="39" y="281"/>
                    <a:pt x="39" y="280"/>
                    <a:pt x="40" y="280"/>
                  </a:cubicBezTo>
                  <a:cubicBezTo>
                    <a:pt x="40" y="280"/>
                    <a:pt x="41" y="280"/>
                    <a:pt x="41" y="280"/>
                  </a:cubicBezTo>
                  <a:cubicBezTo>
                    <a:pt x="41" y="280"/>
                    <a:pt x="42" y="280"/>
                    <a:pt x="43" y="281"/>
                  </a:cubicBezTo>
                  <a:cubicBezTo>
                    <a:pt x="44" y="281"/>
                    <a:pt x="44" y="281"/>
                    <a:pt x="44" y="281"/>
                  </a:cubicBezTo>
                  <a:cubicBezTo>
                    <a:pt x="45" y="281"/>
                    <a:pt x="45" y="281"/>
                    <a:pt x="45" y="281"/>
                  </a:cubicBezTo>
                  <a:cubicBezTo>
                    <a:pt x="45" y="281"/>
                    <a:pt x="45" y="281"/>
                    <a:pt x="45" y="281"/>
                  </a:cubicBezTo>
                  <a:cubicBezTo>
                    <a:pt x="47" y="280"/>
                    <a:pt x="51" y="276"/>
                    <a:pt x="52" y="274"/>
                  </a:cubicBezTo>
                  <a:cubicBezTo>
                    <a:pt x="56" y="272"/>
                    <a:pt x="60" y="270"/>
                    <a:pt x="64" y="268"/>
                  </a:cubicBezTo>
                  <a:cubicBezTo>
                    <a:pt x="67" y="266"/>
                    <a:pt x="67" y="266"/>
                    <a:pt x="67" y="266"/>
                  </a:cubicBezTo>
                  <a:cubicBezTo>
                    <a:pt x="70" y="265"/>
                    <a:pt x="72" y="263"/>
                    <a:pt x="74" y="261"/>
                  </a:cubicBezTo>
                  <a:cubicBezTo>
                    <a:pt x="76" y="259"/>
                    <a:pt x="78" y="257"/>
                    <a:pt x="80" y="256"/>
                  </a:cubicBezTo>
                  <a:cubicBezTo>
                    <a:pt x="85" y="253"/>
                    <a:pt x="91" y="251"/>
                    <a:pt x="97" y="250"/>
                  </a:cubicBezTo>
                  <a:cubicBezTo>
                    <a:pt x="98" y="250"/>
                    <a:pt x="99" y="250"/>
                    <a:pt x="100" y="250"/>
                  </a:cubicBezTo>
                  <a:cubicBezTo>
                    <a:pt x="104" y="250"/>
                    <a:pt x="109" y="251"/>
                    <a:pt x="113" y="252"/>
                  </a:cubicBezTo>
                  <a:cubicBezTo>
                    <a:pt x="114" y="252"/>
                    <a:pt x="114" y="252"/>
                    <a:pt x="114" y="252"/>
                  </a:cubicBezTo>
                  <a:cubicBezTo>
                    <a:pt x="117" y="253"/>
                    <a:pt x="118" y="254"/>
                    <a:pt x="118" y="255"/>
                  </a:cubicBezTo>
                  <a:cubicBezTo>
                    <a:pt x="119" y="256"/>
                    <a:pt x="118" y="257"/>
                    <a:pt x="117" y="260"/>
                  </a:cubicBezTo>
                  <a:cubicBezTo>
                    <a:pt x="116" y="262"/>
                    <a:pt x="115" y="265"/>
                    <a:pt x="117" y="267"/>
                  </a:cubicBezTo>
                  <a:cubicBezTo>
                    <a:pt x="118" y="271"/>
                    <a:pt x="119" y="271"/>
                    <a:pt x="122" y="273"/>
                  </a:cubicBezTo>
                  <a:cubicBezTo>
                    <a:pt x="123" y="273"/>
                    <a:pt x="123" y="273"/>
                    <a:pt x="123" y="273"/>
                  </a:cubicBezTo>
                  <a:cubicBezTo>
                    <a:pt x="125" y="275"/>
                    <a:pt x="128" y="276"/>
                    <a:pt x="130" y="276"/>
                  </a:cubicBezTo>
                  <a:cubicBezTo>
                    <a:pt x="131" y="276"/>
                    <a:pt x="131" y="276"/>
                    <a:pt x="131" y="276"/>
                  </a:cubicBezTo>
                  <a:cubicBezTo>
                    <a:pt x="133" y="276"/>
                    <a:pt x="135" y="274"/>
                    <a:pt x="138" y="272"/>
                  </a:cubicBezTo>
                  <a:cubicBezTo>
                    <a:pt x="139" y="271"/>
                    <a:pt x="139" y="271"/>
                    <a:pt x="139" y="271"/>
                  </a:cubicBezTo>
                  <a:cubicBezTo>
                    <a:pt x="141" y="270"/>
                    <a:pt x="142" y="270"/>
                    <a:pt x="144" y="270"/>
                  </a:cubicBezTo>
                  <a:cubicBezTo>
                    <a:pt x="145" y="270"/>
                    <a:pt x="147" y="270"/>
                    <a:pt x="148" y="270"/>
                  </a:cubicBezTo>
                  <a:cubicBezTo>
                    <a:pt x="149" y="271"/>
                    <a:pt x="149" y="271"/>
                    <a:pt x="149" y="271"/>
                  </a:cubicBezTo>
                  <a:cubicBezTo>
                    <a:pt x="150" y="271"/>
                    <a:pt x="150" y="271"/>
                    <a:pt x="151" y="271"/>
                  </a:cubicBezTo>
                  <a:cubicBezTo>
                    <a:pt x="152" y="271"/>
                    <a:pt x="153" y="271"/>
                    <a:pt x="154" y="272"/>
                  </a:cubicBezTo>
                  <a:cubicBezTo>
                    <a:pt x="155" y="272"/>
                    <a:pt x="156" y="273"/>
                    <a:pt x="156" y="274"/>
                  </a:cubicBezTo>
                  <a:cubicBezTo>
                    <a:pt x="156" y="274"/>
                    <a:pt x="156" y="275"/>
                    <a:pt x="157" y="275"/>
                  </a:cubicBezTo>
                  <a:cubicBezTo>
                    <a:pt x="158" y="278"/>
                    <a:pt x="160" y="279"/>
                    <a:pt x="162" y="280"/>
                  </a:cubicBezTo>
                  <a:cubicBezTo>
                    <a:pt x="165" y="282"/>
                    <a:pt x="165" y="282"/>
                    <a:pt x="165" y="282"/>
                  </a:cubicBezTo>
                  <a:cubicBezTo>
                    <a:pt x="170" y="285"/>
                    <a:pt x="174" y="288"/>
                    <a:pt x="180" y="290"/>
                  </a:cubicBezTo>
                  <a:cubicBezTo>
                    <a:pt x="183" y="292"/>
                    <a:pt x="186" y="293"/>
                    <a:pt x="189" y="294"/>
                  </a:cubicBezTo>
                  <a:cubicBezTo>
                    <a:pt x="192" y="296"/>
                    <a:pt x="195" y="296"/>
                    <a:pt x="198" y="296"/>
                  </a:cubicBezTo>
                  <a:cubicBezTo>
                    <a:pt x="200" y="296"/>
                    <a:pt x="201" y="296"/>
                    <a:pt x="203" y="296"/>
                  </a:cubicBezTo>
                  <a:cubicBezTo>
                    <a:pt x="208" y="297"/>
                    <a:pt x="212" y="301"/>
                    <a:pt x="215" y="304"/>
                  </a:cubicBezTo>
                  <a:cubicBezTo>
                    <a:pt x="216" y="306"/>
                    <a:pt x="217" y="307"/>
                    <a:pt x="218" y="308"/>
                  </a:cubicBezTo>
                  <a:cubicBezTo>
                    <a:pt x="221" y="310"/>
                    <a:pt x="224" y="313"/>
                    <a:pt x="225" y="318"/>
                  </a:cubicBezTo>
                  <a:cubicBezTo>
                    <a:pt x="225" y="318"/>
                    <a:pt x="225" y="319"/>
                    <a:pt x="225" y="319"/>
                  </a:cubicBezTo>
                  <a:cubicBezTo>
                    <a:pt x="226" y="322"/>
                    <a:pt x="226" y="324"/>
                    <a:pt x="228" y="326"/>
                  </a:cubicBezTo>
                  <a:cubicBezTo>
                    <a:pt x="229" y="326"/>
                    <a:pt x="230" y="326"/>
                    <a:pt x="231" y="326"/>
                  </a:cubicBezTo>
                  <a:cubicBezTo>
                    <a:pt x="232" y="326"/>
                    <a:pt x="234" y="326"/>
                    <a:pt x="236" y="325"/>
                  </a:cubicBezTo>
                  <a:cubicBezTo>
                    <a:pt x="236" y="325"/>
                    <a:pt x="237" y="325"/>
                    <a:pt x="237" y="325"/>
                  </a:cubicBezTo>
                  <a:cubicBezTo>
                    <a:pt x="239" y="325"/>
                    <a:pt x="241" y="324"/>
                    <a:pt x="243" y="324"/>
                  </a:cubicBezTo>
                  <a:cubicBezTo>
                    <a:pt x="248" y="324"/>
                    <a:pt x="252" y="326"/>
                    <a:pt x="256" y="327"/>
                  </a:cubicBezTo>
                  <a:cubicBezTo>
                    <a:pt x="263" y="329"/>
                    <a:pt x="269" y="332"/>
                    <a:pt x="275" y="334"/>
                  </a:cubicBezTo>
                  <a:cubicBezTo>
                    <a:pt x="276" y="334"/>
                    <a:pt x="276" y="334"/>
                    <a:pt x="276" y="334"/>
                  </a:cubicBezTo>
                  <a:cubicBezTo>
                    <a:pt x="282" y="337"/>
                    <a:pt x="287" y="340"/>
                    <a:pt x="286" y="346"/>
                  </a:cubicBezTo>
                  <a:cubicBezTo>
                    <a:pt x="284" y="353"/>
                    <a:pt x="280" y="359"/>
                    <a:pt x="275" y="362"/>
                  </a:cubicBezTo>
                  <a:cubicBezTo>
                    <a:pt x="274" y="362"/>
                    <a:pt x="274" y="362"/>
                    <a:pt x="273" y="363"/>
                  </a:cubicBezTo>
                  <a:cubicBezTo>
                    <a:pt x="271" y="364"/>
                    <a:pt x="269" y="365"/>
                    <a:pt x="268" y="368"/>
                  </a:cubicBezTo>
                  <a:cubicBezTo>
                    <a:pt x="267" y="369"/>
                    <a:pt x="267" y="371"/>
                    <a:pt x="267" y="372"/>
                  </a:cubicBezTo>
                  <a:cubicBezTo>
                    <a:pt x="267" y="374"/>
                    <a:pt x="266" y="375"/>
                    <a:pt x="266" y="377"/>
                  </a:cubicBezTo>
                  <a:cubicBezTo>
                    <a:pt x="265" y="380"/>
                    <a:pt x="262" y="380"/>
                    <a:pt x="259" y="381"/>
                  </a:cubicBezTo>
                  <a:cubicBezTo>
                    <a:pt x="257" y="382"/>
                    <a:pt x="254" y="383"/>
                    <a:pt x="253" y="386"/>
                  </a:cubicBezTo>
                  <a:cubicBezTo>
                    <a:pt x="251" y="392"/>
                    <a:pt x="252" y="397"/>
                    <a:pt x="253" y="403"/>
                  </a:cubicBezTo>
                  <a:cubicBezTo>
                    <a:pt x="255" y="408"/>
                    <a:pt x="258" y="412"/>
                    <a:pt x="261" y="416"/>
                  </a:cubicBezTo>
                  <a:cubicBezTo>
                    <a:pt x="264" y="418"/>
                    <a:pt x="264" y="418"/>
                    <a:pt x="264" y="418"/>
                  </a:cubicBezTo>
                  <a:cubicBezTo>
                    <a:pt x="265" y="420"/>
                    <a:pt x="267" y="421"/>
                    <a:pt x="267" y="423"/>
                  </a:cubicBezTo>
                  <a:cubicBezTo>
                    <a:pt x="267" y="425"/>
                    <a:pt x="267" y="426"/>
                    <a:pt x="266" y="428"/>
                  </a:cubicBezTo>
                  <a:cubicBezTo>
                    <a:pt x="266" y="428"/>
                    <a:pt x="266" y="428"/>
                    <a:pt x="265" y="429"/>
                  </a:cubicBezTo>
                  <a:cubicBezTo>
                    <a:pt x="265" y="430"/>
                    <a:pt x="265" y="430"/>
                    <a:pt x="265" y="430"/>
                  </a:cubicBezTo>
                  <a:cubicBezTo>
                    <a:pt x="268" y="432"/>
                    <a:pt x="268" y="432"/>
                    <a:pt x="268" y="432"/>
                  </a:cubicBezTo>
                  <a:cubicBezTo>
                    <a:pt x="270" y="433"/>
                    <a:pt x="270" y="434"/>
                    <a:pt x="271" y="435"/>
                  </a:cubicBezTo>
                  <a:cubicBezTo>
                    <a:pt x="272" y="435"/>
                    <a:pt x="272" y="436"/>
                    <a:pt x="273" y="436"/>
                  </a:cubicBezTo>
                  <a:cubicBezTo>
                    <a:pt x="274" y="437"/>
                    <a:pt x="276" y="438"/>
                    <a:pt x="277" y="439"/>
                  </a:cubicBezTo>
                  <a:cubicBezTo>
                    <a:pt x="279" y="440"/>
                    <a:pt x="280" y="441"/>
                    <a:pt x="282" y="442"/>
                  </a:cubicBezTo>
                  <a:cubicBezTo>
                    <a:pt x="283" y="443"/>
                    <a:pt x="285" y="445"/>
                    <a:pt x="287" y="446"/>
                  </a:cubicBezTo>
                  <a:cubicBezTo>
                    <a:pt x="289" y="447"/>
                    <a:pt x="289" y="447"/>
                    <a:pt x="289" y="447"/>
                  </a:cubicBezTo>
                  <a:cubicBezTo>
                    <a:pt x="290" y="444"/>
                    <a:pt x="290" y="444"/>
                    <a:pt x="290" y="444"/>
                  </a:cubicBezTo>
                  <a:cubicBezTo>
                    <a:pt x="291" y="444"/>
                    <a:pt x="291" y="444"/>
                    <a:pt x="291" y="443"/>
                  </a:cubicBezTo>
                  <a:cubicBezTo>
                    <a:pt x="292" y="440"/>
                    <a:pt x="295" y="438"/>
                    <a:pt x="298" y="436"/>
                  </a:cubicBezTo>
                  <a:cubicBezTo>
                    <a:pt x="299" y="435"/>
                    <a:pt x="299" y="435"/>
                    <a:pt x="299" y="435"/>
                  </a:cubicBezTo>
                  <a:cubicBezTo>
                    <a:pt x="301" y="434"/>
                    <a:pt x="302" y="433"/>
                    <a:pt x="303" y="432"/>
                  </a:cubicBezTo>
                  <a:cubicBezTo>
                    <a:pt x="304" y="431"/>
                    <a:pt x="304" y="431"/>
                    <a:pt x="304" y="431"/>
                  </a:cubicBezTo>
                  <a:cubicBezTo>
                    <a:pt x="305" y="430"/>
                    <a:pt x="306" y="430"/>
                    <a:pt x="307" y="429"/>
                  </a:cubicBezTo>
                  <a:cubicBezTo>
                    <a:pt x="308" y="428"/>
                    <a:pt x="309" y="428"/>
                    <a:pt x="310" y="427"/>
                  </a:cubicBezTo>
                  <a:cubicBezTo>
                    <a:pt x="314" y="424"/>
                    <a:pt x="313" y="418"/>
                    <a:pt x="313" y="413"/>
                  </a:cubicBezTo>
                  <a:cubicBezTo>
                    <a:pt x="312" y="409"/>
                    <a:pt x="312" y="405"/>
                    <a:pt x="312" y="400"/>
                  </a:cubicBezTo>
                  <a:cubicBezTo>
                    <a:pt x="313" y="397"/>
                    <a:pt x="314" y="393"/>
                    <a:pt x="315" y="390"/>
                  </a:cubicBezTo>
                  <a:cubicBezTo>
                    <a:pt x="316" y="387"/>
                    <a:pt x="316" y="387"/>
                    <a:pt x="316" y="387"/>
                  </a:cubicBezTo>
                  <a:cubicBezTo>
                    <a:pt x="318" y="382"/>
                    <a:pt x="319" y="377"/>
                    <a:pt x="319" y="371"/>
                  </a:cubicBezTo>
                  <a:cubicBezTo>
                    <a:pt x="320" y="368"/>
                    <a:pt x="320" y="368"/>
                    <a:pt x="320" y="368"/>
                  </a:cubicBezTo>
                  <a:cubicBezTo>
                    <a:pt x="320" y="364"/>
                    <a:pt x="322" y="360"/>
                    <a:pt x="324" y="355"/>
                  </a:cubicBezTo>
                  <a:cubicBezTo>
                    <a:pt x="324" y="354"/>
                    <a:pt x="325" y="353"/>
                    <a:pt x="325" y="351"/>
                  </a:cubicBezTo>
                  <a:cubicBezTo>
                    <a:pt x="325" y="351"/>
                    <a:pt x="325" y="351"/>
                    <a:pt x="325" y="351"/>
                  </a:cubicBezTo>
                  <a:cubicBezTo>
                    <a:pt x="326" y="348"/>
                    <a:pt x="327" y="346"/>
                    <a:pt x="328" y="344"/>
                  </a:cubicBezTo>
                  <a:cubicBezTo>
                    <a:pt x="330" y="341"/>
                    <a:pt x="330" y="339"/>
                    <a:pt x="330" y="337"/>
                  </a:cubicBezTo>
                  <a:cubicBezTo>
                    <a:pt x="330" y="336"/>
                    <a:pt x="330" y="336"/>
                    <a:pt x="330" y="336"/>
                  </a:cubicBezTo>
                  <a:cubicBezTo>
                    <a:pt x="330" y="333"/>
                    <a:pt x="330" y="331"/>
                    <a:pt x="330" y="328"/>
                  </a:cubicBezTo>
                  <a:cubicBezTo>
                    <a:pt x="330" y="326"/>
                    <a:pt x="331" y="323"/>
                    <a:pt x="331" y="321"/>
                  </a:cubicBezTo>
                  <a:cubicBezTo>
                    <a:pt x="331" y="318"/>
                    <a:pt x="331" y="318"/>
                    <a:pt x="331" y="318"/>
                  </a:cubicBezTo>
                  <a:cubicBezTo>
                    <a:pt x="331" y="314"/>
                    <a:pt x="331" y="309"/>
                    <a:pt x="330" y="305"/>
                  </a:cubicBezTo>
                  <a:cubicBezTo>
                    <a:pt x="328" y="299"/>
                    <a:pt x="327" y="293"/>
                    <a:pt x="327" y="287"/>
                  </a:cubicBezTo>
                  <a:cubicBezTo>
                    <a:pt x="327" y="284"/>
                    <a:pt x="328" y="282"/>
                    <a:pt x="329" y="279"/>
                  </a:cubicBezTo>
                  <a:cubicBezTo>
                    <a:pt x="329" y="277"/>
                    <a:pt x="330" y="275"/>
                    <a:pt x="330" y="273"/>
                  </a:cubicBezTo>
                  <a:cubicBezTo>
                    <a:pt x="330" y="271"/>
                    <a:pt x="330" y="270"/>
                    <a:pt x="330" y="269"/>
                  </a:cubicBezTo>
                  <a:cubicBezTo>
                    <a:pt x="330" y="267"/>
                    <a:pt x="330" y="266"/>
                    <a:pt x="331" y="265"/>
                  </a:cubicBezTo>
                  <a:cubicBezTo>
                    <a:pt x="331" y="264"/>
                    <a:pt x="332" y="263"/>
                    <a:pt x="332" y="261"/>
                  </a:cubicBezTo>
                  <a:cubicBezTo>
                    <a:pt x="333" y="260"/>
                    <a:pt x="333" y="260"/>
                    <a:pt x="333" y="259"/>
                  </a:cubicBezTo>
                  <a:cubicBezTo>
                    <a:pt x="335" y="255"/>
                    <a:pt x="334" y="252"/>
                    <a:pt x="333" y="250"/>
                  </a:cubicBezTo>
                  <a:cubicBezTo>
                    <a:pt x="332" y="248"/>
                    <a:pt x="331" y="247"/>
                    <a:pt x="331" y="246"/>
                  </a:cubicBezTo>
                  <a:cubicBezTo>
                    <a:pt x="331" y="244"/>
                    <a:pt x="331" y="243"/>
                    <a:pt x="332" y="241"/>
                  </a:cubicBezTo>
                  <a:cubicBezTo>
                    <a:pt x="332" y="239"/>
                    <a:pt x="333" y="236"/>
                    <a:pt x="331" y="233"/>
                  </a:cubicBezTo>
                  <a:cubicBezTo>
                    <a:pt x="329" y="229"/>
                    <a:pt x="330" y="228"/>
                    <a:pt x="333" y="224"/>
                  </a:cubicBezTo>
                  <a:cubicBezTo>
                    <a:pt x="334" y="221"/>
                    <a:pt x="336" y="219"/>
                    <a:pt x="338" y="217"/>
                  </a:cubicBezTo>
                  <a:cubicBezTo>
                    <a:pt x="339" y="216"/>
                    <a:pt x="341" y="215"/>
                    <a:pt x="342" y="213"/>
                  </a:cubicBezTo>
                  <a:cubicBezTo>
                    <a:pt x="344" y="210"/>
                    <a:pt x="344" y="207"/>
                    <a:pt x="344" y="205"/>
                  </a:cubicBezTo>
                  <a:cubicBezTo>
                    <a:pt x="344" y="203"/>
                    <a:pt x="343" y="202"/>
                    <a:pt x="344" y="201"/>
                  </a:cubicBezTo>
                  <a:cubicBezTo>
                    <a:pt x="344" y="199"/>
                    <a:pt x="347" y="196"/>
                    <a:pt x="349" y="196"/>
                  </a:cubicBezTo>
                  <a:cubicBezTo>
                    <a:pt x="349" y="196"/>
                    <a:pt x="349" y="196"/>
                    <a:pt x="349" y="196"/>
                  </a:cubicBezTo>
                  <a:cubicBezTo>
                    <a:pt x="352" y="197"/>
                    <a:pt x="352" y="202"/>
                    <a:pt x="351" y="204"/>
                  </a:cubicBezTo>
                  <a:cubicBezTo>
                    <a:pt x="351" y="207"/>
                    <a:pt x="352" y="209"/>
                    <a:pt x="353" y="211"/>
                  </a:cubicBezTo>
                  <a:cubicBezTo>
                    <a:pt x="354" y="213"/>
                    <a:pt x="356" y="213"/>
                    <a:pt x="357" y="213"/>
                  </a:cubicBezTo>
                  <a:cubicBezTo>
                    <a:pt x="359" y="213"/>
                    <a:pt x="360" y="213"/>
                    <a:pt x="362" y="211"/>
                  </a:cubicBezTo>
                  <a:cubicBezTo>
                    <a:pt x="363" y="210"/>
                    <a:pt x="364" y="209"/>
                    <a:pt x="365" y="207"/>
                  </a:cubicBezTo>
                  <a:cubicBezTo>
                    <a:pt x="365" y="207"/>
                    <a:pt x="366" y="206"/>
                    <a:pt x="366" y="205"/>
                  </a:cubicBezTo>
                  <a:cubicBezTo>
                    <a:pt x="368" y="203"/>
                    <a:pt x="371" y="200"/>
                    <a:pt x="373" y="198"/>
                  </a:cubicBezTo>
                  <a:cubicBezTo>
                    <a:pt x="376" y="195"/>
                    <a:pt x="379" y="192"/>
                    <a:pt x="382" y="189"/>
                  </a:cubicBezTo>
                  <a:cubicBezTo>
                    <a:pt x="387" y="183"/>
                    <a:pt x="392" y="177"/>
                    <a:pt x="396" y="172"/>
                  </a:cubicBezTo>
                  <a:cubicBezTo>
                    <a:pt x="396" y="171"/>
                    <a:pt x="397" y="170"/>
                    <a:pt x="397" y="169"/>
                  </a:cubicBezTo>
                  <a:cubicBezTo>
                    <a:pt x="399" y="167"/>
                    <a:pt x="401" y="165"/>
                    <a:pt x="402" y="162"/>
                  </a:cubicBezTo>
                  <a:cubicBezTo>
                    <a:pt x="402" y="161"/>
                    <a:pt x="402" y="160"/>
                    <a:pt x="403" y="159"/>
                  </a:cubicBezTo>
                  <a:cubicBezTo>
                    <a:pt x="403" y="156"/>
                    <a:pt x="404" y="154"/>
                    <a:pt x="405" y="152"/>
                  </a:cubicBezTo>
                  <a:cubicBezTo>
                    <a:pt x="406" y="150"/>
                    <a:pt x="406" y="149"/>
                    <a:pt x="407" y="147"/>
                  </a:cubicBezTo>
                  <a:cubicBezTo>
                    <a:pt x="407" y="146"/>
                    <a:pt x="407" y="146"/>
                    <a:pt x="407" y="146"/>
                  </a:cubicBezTo>
                  <a:cubicBezTo>
                    <a:pt x="408" y="145"/>
                    <a:pt x="408" y="145"/>
                    <a:pt x="408" y="145"/>
                  </a:cubicBezTo>
                  <a:lnTo>
                    <a:pt x="407" y="144"/>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8" name="Freeform 27">
              <a:extLst>
                <a:ext uri="{FF2B5EF4-FFF2-40B4-BE49-F238E27FC236}">
                  <a16:creationId xmlns:a16="http://schemas.microsoft.com/office/drawing/2014/main" id="{B6EBB438-4626-414F-AE45-CC061096AF76}"/>
                </a:ext>
              </a:extLst>
            </p:cNvPr>
            <p:cNvSpPr>
              <a:spLocks/>
            </p:cNvSpPr>
            <p:nvPr/>
          </p:nvSpPr>
          <p:spPr bwMode="auto">
            <a:xfrm>
              <a:off x="4649" y="1623"/>
              <a:ext cx="342" cy="190"/>
            </a:xfrm>
            <a:custGeom>
              <a:avLst/>
              <a:gdLst>
                <a:gd name="T0" fmla="*/ 130 w 140"/>
                <a:gd name="T1" fmla="*/ 6 h 78"/>
                <a:gd name="T2" fmla="*/ 118 w 140"/>
                <a:gd name="T3" fmla="*/ 2 h 78"/>
                <a:gd name="T4" fmla="*/ 111 w 140"/>
                <a:gd name="T5" fmla="*/ 4 h 78"/>
                <a:gd name="T6" fmla="*/ 104 w 140"/>
                <a:gd name="T7" fmla="*/ 8 h 78"/>
                <a:gd name="T8" fmla="*/ 90 w 140"/>
                <a:gd name="T9" fmla="*/ 17 h 78"/>
                <a:gd name="T10" fmla="*/ 79 w 140"/>
                <a:gd name="T11" fmla="*/ 21 h 78"/>
                <a:gd name="T12" fmla="*/ 60 w 140"/>
                <a:gd name="T13" fmla="*/ 21 h 78"/>
                <a:gd name="T14" fmla="*/ 42 w 140"/>
                <a:gd name="T15" fmla="*/ 11 h 78"/>
                <a:gd name="T16" fmla="*/ 34 w 140"/>
                <a:gd name="T17" fmla="*/ 5 h 78"/>
                <a:gd name="T18" fmla="*/ 30 w 140"/>
                <a:gd name="T19" fmla="*/ 5 h 78"/>
                <a:gd name="T20" fmla="*/ 28 w 140"/>
                <a:gd name="T21" fmla="*/ 5 h 78"/>
                <a:gd name="T22" fmla="*/ 26 w 140"/>
                <a:gd name="T23" fmla="*/ 0 h 78"/>
                <a:gd name="T24" fmla="*/ 18 w 140"/>
                <a:gd name="T25" fmla="*/ 8 h 78"/>
                <a:gd name="T26" fmla="*/ 9 w 140"/>
                <a:gd name="T27" fmla="*/ 13 h 78"/>
                <a:gd name="T28" fmla="*/ 7 w 140"/>
                <a:gd name="T29" fmla="*/ 13 h 78"/>
                <a:gd name="T30" fmla="*/ 3 w 140"/>
                <a:gd name="T31" fmla="*/ 15 h 78"/>
                <a:gd name="T32" fmla="*/ 0 w 140"/>
                <a:gd name="T33" fmla="*/ 15 h 78"/>
                <a:gd name="T34" fmla="*/ 5 w 140"/>
                <a:gd name="T35" fmla="*/ 24 h 78"/>
                <a:gd name="T36" fmla="*/ 13 w 140"/>
                <a:gd name="T37" fmla="*/ 28 h 78"/>
                <a:gd name="T38" fmla="*/ 16 w 140"/>
                <a:gd name="T39" fmla="*/ 32 h 78"/>
                <a:gd name="T40" fmla="*/ 24 w 140"/>
                <a:gd name="T41" fmla="*/ 34 h 78"/>
                <a:gd name="T42" fmla="*/ 30 w 140"/>
                <a:gd name="T43" fmla="*/ 37 h 78"/>
                <a:gd name="T44" fmla="*/ 35 w 140"/>
                <a:gd name="T45" fmla="*/ 40 h 78"/>
                <a:gd name="T46" fmla="*/ 39 w 140"/>
                <a:gd name="T47" fmla="*/ 40 h 78"/>
                <a:gd name="T48" fmla="*/ 49 w 140"/>
                <a:gd name="T49" fmla="*/ 47 h 78"/>
                <a:gd name="T50" fmla="*/ 54 w 140"/>
                <a:gd name="T51" fmla="*/ 52 h 78"/>
                <a:gd name="T52" fmla="*/ 66 w 140"/>
                <a:gd name="T53" fmla="*/ 65 h 78"/>
                <a:gd name="T54" fmla="*/ 69 w 140"/>
                <a:gd name="T55" fmla="*/ 67 h 78"/>
                <a:gd name="T56" fmla="*/ 71 w 140"/>
                <a:gd name="T57" fmla="*/ 68 h 78"/>
                <a:gd name="T58" fmla="*/ 75 w 140"/>
                <a:gd name="T59" fmla="*/ 73 h 78"/>
                <a:gd name="T60" fmla="*/ 81 w 140"/>
                <a:gd name="T61" fmla="*/ 78 h 78"/>
                <a:gd name="T62" fmla="*/ 90 w 140"/>
                <a:gd name="T63" fmla="*/ 70 h 78"/>
                <a:gd name="T64" fmla="*/ 101 w 140"/>
                <a:gd name="T65" fmla="*/ 60 h 78"/>
                <a:gd name="T66" fmla="*/ 105 w 140"/>
                <a:gd name="T67" fmla="*/ 54 h 78"/>
                <a:gd name="T68" fmla="*/ 111 w 140"/>
                <a:gd name="T69" fmla="*/ 47 h 78"/>
                <a:gd name="T70" fmla="*/ 120 w 140"/>
                <a:gd name="T71" fmla="*/ 39 h 78"/>
                <a:gd name="T72" fmla="*/ 128 w 140"/>
                <a:gd name="T73" fmla="*/ 31 h 78"/>
                <a:gd name="T74" fmla="*/ 139 w 140"/>
                <a:gd name="T75" fmla="*/ 12 h 78"/>
                <a:gd name="T76" fmla="*/ 135 w 140"/>
                <a:gd name="T77" fmla="*/ 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78">
                  <a:moveTo>
                    <a:pt x="135" y="8"/>
                  </a:moveTo>
                  <a:cubicBezTo>
                    <a:pt x="133" y="8"/>
                    <a:pt x="132" y="7"/>
                    <a:pt x="130" y="6"/>
                  </a:cubicBezTo>
                  <a:cubicBezTo>
                    <a:pt x="129" y="6"/>
                    <a:pt x="127" y="5"/>
                    <a:pt x="126" y="5"/>
                  </a:cubicBezTo>
                  <a:cubicBezTo>
                    <a:pt x="123" y="4"/>
                    <a:pt x="120" y="2"/>
                    <a:pt x="118" y="2"/>
                  </a:cubicBezTo>
                  <a:cubicBezTo>
                    <a:pt x="117" y="2"/>
                    <a:pt x="117" y="2"/>
                    <a:pt x="116" y="2"/>
                  </a:cubicBezTo>
                  <a:cubicBezTo>
                    <a:pt x="114" y="2"/>
                    <a:pt x="113" y="3"/>
                    <a:pt x="111" y="4"/>
                  </a:cubicBezTo>
                  <a:cubicBezTo>
                    <a:pt x="110" y="5"/>
                    <a:pt x="110" y="6"/>
                    <a:pt x="109" y="6"/>
                  </a:cubicBezTo>
                  <a:cubicBezTo>
                    <a:pt x="107" y="7"/>
                    <a:pt x="106" y="8"/>
                    <a:pt x="104" y="8"/>
                  </a:cubicBezTo>
                  <a:cubicBezTo>
                    <a:pt x="102" y="8"/>
                    <a:pt x="100" y="9"/>
                    <a:pt x="98" y="10"/>
                  </a:cubicBezTo>
                  <a:cubicBezTo>
                    <a:pt x="96" y="13"/>
                    <a:pt x="93" y="16"/>
                    <a:pt x="90" y="17"/>
                  </a:cubicBezTo>
                  <a:cubicBezTo>
                    <a:pt x="87" y="19"/>
                    <a:pt x="85" y="20"/>
                    <a:pt x="82" y="20"/>
                  </a:cubicBezTo>
                  <a:cubicBezTo>
                    <a:pt x="81" y="20"/>
                    <a:pt x="80" y="21"/>
                    <a:pt x="79" y="21"/>
                  </a:cubicBezTo>
                  <a:cubicBezTo>
                    <a:pt x="75" y="22"/>
                    <a:pt x="71" y="22"/>
                    <a:pt x="67" y="22"/>
                  </a:cubicBezTo>
                  <a:cubicBezTo>
                    <a:pt x="65" y="22"/>
                    <a:pt x="62" y="22"/>
                    <a:pt x="60" y="21"/>
                  </a:cubicBezTo>
                  <a:cubicBezTo>
                    <a:pt x="58" y="21"/>
                    <a:pt x="57" y="21"/>
                    <a:pt x="55" y="20"/>
                  </a:cubicBezTo>
                  <a:cubicBezTo>
                    <a:pt x="49" y="20"/>
                    <a:pt x="45" y="15"/>
                    <a:pt x="42" y="11"/>
                  </a:cubicBezTo>
                  <a:cubicBezTo>
                    <a:pt x="40" y="9"/>
                    <a:pt x="40" y="9"/>
                    <a:pt x="40" y="9"/>
                  </a:cubicBezTo>
                  <a:cubicBezTo>
                    <a:pt x="38" y="7"/>
                    <a:pt x="37" y="6"/>
                    <a:pt x="34" y="5"/>
                  </a:cubicBezTo>
                  <a:cubicBezTo>
                    <a:pt x="32" y="5"/>
                    <a:pt x="31" y="5"/>
                    <a:pt x="30" y="5"/>
                  </a:cubicBezTo>
                  <a:cubicBezTo>
                    <a:pt x="30" y="5"/>
                    <a:pt x="30" y="5"/>
                    <a:pt x="30" y="5"/>
                  </a:cubicBezTo>
                  <a:cubicBezTo>
                    <a:pt x="29" y="5"/>
                    <a:pt x="29" y="5"/>
                    <a:pt x="29" y="5"/>
                  </a:cubicBezTo>
                  <a:cubicBezTo>
                    <a:pt x="28" y="5"/>
                    <a:pt x="28" y="5"/>
                    <a:pt x="28" y="5"/>
                  </a:cubicBezTo>
                  <a:cubicBezTo>
                    <a:pt x="28" y="4"/>
                    <a:pt x="28" y="3"/>
                    <a:pt x="27" y="2"/>
                  </a:cubicBezTo>
                  <a:cubicBezTo>
                    <a:pt x="26" y="0"/>
                    <a:pt x="26" y="0"/>
                    <a:pt x="26" y="0"/>
                  </a:cubicBezTo>
                  <a:cubicBezTo>
                    <a:pt x="25" y="1"/>
                    <a:pt x="25" y="1"/>
                    <a:pt x="25" y="1"/>
                  </a:cubicBezTo>
                  <a:cubicBezTo>
                    <a:pt x="24" y="1"/>
                    <a:pt x="22" y="3"/>
                    <a:pt x="18" y="8"/>
                  </a:cubicBezTo>
                  <a:cubicBezTo>
                    <a:pt x="17" y="10"/>
                    <a:pt x="15" y="13"/>
                    <a:pt x="11" y="13"/>
                  </a:cubicBezTo>
                  <a:cubicBezTo>
                    <a:pt x="10" y="13"/>
                    <a:pt x="10" y="13"/>
                    <a:pt x="9" y="13"/>
                  </a:cubicBezTo>
                  <a:cubicBezTo>
                    <a:pt x="9" y="13"/>
                    <a:pt x="8" y="13"/>
                    <a:pt x="8" y="13"/>
                  </a:cubicBezTo>
                  <a:cubicBezTo>
                    <a:pt x="8" y="13"/>
                    <a:pt x="7" y="13"/>
                    <a:pt x="7" y="13"/>
                  </a:cubicBezTo>
                  <a:cubicBezTo>
                    <a:pt x="6" y="13"/>
                    <a:pt x="6" y="13"/>
                    <a:pt x="5" y="14"/>
                  </a:cubicBezTo>
                  <a:cubicBezTo>
                    <a:pt x="4" y="14"/>
                    <a:pt x="4" y="14"/>
                    <a:pt x="3" y="15"/>
                  </a:cubicBezTo>
                  <a:cubicBezTo>
                    <a:pt x="3" y="15"/>
                    <a:pt x="3" y="15"/>
                    <a:pt x="2" y="15"/>
                  </a:cubicBezTo>
                  <a:cubicBezTo>
                    <a:pt x="0" y="15"/>
                    <a:pt x="0" y="15"/>
                    <a:pt x="0" y="15"/>
                  </a:cubicBezTo>
                  <a:cubicBezTo>
                    <a:pt x="1" y="17"/>
                    <a:pt x="1" y="17"/>
                    <a:pt x="1" y="17"/>
                  </a:cubicBezTo>
                  <a:cubicBezTo>
                    <a:pt x="1" y="19"/>
                    <a:pt x="3" y="23"/>
                    <a:pt x="5" y="24"/>
                  </a:cubicBezTo>
                  <a:cubicBezTo>
                    <a:pt x="6" y="24"/>
                    <a:pt x="7" y="25"/>
                    <a:pt x="8" y="25"/>
                  </a:cubicBezTo>
                  <a:cubicBezTo>
                    <a:pt x="10" y="26"/>
                    <a:pt x="12" y="27"/>
                    <a:pt x="13" y="28"/>
                  </a:cubicBezTo>
                  <a:cubicBezTo>
                    <a:pt x="14" y="29"/>
                    <a:pt x="14" y="29"/>
                    <a:pt x="14" y="30"/>
                  </a:cubicBezTo>
                  <a:cubicBezTo>
                    <a:pt x="15" y="31"/>
                    <a:pt x="15" y="32"/>
                    <a:pt x="16" y="32"/>
                  </a:cubicBezTo>
                  <a:cubicBezTo>
                    <a:pt x="18" y="33"/>
                    <a:pt x="19" y="33"/>
                    <a:pt x="21" y="33"/>
                  </a:cubicBezTo>
                  <a:cubicBezTo>
                    <a:pt x="21" y="33"/>
                    <a:pt x="23" y="34"/>
                    <a:pt x="24" y="34"/>
                  </a:cubicBezTo>
                  <a:cubicBezTo>
                    <a:pt x="25" y="34"/>
                    <a:pt x="26" y="34"/>
                    <a:pt x="28" y="35"/>
                  </a:cubicBezTo>
                  <a:cubicBezTo>
                    <a:pt x="28" y="36"/>
                    <a:pt x="29" y="37"/>
                    <a:pt x="30" y="37"/>
                  </a:cubicBezTo>
                  <a:cubicBezTo>
                    <a:pt x="31" y="39"/>
                    <a:pt x="31" y="39"/>
                    <a:pt x="32" y="39"/>
                  </a:cubicBezTo>
                  <a:cubicBezTo>
                    <a:pt x="32" y="40"/>
                    <a:pt x="33" y="40"/>
                    <a:pt x="35" y="40"/>
                  </a:cubicBezTo>
                  <a:cubicBezTo>
                    <a:pt x="36" y="40"/>
                    <a:pt x="37" y="40"/>
                    <a:pt x="38" y="40"/>
                  </a:cubicBezTo>
                  <a:cubicBezTo>
                    <a:pt x="39" y="40"/>
                    <a:pt x="39" y="40"/>
                    <a:pt x="39" y="40"/>
                  </a:cubicBezTo>
                  <a:cubicBezTo>
                    <a:pt x="40" y="41"/>
                    <a:pt x="41" y="41"/>
                    <a:pt x="43" y="42"/>
                  </a:cubicBezTo>
                  <a:cubicBezTo>
                    <a:pt x="45" y="43"/>
                    <a:pt x="47" y="45"/>
                    <a:pt x="49" y="47"/>
                  </a:cubicBezTo>
                  <a:cubicBezTo>
                    <a:pt x="50" y="48"/>
                    <a:pt x="51" y="49"/>
                    <a:pt x="52" y="50"/>
                  </a:cubicBezTo>
                  <a:cubicBezTo>
                    <a:pt x="52" y="51"/>
                    <a:pt x="53" y="52"/>
                    <a:pt x="54" y="52"/>
                  </a:cubicBezTo>
                  <a:cubicBezTo>
                    <a:pt x="56" y="54"/>
                    <a:pt x="58" y="55"/>
                    <a:pt x="59" y="58"/>
                  </a:cubicBezTo>
                  <a:cubicBezTo>
                    <a:pt x="60" y="62"/>
                    <a:pt x="62" y="63"/>
                    <a:pt x="66" y="65"/>
                  </a:cubicBezTo>
                  <a:cubicBezTo>
                    <a:pt x="67" y="65"/>
                    <a:pt x="67" y="66"/>
                    <a:pt x="68" y="66"/>
                  </a:cubicBezTo>
                  <a:cubicBezTo>
                    <a:pt x="68" y="66"/>
                    <a:pt x="68" y="66"/>
                    <a:pt x="69" y="67"/>
                  </a:cubicBezTo>
                  <a:cubicBezTo>
                    <a:pt x="69" y="67"/>
                    <a:pt x="69" y="67"/>
                    <a:pt x="70" y="67"/>
                  </a:cubicBezTo>
                  <a:cubicBezTo>
                    <a:pt x="70" y="68"/>
                    <a:pt x="71" y="68"/>
                    <a:pt x="71" y="68"/>
                  </a:cubicBezTo>
                  <a:cubicBezTo>
                    <a:pt x="72" y="69"/>
                    <a:pt x="72" y="70"/>
                    <a:pt x="73" y="70"/>
                  </a:cubicBezTo>
                  <a:cubicBezTo>
                    <a:pt x="73" y="71"/>
                    <a:pt x="74" y="72"/>
                    <a:pt x="75" y="73"/>
                  </a:cubicBezTo>
                  <a:cubicBezTo>
                    <a:pt x="77" y="74"/>
                    <a:pt x="78" y="75"/>
                    <a:pt x="80" y="76"/>
                  </a:cubicBezTo>
                  <a:cubicBezTo>
                    <a:pt x="81" y="78"/>
                    <a:pt x="81" y="78"/>
                    <a:pt x="81" y="78"/>
                  </a:cubicBezTo>
                  <a:cubicBezTo>
                    <a:pt x="82" y="76"/>
                    <a:pt x="82" y="76"/>
                    <a:pt x="82" y="76"/>
                  </a:cubicBezTo>
                  <a:cubicBezTo>
                    <a:pt x="85" y="74"/>
                    <a:pt x="88" y="72"/>
                    <a:pt x="90" y="70"/>
                  </a:cubicBezTo>
                  <a:cubicBezTo>
                    <a:pt x="92" y="68"/>
                    <a:pt x="94" y="67"/>
                    <a:pt x="96" y="65"/>
                  </a:cubicBezTo>
                  <a:cubicBezTo>
                    <a:pt x="98" y="64"/>
                    <a:pt x="99" y="62"/>
                    <a:pt x="101" y="60"/>
                  </a:cubicBezTo>
                  <a:cubicBezTo>
                    <a:pt x="101" y="59"/>
                    <a:pt x="101" y="59"/>
                    <a:pt x="102" y="58"/>
                  </a:cubicBezTo>
                  <a:cubicBezTo>
                    <a:pt x="103" y="56"/>
                    <a:pt x="104" y="55"/>
                    <a:pt x="105" y="54"/>
                  </a:cubicBezTo>
                  <a:cubicBezTo>
                    <a:pt x="106" y="53"/>
                    <a:pt x="107" y="52"/>
                    <a:pt x="108" y="51"/>
                  </a:cubicBezTo>
                  <a:cubicBezTo>
                    <a:pt x="109" y="49"/>
                    <a:pt x="110" y="48"/>
                    <a:pt x="111" y="47"/>
                  </a:cubicBezTo>
                  <a:cubicBezTo>
                    <a:pt x="112" y="45"/>
                    <a:pt x="114" y="43"/>
                    <a:pt x="115" y="42"/>
                  </a:cubicBezTo>
                  <a:cubicBezTo>
                    <a:pt x="116" y="41"/>
                    <a:pt x="118" y="40"/>
                    <a:pt x="120" y="39"/>
                  </a:cubicBezTo>
                  <a:cubicBezTo>
                    <a:pt x="121" y="38"/>
                    <a:pt x="122" y="38"/>
                    <a:pt x="123" y="37"/>
                  </a:cubicBezTo>
                  <a:cubicBezTo>
                    <a:pt x="125" y="35"/>
                    <a:pt x="127" y="33"/>
                    <a:pt x="128" y="31"/>
                  </a:cubicBezTo>
                  <a:cubicBezTo>
                    <a:pt x="129" y="30"/>
                    <a:pt x="129" y="30"/>
                    <a:pt x="129" y="30"/>
                  </a:cubicBezTo>
                  <a:cubicBezTo>
                    <a:pt x="133" y="24"/>
                    <a:pt x="136" y="18"/>
                    <a:pt x="139" y="12"/>
                  </a:cubicBezTo>
                  <a:cubicBezTo>
                    <a:pt x="140" y="10"/>
                    <a:pt x="140" y="10"/>
                    <a:pt x="140" y="10"/>
                  </a:cubicBezTo>
                  <a:cubicBezTo>
                    <a:pt x="140" y="10"/>
                    <a:pt x="136" y="9"/>
                    <a:pt x="135" y="8"/>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79" name="Freeform 28">
              <a:extLst>
                <a:ext uri="{FF2B5EF4-FFF2-40B4-BE49-F238E27FC236}">
                  <a16:creationId xmlns:a16="http://schemas.microsoft.com/office/drawing/2014/main" id="{5784D6EE-8104-4ED2-B1EE-04382FFDBBAD}"/>
                </a:ext>
              </a:extLst>
            </p:cNvPr>
            <p:cNvSpPr>
              <a:spLocks/>
            </p:cNvSpPr>
            <p:nvPr/>
          </p:nvSpPr>
          <p:spPr bwMode="auto">
            <a:xfrm>
              <a:off x="4335" y="1435"/>
              <a:ext cx="705" cy="242"/>
            </a:xfrm>
            <a:custGeom>
              <a:avLst/>
              <a:gdLst>
                <a:gd name="T0" fmla="*/ 279 w 289"/>
                <a:gd name="T1" fmla="*/ 22 h 99"/>
                <a:gd name="T2" fmla="*/ 267 w 289"/>
                <a:gd name="T3" fmla="*/ 17 h 99"/>
                <a:gd name="T4" fmla="*/ 251 w 289"/>
                <a:gd name="T5" fmla="*/ 30 h 99"/>
                <a:gd name="T6" fmla="*/ 240 w 289"/>
                <a:gd name="T7" fmla="*/ 33 h 99"/>
                <a:gd name="T8" fmla="*/ 227 w 289"/>
                <a:gd name="T9" fmla="*/ 33 h 99"/>
                <a:gd name="T10" fmla="*/ 216 w 289"/>
                <a:gd name="T11" fmla="*/ 34 h 99"/>
                <a:gd name="T12" fmla="*/ 204 w 289"/>
                <a:gd name="T13" fmla="*/ 45 h 99"/>
                <a:gd name="T14" fmla="*/ 183 w 289"/>
                <a:gd name="T15" fmla="*/ 44 h 99"/>
                <a:gd name="T16" fmla="*/ 178 w 289"/>
                <a:gd name="T17" fmla="*/ 36 h 99"/>
                <a:gd name="T18" fmla="*/ 182 w 289"/>
                <a:gd name="T19" fmla="*/ 24 h 99"/>
                <a:gd name="T20" fmla="*/ 179 w 289"/>
                <a:gd name="T21" fmla="*/ 5 h 99"/>
                <a:gd name="T22" fmla="*/ 151 w 289"/>
                <a:gd name="T23" fmla="*/ 23 h 99"/>
                <a:gd name="T24" fmla="*/ 135 w 289"/>
                <a:gd name="T25" fmla="*/ 27 h 99"/>
                <a:gd name="T26" fmla="*/ 128 w 289"/>
                <a:gd name="T27" fmla="*/ 22 h 99"/>
                <a:gd name="T28" fmla="*/ 118 w 289"/>
                <a:gd name="T29" fmla="*/ 20 h 99"/>
                <a:gd name="T30" fmla="*/ 111 w 289"/>
                <a:gd name="T31" fmla="*/ 19 h 99"/>
                <a:gd name="T32" fmla="*/ 89 w 289"/>
                <a:gd name="T33" fmla="*/ 17 h 99"/>
                <a:gd name="T34" fmla="*/ 73 w 289"/>
                <a:gd name="T35" fmla="*/ 2 h 99"/>
                <a:gd name="T36" fmla="*/ 62 w 289"/>
                <a:gd name="T37" fmla="*/ 1 h 99"/>
                <a:gd name="T38" fmla="*/ 45 w 289"/>
                <a:gd name="T39" fmla="*/ 2 h 99"/>
                <a:gd name="T40" fmla="*/ 34 w 289"/>
                <a:gd name="T41" fmla="*/ 1 h 99"/>
                <a:gd name="T42" fmla="*/ 29 w 289"/>
                <a:gd name="T43" fmla="*/ 1 h 99"/>
                <a:gd name="T44" fmla="*/ 28 w 289"/>
                <a:gd name="T45" fmla="*/ 10 h 99"/>
                <a:gd name="T46" fmla="*/ 31 w 289"/>
                <a:gd name="T47" fmla="*/ 23 h 99"/>
                <a:gd name="T48" fmla="*/ 6 w 289"/>
                <a:gd name="T49" fmla="*/ 50 h 99"/>
                <a:gd name="T50" fmla="*/ 6 w 289"/>
                <a:gd name="T51" fmla="*/ 62 h 99"/>
                <a:gd name="T52" fmla="*/ 15 w 289"/>
                <a:gd name="T53" fmla="*/ 79 h 99"/>
                <a:gd name="T54" fmla="*/ 19 w 289"/>
                <a:gd name="T55" fmla="*/ 94 h 99"/>
                <a:gd name="T56" fmla="*/ 23 w 289"/>
                <a:gd name="T57" fmla="*/ 98 h 99"/>
                <a:gd name="T58" fmla="*/ 35 w 289"/>
                <a:gd name="T59" fmla="*/ 92 h 99"/>
                <a:gd name="T60" fmla="*/ 45 w 289"/>
                <a:gd name="T61" fmla="*/ 79 h 99"/>
                <a:gd name="T62" fmla="*/ 64 w 289"/>
                <a:gd name="T63" fmla="*/ 66 h 99"/>
                <a:gd name="T64" fmla="*/ 81 w 289"/>
                <a:gd name="T65" fmla="*/ 56 h 99"/>
                <a:gd name="T66" fmla="*/ 103 w 289"/>
                <a:gd name="T67" fmla="*/ 68 h 99"/>
                <a:gd name="T68" fmla="*/ 109 w 289"/>
                <a:gd name="T69" fmla="*/ 72 h 99"/>
                <a:gd name="T70" fmla="*/ 112 w 289"/>
                <a:gd name="T71" fmla="*/ 75 h 99"/>
                <a:gd name="T72" fmla="*/ 119 w 289"/>
                <a:gd name="T73" fmla="*/ 75 h 99"/>
                <a:gd name="T74" fmla="*/ 129 w 289"/>
                <a:gd name="T75" fmla="*/ 88 h 99"/>
                <a:gd name="T76" fmla="*/ 132 w 289"/>
                <a:gd name="T77" fmla="*/ 91 h 99"/>
                <a:gd name="T78" fmla="*/ 139 w 289"/>
                <a:gd name="T79" fmla="*/ 89 h 99"/>
                <a:gd name="T80" fmla="*/ 155 w 289"/>
                <a:gd name="T81" fmla="*/ 77 h 99"/>
                <a:gd name="T82" fmla="*/ 160 w 289"/>
                <a:gd name="T83" fmla="*/ 82 h 99"/>
                <a:gd name="T84" fmla="*/ 184 w 289"/>
                <a:gd name="T85" fmla="*/ 97 h 99"/>
                <a:gd name="T86" fmla="*/ 208 w 289"/>
                <a:gd name="T87" fmla="*/ 97 h 99"/>
                <a:gd name="T88" fmla="*/ 233 w 289"/>
                <a:gd name="T89" fmla="*/ 85 h 99"/>
                <a:gd name="T90" fmla="*/ 247 w 289"/>
                <a:gd name="T91" fmla="*/ 79 h 99"/>
                <a:gd name="T92" fmla="*/ 268 w 289"/>
                <a:gd name="T93" fmla="*/ 86 h 99"/>
                <a:gd name="T94" fmla="*/ 278 w 289"/>
                <a:gd name="T95" fmla="*/ 71 h 99"/>
                <a:gd name="T96" fmla="*/ 289 w 289"/>
                <a:gd name="T97" fmla="*/ 3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9" h="99">
                  <a:moveTo>
                    <a:pt x="288" y="27"/>
                  </a:moveTo>
                  <a:cubicBezTo>
                    <a:pt x="287" y="26"/>
                    <a:pt x="286" y="26"/>
                    <a:pt x="286" y="25"/>
                  </a:cubicBezTo>
                  <a:cubicBezTo>
                    <a:pt x="285" y="25"/>
                    <a:pt x="284" y="25"/>
                    <a:pt x="283" y="25"/>
                  </a:cubicBezTo>
                  <a:cubicBezTo>
                    <a:pt x="282" y="24"/>
                    <a:pt x="281" y="24"/>
                    <a:pt x="279" y="22"/>
                  </a:cubicBezTo>
                  <a:cubicBezTo>
                    <a:pt x="278" y="20"/>
                    <a:pt x="277" y="20"/>
                    <a:pt x="275" y="19"/>
                  </a:cubicBezTo>
                  <a:cubicBezTo>
                    <a:pt x="274" y="19"/>
                    <a:pt x="273" y="19"/>
                    <a:pt x="273" y="19"/>
                  </a:cubicBezTo>
                  <a:cubicBezTo>
                    <a:pt x="272" y="19"/>
                    <a:pt x="271" y="18"/>
                    <a:pt x="270" y="18"/>
                  </a:cubicBezTo>
                  <a:cubicBezTo>
                    <a:pt x="269" y="17"/>
                    <a:pt x="268" y="17"/>
                    <a:pt x="267" y="17"/>
                  </a:cubicBezTo>
                  <a:cubicBezTo>
                    <a:pt x="266" y="17"/>
                    <a:pt x="266" y="17"/>
                    <a:pt x="266" y="17"/>
                  </a:cubicBezTo>
                  <a:cubicBezTo>
                    <a:pt x="261" y="18"/>
                    <a:pt x="259" y="20"/>
                    <a:pt x="258" y="24"/>
                  </a:cubicBezTo>
                  <a:cubicBezTo>
                    <a:pt x="257" y="25"/>
                    <a:pt x="257" y="26"/>
                    <a:pt x="256" y="27"/>
                  </a:cubicBezTo>
                  <a:cubicBezTo>
                    <a:pt x="254" y="29"/>
                    <a:pt x="253" y="29"/>
                    <a:pt x="251" y="30"/>
                  </a:cubicBezTo>
                  <a:cubicBezTo>
                    <a:pt x="250" y="30"/>
                    <a:pt x="250" y="30"/>
                    <a:pt x="249" y="30"/>
                  </a:cubicBezTo>
                  <a:cubicBezTo>
                    <a:pt x="248" y="30"/>
                    <a:pt x="247" y="30"/>
                    <a:pt x="246" y="31"/>
                  </a:cubicBezTo>
                  <a:cubicBezTo>
                    <a:pt x="245" y="31"/>
                    <a:pt x="244" y="32"/>
                    <a:pt x="242" y="32"/>
                  </a:cubicBezTo>
                  <a:cubicBezTo>
                    <a:pt x="241" y="32"/>
                    <a:pt x="241" y="32"/>
                    <a:pt x="240" y="33"/>
                  </a:cubicBezTo>
                  <a:cubicBezTo>
                    <a:pt x="238" y="33"/>
                    <a:pt x="236" y="33"/>
                    <a:pt x="235" y="33"/>
                  </a:cubicBezTo>
                  <a:cubicBezTo>
                    <a:pt x="233" y="33"/>
                    <a:pt x="232" y="33"/>
                    <a:pt x="231" y="33"/>
                  </a:cubicBezTo>
                  <a:cubicBezTo>
                    <a:pt x="230" y="33"/>
                    <a:pt x="229" y="33"/>
                    <a:pt x="228" y="33"/>
                  </a:cubicBezTo>
                  <a:cubicBezTo>
                    <a:pt x="228" y="33"/>
                    <a:pt x="227" y="33"/>
                    <a:pt x="227" y="33"/>
                  </a:cubicBezTo>
                  <a:cubicBezTo>
                    <a:pt x="226" y="33"/>
                    <a:pt x="225" y="33"/>
                    <a:pt x="224" y="33"/>
                  </a:cubicBezTo>
                  <a:cubicBezTo>
                    <a:pt x="223" y="33"/>
                    <a:pt x="222" y="33"/>
                    <a:pt x="220" y="33"/>
                  </a:cubicBezTo>
                  <a:cubicBezTo>
                    <a:pt x="220" y="33"/>
                    <a:pt x="220" y="33"/>
                    <a:pt x="220" y="33"/>
                  </a:cubicBezTo>
                  <a:cubicBezTo>
                    <a:pt x="218" y="33"/>
                    <a:pt x="217" y="33"/>
                    <a:pt x="216" y="34"/>
                  </a:cubicBezTo>
                  <a:cubicBezTo>
                    <a:pt x="215" y="35"/>
                    <a:pt x="215" y="35"/>
                    <a:pt x="214" y="36"/>
                  </a:cubicBezTo>
                  <a:cubicBezTo>
                    <a:pt x="213" y="37"/>
                    <a:pt x="212" y="37"/>
                    <a:pt x="211" y="37"/>
                  </a:cubicBezTo>
                  <a:cubicBezTo>
                    <a:pt x="210" y="38"/>
                    <a:pt x="209" y="38"/>
                    <a:pt x="208" y="39"/>
                  </a:cubicBezTo>
                  <a:cubicBezTo>
                    <a:pt x="206" y="40"/>
                    <a:pt x="205" y="42"/>
                    <a:pt x="204" y="45"/>
                  </a:cubicBezTo>
                  <a:cubicBezTo>
                    <a:pt x="203" y="48"/>
                    <a:pt x="202" y="48"/>
                    <a:pt x="199" y="49"/>
                  </a:cubicBezTo>
                  <a:cubicBezTo>
                    <a:pt x="199" y="50"/>
                    <a:pt x="198" y="50"/>
                    <a:pt x="197" y="50"/>
                  </a:cubicBezTo>
                  <a:cubicBezTo>
                    <a:pt x="196" y="51"/>
                    <a:pt x="194" y="52"/>
                    <a:pt x="192" y="52"/>
                  </a:cubicBezTo>
                  <a:cubicBezTo>
                    <a:pt x="189" y="52"/>
                    <a:pt x="184" y="47"/>
                    <a:pt x="183" y="44"/>
                  </a:cubicBezTo>
                  <a:cubicBezTo>
                    <a:pt x="183" y="43"/>
                    <a:pt x="183" y="42"/>
                    <a:pt x="183" y="41"/>
                  </a:cubicBezTo>
                  <a:cubicBezTo>
                    <a:pt x="183" y="39"/>
                    <a:pt x="183" y="38"/>
                    <a:pt x="182" y="37"/>
                  </a:cubicBezTo>
                  <a:cubicBezTo>
                    <a:pt x="181" y="36"/>
                    <a:pt x="180" y="36"/>
                    <a:pt x="179" y="36"/>
                  </a:cubicBezTo>
                  <a:cubicBezTo>
                    <a:pt x="178" y="36"/>
                    <a:pt x="178" y="36"/>
                    <a:pt x="178" y="36"/>
                  </a:cubicBezTo>
                  <a:cubicBezTo>
                    <a:pt x="177" y="36"/>
                    <a:pt x="176" y="36"/>
                    <a:pt x="176" y="35"/>
                  </a:cubicBezTo>
                  <a:cubicBezTo>
                    <a:pt x="176" y="35"/>
                    <a:pt x="176" y="34"/>
                    <a:pt x="176" y="33"/>
                  </a:cubicBezTo>
                  <a:cubicBezTo>
                    <a:pt x="177" y="32"/>
                    <a:pt x="178" y="30"/>
                    <a:pt x="179" y="29"/>
                  </a:cubicBezTo>
                  <a:cubicBezTo>
                    <a:pt x="180" y="27"/>
                    <a:pt x="181" y="26"/>
                    <a:pt x="182" y="24"/>
                  </a:cubicBezTo>
                  <a:cubicBezTo>
                    <a:pt x="182" y="23"/>
                    <a:pt x="183" y="22"/>
                    <a:pt x="184" y="20"/>
                  </a:cubicBezTo>
                  <a:cubicBezTo>
                    <a:pt x="186" y="17"/>
                    <a:pt x="188" y="14"/>
                    <a:pt x="188" y="12"/>
                  </a:cubicBezTo>
                  <a:cubicBezTo>
                    <a:pt x="188" y="9"/>
                    <a:pt x="184" y="6"/>
                    <a:pt x="181" y="6"/>
                  </a:cubicBezTo>
                  <a:cubicBezTo>
                    <a:pt x="180" y="6"/>
                    <a:pt x="180" y="5"/>
                    <a:pt x="179" y="5"/>
                  </a:cubicBezTo>
                  <a:cubicBezTo>
                    <a:pt x="176" y="5"/>
                    <a:pt x="173" y="7"/>
                    <a:pt x="170" y="10"/>
                  </a:cubicBezTo>
                  <a:cubicBezTo>
                    <a:pt x="167" y="13"/>
                    <a:pt x="164" y="15"/>
                    <a:pt x="161" y="16"/>
                  </a:cubicBezTo>
                  <a:cubicBezTo>
                    <a:pt x="158" y="17"/>
                    <a:pt x="157" y="19"/>
                    <a:pt x="154" y="20"/>
                  </a:cubicBezTo>
                  <a:cubicBezTo>
                    <a:pt x="153" y="21"/>
                    <a:pt x="152" y="22"/>
                    <a:pt x="151" y="23"/>
                  </a:cubicBezTo>
                  <a:cubicBezTo>
                    <a:pt x="148" y="25"/>
                    <a:pt x="146" y="25"/>
                    <a:pt x="143" y="25"/>
                  </a:cubicBezTo>
                  <a:cubicBezTo>
                    <a:pt x="142" y="25"/>
                    <a:pt x="140" y="25"/>
                    <a:pt x="139" y="26"/>
                  </a:cubicBezTo>
                  <a:cubicBezTo>
                    <a:pt x="138" y="26"/>
                    <a:pt x="138" y="26"/>
                    <a:pt x="137" y="26"/>
                  </a:cubicBezTo>
                  <a:cubicBezTo>
                    <a:pt x="137" y="26"/>
                    <a:pt x="136" y="27"/>
                    <a:pt x="135" y="27"/>
                  </a:cubicBezTo>
                  <a:cubicBezTo>
                    <a:pt x="134" y="27"/>
                    <a:pt x="134" y="27"/>
                    <a:pt x="134" y="27"/>
                  </a:cubicBezTo>
                  <a:cubicBezTo>
                    <a:pt x="132" y="26"/>
                    <a:pt x="132" y="25"/>
                    <a:pt x="131" y="24"/>
                  </a:cubicBezTo>
                  <a:cubicBezTo>
                    <a:pt x="131" y="24"/>
                    <a:pt x="131" y="23"/>
                    <a:pt x="130" y="23"/>
                  </a:cubicBezTo>
                  <a:cubicBezTo>
                    <a:pt x="130" y="22"/>
                    <a:pt x="129" y="22"/>
                    <a:pt x="128" y="22"/>
                  </a:cubicBezTo>
                  <a:cubicBezTo>
                    <a:pt x="127" y="22"/>
                    <a:pt x="126" y="22"/>
                    <a:pt x="125" y="23"/>
                  </a:cubicBezTo>
                  <a:cubicBezTo>
                    <a:pt x="124" y="24"/>
                    <a:pt x="122" y="24"/>
                    <a:pt x="121" y="24"/>
                  </a:cubicBezTo>
                  <a:cubicBezTo>
                    <a:pt x="121" y="24"/>
                    <a:pt x="121" y="24"/>
                    <a:pt x="120" y="24"/>
                  </a:cubicBezTo>
                  <a:cubicBezTo>
                    <a:pt x="119" y="23"/>
                    <a:pt x="118" y="22"/>
                    <a:pt x="118" y="20"/>
                  </a:cubicBezTo>
                  <a:cubicBezTo>
                    <a:pt x="118" y="18"/>
                    <a:pt x="117" y="17"/>
                    <a:pt x="116" y="16"/>
                  </a:cubicBezTo>
                  <a:cubicBezTo>
                    <a:pt x="115" y="15"/>
                    <a:pt x="115" y="15"/>
                    <a:pt x="115" y="15"/>
                  </a:cubicBezTo>
                  <a:cubicBezTo>
                    <a:pt x="113" y="16"/>
                    <a:pt x="113" y="16"/>
                    <a:pt x="113" y="16"/>
                  </a:cubicBezTo>
                  <a:cubicBezTo>
                    <a:pt x="113" y="17"/>
                    <a:pt x="112" y="18"/>
                    <a:pt x="111" y="19"/>
                  </a:cubicBezTo>
                  <a:cubicBezTo>
                    <a:pt x="110" y="19"/>
                    <a:pt x="110" y="19"/>
                    <a:pt x="109" y="20"/>
                  </a:cubicBezTo>
                  <a:cubicBezTo>
                    <a:pt x="107" y="22"/>
                    <a:pt x="103" y="25"/>
                    <a:pt x="100" y="25"/>
                  </a:cubicBezTo>
                  <a:cubicBezTo>
                    <a:pt x="99" y="25"/>
                    <a:pt x="98" y="24"/>
                    <a:pt x="97" y="24"/>
                  </a:cubicBezTo>
                  <a:cubicBezTo>
                    <a:pt x="94" y="22"/>
                    <a:pt x="92" y="20"/>
                    <a:pt x="89" y="17"/>
                  </a:cubicBezTo>
                  <a:cubicBezTo>
                    <a:pt x="88" y="16"/>
                    <a:pt x="86" y="14"/>
                    <a:pt x="85" y="13"/>
                  </a:cubicBezTo>
                  <a:cubicBezTo>
                    <a:pt x="84" y="12"/>
                    <a:pt x="84" y="12"/>
                    <a:pt x="84" y="12"/>
                  </a:cubicBezTo>
                  <a:cubicBezTo>
                    <a:pt x="80" y="9"/>
                    <a:pt x="77" y="6"/>
                    <a:pt x="74" y="3"/>
                  </a:cubicBezTo>
                  <a:cubicBezTo>
                    <a:pt x="73" y="2"/>
                    <a:pt x="73" y="2"/>
                    <a:pt x="73" y="2"/>
                  </a:cubicBezTo>
                  <a:cubicBezTo>
                    <a:pt x="73" y="2"/>
                    <a:pt x="73" y="2"/>
                    <a:pt x="73" y="2"/>
                  </a:cubicBezTo>
                  <a:cubicBezTo>
                    <a:pt x="71" y="2"/>
                    <a:pt x="68" y="2"/>
                    <a:pt x="66" y="1"/>
                  </a:cubicBezTo>
                  <a:cubicBezTo>
                    <a:pt x="65" y="1"/>
                    <a:pt x="64" y="1"/>
                    <a:pt x="63" y="1"/>
                  </a:cubicBezTo>
                  <a:cubicBezTo>
                    <a:pt x="63" y="1"/>
                    <a:pt x="62" y="1"/>
                    <a:pt x="62" y="1"/>
                  </a:cubicBezTo>
                  <a:cubicBezTo>
                    <a:pt x="59" y="1"/>
                    <a:pt x="57" y="2"/>
                    <a:pt x="55" y="3"/>
                  </a:cubicBezTo>
                  <a:cubicBezTo>
                    <a:pt x="54" y="3"/>
                    <a:pt x="53" y="3"/>
                    <a:pt x="51" y="3"/>
                  </a:cubicBezTo>
                  <a:cubicBezTo>
                    <a:pt x="50" y="3"/>
                    <a:pt x="48" y="3"/>
                    <a:pt x="47" y="2"/>
                  </a:cubicBezTo>
                  <a:cubicBezTo>
                    <a:pt x="45" y="2"/>
                    <a:pt x="45" y="2"/>
                    <a:pt x="45" y="2"/>
                  </a:cubicBezTo>
                  <a:cubicBezTo>
                    <a:pt x="42" y="2"/>
                    <a:pt x="40" y="1"/>
                    <a:pt x="37" y="1"/>
                  </a:cubicBezTo>
                  <a:cubicBezTo>
                    <a:pt x="37" y="1"/>
                    <a:pt x="37" y="1"/>
                    <a:pt x="37" y="1"/>
                  </a:cubicBezTo>
                  <a:cubicBezTo>
                    <a:pt x="36" y="1"/>
                    <a:pt x="35" y="1"/>
                    <a:pt x="35" y="1"/>
                  </a:cubicBezTo>
                  <a:cubicBezTo>
                    <a:pt x="34" y="1"/>
                    <a:pt x="34" y="1"/>
                    <a:pt x="34" y="1"/>
                  </a:cubicBezTo>
                  <a:cubicBezTo>
                    <a:pt x="34" y="1"/>
                    <a:pt x="33" y="1"/>
                    <a:pt x="32" y="1"/>
                  </a:cubicBezTo>
                  <a:cubicBezTo>
                    <a:pt x="32" y="1"/>
                    <a:pt x="31" y="1"/>
                    <a:pt x="31" y="1"/>
                  </a:cubicBezTo>
                  <a:cubicBezTo>
                    <a:pt x="30" y="0"/>
                    <a:pt x="30" y="0"/>
                    <a:pt x="30" y="0"/>
                  </a:cubicBezTo>
                  <a:cubicBezTo>
                    <a:pt x="29" y="1"/>
                    <a:pt x="29" y="1"/>
                    <a:pt x="29" y="1"/>
                  </a:cubicBezTo>
                  <a:cubicBezTo>
                    <a:pt x="26" y="2"/>
                    <a:pt x="25" y="3"/>
                    <a:pt x="25" y="4"/>
                  </a:cubicBezTo>
                  <a:cubicBezTo>
                    <a:pt x="25" y="4"/>
                    <a:pt x="25" y="5"/>
                    <a:pt x="26" y="6"/>
                  </a:cubicBezTo>
                  <a:cubicBezTo>
                    <a:pt x="26" y="7"/>
                    <a:pt x="26" y="7"/>
                    <a:pt x="27" y="7"/>
                  </a:cubicBezTo>
                  <a:cubicBezTo>
                    <a:pt x="28" y="8"/>
                    <a:pt x="28" y="8"/>
                    <a:pt x="28" y="10"/>
                  </a:cubicBezTo>
                  <a:cubicBezTo>
                    <a:pt x="29" y="11"/>
                    <a:pt x="28" y="13"/>
                    <a:pt x="28" y="14"/>
                  </a:cubicBezTo>
                  <a:cubicBezTo>
                    <a:pt x="27" y="15"/>
                    <a:pt x="27" y="16"/>
                    <a:pt x="27" y="18"/>
                  </a:cubicBezTo>
                  <a:cubicBezTo>
                    <a:pt x="28" y="19"/>
                    <a:pt x="29" y="20"/>
                    <a:pt x="30" y="21"/>
                  </a:cubicBezTo>
                  <a:cubicBezTo>
                    <a:pt x="30" y="22"/>
                    <a:pt x="31" y="22"/>
                    <a:pt x="31" y="23"/>
                  </a:cubicBezTo>
                  <a:cubicBezTo>
                    <a:pt x="33" y="26"/>
                    <a:pt x="32" y="31"/>
                    <a:pt x="29" y="33"/>
                  </a:cubicBezTo>
                  <a:cubicBezTo>
                    <a:pt x="24" y="39"/>
                    <a:pt x="19" y="42"/>
                    <a:pt x="14" y="45"/>
                  </a:cubicBezTo>
                  <a:cubicBezTo>
                    <a:pt x="12" y="46"/>
                    <a:pt x="11" y="47"/>
                    <a:pt x="9" y="48"/>
                  </a:cubicBezTo>
                  <a:cubicBezTo>
                    <a:pt x="8" y="49"/>
                    <a:pt x="7" y="50"/>
                    <a:pt x="6" y="50"/>
                  </a:cubicBezTo>
                  <a:cubicBezTo>
                    <a:pt x="5" y="51"/>
                    <a:pt x="5" y="51"/>
                    <a:pt x="4" y="51"/>
                  </a:cubicBezTo>
                  <a:cubicBezTo>
                    <a:pt x="2" y="52"/>
                    <a:pt x="0" y="53"/>
                    <a:pt x="0" y="56"/>
                  </a:cubicBezTo>
                  <a:cubicBezTo>
                    <a:pt x="1" y="58"/>
                    <a:pt x="2" y="59"/>
                    <a:pt x="5" y="61"/>
                  </a:cubicBezTo>
                  <a:cubicBezTo>
                    <a:pt x="5" y="61"/>
                    <a:pt x="6" y="62"/>
                    <a:pt x="6" y="62"/>
                  </a:cubicBezTo>
                  <a:cubicBezTo>
                    <a:pt x="7" y="63"/>
                    <a:pt x="8" y="63"/>
                    <a:pt x="8" y="64"/>
                  </a:cubicBezTo>
                  <a:cubicBezTo>
                    <a:pt x="10" y="65"/>
                    <a:pt x="12" y="66"/>
                    <a:pt x="13" y="68"/>
                  </a:cubicBezTo>
                  <a:cubicBezTo>
                    <a:pt x="14" y="70"/>
                    <a:pt x="14" y="72"/>
                    <a:pt x="14" y="73"/>
                  </a:cubicBezTo>
                  <a:cubicBezTo>
                    <a:pt x="14" y="75"/>
                    <a:pt x="14" y="77"/>
                    <a:pt x="15" y="79"/>
                  </a:cubicBezTo>
                  <a:cubicBezTo>
                    <a:pt x="16" y="80"/>
                    <a:pt x="17" y="81"/>
                    <a:pt x="18" y="81"/>
                  </a:cubicBezTo>
                  <a:cubicBezTo>
                    <a:pt x="19" y="82"/>
                    <a:pt x="20" y="83"/>
                    <a:pt x="21" y="85"/>
                  </a:cubicBezTo>
                  <a:cubicBezTo>
                    <a:pt x="22" y="87"/>
                    <a:pt x="21" y="89"/>
                    <a:pt x="20" y="91"/>
                  </a:cubicBezTo>
                  <a:cubicBezTo>
                    <a:pt x="20" y="92"/>
                    <a:pt x="19" y="93"/>
                    <a:pt x="19" y="94"/>
                  </a:cubicBezTo>
                  <a:cubicBezTo>
                    <a:pt x="19" y="95"/>
                    <a:pt x="19" y="96"/>
                    <a:pt x="19" y="96"/>
                  </a:cubicBezTo>
                  <a:cubicBezTo>
                    <a:pt x="19" y="96"/>
                    <a:pt x="19" y="96"/>
                    <a:pt x="19" y="96"/>
                  </a:cubicBezTo>
                  <a:cubicBezTo>
                    <a:pt x="20" y="97"/>
                    <a:pt x="20" y="97"/>
                    <a:pt x="20" y="97"/>
                  </a:cubicBezTo>
                  <a:cubicBezTo>
                    <a:pt x="20" y="97"/>
                    <a:pt x="22" y="98"/>
                    <a:pt x="23" y="98"/>
                  </a:cubicBezTo>
                  <a:cubicBezTo>
                    <a:pt x="23" y="98"/>
                    <a:pt x="24" y="98"/>
                    <a:pt x="24" y="98"/>
                  </a:cubicBezTo>
                  <a:cubicBezTo>
                    <a:pt x="28" y="97"/>
                    <a:pt x="30" y="95"/>
                    <a:pt x="33" y="93"/>
                  </a:cubicBezTo>
                  <a:cubicBezTo>
                    <a:pt x="33" y="93"/>
                    <a:pt x="33" y="93"/>
                    <a:pt x="33" y="93"/>
                  </a:cubicBezTo>
                  <a:cubicBezTo>
                    <a:pt x="34" y="93"/>
                    <a:pt x="34" y="92"/>
                    <a:pt x="35" y="92"/>
                  </a:cubicBezTo>
                  <a:cubicBezTo>
                    <a:pt x="37" y="90"/>
                    <a:pt x="39" y="89"/>
                    <a:pt x="39" y="85"/>
                  </a:cubicBezTo>
                  <a:cubicBezTo>
                    <a:pt x="39" y="84"/>
                    <a:pt x="39" y="84"/>
                    <a:pt x="39" y="84"/>
                  </a:cubicBezTo>
                  <a:cubicBezTo>
                    <a:pt x="40" y="81"/>
                    <a:pt x="40" y="79"/>
                    <a:pt x="44" y="79"/>
                  </a:cubicBezTo>
                  <a:cubicBezTo>
                    <a:pt x="45" y="79"/>
                    <a:pt x="45" y="79"/>
                    <a:pt x="45" y="79"/>
                  </a:cubicBezTo>
                  <a:cubicBezTo>
                    <a:pt x="48" y="79"/>
                    <a:pt x="50" y="79"/>
                    <a:pt x="53" y="77"/>
                  </a:cubicBezTo>
                  <a:cubicBezTo>
                    <a:pt x="54" y="76"/>
                    <a:pt x="55" y="74"/>
                    <a:pt x="56" y="73"/>
                  </a:cubicBezTo>
                  <a:cubicBezTo>
                    <a:pt x="57" y="72"/>
                    <a:pt x="58" y="70"/>
                    <a:pt x="59" y="69"/>
                  </a:cubicBezTo>
                  <a:cubicBezTo>
                    <a:pt x="60" y="68"/>
                    <a:pt x="62" y="67"/>
                    <a:pt x="64" y="66"/>
                  </a:cubicBezTo>
                  <a:cubicBezTo>
                    <a:pt x="65" y="66"/>
                    <a:pt x="66" y="65"/>
                    <a:pt x="67" y="65"/>
                  </a:cubicBezTo>
                  <a:cubicBezTo>
                    <a:pt x="68" y="64"/>
                    <a:pt x="69" y="63"/>
                    <a:pt x="70" y="63"/>
                  </a:cubicBezTo>
                  <a:cubicBezTo>
                    <a:pt x="72" y="62"/>
                    <a:pt x="73" y="61"/>
                    <a:pt x="74" y="59"/>
                  </a:cubicBezTo>
                  <a:cubicBezTo>
                    <a:pt x="76" y="57"/>
                    <a:pt x="78" y="56"/>
                    <a:pt x="81" y="56"/>
                  </a:cubicBezTo>
                  <a:cubicBezTo>
                    <a:pt x="82" y="56"/>
                    <a:pt x="82" y="56"/>
                    <a:pt x="83" y="56"/>
                  </a:cubicBezTo>
                  <a:cubicBezTo>
                    <a:pt x="86" y="57"/>
                    <a:pt x="87" y="59"/>
                    <a:pt x="88" y="60"/>
                  </a:cubicBezTo>
                  <a:cubicBezTo>
                    <a:pt x="88" y="62"/>
                    <a:pt x="89" y="63"/>
                    <a:pt x="90" y="64"/>
                  </a:cubicBezTo>
                  <a:cubicBezTo>
                    <a:pt x="94" y="67"/>
                    <a:pt x="99" y="68"/>
                    <a:pt x="103" y="68"/>
                  </a:cubicBezTo>
                  <a:cubicBezTo>
                    <a:pt x="104" y="68"/>
                    <a:pt x="105" y="68"/>
                    <a:pt x="105" y="69"/>
                  </a:cubicBezTo>
                  <a:cubicBezTo>
                    <a:pt x="106" y="69"/>
                    <a:pt x="106" y="69"/>
                    <a:pt x="106" y="70"/>
                  </a:cubicBezTo>
                  <a:cubicBezTo>
                    <a:pt x="106" y="70"/>
                    <a:pt x="107" y="70"/>
                    <a:pt x="107" y="70"/>
                  </a:cubicBezTo>
                  <a:cubicBezTo>
                    <a:pt x="108" y="71"/>
                    <a:pt x="109" y="71"/>
                    <a:pt x="109" y="72"/>
                  </a:cubicBezTo>
                  <a:cubicBezTo>
                    <a:pt x="109" y="72"/>
                    <a:pt x="110" y="73"/>
                    <a:pt x="110" y="73"/>
                  </a:cubicBezTo>
                  <a:cubicBezTo>
                    <a:pt x="111" y="74"/>
                    <a:pt x="111" y="75"/>
                    <a:pt x="111" y="75"/>
                  </a:cubicBezTo>
                  <a:cubicBezTo>
                    <a:pt x="112" y="75"/>
                    <a:pt x="112" y="75"/>
                    <a:pt x="112" y="75"/>
                  </a:cubicBezTo>
                  <a:cubicBezTo>
                    <a:pt x="112" y="75"/>
                    <a:pt x="112" y="75"/>
                    <a:pt x="112" y="75"/>
                  </a:cubicBezTo>
                  <a:cubicBezTo>
                    <a:pt x="113" y="75"/>
                    <a:pt x="113" y="75"/>
                    <a:pt x="113" y="75"/>
                  </a:cubicBezTo>
                  <a:cubicBezTo>
                    <a:pt x="113" y="75"/>
                    <a:pt x="114" y="75"/>
                    <a:pt x="115" y="75"/>
                  </a:cubicBezTo>
                  <a:cubicBezTo>
                    <a:pt x="115" y="74"/>
                    <a:pt x="116" y="74"/>
                    <a:pt x="116" y="74"/>
                  </a:cubicBezTo>
                  <a:cubicBezTo>
                    <a:pt x="117" y="74"/>
                    <a:pt x="118" y="74"/>
                    <a:pt x="119" y="75"/>
                  </a:cubicBezTo>
                  <a:cubicBezTo>
                    <a:pt x="119" y="76"/>
                    <a:pt x="120" y="77"/>
                    <a:pt x="120" y="77"/>
                  </a:cubicBezTo>
                  <a:cubicBezTo>
                    <a:pt x="121" y="79"/>
                    <a:pt x="121" y="79"/>
                    <a:pt x="124" y="80"/>
                  </a:cubicBezTo>
                  <a:cubicBezTo>
                    <a:pt x="128" y="81"/>
                    <a:pt x="129" y="82"/>
                    <a:pt x="129" y="86"/>
                  </a:cubicBezTo>
                  <a:cubicBezTo>
                    <a:pt x="129" y="88"/>
                    <a:pt x="129" y="88"/>
                    <a:pt x="129" y="88"/>
                  </a:cubicBezTo>
                  <a:cubicBezTo>
                    <a:pt x="129" y="88"/>
                    <a:pt x="129" y="89"/>
                    <a:pt x="129" y="90"/>
                  </a:cubicBezTo>
                  <a:cubicBezTo>
                    <a:pt x="129" y="92"/>
                    <a:pt x="129" y="92"/>
                    <a:pt x="129" y="92"/>
                  </a:cubicBezTo>
                  <a:cubicBezTo>
                    <a:pt x="131" y="91"/>
                    <a:pt x="131" y="91"/>
                    <a:pt x="131" y="91"/>
                  </a:cubicBezTo>
                  <a:cubicBezTo>
                    <a:pt x="131" y="91"/>
                    <a:pt x="132" y="91"/>
                    <a:pt x="132" y="91"/>
                  </a:cubicBezTo>
                  <a:cubicBezTo>
                    <a:pt x="133" y="91"/>
                    <a:pt x="133" y="91"/>
                    <a:pt x="134" y="90"/>
                  </a:cubicBezTo>
                  <a:cubicBezTo>
                    <a:pt x="134" y="90"/>
                    <a:pt x="135" y="90"/>
                    <a:pt x="136" y="89"/>
                  </a:cubicBezTo>
                  <a:cubicBezTo>
                    <a:pt x="136" y="89"/>
                    <a:pt x="137" y="89"/>
                    <a:pt x="137" y="89"/>
                  </a:cubicBezTo>
                  <a:cubicBezTo>
                    <a:pt x="138" y="89"/>
                    <a:pt x="138" y="89"/>
                    <a:pt x="139" y="89"/>
                  </a:cubicBezTo>
                  <a:cubicBezTo>
                    <a:pt x="139" y="89"/>
                    <a:pt x="139" y="89"/>
                    <a:pt x="140" y="89"/>
                  </a:cubicBezTo>
                  <a:cubicBezTo>
                    <a:pt x="140" y="89"/>
                    <a:pt x="140" y="89"/>
                    <a:pt x="140" y="89"/>
                  </a:cubicBezTo>
                  <a:cubicBezTo>
                    <a:pt x="143" y="89"/>
                    <a:pt x="145" y="88"/>
                    <a:pt x="147" y="85"/>
                  </a:cubicBezTo>
                  <a:cubicBezTo>
                    <a:pt x="149" y="82"/>
                    <a:pt x="152" y="77"/>
                    <a:pt x="155" y="77"/>
                  </a:cubicBezTo>
                  <a:cubicBezTo>
                    <a:pt x="155" y="77"/>
                    <a:pt x="155" y="77"/>
                    <a:pt x="155" y="77"/>
                  </a:cubicBezTo>
                  <a:cubicBezTo>
                    <a:pt x="155" y="77"/>
                    <a:pt x="156" y="78"/>
                    <a:pt x="157" y="80"/>
                  </a:cubicBezTo>
                  <a:cubicBezTo>
                    <a:pt x="158" y="82"/>
                    <a:pt x="158" y="82"/>
                    <a:pt x="158" y="82"/>
                  </a:cubicBezTo>
                  <a:cubicBezTo>
                    <a:pt x="160" y="82"/>
                    <a:pt x="160" y="82"/>
                    <a:pt x="160" y="82"/>
                  </a:cubicBezTo>
                  <a:cubicBezTo>
                    <a:pt x="160" y="82"/>
                    <a:pt x="162" y="82"/>
                    <a:pt x="163" y="82"/>
                  </a:cubicBezTo>
                  <a:cubicBezTo>
                    <a:pt x="166" y="82"/>
                    <a:pt x="167" y="84"/>
                    <a:pt x="169" y="86"/>
                  </a:cubicBezTo>
                  <a:cubicBezTo>
                    <a:pt x="171" y="88"/>
                    <a:pt x="171" y="88"/>
                    <a:pt x="171" y="88"/>
                  </a:cubicBezTo>
                  <a:cubicBezTo>
                    <a:pt x="175" y="92"/>
                    <a:pt x="178" y="96"/>
                    <a:pt x="184" y="97"/>
                  </a:cubicBezTo>
                  <a:cubicBezTo>
                    <a:pt x="186" y="97"/>
                    <a:pt x="187" y="98"/>
                    <a:pt x="189" y="98"/>
                  </a:cubicBezTo>
                  <a:cubicBezTo>
                    <a:pt x="191" y="98"/>
                    <a:pt x="194" y="99"/>
                    <a:pt x="196" y="99"/>
                  </a:cubicBezTo>
                  <a:cubicBezTo>
                    <a:pt x="196" y="99"/>
                    <a:pt x="196" y="99"/>
                    <a:pt x="196" y="99"/>
                  </a:cubicBezTo>
                  <a:cubicBezTo>
                    <a:pt x="200" y="99"/>
                    <a:pt x="204" y="98"/>
                    <a:pt x="208" y="97"/>
                  </a:cubicBezTo>
                  <a:cubicBezTo>
                    <a:pt x="209" y="97"/>
                    <a:pt x="210" y="97"/>
                    <a:pt x="211" y="97"/>
                  </a:cubicBezTo>
                  <a:cubicBezTo>
                    <a:pt x="214" y="96"/>
                    <a:pt x="216" y="96"/>
                    <a:pt x="219" y="94"/>
                  </a:cubicBezTo>
                  <a:cubicBezTo>
                    <a:pt x="222" y="92"/>
                    <a:pt x="224" y="90"/>
                    <a:pt x="227" y="87"/>
                  </a:cubicBezTo>
                  <a:cubicBezTo>
                    <a:pt x="229" y="85"/>
                    <a:pt x="231" y="85"/>
                    <a:pt x="233" y="85"/>
                  </a:cubicBezTo>
                  <a:cubicBezTo>
                    <a:pt x="234" y="84"/>
                    <a:pt x="236" y="84"/>
                    <a:pt x="237" y="83"/>
                  </a:cubicBezTo>
                  <a:cubicBezTo>
                    <a:pt x="238" y="82"/>
                    <a:pt x="239" y="82"/>
                    <a:pt x="240" y="81"/>
                  </a:cubicBezTo>
                  <a:cubicBezTo>
                    <a:pt x="242" y="80"/>
                    <a:pt x="243" y="78"/>
                    <a:pt x="245" y="78"/>
                  </a:cubicBezTo>
                  <a:cubicBezTo>
                    <a:pt x="246" y="78"/>
                    <a:pt x="246" y="78"/>
                    <a:pt x="247" y="79"/>
                  </a:cubicBezTo>
                  <a:cubicBezTo>
                    <a:pt x="249" y="79"/>
                    <a:pt x="252" y="80"/>
                    <a:pt x="255" y="82"/>
                  </a:cubicBezTo>
                  <a:cubicBezTo>
                    <a:pt x="257" y="82"/>
                    <a:pt x="258" y="83"/>
                    <a:pt x="259" y="83"/>
                  </a:cubicBezTo>
                  <a:cubicBezTo>
                    <a:pt x="261" y="84"/>
                    <a:pt x="263" y="84"/>
                    <a:pt x="264" y="85"/>
                  </a:cubicBezTo>
                  <a:cubicBezTo>
                    <a:pt x="265" y="85"/>
                    <a:pt x="266" y="86"/>
                    <a:pt x="268" y="86"/>
                  </a:cubicBezTo>
                  <a:cubicBezTo>
                    <a:pt x="269" y="87"/>
                    <a:pt x="269" y="87"/>
                    <a:pt x="269" y="87"/>
                  </a:cubicBezTo>
                  <a:cubicBezTo>
                    <a:pt x="270" y="85"/>
                    <a:pt x="270" y="85"/>
                    <a:pt x="270" y="85"/>
                  </a:cubicBezTo>
                  <a:cubicBezTo>
                    <a:pt x="271" y="84"/>
                    <a:pt x="272" y="82"/>
                    <a:pt x="273" y="81"/>
                  </a:cubicBezTo>
                  <a:cubicBezTo>
                    <a:pt x="275" y="77"/>
                    <a:pt x="277" y="74"/>
                    <a:pt x="278" y="71"/>
                  </a:cubicBezTo>
                  <a:cubicBezTo>
                    <a:pt x="279" y="67"/>
                    <a:pt x="280" y="64"/>
                    <a:pt x="280" y="61"/>
                  </a:cubicBezTo>
                  <a:cubicBezTo>
                    <a:pt x="281" y="58"/>
                    <a:pt x="281" y="55"/>
                    <a:pt x="282" y="52"/>
                  </a:cubicBezTo>
                  <a:cubicBezTo>
                    <a:pt x="283" y="50"/>
                    <a:pt x="283" y="50"/>
                    <a:pt x="283" y="50"/>
                  </a:cubicBezTo>
                  <a:cubicBezTo>
                    <a:pt x="286" y="44"/>
                    <a:pt x="288" y="38"/>
                    <a:pt x="289" y="31"/>
                  </a:cubicBezTo>
                  <a:cubicBezTo>
                    <a:pt x="289" y="31"/>
                    <a:pt x="289" y="29"/>
                    <a:pt x="289" y="29"/>
                  </a:cubicBezTo>
                  <a:cubicBezTo>
                    <a:pt x="289" y="27"/>
                    <a:pt x="289" y="27"/>
                    <a:pt x="289" y="27"/>
                  </a:cubicBezTo>
                  <a:lnTo>
                    <a:pt x="288" y="27"/>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80" name="Freeform 29">
              <a:extLst>
                <a:ext uri="{FF2B5EF4-FFF2-40B4-BE49-F238E27FC236}">
                  <a16:creationId xmlns:a16="http://schemas.microsoft.com/office/drawing/2014/main" id="{1EA3E4AF-BC51-4444-8438-F96157885042}"/>
                </a:ext>
              </a:extLst>
            </p:cNvPr>
            <p:cNvSpPr>
              <a:spLocks/>
            </p:cNvSpPr>
            <p:nvPr/>
          </p:nvSpPr>
          <p:spPr bwMode="auto">
            <a:xfrm>
              <a:off x="3029" y="2782"/>
              <a:ext cx="905" cy="616"/>
            </a:xfrm>
            <a:custGeom>
              <a:avLst/>
              <a:gdLst>
                <a:gd name="T0" fmla="*/ 360 w 371"/>
                <a:gd name="T1" fmla="*/ 133 h 252"/>
                <a:gd name="T2" fmla="*/ 346 w 371"/>
                <a:gd name="T3" fmla="*/ 125 h 252"/>
                <a:gd name="T4" fmla="*/ 310 w 371"/>
                <a:gd name="T5" fmla="*/ 134 h 252"/>
                <a:gd name="T6" fmla="*/ 288 w 371"/>
                <a:gd name="T7" fmla="*/ 144 h 252"/>
                <a:gd name="T8" fmla="*/ 272 w 371"/>
                <a:gd name="T9" fmla="*/ 125 h 252"/>
                <a:gd name="T10" fmla="*/ 268 w 371"/>
                <a:gd name="T11" fmla="*/ 106 h 252"/>
                <a:gd name="T12" fmla="*/ 269 w 371"/>
                <a:gd name="T13" fmla="*/ 75 h 252"/>
                <a:gd name="T14" fmla="*/ 251 w 371"/>
                <a:gd name="T15" fmla="*/ 65 h 252"/>
                <a:gd name="T16" fmla="*/ 246 w 371"/>
                <a:gd name="T17" fmla="*/ 48 h 252"/>
                <a:gd name="T18" fmla="*/ 244 w 371"/>
                <a:gd name="T19" fmla="*/ 33 h 252"/>
                <a:gd name="T20" fmla="*/ 243 w 371"/>
                <a:gd name="T21" fmla="*/ 18 h 252"/>
                <a:gd name="T22" fmla="*/ 237 w 371"/>
                <a:gd name="T23" fmla="*/ 12 h 252"/>
                <a:gd name="T24" fmla="*/ 231 w 371"/>
                <a:gd name="T25" fmla="*/ 14 h 252"/>
                <a:gd name="T26" fmla="*/ 217 w 371"/>
                <a:gd name="T27" fmla="*/ 14 h 252"/>
                <a:gd name="T28" fmla="*/ 207 w 371"/>
                <a:gd name="T29" fmla="*/ 15 h 252"/>
                <a:gd name="T30" fmla="*/ 196 w 371"/>
                <a:gd name="T31" fmla="*/ 15 h 252"/>
                <a:gd name="T32" fmla="*/ 180 w 371"/>
                <a:gd name="T33" fmla="*/ 21 h 252"/>
                <a:gd name="T34" fmla="*/ 171 w 371"/>
                <a:gd name="T35" fmla="*/ 22 h 252"/>
                <a:gd name="T36" fmla="*/ 164 w 371"/>
                <a:gd name="T37" fmla="*/ 23 h 252"/>
                <a:gd name="T38" fmla="*/ 159 w 371"/>
                <a:gd name="T39" fmla="*/ 9 h 252"/>
                <a:gd name="T40" fmla="*/ 132 w 371"/>
                <a:gd name="T41" fmla="*/ 5 h 252"/>
                <a:gd name="T42" fmla="*/ 119 w 371"/>
                <a:gd name="T43" fmla="*/ 4 h 252"/>
                <a:gd name="T44" fmla="*/ 110 w 371"/>
                <a:gd name="T45" fmla="*/ 0 h 252"/>
                <a:gd name="T46" fmla="*/ 102 w 371"/>
                <a:gd name="T47" fmla="*/ 3 h 252"/>
                <a:gd name="T48" fmla="*/ 100 w 371"/>
                <a:gd name="T49" fmla="*/ 3 h 252"/>
                <a:gd name="T50" fmla="*/ 87 w 371"/>
                <a:gd name="T51" fmla="*/ 10 h 252"/>
                <a:gd name="T52" fmla="*/ 76 w 371"/>
                <a:gd name="T53" fmla="*/ 23 h 252"/>
                <a:gd name="T54" fmla="*/ 54 w 371"/>
                <a:gd name="T55" fmla="*/ 51 h 252"/>
                <a:gd name="T56" fmla="*/ 44 w 371"/>
                <a:gd name="T57" fmla="*/ 76 h 252"/>
                <a:gd name="T58" fmla="*/ 15 w 371"/>
                <a:gd name="T59" fmla="*/ 110 h 252"/>
                <a:gd name="T60" fmla="*/ 3 w 371"/>
                <a:gd name="T61" fmla="*/ 123 h 252"/>
                <a:gd name="T62" fmla="*/ 19 w 371"/>
                <a:gd name="T63" fmla="*/ 123 h 252"/>
                <a:gd name="T64" fmla="*/ 31 w 371"/>
                <a:gd name="T65" fmla="*/ 125 h 252"/>
                <a:gd name="T66" fmla="*/ 51 w 371"/>
                <a:gd name="T67" fmla="*/ 127 h 252"/>
                <a:gd name="T68" fmla="*/ 68 w 371"/>
                <a:gd name="T69" fmla="*/ 129 h 252"/>
                <a:gd name="T70" fmla="*/ 105 w 371"/>
                <a:gd name="T71" fmla="*/ 142 h 252"/>
                <a:gd name="T72" fmla="*/ 124 w 371"/>
                <a:gd name="T73" fmla="*/ 142 h 252"/>
                <a:gd name="T74" fmla="*/ 142 w 371"/>
                <a:gd name="T75" fmla="*/ 175 h 252"/>
                <a:gd name="T76" fmla="*/ 151 w 371"/>
                <a:gd name="T77" fmla="*/ 201 h 252"/>
                <a:gd name="T78" fmla="*/ 151 w 371"/>
                <a:gd name="T79" fmla="*/ 219 h 252"/>
                <a:gd name="T80" fmla="*/ 185 w 371"/>
                <a:gd name="T81" fmla="*/ 226 h 252"/>
                <a:gd name="T82" fmla="*/ 193 w 371"/>
                <a:gd name="T83" fmla="*/ 240 h 252"/>
                <a:gd name="T84" fmla="*/ 204 w 371"/>
                <a:gd name="T85" fmla="*/ 251 h 252"/>
                <a:gd name="T86" fmla="*/ 210 w 371"/>
                <a:gd name="T87" fmla="*/ 239 h 252"/>
                <a:gd name="T88" fmla="*/ 231 w 371"/>
                <a:gd name="T89" fmla="*/ 227 h 252"/>
                <a:gd name="T90" fmla="*/ 250 w 371"/>
                <a:gd name="T91" fmla="*/ 213 h 252"/>
                <a:gd name="T92" fmla="*/ 263 w 371"/>
                <a:gd name="T93" fmla="*/ 210 h 252"/>
                <a:gd name="T94" fmla="*/ 277 w 371"/>
                <a:gd name="T95" fmla="*/ 197 h 252"/>
                <a:gd name="T96" fmla="*/ 286 w 371"/>
                <a:gd name="T97" fmla="*/ 192 h 252"/>
                <a:gd name="T98" fmla="*/ 307 w 371"/>
                <a:gd name="T99" fmla="*/ 191 h 252"/>
                <a:gd name="T100" fmla="*/ 316 w 371"/>
                <a:gd name="T101" fmla="*/ 186 h 252"/>
                <a:gd name="T102" fmla="*/ 328 w 371"/>
                <a:gd name="T103" fmla="*/ 178 h 252"/>
                <a:gd name="T104" fmla="*/ 343 w 371"/>
                <a:gd name="T105" fmla="*/ 173 h 252"/>
                <a:gd name="T106" fmla="*/ 343 w 371"/>
                <a:gd name="T107" fmla="*/ 166 h 252"/>
                <a:gd name="T108" fmla="*/ 368 w 371"/>
                <a:gd name="T109" fmla="*/ 14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1" h="252">
                  <a:moveTo>
                    <a:pt x="370" y="135"/>
                  </a:moveTo>
                  <a:cubicBezTo>
                    <a:pt x="369" y="133"/>
                    <a:pt x="367" y="132"/>
                    <a:pt x="364" y="132"/>
                  </a:cubicBezTo>
                  <a:cubicBezTo>
                    <a:pt x="364" y="132"/>
                    <a:pt x="363" y="132"/>
                    <a:pt x="362" y="133"/>
                  </a:cubicBezTo>
                  <a:cubicBezTo>
                    <a:pt x="361" y="133"/>
                    <a:pt x="361" y="133"/>
                    <a:pt x="360" y="133"/>
                  </a:cubicBezTo>
                  <a:cubicBezTo>
                    <a:pt x="358" y="134"/>
                    <a:pt x="356" y="135"/>
                    <a:pt x="354" y="135"/>
                  </a:cubicBezTo>
                  <a:cubicBezTo>
                    <a:pt x="353" y="135"/>
                    <a:pt x="352" y="135"/>
                    <a:pt x="351" y="134"/>
                  </a:cubicBezTo>
                  <a:cubicBezTo>
                    <a:pt x="349" y="133"/>
                    <a:pt x="347" y="131"/>
                    <a:pt x="346" y="127"/>
                  </a:cubicBezTo>
                  <a:cubicBezTo>
                    <a:pt x="346" y="125"/>
                    <a:pt x="346" y="125"/>
                    <a:pt x="346" y="125"/>
                  </a:cubicBezTo>
                  <a:cubicBezTo>
                    <a:pt x="340" y="127"/>
                    <a:pt x="340" y="127"/>
                    <a:pt x="340" y="127"/>
                  </a:cubicBezTo>
                  <a:cubicBezTo>
                    <a:pt x="334" y="129"/>
                    <a:pt x="329" y="131"/>
                    <a:pt x="323" y="132"/>
                  </a:cubicBezTo>
                  <a:cubicBezTo>
                    <a:pt x="321" y="133"/>
                    <a:pt x="319" y="133"/>
                    <a:pt x="317" y="133"/>
                  </a:cubicBezTo>
                  <a:cubicBezTo>
                    <a:pt x="315" y="133"/>
                    <a:pt x="313" y="133"/>
                    <a:pt x="310" y="134"/>
                  </a:cubicBezTo>
                  <a:cubicBezTo>
                    <a:pt x="308" y="135"/>
                    <a:pt x="307" y="136"/>
                    <a:pt x="305" y="138"/>
                  </a:cubicBezTo>
                  <a:cubicBezTo>
                    <a:pt x="304" y="140"/>
                    <a:pt x="303" y="141"/>
                    <a:pt x="302" y="142"/>
                  </a:cubicBezTo>
                  <a:cubicBezTo>
                    <a:pt x="300" y="143"/>
                    <a:pt x="296" y="144"/>
                    <a:pt x="292" y="144"/>
                  </a:cubicBezTo>
                  <a:cubicBezTo>
                    <a:pt x="291" y="144"/>
                    <a:pt x="289" y="144"/>
                    <a:pt x="288" y="144"/>
                  </a:cubicBezTo>
                  <a:cubicBezTo>
                    <a:pt x="284" y="144"/>
                    <a:pt x="281" y="142"/>
                    <a:pt x="279" y="140"/>
                  </a:cubicBezTo>
                  <a:cubicBezTo>
                    <a:pt x="277" y="138"/>
                    <a:pt x="277" y="136"/>
                    <a:pt x="277" y="133"/>
                  </a:cubicBezTo>
                  <a:cubicBezTo>
                    <a:pt x="277" y="131"/>
                    <a:pt x="277" y="129"/>
                    <a:pt x="276" y="128"/>
                  </a:cubicBezTo>
                  <a:cubicBezTo>
                    <a:pt x="275" y="126"/>
                    <a:pt x="274" y="125"/>
                    <a:pt x="272" y="125"/>
                  </a:cubicBezTo>
                  <a:cubicBezTo>
                    <a:pt x="270" y="124"/>
                    <a:pt x="268" y="123"/>
                    <a:pt x="267" y="121"/>
                  </a:cubicBezTo>
                  <a:cubicBezTo>
                    <a:pt x="266" y="119"/>
                    <a:pt x="267" y="116"/>
                    <a:pt x="267" y="113"/>
                  </a:cubicBezTo>
                  <a:cubicBezTo>
                    <a:pt x="268" y="111"/>
                    <a:pt x="268" y="110"/>
                    <a:pt x="268" y="108"/>
                  </a:cubicBezTo>
                  <a:cubicBezTo>
                    <a:pt x="268" y="108"/>
                    <a:pt x="268" y="107"/>
                    <a:pt x="268" y="106"/>
                  </a:cubicBezTo>
                  <a:cubicBezTo>
                    <a:pt x="268" y="99"/>
                    <a:pt x="269" y="90"/>
                    <a:pt x="272" y="86"/>
                  </a:cubicBezTo>
                  <a:cubicBezTo>
                    <a:pt x="273" y="85"/>
                    <a:pt x="273" y="85"/>
                    <a:pt x="274" y="84"/>
                  </a:cubicBezTo>
                  <a:cubicBezTo>
                    <a:pt x="276" y="82"/>
                    <a:pt x="276" y="81"/>
                    <a:pt x="275" y="78"/>
                  </a:cubicBezTo>
                  <a:cubicBezTo>
                    <a:pt x="273" y="76"/>
                    <a:pt x="272" y="75"/>
                    <a:pt x="269" y="75"/>
                  </a:cubicBezTo>
                  <a:cubicBezTo>
                    <a:pt x="268" y="75"/>
                    <a:pt x="266" y="75"/>
                    <a:pt x="265" y="75"/>
                  </a:cubicBezTo>
                  <a:cubicBezTo>
                    <a:pt x="263" y="75"/>
                    <a:pt x="262" y="76"/>
                    <a:pt x="261" y="76"/>
                  </a:cubicBezTo>
                  <a:cubicBezTo>
                    <a:pt x="259" y="76"/>
                    <a:pt x="258" y="75"/>
                    <a:pt x="257" y="75"/>
                  </a:cubicBezTo>
                  <a:cubicBezTo>
                    <a:pt x="255" y="74"/>
                    <a:pt x="253" y="70"/>
                    <a:pt x="251" y="65"/>
                  </a:cubicBezTo>
                  <a:cubicBezTo>
                    <a:pt x="251" y="65"/>
                    <a:pt x="251" y="65"/>
                    <a:pt x="251" y="65"/>
                  </a:cubicBezTo>
                  <a:cubicBezTo>
                    <a:pt x="251" y="64"/>
                    <a:pt x="250" y="63"/>
                    <a:pt x="250" y="62"/>
                  </a:cubicBezTo>
                  <a:cubicBezTo>
                    <a:pt x="249" y="61"/>
                    <a:pt x="249" y="61"/>
                    <a:pt x="249" y="61"/>
                  </a:cubicBezTo>
                  <a:cubicBezTo>
                    <a:pt x="247" y="57"/>
                    <a:pt x="244" y="52"/>
                    <a:pt x="246" y="48"/>
                  </a:cubicBezTo>
                  <a:cubicBezTo>
                    <a:pt x="247" y="47"/>
                    <a:pt x="248" y="46"/>
                    <a:pt x="249" y="46"/>
                  </a:cubicBezTo>
                  <a:cubicBezTo>
                    <a:pt x="250" y="44"/>
                    <a:pt x="251" y="44"/>
                    <a:pt x="251" y="41"/>
                  </a:cubicBezTo>
                  <a:cubicBezTo>
                    <a:pt x="250" y="39"/>
                    <a:pt x="249" y="38"/>
                    <a:pt x="247" y="36"/>
                  </a:cubicBezTo>
                  <a:cubicBezTo>
                    <a:pt x="246" y="35"/>
                    <a:pt x="245" y="34"/>
                    <a:pt x="244" y="33"/>
                  </a:cubicBezTo>
                  <a:cubicBezTo>
                    <a:pt x="243" y="31"/>
                    <a:pt x="244" y="29"/>
                    <a:pt x="244" y="26"/>
                  </a:cubicBezTo>
                  <a:cubicBezTo>
                    <a:pt x="245" y="25"/>
                    <a:pt x="245" y="23"/>
                    <a:pt x="245" y="21"/>
                  </a:cubicBezTo>
                  <a:cubicBezTo>
                    <a:pt x="244" y="20"/>
                    <a:pt x="244" y="19"/>
                    <a:pt x="244" y="19"/>
                  </a:cubicBezTo>
                  <a:cubicBezTo>
                    <a:pt x="243" y="18"/>
                    <a:pt x="243" y="18"/>
                    <a:pt x="243" y="18"/>
                  </a:cubicBezTo>
                  <a:cubicBezTo>
                    <a:pt x="242" y="18"/>
                    <a:pt x="242" y="18"/>
                    <a:pt x="242" y="18"/>
                  </a:cubicBezTo>
                  <a:cubicBezTo>
                    <a:pt x="242" y="18"/>
                    <a:pt x="241" y="18"/>
                    <a:pt x="240" y="17"/>
                  </a:cubicBezTo>
                  <a:cubicBezTo>
                    <a:pt x="239" y="16"/>
                    <a:pt x="239" y="15"/>
                    <a:pt x="239" y="14"/>
                  </a:cubicBezTo>
                  <a:cubicBezTo>
                    <a:pt x="238" y="13"/>
                    <a:pt x="238" y="12"/>
                    <a:pt x="237" y="12"/>
                  </a:cubicBezTo>
                  <a:cubicBezTo>
                    <a:pt x="236" y="12"/>
                    <a:pt x="236" y="12"/>
                    <a:pt x="236" y="12"/>
                  </a:cubicBezTo>
                  <a:cubicBezTo>
                    <a:pt x="236" y="12"/>
                    <a:pt x="236" y="12"/>
                    <a:pt x="236" y="12"/>
                  </a:cubicBezTo>
                  <a:cubicBezTo>
                    <a:pt x="235" y="12"/>
                    <a:pt x="234" y="12"/>
                    <a:pt x="233" y="13"/>
                  </a:cubicBezTo>
                  <a:cubicBezTo>
                    <a:pt x="233" y="13"/>
                    <a:pt x="232" y="14"/>
                    <a:pt x="231" y="14"/>
                  </a:cubicBezTo>
                  <a:cubicBezTo>
                    <a:pt x="230" y="14"/>
                    <a:pt x="229" y="14"/>
                    <a:pt x="228" y="14"/>
                  </a:cubicBezTo>
                  <a:cubicBezTo>
                    <a:pt x="227" y="14"/>
                    <a:pt x="226" y="14"/>
                    <a:pt x="225" y="14"/>
                  </a:cubicBezTo>
                  <a:cubicBezTo>
                    <a:pt x="224" y="14"/>
                    <a:pt x="223" y="14"/>
                    <a:pt x="222" y="14"/>
                  </a:cubicBezTo>
                  <a:cubicBezTo>
                    <a:pt x="220" y="14"/>
                    <a:pt x="219" y="14"/>
                    <a:pt x="217" y="14"/>
                  </a:cubicBezTo>
                  <a:cubicBezTo>
                    <a:pt x="217" y="15"/>
                    <a:pt x="217" y="15"/>
                    <a:pt x="216" y="15"/>
                  </a:cubicBezTo>
                  <a:cubicBezTo>
                    <a:pt x="214" y="16"/>
                    <a:pt x="212" y="17"/>
                    <a:pt x="210" y="17"/>
                  </a:cubicBezTo>
                  <a:cubicBezTo>
                    <a:pt x="210" y="17"/>
                    <a:pt x="209" y="17"/>
                    <a:pt x="209" y="17"/>
                  </a:cubicBezTo>
                  <a:cubicBezTo>
                    <a:pt x="208" y="16"/>
                    <a:pt x="207" y="16"/>
                    <a:pt x="207" y="15"/>
                  </a:cubicBezTo>
                  <a:cubicBezTo>
                    <a:pt x="206" y="14"/>
                    <a:pt x="206" y="14"/>
                    <a:pt x="206" y="14"/>
                  </a:cubicBezTo>
                  <a:cubicBezTo>
                    <a:pt x="205" y="14"/>
                    <a:pt x="205" y="14"/>
                    <a:pt x="205" y="14"/>
                  </a:cubicBezTo>
                  <a:cubicBezTo>
                    <a:pt x="203" y="14"/>
                    <a:pt x="201" y="14"/>
                    <a:pt x="199" y="15"/>
                  </a:cubicBezTo>
                  <a:cubicBezTo>
                    <a:pt x="198" y="15"/>
                    <a:pt x="197" y="15"/>
                    <a:pt x="196" y="15"/>
                  </a:cubicBezTo>
                  <a:cubicBezTo>
                    <a:pt x="194" y="15"/>
                    <a:pt x="192" y="16"/>
                    <a:pt x="191" y="16"/>
                  </a:cubicBezTo>
                  <a:cubicBezTo>
                    <a:pt x="189" y="17"/>
                    <a:pt x="188" y="17"/>
                    <a:pt x="187" y="17"/>
                  </a:cubicBezTo>
                  <a:cubicBezTo>
                    <a:pt x="185" y="18"/>
                    <a:pt x="185" y="18"/>
                    <a:pt x="185" y="18"/>
                  </a:cubicBezTo>
                  <a:cubicBezTo>
                    <a:pt x="182" y="18"/>
                    <a:pt x="182" y="18"/>
                    <a:pt x="180" y="21"/>
                  </a:cubicBezTo>
                  <a:cubicBezTo>
                    <a:pt x="179" y="21"/>
                    <a:pt x="179" y="21"/>
                    <a:pt x="179" y="21"/>
                  </a:cubicBezTo>
                  <a:cubicBezTo>
                    <a:pt x="177" y="23"/>
                    <a:pt x="176" y="25"/>
                    <a:pt x="173" y="25"/>
                  </a:cubicBezTo>
                  <a:cubicBezTo>
                    <a:pt x="173" y="25"/>
                    <a:pt x="172" y="25"/>
                    <a:pt x="172" y="25"/>
                  </a:cubicBezTo>
                  <a:cubicBezTo>
                    <a:pt x="171" y="24"/>
                    <a:pt x="171" y="23"/>
                    <a:pt x="171" y="22"/>
                  </a:cubicBezTo>
                  <a:cubicBezTo>
                    <a:pt x="170" y="20"/>
                    <a:pt x="170" y="20"/>
                    <a:pt x="170" y="20"/>
                  </a:cubicBezTo>
                  <a:cubicBezTo>
                    <a:pt x="168" y="21"/>
                    <a:pt x="168" y="21"/>
                    <a:pt x="168" y="21"/>
                  </a:cubicBezTo>
                  <a:cubicBezTo>
                    <a:pt x="167" y="21"/>
                    <a:pt x="167" y="21"/>
                    <a:pt x="166" y="22"/>
                  </a:cubicBezTo>
                  <a:cubicBezTo>
                    <a:pt x="166" y="22"/>
                    <a:pt x="165" y="23"/>
                    <a:pt x="164" y="23"/>
                  </a:cubicBezTo>
                  <a:cubicBezTo>
                    <a:pt x="164" y="23"/>
                    <a:pt x="164" y="23"/>
                    <a:pt x="164" y="23"/>
                  </a:cubicBezTo>
                  <a:cubicBezTo>
                    <a:pt x="163" y="23"/>
                    <a:pt x="162" y="22"/>
                    <a:pt x="162" y="21"/>
                  </a:cubicBezTo>
                  <a:cubicBezTo>
                    <a:pt x="160" y="19"/>
                    <a:pt x="160" y="17"/>
                    <a:pt x="160" y="14"/>
                  </a:cubicBezTo>
                  <a:cubicBezTo>
                    <a:pt x="160" y="12"/>
                    <a:pt x="160" y="11"/>
                    <a:pt x="159" y="9"/>
                  </a:cubicBezTo>
                  <a:cubicBezTo>
                    <a:pt x="158" y="7"/>
                    <a:pt x="155" y="6"/>
                    <a:pt x="147" y="6"/>
                  </a:cubicBezTo>
                  <a:cubicBezTo>
                    <a:pt x="145" y="6"/>
                    <a:pt x="143" y="6"/>
                    <a:pt x="142" y="6"/>
                  </a:cubicBezTo>
                  <a:cubicBezTo>
                    <a:pt x="141" y="6"/>
                    <a:pt x="139" y="6"/>
                    <a:pt x="139" y="6"/>
                  </a:cubicBezTo>
                  <a:cubicBezTo>
                    <a:pt x="136" y="6"/>
                    <a:pt x="134" y="5"/>
                    <a:pt x="132" y="5"/>
                  </a:cubicBezTo>
                  <a:cubicBezTo>
                    <a:pt x="131" y="4"/>
                    <a:pt x="130" y="4"/>
                    <a:pt x="129" y="4"/>
                  </a:cubicBezTo>
                  <a:cubicBezTo>
                    <a:pt x="128" y="3"/>
                    <a:pt x="127" y="3"/>
                    <a:pt x="125" y="3"/>
                  </a:cubicBezTo>
                  <a:cubicBezTo>
                    <a:pt x="124" y="3"/>
                    <a:pt x="123" y="3"/>
                    <a:pt x="122" y="3"/>
                  </a:cubicBezTo>
                  <a:cubicBezTo>
                    <a:pt x="121" y="3"/>
                    <a:pt x="120" y="4"/>
                    <a:pt x="119" y="4"/>
                  </a:cubicBezTo>
                  <a:cubicBezTo>
                    <a:pt x="118" y="4"/>
                    <a:pt x="118" y="4"/>
                    <a:pt x="118" y="4"/>
                  </a:cubicBezTo>
                  <a:cubicBezTo>
                    <a:pt x="116" y="3"/>
                    <a:pt x="115" y="3"/>
                    <a:pt x="114" y="2"/>
                  </a:cubicBezTo>
                  <a:cubicBezTo>
                    <a:pt x="113" y="1"/>
                    <a:pt x="112" y="0"/>
                    <a:pt x="110" y="0"/>
                  </a:cubicBezTo>
                  <a:cubicBezTo>
                    <a:pt x="110" y="0"/>
                    <a:pt x="110" y="0"/>
                    <a:pt x="110" y="0"/>
                  </a:cubicBezTo>
                  <a:cubicBezTo>
                    <a:pt x="109" y="0"/>
                    <a:pt x="109" y="0"/>
                    <a:pt x="109" y="0"/>
                  </a:cubicBezTo>
                  <a:cubicBezTo>
                    <a:pt x="107" y="0"/>
                    <a:pt x="103" y="3"/>
                    <a:pt x="102" y="3"/>
                  </a:cubicBezTo>
                  <a:cubicBezTo>
                    <a:pt x="102" y="3"/>
                    <a:pt x="102" y="3"/>
                    <a:pt x="102" y="3"/>
                  </a:cubicBezTo>
                  <a:cubicBezTo>
                    <a:pt x="102" y="3"/>
                    <a:pt x="102" y="3"/>
                    <a:pt x="102" y="3"/>
                  </a:cubicBezTo>
                  <a:cubicBezTo>
                    <a:pt x="102" y="4"/>
                    <a:pt x="101" y="4"/>
                    <a:pt x="101" y="4"/>
                  </a:cubicBezTo>
                  <a:cubicBezTo>
                    <a:pt x="101" y="4"/>
                    <a:pt x="101" y="4"/>
                    <a:pt x="101" y="4"/>
                  </a:cubicBezTo>
                  <a:cubicBezTo>
                    <a:pt x="101" y="3"/>
                    <a:pt x="101" y="3"/>
                    <a:pt x="101" y="3"/>
                  </a:cubicBezTo>
                  <a:cubicBezTo>
                    <a:pt x="100" y="3"/>
                    <a:pt x="100" y="3"/>
                    <a:pt x="100" y="3"/>
                  </a:cubicBezTo>
                  <a:cubicBezTo>
                    <a:pt x="98" y="3"/>
                    <a:pt x="89" y="5"/>
                    <a:pt x="87" y="8"/>
                  </a:cubicBezTo>
                  <a:cubicBezTo>
                    <a:pt x="87" y="9"/>
                    <a:pt x="87" y="9"/>
                    <a:pt x="87" y="9"/>
                  </a:cubicBezTo>
                  <a:cubicBezTo>
                    <a:pt x="87" y="10"/>
                    <a:pt x="87" y="10"/>
                    <a:pt x="87" y="10"/>
                  </a:cubicBezTo>
                  <a:cubicBezTo>
                    <a:pt x="87" y="10"/>
                    <a:pt x="87" y="10"/>
                    <a:pt x="87" y="10"/>
                  </a:cubicBezTo>
                  <a:cubicBezTo>
                    <a:pt x="87" y="11"/>
                    <a:pt x="87" y="12"/>
                    <a:pt x="88" y="13"/>
                  </a:cubicBezTo>
                  <a:cubicBezTo>
                    <a:pt x="89" y="14"/>
                    <a:pt x="90" y="16"/>
                    <a:pt x="89" y="17"/>
                  </a:cubicBezTo>
                  <a:cubicBezTo>
                    <a:pt x="88" y="19"/>
                    <a:pt x="84" y="21"/>
                    <a:pt x="79" y="22"/>
                  </a:cubicBezTo>
                  <a:cubicBezTo>
                    <a:pt x="78" y="22"/>
                    <a:pt x="77" y="23"/>
                    <a:pt x="76" y="23"/>
                  </a:cubicBezTo>
                  <a:cubicBezTo>
                    <a:pt x="71" y="25"/>
                    <a:pt x="67" y="27"/>
                    <a:pt x="64" y="31"/>
                  </a:cubicBezTo>
                  <a:cubicBezTo>
                    <a:pt x="62" y="34"/>
                    <a:pt x="61" y="37"/>
                    <a:pt x="60" y="40"/>
                  </a:cubicBezTo>
                  <a:cubicBezTo>
                    <a:pt x="59" y="42"/>
                    <a:pt x="59" y="43"/>
                    <a:pt x="58" y="45"/>
                  </a:cubicBezTo>
                  <a:cubicBezTo>
                    <a:pt x="58" y="47"/>
                    <a:pt x="56" y="49"/>
                    <a:pt x="54" y="51"/>
                  </a:cubicBezTo>
                  <a:cubicBezTo>
                    <a:pt x="53" y="53"/>
                    <a:pt x="52" y="54"/>
                    <a:pt x="51" y="56"/>
                  </a:cubicBezTo>
                  <a:cubicBezTo>
                    <a:pt x="50" y="58"/>
                    <a:pt x="50" y="61"/>
                    <a:pt x="50" y="63"/>
                  </a:cubicBezTo>
                  <a:cubicBezTo>
                    <a:pt x="49" y="65"/>
                    <a:pt x="49" y="68"/>
                    <a:pt x="47" y="70"/>
                  </a:cubicBezTo>
                  <a:cubicBezTo>
                    <a:pt x="46" y="72"/>
                    <a:pt x="45" y="74"/>
                    <a:pt x="44" y="76"/>
                  </a:cubicBezTo>
                  <a:cubicBezTo>
                    <a:pt x="43" y="78"/>
                    <a:pt x="41" y="80"/>
                    <a:pt x="40" y="82"/>
                  </a:cubicBezTo>
                  <a:cubicBezTo>
                    <a:pt x="37" y="85"/>
                    <a:pt x="35" y="89"/>
                    <a:pt x="33" y="92"/>
                  </a:cubicBezTo>
                  <a:cubicBezTo>
                    <a:pt x="30" y="98"/>
                    <a:pt x="26" y="104"/>
                    <a:pt x="21" y="107"/>
                  </a:cubicBezTo>
                  <a:cubicBezTo>
                    <a:pt x="20" y="108"/>
                    <a:pt x="17" y="109"/>
                    <a:pt x="15" y="110"/>
                  </a:cubicBezTo>
                  <a:cubicBezTo>
                    <a:pt x="13" y="111"/>
                    <a:pt x="11" y="112"/>
                    <a:pt x="9" y="114"/>
                  </a:cubicBezTo>
                  <a:cubicBezTo>
                    <a:pt x="6" y="115"/>
                    <a:pt x="4" y="117"/>
                    <a:pt x="2" y="120"/>
                  </a:cubicBezTo>
                  <a:cubicBezTo>
                    <a:pt x="0" y="121"/>
                    <a:pt x="0" y="121"/>
                    <a:pt x="0" y="121"/>
                  </a:cubicBezTo>
                  <a:cubicBezTo>
                    <a:pt x="3" y="123"/>
                    <a:pt x="3" y="123"/>
                    <a:pt x="3" y="123"/>
                  </a:cubicBezTo>
                  <a:cubicBezTo>
                    <a:pt x="4" y="124"/>
                    <a:pt x="7" y="125"/>
                    <a:pt x="9" y="125"/>
                  </a:cubicBezTo>
                  <a:cubicBezTo>
                    <a:pt x="10" y="125"/>
                    <a:pt x="10" y="125"/>
                    <a:pt x="10" y="125"/>
                  </a:cubicBezTo>
                  <a:cubicBezTo>
                    <a:pt x="12" y="125"/>
                    <a:pt x="13" y="124"/>
                    <a:pt x="14" y="124"/>
                  </a:cubicBezTo>
                  <a:cubicBezTo>
                    <a:pt x="16" y="124"/>
                    <a:pt x="17" y="123"/>
                    <a:pt x="19" y="123"/>
                  </a:cubicBezTo>
                  <a:cubicBezTo>
                    <a:pt x="20" y="123"/>
                    <a:pt x="21" y="124"/>
                    <a:pt x="22" y="124"/>
                  </a:cubicBezTo>
                  <a:cubicBezTo>
                    <a:pt x="23" y="124"/>
                    <a:pt x="24" y="124"/>
                    <a:pt x="25" y="125"/>
                  </a:cubicBezTo>
                  <a:cubicBezTo>
                    <a:pt x="26" y="125"/>
                    <a:pt x="27" y="126"/>
                    <a:pt x="28" y="126"/>
                  </a:cubicBezTo>
                  <a:cubicBezTo>
                    <a:pt x="29" y="126"/>
                    <a:pt x="30" y="125"/>
                    <a:pt x="31" y="125"/>
                  </a:cubicBezTo>
                  <a:cubicBezTo>
                    <a:pt x="31" y="124"/>
                    <a:pt x="32" y="124"/>
                    <a:pt x="33" y="124"/>
                  </a:cubicBezTo>
                  <a:cubicBezTo>
                    <a:pt x="34" y="123"/>
                    <a:pt x="36" y="123"/>
                    <a:pt x="38" y="123"/>
                  </a:cubicBezTo>
                  <a:cubicBezTo>
                    <a:pt x="40" y="123"/>
                    <a:pt x="43" y="124"/>
                    <a:pt x="44" y="124"/>
                  </a:cubicBezTo>
                  <a:cubicBezTo>
                    <a:pt x="47" y="125"/>
                    <a:pt x="49" y="126"/>
                    <a:pt x="51" y="127"/>
                  </a:cubicBezTo>
                  <a:cubicBezTo>
                    <a:pt x="53" y="128"/>
                    <a:pt x="56" y="129"/>
                    <a:pt x="58" y="129"/>
                  </a:cubicBezTo>
                  <a:cubicBezTo>
                    <a:pt x="59" y="130"/>
                    <a:pt x="60" y="130"/>
                    <a:pt x="61" y="130"/>
                  </a:cubicBezTo>
                  <a:cubicBezTo>
                    <a:pt x="62" y="130"/>
                    <a:pt x="63" y="130"/>
                    <a:pt x="64" y="129"/>
                  </a:cubicBezTo>
                  <a:cubicBezTo>
                    <a:pt x="66" y="129"/>
                    <a:pt x="67" y="129"/>
                    <a:pt x="68" y="129"/>
                  </a:cubicBezTo>
                  <a:cubicBezTo>
                    <a:pt x="70" y="129"/>
                    <a:pt x="72" y="130"/>
                    <a:pt x="73" y="130"/>
                  </a:cubicBezTo>
                  <a:cubicBezTo>
                    <a:pt x="76" y="132"/>
                    <a:pt x="76" y="132"/>
                    <a:pt x="76" y="132"/>
                  </a:cubicBezTo>
                  <a:cubicBezTo>
                    <a:pt x="80" y="134"/>
                    <a:pt x="84" y="137"/>
                    <a:pt x="88" y="138"/>
                  </a:cubicBezTo>
                  <a:cubicBezTo>
                    <a:pt x="93" y="140"/>
                    <a:pt x="100" y="142"/>
                    <a:pt x="105" y="142"/>
                  </a:cubicBezTo>
                  <a:cubicBezTo>
                    <a:pt x="106" y="142"/>
                    <a:pt x="107" y="142"/>
                    <a:pt x="108" y="142"/>
                  </a:cubicBezTo>
                  <a:cubicBezTo>
                    <a:pt x="110" y="142"/>
                    <a:pt x="112" y="142"/>
                    <a:pt x="114" y="142"/>
                  </a:cubicBezTo>
                  <a:cubicBezTo>
                    <a:pt x="115" y="142"/>
                    <a:pt x="117" y="142"/>
                    <a:pt x="119" y="142"/>
                  </a:cubicBezTo>
                  <a:cubicBezTo>
                    <a:pt x="121" y="142"/>
                    <a:pt x="123" y="142"/>
                    <a:pt x="124" y="142"/>
                  </a:cubicBezTo>
                  <a:cubicBezTo>
                    <a:pt x="127" y="143"/>
                    <a:pt x="131" y="147"/>
                    <a:pt x="134" y="149"/>
                  </a:cubicBezTo>
                  <a:cubicBezTo>
                    <a:pt x="135" y="150"/>
                    <a:pt x="135" y="150"/>
                    <a:pt x="135" y="150"/>
                  </a:cubicBezTo>
                  <a:cubicBezTo>
                    <a:pt x="139" y="154"/>
                    <a:pt x="140" y="161"/>
                    <a:pt x="140" y="167"/>
                  </a:cubicBezTo>
                  <a:cubicBezTo>
                    <a:pt x="140" y="170"/>
                    <a:pt x="141" y="172"/>
                    <a:pt x="142" y="175"/>
                  </a:cubicBezTo>
                  <a:cubicBezTo>
                    <a:pt x="142" y="178"/>
                    <a:pt x="142" y="179"/>
                    <a:pt x="141" y="181"/>
                  </a:cubicBezTo>
                  <a:cubicBezTo>
                    <a:pt x="141" y="182"/>
                    <a:pt x="140" y="183"/>
                    <a:pt x="140" y="184"/>
                  </a:cubicBezTo>
                  <a:cubicBezTo>
                    <a:pt x="140" y="188"/>
                    <a:pt x="147" y="197"/>
                    <a:pt x="150" y="200"/>
                  </a:cubicBezTo>
                  <a:cubicBezTo>
                    <a:pt x="151" y="201"/>
                    <a:pt x="151" y="201"/>
                    <a:pt x="151" y="201"/>
                  </a:cubicBezTo>
                  <a:cubicBezTo>
                    <a:pt x="152" y="202"/>
                    <a:pt x="154" y="204"/>
                    <a:pt x="155" y="206"/>
                  </a:cubicBezTo>
                  <a:cubicBezTo>
                    <a:pt x="155" y="209"/>
                    <a:pt x="154" y="210"/>
                    <a:pt x="153" y="211"/>
                  </a:cubicBezTo>
                  <a:cubicBezTo>
                    <a:pt x="152" y="212"/>
                    <a:pt x="152" y="212"/>
                    <a:pt x="151" y="213"/>
                  </a:cubicBezTo>
                  <a:cubicBezTo>
                    <a:pt x="150" y="215"/>
                    <a:pt x="150" y="217"/>
                    <a:pt x="151" y="219"/>
                  </a:cubicBezTo>
                  <a:cubicBezTo>
                    <a:pt x="152" y="221"/>
                    <a:pt x="155" y="223"/>
                    <a:pt x="166" y="223"/>
                  </a:cubicBezTo>
                  <a:cubicBezTo>
                    <a:pt x="168" y="223"/>
                    <a:pt x="170" y="223"/>
                    <a:pt x="173" y="223"/>
                  </a:cubicBezTo>
                  <a:cubicBezTo>
                    <a:pt x="174" y="223"/>
                    <a:pt x="175" y="223"/>
                    <a:pt x="176" y="223"/>
                  </a:cubicBezTo>
                  <a:cubicBezTo>
                    <a:pt x="179" y="223"/>
                    <a:pt x="181" y="223"/>
                    <a:pt x="185" y="226"/>
                  </a:cubicBezTo>
                  <a:cubicBezTo>
                    <a:pt x="185" y="227"/>
                    <a:pt x="185" y="229"/>
                    <a:pt x="184" y="231"/>
                  </a:cubicBezTo>
                  <a:cubicBezTo>
                    <a:pt x="183" y="233"/>
                    <a:pt x="182" y="235"/>
                    <a:pt x="183" y="237"/>
                  </a:cubicBezTo>
                  <a:cubicBezTo>
                    <a:pt x="184" y="239"/>
                    <a:pt x="187" y="239"/>
                    <a:pt x="189" y="239"/>
                  </a:cubicBezTo>
                  <a:cubicBezTo>
                    <a:pt x="191" y="239"/>
                    <a:pt x="192" y="239"/>
                    <a:pt x="193" y="240"/>
                  </a:cubicBezTo>
                  <a:cubicBezTo>
                    <a:pt x="195" y="241"/>
                    <a:pt x="196" y="243"/>
                    <a:pt x="197" y="244"/>
                  </a:cubicBezTo>
                  <a:cubicBezTo>
                    <a:pt x="198" y="246"/>
                    <a:pt x="199" y="247"/>
                    <a:pt x="200" y="248"/>
                  </a:cubicBezTo>
                  <a:cubicBezTo>
                    <a:pt x="201" y="249"/>
                    <a:pt x="201" y="249"/>
                    <a:pt x="202" y="250"/>
                  </a:cubicBezTo>
                  <a:cubicBezTo>
                    <a:pt x="203" y="250"/>
                    <a:pt x="203" y="250"/>
                    <a:pt x="204" y="251"/>
                  </a:cubicBezTo>
                  <a:cubicBezTo>
                    <a:pt x="206" y="252"/>
                    <a:pt x="206" y="252"/>
                    <a:pt x="206" y="252"/>
                  </a:cubicBezTo>
                  <a:cubicBezTo>
                    <a:pt x="207" y="250"/>
                    <a:pt x="207" y="250"/>
                    <a:pt x="207" y="250"/>
                  </a:cubicBezTo>
                  <a:cubicBezTo>
                    <a:pt x="207" y="249"/>
                    <a:pt x="207" y="247"/>
                    <a:pt x="208" y="246"/>
                  </a:cubicBezTo>
                  <a:cubicBezTo>
                    <a:pt x="208" y="244"/>
                    <a:pt x="209" y="241"/>
                    <a:pt x="210" y="239"/>
                  </a:cubicBezTo>
                  <a:cubicBezTo>
                    <a:pt x="211" y="238"/>
                    <a:pt x="211" y="238"/>
                    <a:pt x="211" y="238"/>
                  </a:cubicBezTo>
                  <a:cubicBezTo>
                    <a:pt x="213" y="236"/>
                    <a:pt x="215" y="234"/>
                    <a:pt x="217" y="233"/>
                  </a:cubicBezTo>
                  <a:cubicBezTo>
                    <a:pt x="220" y="231"/>
                    <a:pt x="223" y="230"/>
                    <a:pt x="226" y="229"/>
                  </a:cubicBezTo>
                  <a:cubicBezTo>
                    <a:pt x="227" y="228"/>
                    <a:pt x="229" y="227"/>
                    <a:pt x="231" y="227"/>
                  </a:cubicBezTo>
                  <a:cubicBezTo>
                    <a:pt x="233" y="226"/>
                    <a:pt x="235" y="224"/>
                    <a:pt x="237" y="223"/>
                  </a:cubicBezTo>
                  <a:cubicBezTo>
                    <a:pt x="238" y="223"/>
                    <a:pt x="239" y="222"/>
                    <a:pt x="240" y="221"/>
                  </a:cubicBezTo>
                  <a:cubicBezTo>
                    <a:pt x="241" y="220"/>
                    <a:pt x="242" y="220"/>
                    <a:pt x="243" y="219"/>
                  </a:cubicBezTo>
                  <a:cubicBezTo>
                    <a:pt x="246" y="217"/>
                    <a:pt x="248" y="216"/>
                    <a:pt x="250" y="213"/>
                  </a:cubicBezTo>
                  <a:cubicBezTo>
                    <a:pt x="252" y="212"/>
                    <a:pt x="252" y="212"/>
                    <a:pt x="255" y="212"/>
                  </a:cubicBezTo>
                  <a:cubicBezTo>
                    <a:pt x="256" y="212"/>
                    <a:pt x="258" y="211"/>
                    <a:pt x="259" y="211"/>
                  </a:cubicBezTo>
                  <a:cubicBezTo>
                    <a:pt x="260" y="211"/>
                    <a:pt x="261" y="211"/>
                    <a:pt x="261" y="210"/>
                  </a:cubicBezTo>
                  <a:cubicBezTo>
                    <a:pt x="262" y="210"/>
                    <a:pt x="263" y="210"/>
                    <a:pt x="263" y="210"/>
                  </a:cubicBezTo>
                  <a:cubicBezTo>
                    <a:pt x="265" y="210"/>
                    <a:pt x="266" y="210"/>
                    <a:pt x="268" y="209"/>
                  </a:cubicBezTo>
                  <a:cubicBezTo>
                    <a:pt x="271" y="207"/>
                    <a:pt x="273" y="204"/>
                    <a:pt x="275" y="201"/>
                  </a:cubicBezTo>
                  <a:cubicBezTo>
                    <a:pt x="275" y="200"/>
                    <a:pt x="275" y="200"/>
                    <a:pt x="276" y="199"/>
                  </a:cubicBezTo>
                  <a:cubicBezTo>
                    <a:pt x="276" y="198"/>
                    <a:pt x="276" y="197"/>
                    <a:pt x="277" y="197"/>
                  </a:cubicBezTo>
                  <a:cubicBezTo>
                    <a:pt x="277" y="196"/>
                    <a:pt x="278" y="196"/>
                    <a:pt x="279" y="196"/>
                  </a:cubicBezTo>
                  <a:cubicBezTo>
                    <a:pt x="279" y="195"/>
                    <a:pt x="280" y="195"/>
                    <a:pt x="280" y="195"/>
                  </a:cubicBezTo>
                  <a:cubicBezTo>
                    <a:pt x="281" y="195"/>
                    <a:pt x="282" y="194"/>
                    <a:pt x="283" y="193"/>
                  </a:cubicBezTo>
                  <a:cubicBezTo>
                    <a:pt x="284" y="192"/>
                    <a:pt x="285" y="192"/>
                    <a:pt x="286" y="192"/>
                  </a:cubicBezTo>
                  <a:cubicBezTo>
                    <a:pt x="288" y="192"/>
                    <a:pt x="289" y="191"/>
                    <a:pt x="291" y="190"/>
                  </a:cubicBezTo>
                  <a:cubicBezTo>
                    <a:pt x="292" y="190"/>
                    <a:pt x="294" y="189"/>
                    <a:pt x="295" y="189"/>
                  </a:cubicBezTo>
                  <a:cubicBezTo>
                    <a:pt x="296" y="189"/>
                    <a:pt x="296" y="189"/>
                    <a:pt x="296" y="189"/>
                  </a:cubicBezTo>
                  <a:cubicBezTo>
                    <a:pt x="307" y="191"/>
                    <a:pt x="307" y="191"/>
                    <a:pt x="307" y="191"/>
                  </a:cubicBezTo>
                  <a:cubicBezTo>
                    <a:pt x="307" y="191"/>
                    <a:pt x="308" y="191"/>
                    <a:pt x="308" y="191"/>
                  </a:cubicBezTo>
                  <a:cubicBezTo>
                    <a:pt x="309" y="191"/>
                    <a:pt x="311" y="192"/>
                    <a:pt x="312" y="192"/>
                  </a:cubicBezTo>
                  <a:cubicBezTo>
                    <a:pt x="313" y="192"/>
                    <a:pt x="314" y="191"/>
                    <a:pt x="315" y="190"/>
                  </a:cubicBezTo>
                  <a:cubicBezTo>
                    <a:pt x="316" y="189"/>
                    <a:pt x="316" y="187"/>
                    <a:pt x="316" y="186"/>
                  </a:cubicBezTo>
                  <a:cubicBezTo>
                    <a:pt x="316" y="186"/>
                    <a:pt x="316" y="186"/>
                    <a:pt x="316" y="186"/>
                  </a:cubicBezTo>
                  <a:cubicBezTo>
                    <a:pt x="316" y="186"/>
                    <a:pt x="316" y="186"/>
                    <a:pt x="316" y="185"/>
                  </a:cubicBezTo>
                  <a:cubicBezTo>
                    <a:pt x="318" y="184"/>
                    <a:pt x="319" y="183"/>
                    <a:pt x="321" y="182"/>
                  </a:cubicBezTo>
                  <a:cubicBezTo>
                    <a:pt x="324" y="181"/>
                    <a:pt x="326" y="179"/>
                    <a:pt x="328" y="178"/>
                  </a:cubicBezTo>
                  <a:cubicBezTo>
                    <a:pt x="330" y="176"/>
                    <a:pt x="332" y="175"/>
                    <a:pt x="334" y="174"/>
                  </a:cubicBezTo>
                  <a:cubicBezTo>
                    <a:pt x="335" y="173"/>
                    <a:pt x="337" y="173"/>
                    <a:pt x="339" y="173"/>
                  </a:cubicBezTo>
                  <a:cubicBezTo>
                    <a:pt x="339" y="173"/>
                    <a:pt x="339" y="173"/>
                    <a:pt x="339" y="173"/>
                  </a:cubicBezTo>
                  <a:cubicBezTo>
                    <a:pt x="341" y="173"/>
                    <a:pt x="342" y="173"/>
                    <a:pt x="343" y="173"/>
                  </a:cubicBezTo>
                  <a:cubicBezTo>
                    <a:pt x="347" y="173"/>
                    <a:pt x="347" y="173"/>
                    <a:pt x="347" y="173"/>
                  </a:cubicBezTo>
                  <a:cubicBezTo>
                    <a:pt x="346" y="170"/>
                    <a:pt x="346" y="170"/>
                    <a:pt x="346" y="170"/>
                  </a:cubicBezTo>
                  <a:cubicBezTo>
                    <a:pt x="346" y="170"/>
                    <a:pt x="345" y="169"/>
                    <a:pt x="345" y="168"/>
                  </a:cubicBezTo>
                  <a:cubicBezTo>
                    <a:pt x="345" y="168"/>
                    <a:pt x="344" y="167"/>
                    <a:pt x="343" y="166"/>
                  </a:cubicBezTo>
                  <a:cubicBezTo>
                    <a:pt x="342" y="164"/>
                    <a:pt x="341" y="162"/>
                    <a:pt x="340" y="160"/>
                  </a:cubicBezTo>
                  <a:cubicBezTo>
                    <a:pt x="340" y="155"/>
                    <a:pt x="346" y="150"/>
                    <a:pt x="351" y="148"/>
                  </a:cubicBezTo>
                  <a:cubicBezTo>
                    <a:pt x="353" y="147"/>
                    <a:pt x="355" y="146"/>
                    <a:pt x="357" y="146"/>
                  </a:cubicBezTo>
                  <a:cubicBezTo>
                    <a:pt x="361" y="145"/>
                    <a:pt x="365" y="144"/>
                    <a:pt x="368" y="142"/>
                  </a:cubicBezTo>
                  <a:cubicBezTo>
                    <a:pt x="371" y="139"/>
                    <a:pt x="370" y="136"/>
                    <a:pt x="370" y="135"/>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81" name="Freeform 30">
              <a:extLst>
                <a:ext uri="{FF2B5EF4-FFF2-40B4-BE49-F238E27FC236}">
                  <a16:creationId xmlns:a16="http://schemas.microsoft.com/office/drawing/2014/main" id="{F9F9997E-0F7A-4FBD-BBE9-5BBF7C5EA862}"/>
                </a:ext>
              </a:extLst>
            </p:cNvPr>
            <p:cNvSpPr>
              <a:spLocks/>
            </p:cNvSpPr>
            <p:nvPr/>
          </p:nvSpPr>
          <p:spPr bwMode="auto">
            <a:xfrm>
              <a:off x="722" y="1433"/>
              <a:ext cx="823" cy="432"/>
            </a:xfrm>
            <a:custGeom>
              <a:avLst/>
              <a:gdLst>
                <a:gd name="T0" fmla="*/ 172 w 337"/>
                <a:gd name="T1" fmla="*/ 42 h 177"/>
                <a:gd name="T2" fmla="*/ 172 w 337"/>
                <a:gd name="T3" fmla="*/ 41 h 177"/>
                <a:gd name="T4" fmla="*/ 12 w 337"/>
                <a:gd name="T5" fmla="*/ 2 h 177"/>
                <a:gd name="T6" fmla="*/ 10 w 337"/>
                <a:gd name="T7" fmla="*/ 6 h 177"/>
                <a:gd name="T8" fmla="*/ 10 w 337"/>
                <a:gd name="T9" fmla="*/ 11 h 177"/>
                <a:gd name="T10" fmla="*/ 0 w 337"/>
                <a:gd name="T11" fmla="*/ 21 h 177"/>
                <a:gd name="T12" fmla="*/ 6 w 337"/>
                <a:gd name="T13" fmla="*/ 29 h 177"/>
                <a:gd name="T14" fmla="*/ 12 w 337"/>
                <a:gd name="T15" fmla="*/ 37 h 177"/>
                <a:gd name="T16" fmla="*/ 16 w 337"/>
                <a:gd name="T17" fmla="*/ 45 h 177"/>
                <a:gd name="T18" fmla="*/ 18 w 337"/>
                <a:gd name="T19" fmla="*/ 47 h 177"/>
                <a:gd name="T20" fmla="*/ 21 w 337"/>
                <a:gd name="T21" fmla="*/ 55 h 177"/>
                <a:gd name="T22" fmla="*/ 27 w 337"/>
                <a:gd name="T23" fmla="*/ 61 h 177"/>
                <a:gd name="T24" fmla="*/ 30 w 337"/>
                <a:gd name="T25" fmla="*/ 67 h 177"/>
                <a:gd name="T26" fmla="*/ 36 w 337"/>
                <a:gd name="T27" fmla="*/ 73 h 177"/>
                <a:gd name="T28" fmla="*/ 45 w 337"/>
                <a:gd name="T29" fmla="*/ 81 h 177"/>
                <a:gd name="T30" fmla="*/ 48 w 337"/>
                <a:gd name="T31" fmla="*/ 85 h 177"/>
                <a:gd name="T32" fmla="*/ 49 w 337"/>
                <a:gd name="T33" fmla="*/ 92 h 177"/>
                <a:gd name="T34" fmla="*/ 46 w 337"/>
                <a:gd name="T35" fmla="*/ 98 h 177"/>
                <a:gd name="T36" fmla="*/ 42 w 337"/>
                <a:gd name="T37" fmla="*/ 105 h 177"/>
                <a:gd name="T38" fmla="*/ 45 w 337"/>
                <a:gd name="T39" fmla="*/ 106 h 177"/>
                <a:gd name="T40" fmla="*/ 59 w 337"/>
                <a:gd name="T41" fmla="*/ 108 h 177"/>
                <a:gd name="T42" fmla="*/ 69 w 337"/>
                <a:gd name="T43" fmla="*/ 108 h 177"/>
                <a:gd name="T44" fmla="*/ 74 w 337"/>
                <a:gd name="T45" fmla="*/ 108 h 177"/>
                <a:gd name="T46" fmla="*/ 81 w 337"/>
                <a:gd name="T47" fmla="*/ 114 h 177"/>
                <a:gd name="T48" fmla="*/ 83 w 337"/>
                <a:gd name="T49" fmla="*/ 120 h 177"/>
                <a:gd name="T50" fmla="*/ 93 w 337"/>
                <a:gd name="T51" fmla="*/ 131 h 177"/>
                <a:gd name="T52" fmla="*/ 99 w 337"/>
                <a:gd name="T53" fmla="*/ 130 h 177"/>
                <a:gd name="T54" fmla="*/ 107 w 337"/>
                <a:gd name="T55" fmla="*/ 131 h 177"/>
                <a:gd name="T56" fmla="*/ 144 w 337"/>
                <a:gd name="T57" fmla="*/ 116 h 177"/>
                <a:gd name="T58" fmla="*/ 149 w 337"/>
                <a:gd name="T59" fmla="*/ 111 h 177"/>
                <a:gd name="T60" fmla="*/ 155 w 337"/>
                <a:gd name="T61" fmla="*/ 105 h 177"/>
                <a:gd name="T62" fmla="*/ 157 w 337"/>
                <a:gd name="T63" fmla="*/ 104 h 177"/>
                <a:gd name="T64" fmla="*/ 158 w 337"/>
                <a:gd name="T65" fmla="*/ 108 h 177"/>
                <a:gd name="T66" fmla="*/ 157 w 337"/>
                <a:gd name="T67" fmla="*/ 114 h 177"/>
                <a:gd name="T68" fmla="*/ 154 w 337"/>
                <a:gd name="T69" fmla="*/ 124 h 177"/>
                <a:gd name="T70" fmla="*/ 156 w 337"/>
                <a:gd name="T71" fmla="*/ 136 h 177"/>
                <a:gd name="T72" fmla="*/ 157 w 337"/>
                <a:gd name="T73" fmla="*/ 147 h 177"/>
                <a:gd name="T74" fmla="*/ 158 w 337"/>
                <a:gd name="T75" fmla="*/ 159 h 177"/>
                <a:gd name="T76" fmla="*/ 158 w 337"/>
                <a:gd name="T77" fmla="*/ 167 h 177"/>
                <a:gd name="T78" fmla="*/ 162 w 337"/>
                <a:gd name="T79" fmla="*/ 170 h 177"/>
                <a:gd name="T80" fmla="*/ 167 w 337"/>
                <a:gd name="T81" fmla="*/ 174 h 177"/>
                <a:gd name="T82" fmla="*/ 176 w 337"/>
                <a:gd name="T83" fmla="*/ 176 h 177"/>
                <a:gd name="T84" fmla="*/ 192 w 337"/>
                <a:gd name="T85" fmla="*/ 167 h 177"/>
                <a:gd name="T86" fmla="*/ 198 w 337"/>
                <a:gd name="T87" fmla="*/ 168 h 177"/>
                <a:gd name="T88" fmla="*/ 201 w 337"/>
                <a:gd name="T89" fmla="*/ 168 h 177"/>
                <a:gd name="T90" fmla="*/ 208 w 337"/>
                <a:gd name="T91" fmla="*/ 167 h 177"/>
                <a:gd name="T92" fmla="*/ 215 w 337"/>
                <a:gd name="T93" fmla="*/ 169 h 177"/>
                <a:gd name="T94" fmla="*/ 223 w 337"/>
                <a:gd name="T95" fmla="*/ 170 h 177"/>
                <a:gd name="T96" fmla="*/ 233 w 337"/>
                <a:gd name="T97" fmla="*/ 169 h 177"/>
                <a:gd name="T98" fmla="*/ 236 w 337"/>
                <a:gd name="T99" fmla="*/ 169 h 177"/>
                <a:gd name="T100" fmla="*/ 241 w 337"/>
                <a:gd name="T101" fmla="*/ 173 h 177"/>
                <a:gd name="T102" fmla="*/ 242 w 337"/>
                <a:gd name="T103" fmla="*/ 177 h 177"/>
                <a:gd name="T104" fmla="*/ 256 w 337"/>
                <a:gd name="T105" fmla="*/ 172 h 177"/>
                <a:gd name="T106" fmla="*/ 262 w 337"/>
                <a:gd name="T107" fmla="*/ 169 h 177"/>
                <a:gd name="T108" fmla="*/ 271 w 337"/>
                <a:gd name="T109" fmla="*/ 158 h 177"/>
                <a:gd name="T110" fmla="*/ 278 w 337"/>
                <a:gd name="T111" fmla="*/ 151 h 177"/>
                <a:gd name="T112" fmla="*/ 285 w 337"/>
                <a:gd name="T113" fmla="*/ 152 h 177"/>
                <a:gd name="T114" fmla="*/ 297 w 337"/>
                <a:gd name="T115" fmla="*/ 143 h 177"/>
                <a:gd name="T116" fmla="*/ 318 w 337"/>
                <a:gd name="T117" fmla="*/ 129 h 177"/>
                <a:gd name="T118" fmla="*/ 328 w 337"/>
                <a:gd name="T119" fmla="*/ 120 h 177"/>
                <a:gd name="T120" fmla="*/ 337 w 337"/>
                <a:gd name="T121" fmla="*/ 11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7" h="177">
                  <a:moveTo>
                    <a:pt x="245" y="78"/>
                  </a:moveTo>
                  <a:cubicBezTo>
                    <a:pt x="172" y="42"/>
                    <a:pt x="172" y="42"/>
                    <a:pt x="172" y="42"/>
                  </a:cubicBezTo>
                  <a:cubicBezTo>
                    <a:pt x="171" y="43"/>
                    <a:pt x="171" y="43"/>
                    <a:pt x="171" y="43"/>
                  </a:cubicBezTo>
                  <a:cubicBezTo>
                    <a:pt x="172" y="41"/>
                    <a:pt x="172" y="41"/>
                    <a:pt x="172" y="41"/>
                  </a:cubicBezTo>
                  <a:cubicBezTo>
                    <a:pt x="166" y="38"/>
                    <a:pt x="66" y="22"/>
                    <a:pt x="65" y="22"/>
                  </a:cubicBezTo>
                  <a:cubicBezTo>
                    <a:pt x="12" y="2"/>
                    <a:pt x="12" y="2"/>
                    <a:pt x="12" y="2"/>
                  </a:cubicBezTo>
                  <a:cubicBezTo>
                    <a:pt x="6" y="0"/>
                    <a:pt x="6" y="0"/>
                    <a:pt x="6" y="0"/>
                  </a:cubicBezTo>
                  <a:cubicBezTo>
                    <a:pt x="10" y="6"/>
                    <a:pt x="10" y="6"/>
                    <a:pt x="10" y="6"/>
                  </a:cubicBezTo>
                  <a:cubicBezTo>
                    <a:pt x="11" y="7"/>
                    <a:pt x="11" y="7"/>
                    <a:pt x="11" y="9"/>
                  </a:cubicBezTo>
                  <a:cubicBezTo>
                    <a:pt x="11" y="10"/>
                    <a:pt x="11" y="10"/>
                    <a:pt x="10" y="11"/>
                  </a:cubicBezTo>
                  <a:cubicBezTo>
                    <a:pt x="8" y="12"/>
                    <a:pt x="8" y="12"/>
                    <a:pt x="8" y="12"/>
                  </a:cubicBezTo>
                  <a:cubicBezTo>
                    <a:pt x="3" y="15"/>
                    <a:pt x="0" y="17"/>
                    <a:pt x="0" y="21"/>
                  </a:cubicBezTo>
                  <a:cubicBezTo>
                    <a:pt x="0" y="23"/>
                    <a:pt x="1" y="25"/>
                    <a:pt x="3" y="27"/>
                  </a:cubicBezTo>
                  <a:cubicBezTo>
                    <a:pt x="4" y="28"/>
                    <a:pt x="5" y="28"/>
                    <a:pt x="6" y="29"/>
                  </a:cubicBezTo>
                  <a:cubicBezTo>
                    <a:pt x="8" y="31"/>
                    <a:pt x="13" y="34"/>
                    <a:pt x="13" y="35"/>
                  </a:cubicBezTo>
                  <a:cubicBezTo>
                    <a:pt x="13" y="35"/>
                    <a:pt x="13" y="36"/>
                    <a:pt x="12" y="37"/>
                  </a:cubicBezTo>
                  <a:cubicBezTo>
                    <a:pt x="11" y="38"/>
                    <a:pt x="10" y="40"/>
                    <a:pt x="12" y="43"/>
                  </a:cubicBezTo>
                  <a:cubicBezTo>
                    <a:pt x="13" y="44"/>
                    <a:pt x="15" y="44"/>
                    <a:pt x="16" y="45"/>
                  </a:cubicBezTo>
                  <a:cubicBezTo>
                    <a:pt x="16" y="45"/>
                    <a:pt x="17" y="45"/>
                    <a:pt x="17" y="45"/>
                  </a:cubicBezTo>
                  <a:cubicBezTo>
                    <a:pt x="18" y="45"/>
                    <a:pt x="18" y="46"/>
                    <a:pt x="18" y="47"/>
                  </a:cubicBezTo>
                  <a:cubicBezTo>
                    <a:pt x="18" y="47"/>
                    <a:pt x="18" y="47"/>
                    <a:pt x="19" y="48"/>
                  </a:cubicBezTo>
                  <a:cubicBezTo>
                    <a:pt x="20" y="50"/>
                    <a:pt x="20" y="52"/>
                    <a:pt x="21" y="55"/>
                  </a:cubicBezTo>
                  <a:cubicBezTo>
                    <a:pt x="22" y="57"/>
                    <a:pt x="24" y="59"/>
                    <a:pt x="25" y="60"/>
                  </a:cubicBezTo>
                  <a:cubicBezTo>
                    <a:pt x="26" y="60"/>
                    <a:pt x="26" y="60"/>
                    <a:pt x="27" y="61"/>
                  </a:cubicBezTo>
                  <a:cubicBezTo>
                    <a:pt x="28" y="62"/>
                    <a:pt x="29" y="63"/>
                    <a:pt x="29" y="64"/>
                  </a:cubicBezTo>
                  <a:cubicBezTo>
                    <a:pt x="29" y="65"/>
                    <a:pt x="30" y="66"/>
                    <a:pt x="30" y="67"/>
                  </a:cubicBezTo>
                  <a:cubicBezTo>
                    <a:pt x="31" y="69"/>
                    <a:pt x="33" y="70"/>
                    <a:pt x="34" y="71"/>
                  </a:cubicBezTo>
                  <a:cubicBezTo>
                    <a:pt x="35" y="71"/>
                    <a:pt x="36" y="72"/>
                    <a:pt x="36" y="73"/>
                  </a:cubicBezTo>
                  <a:cubicBezTo>
                    <a:pt x="38" y="75"/>
                    <a:pt x="40" y="76"/>
                    <a:pt x="42" y="78"/>
                  </a:cubicBezTo>
                  <a:cubicBezTo>
                    <a:pt x="43" y="79"/>
                    <a:pt x="44" y="80"/>
                    <a:pt x="45" y="81"/>
                  </a:cubicBezTo>
                  <a:cubicBezTo>
                    <a:pt x="46" y="82"/>
                    <a:pt x="46" y="83"/>
                    <a:pt x="47" y="84"/>
                  </a:cubicBezTo>
                  <a:cubicBezTo>
                    <a:pt x="47" y="84"/>
                    <a:pt x="48" y="84"/>
                    <a:pt x="48" y="85"/>
                  </a:cubicBezTo>
                  <a:cubicBezTo>
                    <a:pt x="49" y="85"/>
                    <a:pt x="50" y="87"/>
                    <a:pt x="51" y="88"/>
                  </a:cubicBezTo>
                  <a:cubicBezTo>
                    <a:pt x="51" y="89"/>
                    <a:pt x="50" y="91"/>
                    <a:pt x="49" y="92"/>
                  </a:cubicBezTo>
                  <a:cubicBezTo>
                    <a:pt x="49" y="93"/>
                    <a:pt x="49" y="93"/>
                    <a:pt x="49" y="93"/>
                  </a:cubicBezTo>
                  <a:cubicBezTo>
                    <a:pt x="49" y="94"/>
                    <a:pt x="48" y="96"/>
                    <a:pt x="46" y="98"/>
                  </a:cubicBezTo>
                  <a:cubicBezTo>
                    <a:pt x="46" y="98"/>
                    <a:pt x="46" y="99"/>
                    <a:pt x="45" y="99"/>
                  </a:cubicBezTo>
                  <a:cubicBezTo>
                    <a:pt x="44" y="100"/>
                    <a:pt x="42" y="102"/>
                    <a:pt x="42" y="105"/>
                  </a:cubicBezTo>
                  <a:cubicBezTo>
                    <a:pt x="42" y="106"/>
                    <a:pt x="42" y="106"/>
                    <a:pt x="42" y="106"/>
                  </a:cubicBezTo>
                  <a:cubicBezTo>
                    <a:pt x="45" y="106"/>
                    <a:pt x="45" y="106"/>
                    <a:pt x="45" y="106"/>
                  </a:cubicBezTo>
                  <a:cubicBezTo>
                    <a:pt x="49" y="106"/>
                    <a:pt x="53" y="107"/>
                    <a:pt x="57" y="107"/>
                  </a:cubicBezTo>
                  <a:cubicBezTo>
                    <a:pt x="58" y="107"/>
                    <a:pt x="59" y="108"/>
                    <a:pt x="59" y="108"/>
                  </a:cubicBezTo>
                  <a:cubicBezTo>
                    <a:pt x="62" y="108"/>
                    <a:pt x="64" y="108"/>
                    <a:pt x="67" y="108"/>
                  </a:cubicBezTo>
                  <a:cubicBezTo>
                    <a:pt x="67" y="108"/>
                    <a:pt x="68" y="108"/>
                    <a:pt x="69" y="108"/>
                  </a:cubicBezTo>
                  <a:cubicBezTo>
                    <a:pt x="69" y="108"/>
                    <a:pt x="70" y="108"/>
                    <a:pt x="71" y="108"/>
                  </a:cubicBezTo>
                  <a:cubicBezTo>
                    <a:pt x="72" y="108"/>
                    <a:pt x="73" y="108"/>
                    <a:pt x="74" y="108"/>
                  </a:cubicBezTo>
                  <a:cubicBezTo>
                    <a:pt x="76" y="108"/>
                    <a:pt x="77" y="108"/>
                    <a:pt x="78" y="109"/>
                  </a:cubicBezTo>
                  <a:cubicBezTo>
                    <a:pt x="80" y="110"/>
                    <a:pt x="80" y="112"/>
                    <a:pt x="81" y="114"/>
                  </a:cubicBezTo>
                  <a:cubicBezTo>
                    <a:pt x="82" y="115"/>
                    <a:pt x="82" y="116"/>
                    <a:pt x="82" y="117"/>
                  </a:cubicBezTo>
                  <a:cubicBezTo>
                    <a:pt x="83" y="118"/>
                    <a:pt x="83" y="119"/>
                    <a:pt x="83" y="120"/>
                  </a:cubicBezTo>
                  <a:cubicBezTo>
                    <a:pt x="85" y="125"/>
                    <a:pt x="87" y="129"/>
                    <a:pt x="90" y="130"/>
                  </a:cubicBezTo>
                  <a:cubicBezTo>
                    <a:pt x="91" y="131"/>
                    <a:pt x="92" y="131"/>
                    <a:pt x="93" y="131"/>
                  </a:cubicBezTo>
                  <a:cubicBezTo>
                    <a:pt x="94" y="131"/>
                    <a:pt x="95" y="131"/>
                    <a:pt x="97" y="131"/>
                  </a:cubicBezTo>
                  <a:cubicBezTo>
                    <a:pt x="97" y="131"/>
                    <a:pt x="98" y="130"/>
                    <a:pt x="99" y="130"/>
                  </a:cubicBezTo>
                  <a:cubicBezTo>
                    <a:pt x="101" y="130"/>
                    <a:pt x="101" y="130"/>
                    <a:pt x="101" y="130"/>
                  </a:cubicBezTo>
                  <a:cubicBezTo>
                    <a:pt x="107" y="131"/>
                    <a:pt x="107" y="131"/>
                    <a:pt x="107" y="131"/>
                  </a:cubicBezTo>
                  <a:cubicBezTo>
                    <a:pt x="117" y="131"/>
                    <a:pt x="127" y="130"/>
                    <a:pt x="135" y="125"/>
                  </a:cubicBezTo>
                  <a:cubicBezTo>
                    <a:pt x="138" y="122"/>
                    <a:pt x="141" y="119"/>
                    <a:pt x="144" y="116"/>
                  </a:cubicBezTo>
                  <a:cubicBezTo>
                    <a:pt x="145" y="115"/>
                    <a:pt x="146" y="114"/>
                    <a:pt x="147" y="113"/>
                  </a:cubicBezTo>
                  <a:cubicBezTo>
                    <a:pt x="148" y="113"/>
                    <a:pt x="148" y="112"/>
                    <a:pt x="149" y="111"/>
                  </a:cubicBezTo>
                  <a:cubicBezTo>
                    <a:pt x="151" y="110"/>
                    <a:pt x="153" y="108"/>
                    <a:pt x="154" y="106"/>
                  </a:cubicBezTo>
                  <a:cubicBezTo>
                    <a:pt x="155" y="105"/>
                    <a:pt x="155" y="105"/>
                    <a:pt x="155" y="105"/>
                  </a:cubicBezTo>
                  <a:cubicBezTo>
                    <a:pt x="156" y="104"/>
                    <a:pt x="156" y="103"/>
                    <a:pt x="157" y="102"/>
                  </a:cubicBezTo>
                  <a:cubicBezTo>
                    <a:pt x="157" y="103"/>
                    <a:pt x="157" y="104"/>
                    <a:pt x="157" y="104"/>
                  </a:cubicBezTo>
                  <a:cubicBezTo>
                    <a:pt x="157" y="105"/>
                    <a:pt x="158" y="106"/>
                    <a:pt x="158" y="107"/>
                  </a:cubicBezTo>
                  <a:cubicBezTo>
                    <a:pt x="158" y="108"/>
                    <a:pt x="158" y="108"/>
                    <a:pt x="158" y="108"/>
                  </a:cubicBezTo>
                  <a:cubicBezTo>
                    <a:pt x="159" y="110"/>
                    <a:pt x="160" y="111"/>
                    <a:pt x="159" y="113"/>
                  </a:cubicBezTo>
                  <a:cubicBezTo>
                    <a:pt x="159" y="113"/>
                    <a:pt x="158" y="114"/>
                    <a:pt x="157" y="114"/>
                  </a:cubicBezTo>
                  <a:cubicBezTo>
                    <a:pt x="156" y="115"/>
                    <a:pt x="155" y="116"/>
                    <a:pt x="154" y="117"/>
                  </a:cubicBezTo>
                  <a:cubicBezTo>
                    <a:pt x="154" y="119"/>
                    <a:pt x="154" y="121"/>
                    <a:pt x="154" y="124"/>
                  </a:cubicBezTo>
                  <a:cubicBezTo>
                    <a:pt x="154" y="124"/>
                    <a:pt x="154" y="125"/>
                    <a:pt x="155" y="125"/>
                  </a:cubicBezTo>
                  <a:cubicBezTo>
                    <a:pt x="155" y="129"/>
                    <a:pt x="156" y="133"/>
                    <a:pt x="156" y="136"/>
                  </a:cubicBezTo>
                  <a:cubicBezTo>
                    <a:pt x="157" y="138"/>
                    <a:pt x="157" y="138"/>
                    <a:pt x="157" y="138"/>
                  </a:cubicBezTo>
                  <a:cubicBezTo>
                    <a:pt x="157" y="141"/>
                    <a:pt x="157" y="144"/>
                    <a:pt x="157" y="147"/>
                  </a:cubicBezTo>
                  <a:cubicBezTo>
                    <a:pt x="157" y="149"/>
                    <a:pt x="157" y="150"/>
                    <a:pt x="157" y="152"/>
                  </a:cubicBezTo>
                  <a:cubicBezTo>
                    <a:pt x="157" y="154"/>
                    <a:pt x="158" y="157"/>
                    <a:pt x="158" y="159"/>
                  </a:cubicBezTo>
                  <a:cubicBezTo>
                    <a:pt x="158" y="161"/>
                    <a:pt x="159" y="164"/>
                    <a:pt x="159" y="166"/>
                  </a:cubicBezTo>
                  <a:cubicBezTo>
                    <a:pt x="158" y="167"/>
                    <a:pt x="158" y="167"/>
                    <a:pt x="158" y="167"/>
                  </a:cubicBezTo>
                  <a:cubicBezTo>
                    <a:pt x="159" y="168"/>
                    <a:pt x="159" y="168"/>
                    <a:pt x="159" y="168"/>
                  </a:cubicBezTo>
                  <a:cubicBezTo>
                    <a:pt x="160" y="169"/>
                    <a:pt x="161" y="169"/>
                    <a:pt x="162" y="170"/>
                  </a:cubicBezTo>
                  <a:cubicBezTo>
                    <a:pt x="163" y="172"/>
                    <a:pt x="165" y="173"/>
                    <a:pt x="166" y="174"/>
                  </a:cubicBezTo>
                  <a:cubicBezTo>
                    <a:pt x="167" y="174"/>
                    <a:pt x="167" y="174"/>
                    <a:pt x="167" y="174"/>
                  </a:cubicBezTo>
                  <a:cubicBezTo>
                    <a:pt x="169" y="175"/>
                    <a:pt x="171" y="176"/>
                    <a:pt x="173" y="176"/>
                  </a:cubicBezTo>
                  <a:cubicBezTo>
                    <a:pt x="174" y="176"/>
                    <a:pt x="175" y="176"/>
                    <a:pt x="176" y="176"/>
                  </a:cubicBezTo>
                  <a:cubicBezTo>
                    <a:pt x="179" y="175"/>
                    <a:pt x="181" y="173"/>
                    <a:pt x="183" y="172"/>
                  </a:cubicBezTo>
                  <a:cubicBezTo>
                    <a:pt x="186" y="170"/>
                    <a:pt x="189" y="168"/>
                    <a:pt x="192" y="167"/>
                  </a:cubicBezTo>
                  <a:cubicBezTo>
                    <a:pt x="193" y="167"/>
                    <a:pt x="193" y="167"/>
                    <a:pt x="194" y="167"/>
                  </a:cubicBezTo>
                  <a:cubicBezTo>
                    <a:pt x="195" y="167"/>
                    <a:pt x="196" y="167"/>
                    <a:pt x="198" y="168"/>
                  </a:cubicBezTo>
                  <a:cubicBezTo>
                    <a:pt x="199" y="168"/>
                    <a:pt x="199" y="168"/>
                    <a:pt x="199" y="168"/>
                  </a:cubicBezTo>
                  <a:cubicBezTo>
                    <a:pt x="200" y="168"/>
                    <a:pt x="200" y="168"/>
                    <a:pt x="201" y="168"/>
                  </a:cubicBezTo>
                  <a:cubicBezTo>
                    <a:pt x="202" y="168"/>
                    <a:pt x="204" y="168"/>
                    <a:pt x="205" y="168"/>
                  </a:cubicBezTo>
                  <a:cubicBezTo>
                    <a:pt x="206" y="167"/>
                    <a:pt x="207" y="167"/>
                    <a:pt x="208" y="167"/>
                  </a:cubicBezTo>
                  <a:cubicBezTo>
                    <a:pt x="208" y="167"/>
                    <a:pt x="208" y="167"/>
                    <a:pt x="208" y="167"/>
                  </a:cubicBezTo>
                  <a:cubicBezTo>
                    <a:pt x="210" y="167"/>
                    <a:pt x="212" y="168"/>
                    <a:pt x="215" y="169"/>
                  </a:cubicBezTo>
                  <a:cubicBezTo>
                    <a:pt x="217" y="169"/>
                    <a:pt x="219" y="170"/>
                    <a:pt x="222" y="170"/>
                  </a:cubicBezTo>
                  <a:cubicBezTo>
                    <a:pt x="222" y="170"/>
                    <a:pt x="223" y="170"/>
                    <a:pt x="223" y="170"/>
                  </a:cubicBezTo>
                  <a:cubicBezTo>
                    <a:pt x="225" y="170"/>
                    <a:pt x="226" y="170"/>
                    <a:pt x="228" y="170"/>
                  </a:cubicBezTo>
                  <a:cubicBezTo>
                    <a:pt x="229" y="169"/>
                    <a:pt x="231" y="169"/>
                    <a:pt x="233" y="169"/>
                  </a:cubicBezTo>
                  <a:cubicBezTo>
                    <a:pt x="234" y="169"/>
                    <a:pt x="234" y="169"/>
                    <a:pt x="235" y="169"/>
                  </a:cubicBezTo>
                  <a:cubicBezTo>
                    <a:pt x="236" y="169"/>
                    <a:pt x="236" y="169"/>
                    <a:pt x="236" y="169"/>
                  </a:cubicBezTo>
                  <a:cubicBezTo>
                    <a:pt x="238" y="169"/>
                    <a:pt x="240" y="170"/>
                    <a:pt x="241" y="170"/>
                  </a:cubicBezTo>
                  <a:cubicBezTo>
                    <a:pt x="241" y="171"/>
                    <a:pt x="241" y="172"/>
                    <a:pt x="241" y="173"/>
                  </a:cubicBezTo>
                  <a:cubicBezTo>
                    <a:pt x="242" y="173"/>
                    <a:pt x="242" y="174"/>
                    <a:pt x="242" y="175"/>
                  </a:cubicBezTo>
                  <a:cubicBezTo>
                    <a:pt x="242" y="177"/>
                    <a:pt x="242" y="177"/>
                    <a:pt x="242" y="177"/>
                  </a:cubicBezTo>
                  <a:cubicBezTo>
                    <a:pt x="244" y="177"/>
                    <a:pt x="244" y="177"/>
                    <a:pt x="244" y="177"/>
                  </a:cubicBezTo>
                  <a:cubicBezTo>
                    <a:pt x="247" y="176"/>
                    <a:pt x="251" y="175"/>
                    <a:pt x="256" y="172"/>
                  </a:cubicBezTo>
                  <a:cubicBezTo>
                    <a:pt x="257" y="172"/>
                    <a:pt x="257" y="172"/>
                    <a:pt x="258" y="171"/>
                  </a:cubicBezTo>
                  <a:cubicBezTo>
                    <a:pt x="259" y="171"/>
                    <a:pt x="261" y="170"/>
                    <a:pt x="262" y="169"/>
                  </a:cubicBezTo>
                  <a:cubicBezTo>
                    <a:pt x="266" y="165"/>
                    <a:pt x="269" y="162"/>
                    <a:pt x="270" y="159"/>
                  </a:cubicBezTo>
                  <a:cubicBezTo>
                    <a:pt x="271" y="158"/>
                    <a:pt x="271" y="158"/>
                    <a:pt x="271" y="158"/>
                  </a:cubicBezTo>
                  <a:cubicBezTo>
                    <a:pt x="272" y="155"/>
                    <a:pt x="273" y="152"/>
                    <a:pt x="276" y="151"/>
                  </a:cubicBezTo>
                  <a:cubicBezTo>
                    <a:pt x="277" y="151"/>
                    <a:pt x="277" y="151"/>
                    <a:pt x="278" y="151"/>
                  </a:cubicBezTo>
                  <a:cubicBezTo>
                    <a:pt x="279" y="151"/>
                    <a:pt x="280" y="151"/>
                    <a:pt x="281" y="151"/>
                  </a:cubicBezTo>
                  <a:cubicBezTo>
                    <a:pt x="282" y="151"/>
                    <a:pt x="283" y="152"/>
                    <a:pt x="285" y="152"/>
                  </a:cubicBezTo>
                  <a:cubicBezTo>
                    <a:pt x="287" y="152"/>
                    <a:pt x="289" y="151"/>
                    <a:pt x="290" y="150"/>
                  </a:cubicBezTo>
                  <a:cubicBezTo>
                    <a:pt x="293" y="148"/>
                    <a:pt x="295" y="146"/>
                    <a:pt x="297" y="143"/>
                  </a:cubicBezTo>
                  <a:cubicBezTo>
                    <a:pt x="302" y="139"/>
                    <a:pt x="305" y="135"/>
                    <a:pt x="311" y="134"/>
                  </a:cubicBezTo>
                  <a:cubicBezTo>
                    <a:pt x="314" y="133"/>
                    <a:pt x="316" y="131"/>
                    <a:pt x="318" y="129"/>
                  </a:cubicBezTo>
                  <a:cubicBezTo>
                    <a:pt x="319" y="128"/>
                    <a:pt x="320" y="127"/>
                    <a:pt x="321" y="126"/>
                  </a:cubicBezTo>
                  <a:cubicBezTo>
                    <a:pt x="324" y="125"/>
                    <a:pt x="326" y="123"/>
                    <a:pt x="328" y="120"/>
                  </a:cubicBezTo>
                  <a:cubicBezTo>
                    <a:pt x="330" y="119"/>
                    <a:pt x="331" y="118"/>
                    <a:pt x="333" y="116"/>
                  </a:cubicBezTo>
                  <a:cubicBezTo>
                    <a:pt x="333" y="116"/>
                    <a:pt x="337" y="113"/>
                    <a:pt x="337" y="113"/>
                  </a:cubicBezTo>
                  <a:lnTo>
                    <a:pt x="245" y="78"/>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82" name="Freeform 31">
              <a:extLst>
                <a:ext uri="{FF2B5EF4-FFF2-40B4-BE49-F238E27FC236}">
                  <a16:creationId xmlns:a16="http://schemas.microsoft.com/office/drawing/2014/main" id="{028380B4-CD24-4FE6-A765-FAF6A9A783A7}"/>
                </a:ext>
              </a:extLst>
            </p:cNvPr>
            <p:cNvSpPr>
              <a:spLocks/>
            </p:cNvSpPr>
            <p:nvPr/>
          </p:nvSpPr>
          <p:spPr bwMode="auto">
            <a:xfrm>
              <a:off x="2092" y="1389"/>
              <a:ext cx="1247" cy="1188"/>
            </a:xfrm>
            <a:custGeom>
              <a:avLst/>
              <a:gdLst>
                <a:gd name="T0" fmla="*/ 221 w 511"/>
                <a:gd name="T1" fmla="*/ 96 h 487"/>
                <a:gd name="T2" fmla="*/ 202 w 511"/>
                <a:gd name="T3" fmla="*/ 82 h 487"/>
                <a:gd name="T4" fmla="*/ 175 w 511"/>
                <a:gd name="T5" fmla="*/ 39 h 487"/>
                <a:gd name="T6" fmla="*/ 157 w 511"/>
                <a:gd name="T7" fmla="*/ 4 h 487"/>
                <a:gd name="T8" fmla="*/ 151 w 511"/>
                <a:gd name="T9" fmla="*/ 13 h 487"/>
                <a:gd name="T10" fmla="*/ 145 w 511"/>
                <a:gd name="T11" fmla="*/ 31 h 487"/>
                <a:gd name="T12" fmla="*/ 146 w 511"/>
                <a:gd name="T13" fmla="*/ 40 h 487"/>
                <a:gd name="T14" fmla="*/ 141 w 511"/>
                <a:gd name="T15" fmla="*/ 61 h 487"/>
                <a:gd name="T16" fmla="*/ 2 w 511"/>
                <a:gd name="T17" fmla="*/ 86 h 487"/>
                <a:gd name="T18" fmla="*/ 2 w 511"/>
                <a:gd name="T19" fmla="*/ 112 h 487"/>
                <a:gd name="T20" fmla="*/ 5 w 511"/>
                <a:gd name="T21" fmla="*/ 142 h 487"/>
                <a:gd name="T22" fmla="*/ 6 w 511"/>
                <a:gd name="T23" fmla="*/ 166 h 487"/>
                <a:gd name="T24" fmla="*/ 38 w 511"/>
                <a:gd name="T25" fmla="*/ 170 h 487"/>
                <a:gd name="T26" fmla="*/ 49 w 511"/>
                <a:gd name="T27" fmla="*/ 170 h 487"/>
                <a:gd name="T28" fmla="*/ 65 w 511"/>
                <a:gd name="T29" fmla="*/ 174 h 487"/>
                <a:gd name="T30" fmla="*/ 74 w 511"/>
                <a:gd name="T31" fmla="*/ 193 h 487"/>
                <a:gd name="T32" fmla="*/ 79 w 511"/>
                <a:gd name="T33" fmla="*/ 223 h 487"/>
                <a:gd name="T34" fmla="*/ 78 w 511"/>
                <a:gd name="T35" fmla="*/ 241 h 487"/>
                <a:gd name="T36" fmla="*/ 72 w 511"/>
                <a:gd name="T37" fmla="*/ 254 h 487"/>
                <a:gd name="T38" fmla="*/ 56 w 511"/>
                <a:gd name="T39" fmla="*/ 282 h 487"/>
                <a:gd name="T40" fmla="*/ 42 w 511"/>
                <a:gd name="T41" fmla="*/ 296 h 487"/>
                <a:gd name="T42" fmla="*/ 53 w 511"/>
                <a:gd name="T43" fmla="*/ 314 h 487"/>
                <a:gd name="T44" fmla="*/ 63 w 511"/>
                <a:gd name="T45" fmla="*/ 355 h 487"/>
                <a:gd name="T46" fmla="*/ 49 w 511"/>
                <a:gd name="T47" fmla="*/ 359 h 487"/>
                <a:gd name="T48" fmla="*/ 66 w 511"/>
                <a:gd name="T49" fmla="*/ 384 h 487"/>
                <a:gd name="T50" fmla="*/ 75 w 511"/>
                <a:gd name="T51" fmla="*/ 412 h 487"/>
                <a:gd name="T52" fmla="*/ 122 w 511"/>
                <a:gd name="T53" fmla="*/ 412 h 487"/>
                <a:gd name="T54" fmla="*/ 144 w 511"/>
                <a:gd name="T55" fmla="*/ 423 h 487"/>
                <a:gd name="T56" fmla="*/ 172 w 511"/>
                <a:gd name="T57" fmla="*/ 469 h 487"/>
                <a:gd name="T58" fmla="*/ 186 w 511"/>
                <a:gd name="T59" fmla="*/ 477 h 487"/>
                <a:gd name="T60" fmla="*/ 210 w 511"/>
                <a:gd name="T61" fmla="*/ 472 h 487"/>
                <a:gd name="T62" fmla="*/ 213 w 511"/>
                <a:gd name="T63" fmla="*/ 467 h 487"/>
                <a:gd name="T64" fmla="*/ 229 w 511"/>
                <a:gd name="T65" fmla="*/ 454 h 487"/>
                <a:gd name="T66" fmla="*/ 242 w 511"/>
                <a:gd name="T67" fmla="*/ 451 h 487"/>
                <a:gd name="T68" fmla="*/ 261 w 511"/>
                <a:gd name="T69" fmla="*/ 454 h 487"/>
                <a:gd name="T70" fmla="*/ 286 w 511"/>
                <a:gd name="T71" fmla="*/ 469 h 487"/>
                <a:gd name="T72" fmla="*/ 316 w 511"/>
                <a:gd name="T73" fmla="*/ 463 h 487"/>
                <a:gd name="T74" fmla="*/ 348 w 511"/>
                <a:gd name="T75" fmla="*/ 456 h 487"/>
                <a:gd name="T76" fmla="*/ 353 w 511"/>
                <a:gd name="T77" fmla="*/ 466 h 487"/>
                <a:gd name="T78" fmla="*/ 345 w 511"/>
                <a:gd name="T79" fmla="*/ 483 h 487"/>
                <a:gd name="T80" fmla="*/ 355 w 511"/>
                <a:gd name="T81" fmla="*/ 486 h 487"/>
                <a:gd name="T82" fmla="*/ 366 w 511"/>
                <a:gd name="T83" fmla="*/ 486 h 487"/>
                <a:gd name="T84" fmla="*/ 378 w 511"/>
                <a:gd name="T85" fmla="*/ 482 h 487"/>
                <a:gd name="T86" fmla="*/ 375 w 511"/>
                <a:gd name="T87" fmla="*/ 452 h 487"/>
                <a:gd name="T88" fmla="*/ 395 w 511"/>
                <a:gd name="T89" fmla="*/ 428 h 487"/>
                <a:gd name="T90" fmla="*/ 417 w 511"/>
                <a:gd name="T91" fmla="*/ 393 h 487"/>
                <a:gd name="T92" fmla="*/ 439 w 511"/>
                <a:gd name="T93" fmla="*/ 378 h 487"/>
                <a:gd name="T94" fmla="*/ 458 w 511"/>
                <a:gd name="T95" fmla="*/ 352 h 487"/>
                <a:gd name="T96" fmla="*/ 475 w 511"/>
                <a:gd name="T97" fmla="*/ 329 h 487"/>
                <a:gd name="T98" fmla="*/ 480 w 511"/>
                <a:gd name="T99" fmla="*/ 304 h 487"/>
                <a:gd name="T100" fmla="*/ 488 w 511"/>
                <a:gd name="T101" fmla="*/ 282 h 487"/>
                <a:gd name="T102" fmla="*/ 496 w 511"/>
                <a:gd name="T103" fmla="*/ 260 h 487"/>
                <a:gd name="T104" fmla="*/ 491 w 511"/>
                <a:gd name="T105" fmla="*/ 230 h 487"/>
                <a:gd name="T106" fmla="*/ 490 w 511"/>
                <a:gd name="T107" fmla="*/ 207 h 487"/>
                <a:gd name="T108" fmla="*/ 488 w 511"/>
                <a:gd name="T109" fmla="*/ 193 h 487"/>
                <a:gd name="T110" fmla="*/ 493 w 511"/>
                <a:gd name="T111" fmla="*/ 170 h 487"/>
                <a:gd name="T112" fmla="*/ 501 w 511"/>
                <a:gd name="T113" fmla="*/ 142 h 487"/>
                <a:gd name="T114" fmla="*/ 511 w 511"/>
                <a:gd name="T115" fmla="*/ 11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1" h="487">
                  <a:moveTo>
                    <a:pt x="235" y="99"/>
                  </a:moveTo>
                  <a:cubicBezTo>
                    <a:pt x="233" y="98"/>
                    <a:pt x="232" y="98"/>
                    <a:pt x="231" y="97"/>
                  </a:cubicBezTo>
                  <a:cubicBezTo>
                    <a:pt x="229" y="96"/>
                    <a:pt x="227" y="95"/>
                    <a:pt x="225" y="95"/>
                  </a:cubicBezTo>
                  <a:cubicBezTo>
                    <a:pt x="225" y="95"/>
                    <a:pt x="224" y="95"/>
                    <a:pt x="224" y="95"/>
                  </a:cubicBezTo>
                  <a:cubicBezTo>
                    <a:pt x="223" y="95"/>
                    <a:pt x="222" y="95"/>
                    <a:pt x="221" y="96"/>
                  </a:cubicBezTo>
                  <a:cubicBezTo>
                    <a:pt x="221" y="96"/>
                    <a:pt x="220" y="96"/>
                    <a:pt x="219" y="96"/>
                  </a:cubicBezTo>
                  <a:cubicBezTo>
                    <a:pt x="218" y="96"/>
                    <a:pt x="217" y="96"/>
                    <a:pt x="215" y="92"/>
                  </a:cubicBezTo>
                  <a:cubicBezTo>
                    <a:pt x="213" y="89"/>
                    <a:pt x="212" y="89"/>
                    <a:pt x="210" y="88"/>
                  </a:cubicBezTo>
                  <a:cubicBezTo>
                    <a:pt x="209" y="88"/>
                    <a:pt x="208" y="87"/>
                    <a:pt x="207" y="87"/>
                  </a:cubicBezTo>
                  <a:cubicBezTo>
                    <a:pt x="205" y="86"/>
                    <a:pt x="203" y="84"/>
                    <a:pt x="202" y="82"/>
                  </a:cubicBezTo>
                  <a:cubicBezTo>
                    <a:pt x="201" y="81"/>
                    <a:pt x="200" y="80"/>
                    <a:pt x="200" y="80"/>
                  </a:cubicBezTo>
                  <a:cubicBezTo>
                    <a:pt x="195" y="75"/>
                    <a:pt x="191" y="71"/>
                    <a:pt x="185" y="68"/>
                  </a:cubicBezTo>
                  <a:cubicBezTo>
                    <a:pt x="178" y="65"/>
                    <a:pt x="175" y="58"/>
                    <a:pt x="176" y="50"/>
                  </a:cubicBezTo>
                  <a:cubicBezTo>
                    <a:pt x="176" y="48"/>
                    <a:pt x="176" y="48"/>
                    <a:pt x="176" y="48"/>
                  </a:cubicBezTo>
                  <a:cubicBezTo>
                    <a:pt x="177" y="45"/>
                    <a:pt x="177" y="43"/>
                    <a:pt x="175" y="39"/>
                  </a:cubicBezTo>
                  <a:cubicBezTo>
                    <a:pt x="171" y="32"/>
                    <a:pt x="167" y="24"/>
                    <a:pt x="165" y="15"/>
                  </a:cubicBezTo>
                  <a:cubicBezTo>
                    <a:pt x="164" y="12"/>
                    <a:pt x="162" y="10"/>
                    <a:pt x="160" y="8"/>
                  </a:cubicBezTo>
                  <a:cubicBezTo>
                    <a:pt x="159" y="7"/>
                    <a:pt x="158" y="6"/>
                    <a:pt x="157" y="5"/>
                  </a:cubicBezTo>
                  <a:cubicBezTo>
                    <a:pt x="157" y="5"/>
                    <a:pt x="157" y="4"/>
                    <a:pt x="157" y="4"/>
                  </a:cubicBezTo>
                  <a:cubicBezTo>
                    <a:pt x="157" y="4"/>
                    <a:pt x="157" y="4"/>
                    <a:pt x="157" y="4"/>
                  </a:cubicBezTo>
                  <a:cubicBezTo>
                    <a:pt x="154" y="0"/>
                    <a:pt x="154" y="0"/>
                    <a:pt x="154" y="0"/>
                  </a:cubicBezTo>
                  <a:cubicBezTo>
                    <a:pt x="153" y="4"/>
                    <a:pt x="153" y="4"/>
                    <a:pt x="153" y="4"/>
                  </a:cubicBezTo>
                  <a:cubicBezTo>
                    <a:pt x="153" y="5"/>
                    <a:pt x="152" y="6"/>
                    <a:pt x="152" y="7"/>
                  </a:cubicBezTo>
                  <a:cubicBezTo>
                    <a:pt x="151" y="8"/>
                    <a:pt x="151" y="9"/>
                    <a:pt x="151" y="10"/>
                  </a:cubicBezTo>
                  <a:cubicBezTo>
                    <a:pt x="151" y="11"/>
                    <a:pt x="151" y="12"/>
                    <a:pt x="151" y="13"/>
                  </a:cubicBezTo>
                  <a:cubicBezTo>
                    <a:pt x="150" y="15"/>
                    <a:pt x="149" y="17"/>
                    <a:pt x="148" y="18"/>
                  </a:cubicBezTo>
                  <a:cubicBezTo>
                    <a:pt x="146" y="21"/>
                    <a:pt x="145" y="23"/>
                    <a:pt x="144" y="25"/>
                  </a:cubicBezTo>
                  <a:cubicBezTo>
                    <a:pt x="144" y="26"/>
                    <a:pt x="144" y="26"/>
                    <a:pt x="144" y="26"/>
                  </a:cubicBezTo>
                  <a:cubicBezTo>
                    <a:pt x="144" y="27"/>
                    <a:pt x="144" y="28"/>
                    <a:pt x="144" y="29"/>
                  </a:cubicBezTo>
                  <a:cubicBezTo>
                    <a:pt x="145" y="30"/>
                    <a:pt x="145" y="30"/>
                    <a:pt x="145" y="31"/>
                  </a:cubicBezTo>
                  <a:cubicBezTo>
                    <a:pt x="146" y="31"/>
                    <a:pt x="146" y="32"/>
                    <a:pt x="146" y="33"/>
                  </a:cubicBezTo>
                  <a:cubicBezTo>
                    <a:pt x="146" y="34"/>
                    <a:pt x="146" y="34"/>
                    <a:pt x="146" y="35"/>
                  </a:cubicBezTo>
                  <a:cubicBezTo>
                    <a:pt x="146" y="36"/>
                    <a:pt x="146" y="36"/>
                    <a:pt x="145" y="36"/>
                  </a:cubicBezTo>
                  <a:cubicBezTo>
                    <a:pt x="145" y="37"/>
                    <a:pt x="145" y="38"/>
                    <a:pt x="146" y="39"/>
                  </a:cubicBezTo>
                  <a:cubicBezTo>
                    <a:pt x="146" y="39"/>
                    <a:pt x="146" y="39"/>
                    <a:pt x="146" y="40"/>
                  </a:cubicBezTo>
                  <a:cubicBezTo>
                    <a:pt x="146" y="43"/>
                    <a:pt x="145" y="44"/>
                    <a:pt x="144" y="46"/>
                  </a:cubicBezTo>
                  <a:cubicBezTo>
                    <a:pt x="143" y="48"/>
                    <a:pt x="143" y="49"/>
                    <a:pt x="142" y="51"/>
                  </a:cubicBezTo>
                  <a:cubicBezTo>
                    <a:pt x="142" y="52"/>
                    <a:pt x="142" y="52"/>
                    <a:pt x="142" y="53"/>
                  </a:cubicBezTo>
                  <a:cubicBezTo>
                    <a:pt x="142" y="54"/>
                    <a:pt x="142" y="56"/>
                    <a:pt x="142" y="57"/>
                  </a:cubicBezTo>
                  <a:cubicBezTo>
                    <a:pt x="142" y="58"/>
                    <a:pt x="142" y="60"/>
                    <a:pt x="141" y="61"/>
                  </a:cubicBezTo>
                  <a:cubicBezTo>
                    <a:pt x="141" y="64"/>
                    <a:pt x="139" y="66"/>
                    <a:pt x="137" y="68"/>
                  </a:cubicBezTo>
                  <a:cubicBezTo>
                    <a:pt x="2" y="71"/>
                    <a:pt x="2" y="71"/>
                    <a:pt x="2" y="71"/>
                  </a:cubicBezTo>
                  <a:cubicBezTo>
                    <a:pt x="3" y="73"/>
                    <a:pt x="3" y="73"/>
                    <a:pt x="3" y="73"/>
                  </a:cubicBezTo>
                  <a:cubicBezTo>
                    <a:pt x="4" y="77"/>
                    <a:pt x="3" y="79"/>
                    <a:pt x="3" y="82"/>
                  </a:cubicBezTo>
                  <a:cubicBezTo>
                    <a:pt x="2" y="83"/>
                    <a:pt x="2" y="85"/>
                    <a:pt x="2" y="86"/>
                  </a:cubicBezTo>
                  <a:cubicBezTo>
                    <a:pt x="1" y="87"/>
                    <a:pt x="1" y="88"/>
                    <a:pt x="1" y="89"/>
                  </a:cubicBezTo>
                  <a:cubicBezTo>
                    <a:pt x="0" y="91"/>
                    <a:pt x="0" y="93"/>
                    <a:pt x="0" y="96"/>
                  </a:cubicBezTo>
                  <a:cubicBezTo>
                    <a:pt x="0" y="97"/>
                    <a:pt x="1" y="99"/>
                    <a:pt x="1" y="100"/>
                  </a:cubicBezTo>
                  <a:cubicBezTo>
                    <a:pt x="2" y="102"/>
                    <a:pt x="3" y="104"/>
                    <a:pt x="3" y="106"/>
                  </a:cubicBezTo>
                  <a:cubicBezTo>
                    <a:pt x="3" y="108"/>
                    <a:pt x="3" y="110"/>
                    <a:pt x="2" y="112"/>
                  </a:cubicBezTo>
                  <a:cubicBezTo>
                    <a:pt x="2" y="114"/>
                    <a:pt x="2" y="116"/>
                    <a:pt x="2" y="119"/>
                  </a:cubicBezTo>
                  <a:cubicBezTo>
                    <a:pt x="3" y="121"/>
                    <a:pt x="2" y="124"/>
                    <a:pt x="2" y="127"/>
                  </a:cubicBezTo>
                  <a:cubicBezTo>
                    <a:pt x="1" y="129"/>
                    <a:pt x="1" y="132"/>
                    <a:pt x="1" y="134"/>
                  </a:cubicBezTo>
                  <a:cubicBezTo>
                    <a:pt x="2" y="136"/>
                    <a:pt x="2" y="138"/>
                    <a:pt x="4" y="139"/>
                  </a:cubicBezTo>
                  <a:cubicBezTo>
                    <a:pt x="4" y="140"/>
                    <a:pt x="5" y="141"/>
                    <a:pt x="5" y="142"/>
                  </a:cubicBezTo>
                  <a:cubicBezTo>
                    <a:pt x="6" y="144"/>
                    <a:pt x="7" y="146"/>
                    <a:pt x="7" y="149"/>
                  </a:cubicBezTo>
                  <a:cubicBezTo>
                    <a:pt x="6" y="150"/>
                    <a:pt x="6" y="151"/>
                    <a:pt x="6" y="152"/>
                  </a:cubicBezTo>
                  <a:cubicBezTo>
                    <a:pt x="6" y="154"/>
                    <a:pt x="5" y="155"/>
                    <a:pt x="5" y="157"/>
                  </a:cubicBezTo>
                  <a:cubicBezTo>
                    <a:pt x="6" y="159"/>
                    <a:pt x="6" y="161"/>
                    <a:pt x="6" y="164"/>
                  </a:cubicBezTo>
                  <a:cubicBezTo>
                    <a:pt x="6" y="166"/>
                    <a:pt x="6" y="166"/>
                    <a:pt x="6" y="166"/>
                  </a:cubicBezTo>
                  <a:cubicBezTo>
                    <a:pt x="6" y="170"/>
                    <a:pt x="10" y="171"/>
                    <a:pt x="13" y="171"/>
                  </a:cubicBezTo>
                  <a:cubicBezTo>
                    <a:pt x="14" y="171"/>
                    <a:pt x="14" y="170"/>
                    <a:pt x="15" y="170"/>
                  </a:cubicBezTo>
                  <a:cubicBezTo>
                    <a:pt x="19" y="170"/>
                    <a:pt x="24" y="170"/>
                    <a:pt x="30" y="170"/>
                  </a:cubicBezTo>
                  <a:cubicBezTo>
                    <a:pt x="31" y="170"/>
                    <a:pt x="33" y="170"/>
                    <a:pt x="34" y="170"/>
                  </a:cubicBezTo>
                  <a:cubicBezTo>
                    <a:pt x="35" y="170"/>
                    <a:pt x="37" y="170"/>
                    <a:pt x="38" y="170"/>
                  </a:cubicBezTo>
                  <a:cubicBezTo>
                    <a:pt x="39" y="170"/>
                    <a:pt x="39" y="170"/>
                    <a:pt x="40" y="170"/>
                  </a:cubicBezTo>
                  <a:cubicBezTo>
                    <a:pt x="41" y="170"/>
                    <a:pt x="42" y="170"/>
                    <a:pt x="43" y="170"/>
                  </a:cubicBezTo>
                  <a:cubicBezTo>
                    <a:pt x="44" y="170"/>
                    <a:pt x="44" y="170"/>
                    <a:pt x="44" y="170"/>
                  </a:cubicBezTo>
                  <a:cubicBezTo>
                    <a:pt x="45" y="170"/>
                    <a:pt x="47" y="170"/>
                    <a:pt x="49" y="170"/>
                  </a:cubicBezTo>
                  <a:cubicBezTo>
                    <a:pt x="49" y="170"/>
                    <a:pt x="49" y="170"/>
                    <a:pt x="49" y="170"/>
                  </a:cubicBezTo>
                  <a:cubicBezTo>
                    <a:pt x="52" y="170"/>
                    <a:pt x="53" y="171"/>
                    <a:pt x="54" y="172"/>
                  </a:cubicBezTo>
                  <a:cubicBezTo>
                    <a:pt x="54" y="172"/>
                    <a:pt x="55" y="173"/>
                    <a:pt x="56" y="174"/>
                  </a:cubicBezTo>
                  <a:cubicBezTo>
                    <a:pt x="57" y="174"/>
                    <a:pt x="58" y="174"/>
                    <a:pt x="59" y="174"/>
                  </a:cubicBezTo>
                  <a:cubicBezTo>
                    <a:pt x="60" y="174"/>
                    <a:pt x="61" y="174"/>
                    <a:pt x="62" y="174"/>
                  </a:cubicBezTo>
                  <a:cubicBezTo>
                    <a:pt x="63" y="174"/>
                    <a:pt x="64" y="174"/>
                    <a:pt x="65" y="174"/>
                  </a:cubicBezTo>
                  <a:cubicBezTo>
                    <a:pt x="66" y="174"/>
                    <a:pt x="67" y="174"/>
                    <a:pt x="67" y="174"/>
                  </a:cubicBezTo>
                  <a:cubicBezTo>
                    <a:pt x="70" y="174"/>
                    <a:pt x="74" y="177"/>
                    <a:pt x="75" y="180"/>
                  </a:cubicBezTo>
                  <a:cubicBezTo>
                    <a:pt x="76" y="181"/>
                    <a:pt x="76" y="181"/>
                    <a:pt x="76" y="181"/>
                  </a:cubicBezTo>
                  <a:cubicBezTo>
                    <a:pt x="77" y="184"/>
                    <a:pt x="78" y="187"/>
                    <a:pt x="77" y="189"/>
                  </a:cubicBezTo>
                  <a:cubicBezTo>
                    <a:pt x="77" y="191"/>
                    <a:pt x="75" y="192"/>
                    <a:pt x="74" y="193"/>
                  </a:cubicBezTo>
                  <a:cubicBezTo>
                    <a:pt x="73" y="194"/>
                    <a:pt x="72" y="195"/>
                    <a:pt x="71" y="195"/>
                  </a:cubicBezTo>
                  <a:cubicBezTo>
                    <a:pt x="69" y="198"/>
                    <a:pt x="69" y="201"/>
                    <a:pt x="69" y="204"/>
                  </a:cubicBezTo>
                  <a:cubicBezTo>
                    <a:pt x="70" y="206"/>
                    <a:pt x="71" y="208"/>
                    <a:pt x="73" y="209"/>
                  </a:cubicBezTo>
                  <a:cubicBezTo>
                    <a:pt x="74" y="211"/>
                    <a:pt x="75" y="212"/>
                    <a:pt x="76" y="213"/>
                  </a:cubicBezTo>
                  <a:cubicBezTo>
                    <a:pt x="77" y="216"/>
                    <a:pt x="78" y="220"/>
                    <a:pt x="79" y="223"/>
                  </a:cubicBezTo>
                  <a:cubicBezTo>
                    <a:pt x="79" y="224"/>
                    <a:pt x="79" y="226"/>
                    <a:pt x="80" y="227"/>
                  </a:cubicBezTo>
                  <a:cubicBezTo>
                    <a:pt x="80" y="228"/>
                    <a:pt x="80" y="229"/>
                    <a:pt x="81" y="230"/>
                  </a:cubicBezTo>
                  <a:cubicBezTo>
                    <a:pt x="81" y="231"/>
                    <a:pt x="82" y="233"/>
                    <a:pt x="82" y="235"/>
                  </a:cubicBezTo>
                  <a:cubicBezTo>
                    <a:pt x="82" y="236"/>
                    <a:pt x="81" y="238"/>
                    <a:pt x="80" y="239"/>
                  </a:cubicBezTo>
                  <a:cubicBezTo>
                    <a:pt x="79" y="240"/>
                    <a:pt x="79" y="241"/>
                    <a:pt x="78" y="241"/>
                  </a:cubicBezTo>
                  <a:cubicBezTo>
                    <a:pt x="78" y="242"/>
                    <a:pt x="77" y="243"/>
                    <a:pt x="77" y="245"/>
                  </a:cubicBezTo>
                  <a:cubicBezTo>
                    <a:pt x="77" y="246"/>
                    <a:pt x="76" y="247"/>
                    <a:pt x="75" y="248"/>
                  </a:cubicBezTo>
                  <a:cubicBezTo>
                    <a:pt x="75" y="249"/>
                    <a:pt x="75" y="250"/>
                    <a:pt x="74" y="250"/>
                  </a:cubicBezTo>
                  <a:cubicBezTo>
                    <a:pt x="73" y="251"/>
                    <a:pt x="73" y="252"/>
                    <a:pt x="72" y="254"/>
                  </a:cubicBezTo>
                  <a:cubicBezTo>
                    <a:pt x="72" y="254"/>
                    <a:pt x="72" y="254"/>
                    <a:pt x="72" y="254"/>
                  </a:cubicBezTo>
                  <a:cubicBezTo>
                    <a:pt x="72" y="257"/>
                    <a:pt x="72" y="259"/>
                    <a:pt x="69" y="260"/>
                  </a:cubicBezTo>
                  <a:cubicBezTo>
                    <a:pt x="68" y="261"/>
                    <a:pt x="68" y="261"/>
                    <a:pt x="68" y="261"/>
                  </a:cubicBezTo>
                  <a:cubicBezTo>
                    <a:pt x="66" y="262"/>
                    <a:pt x="65" y="262"/>
                    <a:pt x="64" y="265"/>
                  </a:cubicBezTo>
                  <a:cubicBezTo>
                    <a:pt x="61" y="270"/>
                    <a:pt x="59" y="276"/>
                    <a:pt x="58" y="280"/>
                  </a:cubicBezTo>
                  <a:cubicBezTo>
                    <a:pt x="57" y="280"/>
                    <a:pt x="57" y="281"/>
                    <a:pt x="56" y="282"/>
                  </a:cubicBezTo>
                  <a:cubicBezTo>
                    <a:pt x="55" y="283"/>
                    <a:pt x="55" y="284"/>
                    <a:pt x="54" y="284"/>
                  </a:cubicBezTo>
                  <a:cubicBezTo>
                    <a:pt x="53" y="284"/>
                    <a:pt x="53" y="285"/>
                    <a:pt x="52" y="285"/>
                  </a:cubicBezTo>
                  <a:cubicBezTo>
                    <a:pt x="51" y="286"/>
                    <a:pt x="50" y="286"/>
                    <a:pt x="49" y="288"/>
                  </a:cubicBezTo>
                  <a:cubicBezTo>
                    <a:pt x="47" y="289"/>
                    <a:pt x="45" y="292"/>
                    <a:pt x="43" y="294"/>
                  </a:cubicBezTo>
                  <a:cubicBezTo>
                    <a:pt x="42" y="296"/>
                    <a:pt x="42" y="296"/>
                    <a:pt x="42" y="296"/>
                  </a:cubicBezTo>
                  <a:cubicBezTo>
                    <a:pt x="44" y="297"/>
                    <a:pt x="44" y="297"/>
                    <a:pt x="44" y="297"/>
                  </a:cubicBezTo>
                  <a:cubicBezTo>
                    <a:pt x="46" y="298"/>
                    <a:pt x="48" y="299"/>
                    <a:pt x="51" y="301"/>
                  </a:cubicBezTo>
                  <a:cubicBezTo>
                    <a:pt x="52" y="302"/>
                    <a:pt x="54" y="304"/>
                    <a:pt x="55" y="306"/>
                  </a:cubicBezTo>
                  <a:cubicBezTo>
                    <a:pt x="55" y="307"/>
                    <a:pt x="54" y="309"/>
                    <a:pt x="54" y="311"/>
                  </a:cubicBezTo>
                  <a:cubicBezTo>
                    <a:pt x="53" y="312"/>
                    <a:pt x="53" y="313"/>
                    <a:pt x="53" y="314"/>
                  </a:cubicBezTo>
                  <a:cubicBezTo>
                    <a:pt x="52" y="318"/>
                    <a:pt x="54" y="321"/>
                    <a:pt x="55" y="324"/>
                  </a:cubicBezTo>
                  <a:cubicBezTo>
                    <a:pt x="56" y="324"/>
                    <a:pt x="56" y="325"/>
                    <a:pt x="56" y="325"/>
                  </a:cubicBezTo>
                  <a:cubicBezTo>
                    <a:pt x="57" y="326"/>
                    <a:pt x="57" y="327"/>
                    <a:pt x="58" y="328"/>
                  </a:cubicBezTo>
                  <a:cubicBezTo>
                    <a:pt x="59" y="331"/>
                    <a:pt x="60" y="333"/>
                    <a:pt x="61" y="336"/>
                  </a:cubicBezTo>
                  <a:cubicBezTo>
                    <a:pt x="63" y="341"/>
                    <a:pt x="64" y="348"/>
                    <a:pt x="63" y="355"/>
                  </a:cubicBezTo>
                  <a:cubicBezTo>
                    <a:pt x="62" y="355"/>
                    <a:pt x="61" y="355"/>
                    <a:pt x="60" y="355"/>
                  </a:cubicBezTo>
                  <a:cubicBezTo>
                    <a:pt x="59" y="355"/>
                    <a:pt x="58" y="355"/>
                    <a:pt x="56" y="355"/>
                  </a:cubicBezTo>
                  <a:cubicBezTo>
                    <a:pt x="54" y="355"/>
                    <a:pt x="52" y="355"/>
                    <a:pt x="50" y="356"/>
                  </a:cubicBezTo>
                  <a:cubicBezTo>
                    <a:pt x="49" y="357"/>
                    <a:pt x="49" y="357"/>
                    <a:pt x="49" y="357"/>
                  </a:cubicBezTo>
                  <a:cubicBezTo>
                    <a:pt x="49" y="359"/>
                    <a:pt x="49" y="359"/>
                    <a:pt x="49" y="359"/>
                  </a:cubicBezTo>
                  <a:cubicBezTo>
                    <a:pt x="51" y="362"/>
                    <a:pt x="54" y="364"/>
                    <a:pt x="56" y="367"/>
                  </a:cubicBezTo>
                  <a:cubicBezTo>
                    <a:pt x="57" y="367"/>
                    <a:pt x="57" y="368"/>
                    <a:pt x="58" y="368"/>
                  </a:cubicBezTo>
                  <a:cubicBezTo>
                    <a:pt x="59" y="369"/>
                    <a:pt x="59" y="370"/>
                    <a:pt x="60" y="370"/>
                  </a:cubicBezTo>
                  <a:cubicBezTo>
                    <a:pt x="62" y="372"/>
                    <a:pt x="64" y="373"/>
                    <a:pt x="64" y="375"/>
                  </a:cubicBezTo>
                  <a:cubicBezTo>
                    <a:pt x="65" y="378"/>
                    <a:pt x="66" y="381"/>
                    <a:pt x="66" y="384"/>
                  </a:cubicBezTo>
                  <a:cubicBezTo>
                    <a:pt x="66" y="386"/>
                    <a:pt x="66" y="386"/>
                    <a:pt x="66" y="386"/>
                  </a:cubicBezTo>
                  <a:cubicBezTo>
                    <a:pt x="67" y="390"/>
                    <a:pt x="67" y="394"/>
                    <a:pt x="67" y="398"/>
                  </a:cubicBezTo>
                  <a:cubicBezTo>
                    <a:pt x="67" y="399"/>
                    <a:pt x="67" y="399"/>
                    <a:pt x="67" y="400"/>
                  </a:cubicBezTo>
                  <a:cubicBezTo>
                    <a:pt x="67" y="404"/>
                    <a:pt x="66" y="410"/>
                    <a:pt x="72" y="411"/>
                  </a:cubicBezTo>
                  <a:cubicBezTo>
                    <a:pt x="73" y="412"/>
                    <a:pt x="74" y="412"/>
                    <a:pt x="75" y="412"/>
                  </a:cubicBezTo>
                  <a:cubicBezTo>
                    <a:pt x="75" y="412"/>
                    <a:pt x="76" y="412"/>
                    <a:pt x="77" y="412"/>
                  </a:cubicBezTo>
                  <a:cubicBezTo>
                    <a:pt x="78" y="412"/>
                    <a:pt x="78" y="411"/>
                    <a:pt x="79" y="411"/>
                  </a:cubicBezTo>
                  <a:cubicBezTo>
                    <a:pt x="79" y="411"/>
                    <a:pt x="79" y="411"/>
                    <a:pt x="79" y="411"/>
                  </a:cubicBezTo>
                  <a:cubicBezTo>
                    <a:pt x="86" y="412"/>
                    <a:pt x="92" y="412"/>
                    <a:pt x="99" y="412"/>
                  </a:cubicBezTo>
                  <a:cubicBezTo>
                    <a:pt x="106" y="412"/>
                    <a:pt x="114" y="412"/>
                    <a:pt x="122" y="412"/>
                  </a:cubicBezTo>
                  <a:cubicBezTo>
                    <a:pt x="128" y="413"/>
                    <a:pt x="135" y="413"/>
                    <a:pt x="141" y="413"/>
                  </a:cubicBezTo>
                  <a:cubicBezTo>
                    <a:pt x="147" y="413"/>
                    <a:pt x="147" y="413"/>
                    <a:pt x="147" y="413"/>
                  </a:cubicBezTo>
                  <a:cubicBezTo>
                    <a:pt x="147" y="415"/>
                    <a:pt x="147" y="416"/>
                    <a:pt x="146" y="418"/>
                  </a:cubicBezTo>
                  <a:cubicBezTo>
                    <a:pt x="146" y="420"/>
                    <a:pt x="146" y="420"/>
                    <a:pt x="145" y="421"/>
                  </a:cubicBezTo>
                  <a:cubicBezTo>
                    <a:pt x="144" y="422"/>
                    <a:pt x="144" y="422"/>
                    <a:pt x="144" y="423"/>
                  </a:cubicBezTo>
                  <a:cubicBezTo>
                    <a:pt x="138" y="430"/>
                    <a:pt x="144" y="445"/>
                    <a:pt x="146" y="450"/>
                  </a:cubicBezTo>
                  <a:cubicBezTo>
                    <a:pt x="149" y="456"/>
                    <a:pt x="154" y="459"/>
                    <a:pt x="158" y="462"/>
                  </a:cubicBezTo>
                  <a:cubicBezTo>
                    <a:pt x="160" y="463"/>
                    <a:pt x="163" y="464"/>
                    <a:pt x="165" y="465"/>
                  </a:cubicBezTo>
                  <a:cubicBezTo>
                    <a:pt x="167" y="465"/>
                    <a:pt x="168" y="466"/>
                    <a:pt x="170" y="466"/>
                  </a:cubicBezTo>
                  <a:cubicBezTo>
                    <a:pt x="171" y="467"/>
                    <a:pt x="172" y="468"/>
                    <a:pt x="172" y="469"/>
                  </a:cubicBezTo>
                  <a:cubicBezTo>
                    <a:pt x="173" y="470"/>
                    <a:pt x="173" y="470"/>
                    <a:pt x="173" y="470"/>
                  </a:cubicBezTo>
                  <a:cubicBezTo>
                    <a:pt x="173" y="470"/>
                    <a:pt x="173" y="470"/>
                    <a:pt x="173" y="470"/>
                  </a:cubicBezTo>
                  <a:cubicBezTo>
                    <a:pt x="174" y="471"/>
                    <a:pt x="175" y="471"/>
                    <a:pt x="176" y="471"/>
                  </a:cubicBezTo>
                  <a:cubicBezTo>
                    <a:pt x="179" y="472"/>
                    <a:pt x="181" y="473"/>
                    <a:pt x="183" y="475"/>
                  </a:cubicBezTo>
                  <a:cubicBezTo>
                    <a:pt x="184" y="475"/>
                    <a:pt x="185" y="476"/>
                    <a:pt x="186" y="477"/>
                  </a:cubicBezTo>
                  <a:cubicBezTo>
                    <a:pt x="187" y="479"/>
                    <a:pt x="189" y="481"/>
                    <a:pt x="191" y="481"/>
                  </a:cubicBezTo>
                  <a:cubicBezTo>
                    <a:pt x="191" y="481"/>
                    <a:pt x="192" y="481"/>
                    <a:pt x="193" y="480"/>
                  </a:cubicBezTo>
                  <a:cubicBezTo>
                    <a:pt x="194" y="480"/>
                    <a:pt x="196" y="480"/>
                    <a:pt x="198" y="479"/>
                  </a:cubicBezTo>
                  <a:cubicBezTo>
                    <a:pt x="201" y="479"/>
                    <a:pt x="204" y="478"/>
                    <a:pt x="207" y="476"/>
                  </a:cubicBezTo>
                  <a:cubicBezTo>
                    <a:pt x="208" y="475"/>
                    <a:pt x="209" y="473"/>
                    <a:pt x="210" y="472"/>
                  </a:cubicBezTo>
                  <a:cubicBezTo>
                    <a:pt x="210" y="471"/>
                    <a:pt x="211" y="471"/>
                    <a:pt x="211" y="470"/>
                  </a:cubicBezTo>
                  <a:cubicBezTo>
                    <a:pt x="212" y="469"/>
                    <a:pt x="212" y="468"/>
                    <a:pt x="213" y="467"/>
                  </a:cubicBezTo>
                  <a:cubicBezTo>
                    <a:pt x="212" y="466"/>
                    <a:pt x="212" y="466"/>
                    <a:pt x="212" y="466"/>
                  </a:cubicBezTo>
                  <a:cubicBezTo>
                    <a:pt x="212" y="466"/>
                    <a:pt x="212" y="466"/>
                    <a:pt x="212" y="466"/>
                  </a:cubicBezTo>
                  <a:cubicBezTo>
                    <a:pt x="213" y="467"/>
                    <a:pt x="213" y="467"/>
                    <a:pt x="213" y="467"/>
                  </a:cubicBezTo>
                  <a:cubicBezTo>
                    <a:pt x="214" y="466"/>
                    <a:pt x="215" y="464"/>
                    <a:pt x="216" y="463"/>
                  </a:cubicBezTo>
                  <a:cubicBezTo>
                    <a:pt x="217" y="462"/>
                    <a:pt x="217" y="461"/>
                    <a:pt x="218" y="460"/>
                  </a:cubicBezTo>
                  <a:cubicBezTo>
                    <a:pt x="219" y="458"/>
                    <a:pt x="220" y="456"/>
                    <a:pt x="221" y="456"/>
                  </a:cubicBezTo>
                  <a:cubicBezTo>
                    <a:pt x="222" y="455"/>
                    <a:pt x="224" y="455"/>
                    <a:pt x="227" y="454"/>
                  </a:cubicBezTo>
                  <a:cubicBezTo>
                    <a:pt x="228" y="454"/>
                    <a:pt x="229" y="454"/>
                    <a:pt x="229" y="454"/>
                  </a:cubicBezTo>
                  <a:cubicBezTo>
                    <a:pt x="230" y="454"/>
                    <a:pt x="230" y="454"/>
                    <a:pt x="231" y="454"/>
                  </a:cubicBezTo>
                  <a:cubicBezTo>
                    <a:pt x="231" y="454"/>
                    <a:pt x="232" y="454"/>
                    <a:pt x="233" y="454"/>
                  </a:cubicBezTo>
                  <a:cubicBezTo>
                    <a:pt x="233" y="454"/>
                    <a:pt x="234" y="454"/>
                    <a:pt x="234" y="454"/>
                  </a:cubicBezTo>
                  <a:cubicBezTo>
                    <a:pt x="235" y="454"/>
                    <a:pt x="236" y="454"/>
                    <a:pt x="237" y="454"/>
                  </a:cubicBezTo>
                  <a:cubicBezTo>
                    <a:pt x="239" y="453"/>
                    <a:pt x="240" y="452"/>
                    <a:pt x="242" y="451"/>
                  </a:cubicBezTo>
                  <a:cubicBezTo>
                    <a:pt x="243" y="449"/>
                    <a:pt x="245" y="448"/>
                    <a:pt x="248" y="448"/>
                  </a:cubicBezTo>
                  <a:cubicBezTo>
                    <a:pt x="248" y="448"/>
                    <a:pt x="248" y="448"/>
                    <a:pt x="248" y="448"/>
                  </a:cubicBezTo>
                  <a:cubicBezTo>
                    <a:pt x="251" y="448"/>
                    <a:pt x="253" y="449"/>
                    <a:pt x="255" y="451"/>
                  </a:cubicBezTo>
                  <a:cubicBezTo>
                    <a:pt x="256" y="452"/>
                    <a:pt x="258" y="453"/>
                    <a:pt x="259" y="454"/>
                  </a:cubicBezTo>
                  <a:cubicBezTo>
                    <a:pt x="260" y="454"/>
                    <a:pt x="260" y="454"/>
                    <a:pt x="261" y="454"/>
                  </a:cubicBezTo>
                  <a:cubicBezTo>
                    <a:pt x="263" y="454"/>
                    <a:pt x="264" y="454"/>
                    <a:pt x="266" y="456"/>
                  </a:cubicBezTo>
                  <a:cubicBezTo>
                    <a:pt x="267" y="456"/>
                    <a:pt x="268" y="457"/>
                    <a:pt x="268" y="458"/>
                  </a:cubicBezTo>
                  <a:cubicBezTo>
                    <a:pt x="269" y="458"/>
                    <a:pt x="270" y="459"/>
                    <a:pt x="272" y="460"/>
                  </a:cubicBezTo>
                  <a:cubicBezTo>
                    <a:pt x="274" y="461"/>
                    <a:pt x="276" y="463"/>
                    <a:pt x="277" y="464"/>
                  </a:cubicBezTo>
                  <a:cubicBezTo>
                    <a:pt x="280" y="466"/>
                    <a:pt x="283" y="468"/>
                    <a:pt x="286" y="469"/>
                  </a:cubicBezTo>
                  <a:cubicBezTo>
                    <a:pt x="288" y="470"/>
                    <a:pt x="290" y="471"/>
                    <a:pt x="292" y="471"/>
                  </a:cubicBezTo>
                  <a:cubicBezTo>
                    <a:pt x="298" y="471"/>
                    <a:pt x="303" y="468"/>
                    <a:pt x="307" y="466"/>
                  </a:cubicBezTo>
                  <a:cubicBezTo>
                    <a:pt x="307" y="466"/>
                    <a:pt x="308" y="466"/>
                    <a:pt x="309" y="465"/>
                  </a:cubicBezTo>
                  <a:cubicBezTo>
                    <a:pt x="310" y="464"/>
                    <a:pt x="312" y="463"/>
                    <a:pt x="314" y="463"/>
                  </a:cubicBezTo>
                  <a:cubicBezTo>
                    <a:pt x="315" y="463"/>
                    <a:pt x="315" y="463"/>
                    <a:pt x="316" y="463"/>
                  </a:cubicBezTo>
                  <a:cubicBezTo>
                    <a:pt x="318" y="464"/>
                    <a:pt x="320" y="465"/>
                    <a:pt x="322" y="467"/>
                  </a:cubicBezTo>
                  <a:cubicBezTo>
                    <a:pt x="323" y="467"/>
                    <a:pt x="323" y="468"/>
                    <a:pt x="324" y="468"/>
                  </a:cubicBezTo>
                  <a:cubicBezTo>
                    <a:pt x="326" y="469"/>
                    <a:pt x="328" y="469"/>
                    <a:pt x="329" y="469"/>
                  </a:cubicBezTo>
                  <a:cubicBezTo>
                    <a:pt x="334" y="469"/>
                    <a:pt x="339" y="466"/>
                    <a:pt x="346" y="459"/>
                  </a:cubicBezTo>
                  <a:cubicBezTo>
                    <a:pt x="346" y="459"/>
                    <a:pt x="347" y="458"/>
                    <a:pt x="348" y="456"/>
                  </a:cubicBezTo>
                  <a:cubicBezTo>
                    <a:pt x="350" y="454"/>
                    <a:pt x="351" y="451"/>
                    <a:pt x="354" y="451"/>
                  </a:cubicBezTo>
                  <a:cubicBezTo>
                    <a:pt x="354" y="451"/>
                    <a:pt x="355" y="451"/>
                    <a:pt x="355" y="451"/>
                  </a:cubicBezTo>
                  <a:cubicBezTo>
                    <a:pt x="355" y="452"/>
                    <a:pt x="356" y="455"/>
                    <a:pt x="355" y="460"/>
                  </a:cubicBezTo>
                  <a:cubicBezTo>
                    <a:pt x="355" y="462"/>
                    <a:pt x="354" y="463"/>
                    <a:pt x="353" y="465"/>
                  </a:cubicBezTo>
                  <a:cubicBezTo>
                    <a:pt x="353" y="466"/>
                    <a:pt x="353" y="466"/>
                    <a:pt x="353" y="466"/>
                  </a:cubicBezTo>
                  <a:cubicBezTo>
                    <a:pt x="352" y="468"/>
                    <a:pt x="350" y="470"/>
                    <a:pt x="349" y="472"/>
                  </a:cubicBezTo>
                  <a:cubicBezTo>
                    <a:pt x="347" y="475"/>
                    <a:pt x="346" y="477"/>
                    <a:pt x="344" y="479"/>
                  </a:cubicBezTo>
                  <a:cubicBezTo>
                    <a:pt x="344" y="480"/>
                    <a:pt x="344" y="480"/>
                    <a:pt x="344" y="480"/>
                  </a:cubicBezTo>
                  <a:cubicBezTo>
                    <a:pt x="343" y="483"/>
                    <a:pt x="343" y="483"/>
                    <a:pt x="343" y="483"/>
                  </a:cubicBezTo>
                  <a:cubicBezTo>
                    <a:pt x="345" y="483"/>
                    <a:pt x="345" y="483"/>
                    <a:pt x="345" y="483"/>
                  </a:cubicBezTo>
                  <a:cubicBezTo>
                    <a:pt x="345" y="483"/>
                    <a:pt x="345" y="483"/>
                    <a:pt x="345" y="483"/>
                  </a:cubicBezTo>
                  <a:cubicBezTo>
                    <a:pt x="346" y="484"/>
                    <a:pt x="348" y="485"/>
                    <a:pt x="349" y="486"/>
                  </a:cubicBezTo>
                  <a:cubicBezTo>
                    <a:pt x="350" y="487"/>
                    <a:pt x="350" y="487"/>
                    <a:pt x="351" y="487"/>
                  </a:cubicBezTo>
                  <a:cubicBezTo>
                    <a:pt x="352" y="487"/>
                    <a:pt x="352" y="486"/>
                    <a:pt x="353" y="486"/>
                  </a:cubicBezTo>
                  <a:cubicBezTo>
                    <a:pt x="354" y="486"/>
                    <a:pt x="354" y="486"/>
                    <a:pt x="355" y="486"/>
                  </a:cubicBezTo>
                  <a:cubicBezTo>
                    <a:pt x="355" y="486"/>
                    <a:pt x="356" y="486"/>
                    <a:pt x="356" y="486"/>
                  </a:cubicBezTo>
                  <a:cubicBezTo>
                    <a:pt x="357" y="486"/>
                    <a:pt x="357" y="486"/>
                    <a:pt x="358" y="486"/>
                  </a:cubicBezTo>
                  <a:cubicBezTo>
                    <a:pt x="358" y="486"/>
                    <a:pt x="359" y="486"/>
                    <a:pt x="359" y="486"/>
                  </a:cubicBezTo>
                  <a:cubicBezTo>
                    <a:pt x="360" y="486"/>
                    <a:pt x="361" y="487"/>
                    <a:pt x="361" y="487"/>
                  </a:cubicBezTo>
                  <a:cubicBezTo>
                    <a:pt x="363" y="487"/>
                    <a:pt x="364" y="486"/>
                    <a:pt x="366" y="486"/>
                  </a:cubicBezTo>
                  <a:cubicBezTo>
                    <a:pt x="367" y="485"/>
                    <a:pt x="369" y="485"/>
                    <a:pt x="371" y="485"/>
                  </a:cubicBezTo>
                  <a:cubicBezTo>
                    <a:pt x="371" y="485"/>
                    <a:pt x="372" y="485"/>
                    <a:pt x="372" y="485"/>
                  </a:cubicBezTo>
                  <a:cubicBezTo>
                    <a:pt x="373" y="485"/>
                    <a:pt x="374" y="485"/>
                    <a:pt x="375" y="485"/>
                  </a:cubicBezTo>
                  <a:cubicBezTo>
                    <a:pt x="378" y="485"/>
                    <a:pt x="378" y="485"/>
                    <a:pt x="378" y="485"/>
                  </a:cubicBezTo>
                  <a:cubicBezTo>
                    <a:pt x="378" y="482"/>
                    <a:pt x="378" y="482"/>
                    <a:pt x="378" y="482"/>
                  </a:cubicBezTo>
                  <a:cubicBezTo>
                    <a:pt x="378" y="481"/>
                    <a:pt x="378" y="480"/>
                    <a:pt x="378" y="478"/>
                  </a:cubicBezTo>
                  <a:cubicBezTo>
                    <a:pt x="377" y="477"/>
                    <a:pt x="377" y="476"/>
                    <a:pt x="376" y="475"/>
                  </a:cubicBezTo>
                  <a:cubicBezTo>
                    <a:pt x="376" y="473"/>
                    <a:pt x="375" y="472"/>
                    <a:pt x="375" y="470"/>
                  </a:cubicBezTo>
                  <a:cubicBezTo>
                    <a:pt x="375" y="469"/>
                    <a:pt x="375" y="468"/>
                    <a:pt x="375" y="466"/>
                  </a:cubicBezTo>
                  <a:cubicBezTo>
                    <a:pt x="374" y="462"/>
                    <a:pt x="374" y="457"/>
                    <a:pt x="375" y="452"/>
                  </a:cubicBezTo>
                  <a:cubicBezTo>
                    <a:pt x="376" y="450"/>
                    <a:pt x="378" y="447"/>
                    <a:pt x="379" y="445"/>
                  </a:cubicBezTo>
                  <a:cubicBezTo>
                    <a:pt x="380" y="443"/>
                    <a:pt x="381" y="442"/>
                    <a:pt x="382" y="440"/>
                  </a:cubicBezTo>
                  <a:cubicBezTo>
                    <a:pt x="383" y="439"/>
                    <a:pt x="383" y="438"/>
                    <a:pt x="384" y="437"/>
                  </a:cubicBezTo>
                  <a:cubicBezTo>
                    <a:pt x="385" y="435"/>
                    <a:pt x="388" y="433"/>
                    <a:pt x="390" y="432"/>
                  </a:cubicBezTo>
                  <a:cubicBezTo>
                    <a:pt x="392" y="431"/>
                    <a:pt x="394" y="430"/>
                    <a:pt x="395" y="428"/>
                  </a:cubicBezTo>
                  <a:cubicBezTo>
                    <a:pt x="399" y="424"/>
                    <a:pt x="401" y="421"/>
                    <a:pt x="401" y="416"/>
                  </a:cubicBezTo>
                  <a:cubicBezTo>
                    <a:pt x="400" y="410"/>
                    <a:pt x="405" y="405"/>
                    <a:pt x="410" y="401"/>
                  </a:cubicBezTo>
                  <a:cubicBezTo>
                    <a:pt x="411" y="400"/>
                    <a:pt x="411" y="400"/>
                    <a:pt x="412" y="399"/>
                  </a:cubicBezTo>
                  <a:cubicBezTo>
                    <a:pt x="413" y="398"/>
                    <a:pt x="414" y="397"/>
                    <a:pt x="414" y="396"/>
                  </a:cubicBezTo>
                  <a:cubicBezTo>
                    <a:pt x="415" y="395"/>
                    <a:pt x="416" y="394"/>
                    <a:pt x="417" y="393"/>
                  </a:cubicBezTo>
                  <a:cubicBezTo>
                    <a:pt x="419" y="392"/>
                    <a:pt x="421" y="391"/>
                    <a:pt x="424" y="390"/>
                  </a:cubicBezTo>
                  <a:cubicBezTo>
                    <a:pt x="425" y="389"/>
                    <a:pt x="427" y="389"/>
                    <a:pt x="428" y="389"/>
                  </a:cubicBezTo>
                  <a:cubicBezTo>
                    <a:pt x="429" y="389"/>
                    <a:pt x="431" y="389"/>
                    <a:pt x="432" y="389"/>
                  </a:cubicBezTo>
                  <a:cubicBezTo>
                    <a:pt x="435" y="388"/>
                    <a:pt x="436" y="384"/>
                    <a:pt x="438" y="381"/>
                  </a:cubicBezTo>
                  <a:cubicBezTo>
                    <a:pt x="438" y="380"/>
                    <a:pt x="439" y="379"/>
                    <a:pt x="439" y="378"/>
                  </a:cubicBezTo>
                  <a:cubicBezTo>
                    <a:pt x="441" y="375"/>
                    <a:pt x="442" y="371"/>
                    <a:pt x="443" y="367"/>
                  </a:cubicBezTo>
                  <a:cubicBezTo>
                    <a:pt x="444" y="361"/>
                    <a:pt x="446" y="358"/>
                    <a:pt x="451" y="355"/>
                  </a:cubicBezTo>
                  <a:cubicBezTo>
                    <a:pt x="451" y="354"/>
                    <a:pt x="451" y="354"/>
                    <a:pt x="451" y="354"/>
                  </a:cubicBezTo>
                  <a:cubicBezTo>
                    <a:pt x="453" y="353"/>
                    <a:pt x="455" y="352"/>
                    <a:pt x="457" y="352"/>
                  </a:cubicBezTo>
                  <a:cubicBezTo>
                    <a:pt x="458" y="352"/>
                    <a:pt x="458" y="352"/>
                    <a:pt x="458" y="352"/>
                  </a:cubicBezTo>
                  <a:cubicBezTo>
                    <a:pt x="458" y="352"/>
                    <a:pt x="460" y="352"/>
                    <a:pt x="460" y="352"/>
                  </a:cubicBezTo>
                  <a:cubicBezTo>
                    <a:pt x="461" y="352"/>
                    <a:pt x="463" y="352"/>
                    <a:pt x="464" y="351"/>
                  </a:cubicBezTo>
                  <a:cubicBezTo>
                    <a:pt x="467" y="348"/>
                    <a:pt x="469" y="345"/>
                    <a:pt x="470" y="341"/>
                  </a:cubicBezTo>
                  <a:cubicBezTo>
                    <a:pt x="471" y="340"/>
                    <a:pt x="472" y="339"/>
                    <a:pt x="472" y="337"/>
                  </a:cubicBezTo>
                  <a:cubicBezTo>
                    <a:pt x="474" y="335"/>
                    <a:pt x="475" y="332"/>
                    <a:pt x="475" y="329"/>
                  </a:cubicBezTo>
                  <a:cubicBezTo>
                    <a:pt x="475" y="327"/>
                    <a:pt x="475" y="326"/>
                    <a:pt x="475" y="325"/>
                  </a:cubicBezTo>
                  <a:cubicBezTo>
                    <a:pt x="475" y="321"/>
                    <a:pt x="474" y="318"/>
                    <a:pt x="476" y="315"/>
                  </a:cubicBezTo>
                  <a:cubicBezTo>
                    <a:pt x="477" y="314"/>
                    <a:pt x="477" y="313"/>
                    <a:pt x="478" y="312"/>
                  </a:cubicBezTo>
                  <a:cubicBezTo>
                    <a:pt x="479" y="312"/>
                    <a:pt x="480" y="311"/>
                    <a:pt x="480" y="310"/>
                  </a:cubicBezTo>
                  <a:cubicBezTo>
                    <a:pt x="481" y="309"/>
                    <a:pt x="481" y="306"/>
                    <a:pt x="480" y="304"/>
                  </a:cubicBezTo>
                  <a:cubicBezTo>
                    <a:pt x="480" y="303"/>
                    <a:pt x="480" y="301"/>
                    <a:pt x="480" y="300"/>
                  </a:cubicBezTo>
                  <a:cubicBezTo>
                    <a:pt x="481" y="296"/>
                    <a:pt x="482" y="293"/>
                    <a:pt x="484" y="290"/>
                  </a:cubicBezTo>
                  <a:cubicBezTo>
                    <a:pt x="484" y="289"/>
                    <a:pt x="485" y="288"/>
                    <a:pt x="485" y="287"/>
                  </a:cubicBezTo>
                  <a:cubicBezTo>
                    <a:pt x="485" y="286"/>
                    <a:pt x="486" y="285"/>
                    <a:pt x="487" y="284"/>
                  </a:cubicBezTo>
                  <a:cubicBezTo>
                    <a:pt x="487" y="284"/>
                    <a:pt x="488" y="283"/>
                    <a:pt x="488" y="282"/>
                  </a:cubicBezTo>
                  <a:cubicBezTo>
                    <a:pt x="489" y="282"/>
                    <a:pt x="490" y="281"/>
                    <a:pt x="490" y="280"/>
                  </a:cubicBezTo>
                  <a:cubicBezTo>
                    <a:pt x="492" y="276"/>
                    <a:pt x="493" y="271"/>
                    <a:pt x="493" y="267"/>
                  </a:cubicBezTo>
                  <a:cubicBezTo>
                    <a:pt x="493" y="267"/>
                    <a:pt x="493" y="266"/>
                    <a:pt x="493" y="266"/>
                  </a:cubicBezTo>
                  <a:cubicBezTo>
                    <a:pt x="493" y="264"/>
                    <a:pt x="493" y="263"/>
                    <a:pt x="494" y="261"/>
                  </a:cubicBezTo>
                  <a:cubicBezTo>
                    <a:pt x="495" y="261"/>
                    <a:pt x="495" y="260"/>
                    <a:pt x="496" y="260"/>
                  </a:cubicBezTo>
                  <a:cubicBezTo>
                    <a:pt x="496" y="259"/>
                    <a:pt x="497" y="258"/>
                    <a:pt x="498" y="257"/>
                  </a:cubicBezTo>
                  <a:cubicBezTo>
                    <a:pt x="499" y="254"/>
                    <a:pt x="498" y="253"/>
                    <a:pt x="495" y="251"/>
                  </a:cubicBezTo>
                  <a:cubicBezTo>
                    <a:pt x="493" y="249"/>
                    <a:pt x="491" y="247"/>
                    <a:pt x="491" y="244"/>
                  </a:cubicBezTo>
                  <a:cubicBezTo>
                    <a:pt x="490" y="242"/>
                    <a:pt x="490" y="239"/>
                    <a:pt x="491" y="237"/>
                  </a:cubicBezTo>
                  <a:cubicBezTo>
                    <a:pt x="491" y="235"/>
                    <a:pt x="492" y="233"/>
                    <a:pt x="491" y="230"/>
                  </a:cubicBezTo>
                  <a:cubicBezTo>
                    <a:pt x="491" y="229"/>
                    <a:pt x="491" y="227"/>
                    <a:pt x="491" y="226"/>
                  </a:cubicBezTo>
                  <a:cubicBezTo>
                    <a:pt x="490" y="223"/>
                    <a:pt x="489" y="220"/>
                    <a:pt x="489" y="217"/>
                  </a:cubicBezTo>
                  <a:cubicBezTo>
                    <a:pt x="490" y="216"/>
                    <a:pt x="490" y="215"/>
                    <a:pt x="490" y="214"/>
                  </a:cubicBezTo>
                  <a:cubicBezTo>
                    <a:pt x="490" y="213"/>
                    <a:pt x="490" y="212"/>
                    <a:pt x="490" y="211"/>
                  </a:cubicBezTo>
                  <a:cubicBezTo>
                    <a:pt x="490" y="209"/>
                    <a:pt x="490" y="208"/>
                    <a:pt x="490" y="207"/>
                  </a:cubicBezTo>
                  <a:cubicBezTo>
                    <a:pt x="489" y="206"/>
                    <a:pt x="489" y="205"/>
                    <a:pt x="489" y="204"/>
                  </a:cubicBezTo>
                  <a:cubicBezTo>
                    <a:pt x="489" y="203"/>
                    <a:pt x="489" y="202"/>
                    <a:pt x="489" y="201"/>
                  </a:cubicBezTo>
                  <a:cubicBezTo>
                    <a:pt x="489" y="200"/>
                    <a:pt x="490" y="199"/>
                    <a:pt x="490" y="198"/>
                  </a:cubicBezTo>
                  <a:cubicBezTo>
                    <a:pt x="489" y="197"/>
                    <a:pt x="489" y="196"/>
                    <a:pt x="488" y="195"/>
                  </a:cubicBezTo>
                  <a:cubicBezTo>
                    <a:pt x="488" y="194"/>
                    <a:pt x="488" y="193"/>
                    <a:pt x="488" y="193"/>
                  </a:cubicBezTo>
                  <a:cubicBezTo>
                    <a:pt x="487" y="189"/>
                    <a:pt x="488" y="186"/>
                    <a:pt x="489" y="182"/>
                  </a:cubicBezTo>
                  <a:cubicBezTo>
                    <a:pt x="489" y="181"/>
                    <a:pt x="490" y="181"/>
                    <a:pt x="490" y="180"/>
                  </a:cubicBezTo>
                  <a:cubicBezTo>
                    <a:pt x="490" y="179"/>
                    <a:pt x="491" y="178"/>
                    <a:pt x="491" y="177"/>
                  </a:cubicBezTo>
                  <a:cubicBezTo>
                    <a:pt x="492" y="176"/>
                    <a:pt x="492" y="175"/>
                    <a:pt x="492" y="174"/>
                  </a:cubicBezTo>
                  <a:cubicBezTo>
                    <a:pt x="493" y="173"/>
                    <a:pt x="493" y="171"/>
                    <a:pt x="493" y="170"/>
                  </a:cubicBezTo>
                  <a:cubicBezTo>
                    <a:pt x="493" y="169"/>
                    <a:pt x="493" y="168"/>
                    <a:pt x="493" y="168"/>
                  </a:cubicBezTo>
                  <a:cubicBezTo>
                    <a:pt x="493" y="167"/>
                    <a:pt x="493" y="166"/>
                    <a:pt x="493" y="165"/>
                  </a:cubicBezTo>
                  <a:cubicBezTo>
                    <a:pt x="493" y="161"/>
                    <a:pt x="493" y="158"/>
                    <a:pt x="495" y="155"/>
                  </a:cubicBezTo>
                  <a:cubicBezTo>
                    <a:pt x="496" y="153"/>
                    <a:pt x="496" y="151"/>
                    <a:pt x="497" y="149"/>
                  </a:cubicBezTo>
                  <a:cubicBezTo>
                    <a:pt x="498" y="147"/>
                    <a:pt x="499" y="144"/>
                    <a:pt x="501" y="142"/>
                  </a:cubicBezTo>
                  <a:cubicBezTo>
                    <a:pt x="503" y="139"/>
                    <a:pt x="504" y="136"/>
                    <a:pt x="504" y="133"/>
                  </a:cubicBezTo>
                  <a:cubicBezTo>
                    <a:pt x="505" y="131"/>
                    <a:pt x="505" y="129"/>
                    <a:pt x="506" y="127"/>
                  </a:cubicBezTo>
                  <a:cubicBezTo>
                    <a:pt x="507" y="127"/>
                    <a:pt x="507" y="126"/>
                    <a:pt x="507" y="125"/>
                  </a:cubicBezTo>
                  <a:cubicBezTo>
                    <a:pt x="508" y="123"/>
                    <a:pt x="509" y="121"/>
                    <a:pt x="510" y="119"/>
                  </a:cubicBezTo>
                  <a:cubicBezTo>
                    <a:pt x="511" y="116"/>
                    <a:pt x="511" y="116"/>
                    <a:pt x="511" y="116"/>
                  </a:cubicBezTo>
                  <a:lnTo>
                    <a:pt x="235" y="99"/>
                  </a:lnTo>
                  <a:close/>
                </a:path>
              </a:pathLst>
            </a:custGeom>
            <a:solidFill>
              <a:srgbClr val="58423A"/>
            </a:solidFill>
            <a:ln w="3175"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83" name="Freeform 32">
              <a:extLst>
                <a:ext uri="{FF2B5EF4-FFF2-40B4-BE49-F238E27FC236}">
                  <a16:creationId xmlns:a16="http://schemas.microsoft.com/office/drawing/2014/main" id="{48EBC279-D5A3-40AB-951C-1ADE6AFEE582}"/>
                </a:ext>
              </a:extLst>
            </p:cNvPr>
            <p:cNvSpPr>
              <a:spLocks/>
            </p:cNvSpPr>
            <p:nvPr/>
          </p:nvSpPr>
          <p:spPr bwMode="auto">
            <a:xfrm>
              <a:off x="1528" y="1474"/>
              <a:ext cx="764" cy="635"/>
            </a:xfrm>
            <a:custGeom>
              <a:avLst/>
              <a:gdLst>
                <a:gd name="T0" fmla="*/ 306 w 313"/>
                <a:gd name="T1" fmla="*/ 178 h 260"/>
                <a:gd name="T2" fmla="*/ 304 w 313"/>
                <a:gd name="T3" fmla="*/ 158 h 260"/>
                <a:gd name="T4" fmla="*/ 298 w 313"/>
                <a:gd name="T5" fmla="*/ 139 h 260"/>
                <a:gd name="T6" fmla="*/ 287 w 313"/>
                <a:gd name="T7" fmla="*/ 139 h 260"/>
                <a:gd name="T8" fmla="*/ 271 w 313"/>
                <a:gd name="T9" fmla="*/ 136 h 260"/>
                <a:gd name="T10" fmla="*/ 246 w 313"/>
                <a:gd name="T11" fmla="*/ 136 h 260"/>
                <a:gd name="T12" fmla="*/ 236 w 313"/>
                <a:gd name="T13" fmla="*/ 122 h 260"/>
                <a:gd name="T14" fmla="*/ 234 w 313"/>
                <a:gd name="T15" fmla="*/ 104 h 260"/>
                <a:gd name="T16" fmla="*/ 233 w 313"/>
                <a:gd name="T17" fmla="*/ 76 h 260"/>
                <a:gd name="T18" fmla="*/ 232 w 313"/>
                <a:gd name="T19" fmla="*/ 53 h 260"/>
                <a:gd name="T20" fmla="*/ 232 w 313"/>
                <a:gd name="T21" fmla="*/ 35 h 260"/>
                <a:gd name="T22" fmla="*/ 221 w 313"/>
                <a:gd name="T23" fmla="*/ 35 h 260"/>
                <a:gd name="T24" fmla="*/ 206 w 313"/>
                <a:gd name="T25" fmla="*/ 31 h 260"/>
                <a:gd name="T26" fmla="*/ 196 w 313"/>
                <a:gd name="T27" fmla="*/ 20 h 260"/>
                <a:gd name="T28" fmla="*/ 190 w 313"/>
                <a:gd name="T29" fmla="*/ 16 h 260"/>
                <a:gd name="T30" fmla="*/ 182 w 313"/>
                <a:gd name="T31" fmla="*/ 6 h 260"/>
                <a:gd name="T32" fmla="*/ 157 w 313"/>
                <a:gd name="T33" fmla="*/ 1 h 260"/>
                <a:gd name="T34" fmla="*/ 143 w 313"/>
                <a:gd name="T35" fmla="*/ 2 h 260"/>
                <a:gd name="T36" fmla="*/ 136 w 313"/>
                <a:gd name="T37" fmla="*/ 12 h 260"/>
                <a:gd name="T38" fmla="*/ 127 w 313"/>
                <a:gd name="T39" fmla="*/ 18 h 260"/>
                <a:gd name="T40" fmla="*/ 121 w 313"/>
                <a:gd name="T41" fmla="*/ 34 h 260"/>
                <a:gd name="T42" fmla="*/ 118 w 313"/>
                <a:gd name="T43" fmla="*/ 44 h 260"/>
                <a:gd name="T44" fmla="*/ 110 w 313"/>
                <a:gd name="T45" fmla="*/ 46 h 260"/>
                <a:gd name="T46" fmla="*/ 104 w 313"/>
                <a:gd name="T47" fmla="*/ 47 h 260"/>
                <a:gd name="T48" fmla="*/ 94 w 313"/>
                <a:gd name="T49" fmla="*/ 51 h 260"/>
                <a:gd name="T50" fmla="*/ 89 w 313"/>
                <a:gd name="T51" fmla="*/ 50 h 260"/>
                <a:gd name="T52" fmla="*/ 82 w 313"/>
                <a:gd name="T53" fmla="*/ 59 h 260"/>
                <a:gd name="T54" fmla="*/ 73 w 313"/>
                <a:gd name="T55" fmla="*/ 69 h 260"/>
                <a:gd name="T56" fmla="*/ 68 w 313"/>
                <a:gd name="T57" fmla="*/ 62 h 260"/>
                <a:gd name="T58" fmla="*/ 60 w 313"/>
                <a:gd name="T59" fmla="*/ 69 h 260"/>
                <a:gd name="T60" fmla="*/ 54 w 313"/>
                <a:gd name="T61" fmla="*/ 68 h 260"/>
                <a:gd name="T62" fmla="*/ 47 w 313"/>
                <a:gd name="T63" fmla="*/ 76 h 260"/>
                <a:gd name="T64" fmla="*/ 39 w 313"/>
                <a:gd name="T65" fmla="*/ 72 h 260"/>
                <a:gd name="T66" fmla="*/ 33 w 313"/>
                <a:gd name="T67" fmla="*/ 70 h 260"/>
                <a:gd name="T68" fmla="*/ 18 w 313"/>
                <a:gd name="T69" fmla="*/ 72 h 260"/>
                <a:gd name="T70" fmla="*/ 12 w 313"/>
                <a:gd name="T71" fmla="*/ 81 h 260"/>
                <a:gd name="T72" fmla="*/ 0 w 313"/>
                <a:gd name="T73" fmla="*/ 93 h 260"/>
                <a:gd name="T74" fmla="*/ 24 w 313"/>
                <a:gd name="T75" fmla="*/ 90 h 260"/>
                <a:gd name="T76" fmla="*/ 53 w 313"/>
                <a:gd name="T77" fmla="*/ 87 h 260"/>
                <a:gd name="T78" fmla="*/ 60 w 313"/>
                <a:gd name="T79" fmla="*/ 88 h 260"/>
                <a:gd name="T80" fmla="*/ 63 w 313"/>
                <a:gd name="T81" fmla="*/ 103 h 260"/>
                <a:gd name="T82" fmla="*/ 62 w 313"/>
                <a:gd name="T83" fmla="*/ 130 h 260"/>
                <a:gd name="T84" fmla="*/ 67 w 313"/>
                <a:gd name="T85" fmla="*/ 166 h 260"/>
                <a:gd name="T86" fmla="*/ 78 w 313"/>
                <a:gd name="T87" fmla="*/ 181 h 260"/>
                <a:gd name="T88" fmla="*/ 90 w 313"/>
                <a:gd name="T89" fmla="*/ 192 h 260"/>
                <a:gd name="T90" fmla="*/ 104 w 313"/>
                <a:gd name="T91" fmla="*/ 205 h 260"/>
                <a:gd name="T92" fmla="*/ 126 w 313"/>
                <a:gd name="T93" fmla="*/ 212 h 260"/>
                <a:gd name="T94" fmla="*/ 142 w 313"/>
                <a:gd name="T95" fmla="*/ 210 h 260"/>
                <a:gd name="T96" fmla="*/ 158 w 313"/>
                <a:gd name="T97" fmla="*/ 219 h 260"/>
                <a:gd name="T98" fmla="*/ 166 w 313"/>
                <a:gd name="T99" fmla="*/ 216 h 260"/>
                <a:gd name="T100" fmla="*/ 176 w 313"/>
                <a:gd name="T101" fmla="*/ 228 h 260"/>
                <a:gd name="T102" fmla="*/ 201 w 313"/>
                <a:gd name="T103" fmla="*/ 237 h 260"/>
                <a:gd name="T104" fmla="*/ 209 w 313"/>
                <a:gd name="T105" fmla="*/ 236 h 260"/>
                <a:gd name="T106" fmla="*/ 214 w 313"/>
                <a:gd name="T107" fmla="*/ 245 h 260"/>
                <a:gd name="T108" fmla="*/ 251 w 313"/>
                <a:gd name="T109" fmla="*/ 251 h 260"/>
                <a:gd name="T110" fmla="*/ 263 w 313"/>
                <a:gd name="T111" fmla="*/ 255 h 260"/>
                <a:gd name="T112" fmla="*/ 274 w 313"/>
                <a:gd name="T113" fmla="*/ 259 h 260"/>
                <a:gd name="T114" fmla="*/ 287 w 313"/>
                <a:gd name="T115" fmla="*/ 247 h 260"/>
                <a:gd name="T116" fmla="*/ 295 w 313"/>
                <a:gd name="T117" fmla="*/ 229 h 260"/>
                <a:gd name="T118" fmla="*/ 303 w 313"/>
                <a:gd name="T119" fmla="*/ 219 h 260"/>
                <a:gd name="T120" fmla="*/ 309 w 313"/>
                <a:gd name="T121" fmla="*/ 20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3" h="260">
                  <a:moveTo>
                    <a:pt x="311" y="195"/>
                  </a:moveTo>
                  <a:cubicBezTo>
                    <a:pt x="311" y="194"/>
                    <a:pt x="310" y="193"/>
                    <a:pt x="310" y="192"/>
                  </a:cubicBezTo>
                  <a:cubicBezTo>
                    <a:pt x="310" y="191"/>
                    <a:pt x="310" y="189"/>
                    <a:pt x="309" y="188"/>
                  </a:cubicBezTo>
                  <a:cubicBezTo>
                    <a:pt x="309" y="185"/>
                    <a:pt x="308" y="181"/>
                    <a:pt x="306" y="178"/>
                  </a:cubicBezTo>
                  <a:cubicBezTo>
                    <a:pt x="306" y="177"/>
                    <a:pt x="305" y="176"/>
                    <a:pt x="303" y="175"/>
                  </a:cubicBezTo>
                  <a:cubicBezTo>
                    <a:pt x="302" y="173"/>
                    <a:pt x="301" y="171"/>
                    <a:pt x="300" y="169"/>
                  </a:cubicBezTo>
                  <a:cubicBezTo>
                    <a:pt x="299" y="166"/>
                    <a:pt x="300" y="163"/>
                    <a:pt x="302" y="160"/>
                  </a:cubicBezTo>
                  <a:cubicBezTo>
                    <a:pt x="303" y="159"/>
                    <a:pt x="303" y="159"/>
                    <a:pt x="304" y="158"/>
                  </a:cubicBezTo>
                  <a:cubicBezTo>
                    <a:pt x="306" y="157"/>
                    <a:pt x="307" y="155"/>
                    <a:pt x="308" y="154"/>
                  </a:cubicBezTo>
                  <a:cubicBezTo>
                    <a:pt x="308" y="152"/>
                    <a:pt x="307" y="149"/>
                    <a:pt x="306" y="146"/>
                  </a:cubicBezTo>
                  <a:cubicBezTo>
                    <a:pt x="306" y="145"/>
                    <a:pt x="306" y="145"/>
                    <a:pt x="306" y="145"/>
                  </a:cubicBezTo>
                  <a:cubicBezTo>
                    <a:pt x="305" y="143"/>
                    <a:pt x="301" y="140"/>
                    <a:pt x="298" y="139"/>
                  </a:cubicBezTo>
                  <a:cubicBezTo>
                    <a:pt x="298" y="139"/>
                    <a:pt x="297" y="139"/>
                    <a:pt x="296" y="139"/>
                  </a:cubicBezTo>
                  <a:cubicBezTo>
                    <a:pt x="295" y="139"/>
                    <a:pt x="294" y="139"/>
                    <a:pt x="293" y="139"/>
                  </a:cubicBezTo>
                  <a:cubicBezTo>
                    <a:pt x="292" y="140"/>
                    <a:pt x="291" y="140"/>
                    <a:pt x="290" y="140"/>
                  </a:cubicBezTo>
                  <a:cubicBezTo>
                    <a:pt x="289" y="140"/>
                    <a:pt x="288" y="140"/>
                    <a:pt x="287" y="139"/>
                  </a:cubicBezTo>
                  <a:cubicBezTo>
                    <a:pt x="285" y="138"/>
                    <a:pt x="285" y="138"/>
                    <a:pt x="284" y="137"/>
                  </a:cubicBezTo>
                  <a:cubicBezTo>
                    <a:pt x="283" y="136"/>
                    <a:pt x="282" y="135"/>
                    <a:pt x="280" y="135"/>
                  </a:cubicBezTo>
                  <a:cubicBezTo>
                    <a:pt x="278" y="135"/>
                    <a:pt x="276" y="135"/>
                    <a:pt x="274" y="135"/>
                  </a:cubicBezTo>
                  <a:cubicBezTo>
                    <a:pt x="273" y="136"/>
                    <a:pt x="272" y="136"/>
                    <a:pt x="271" y="136"/>
                  </a:cubicBezTo>
                  <a:cubicBezTo>
                    <a:pt x="270" y="136"/>
                    <a:pt x="270" y="136"/>
                    <a:pt x="269" y="136"/>
                  </a:cubicBezTo>
                  <a:cubicBezTo>
                    <a:pt x="268" y="136"/>
                    <a:pt x="266" y="136"/>
                    <a:pt x="265" y="136"/>
                  </a:cubicBezTo>
                  <a:cubicBezTo>
                    <a:pt x="263" y="135"/>
                    <a:pt x="262" y="135"/>
                    <a:pt x="261" y="135"/>
                  </a:cubicBezTo>
                  <a:cubicBezTo>
                    <a:pt x="256" y="135"/>
                    <a:pt x="251" y="136"/>
                    <a:pt x="246" y="136"/>
                  </a:cubicBezTo>
                  <a:cubicBezTo>
                    <a:pt x="246" y="136"/>
                    <a:pt x="245" y="136"/>
                    <a:pt x="244" y="136"/>
                  </a:cubicBezTo>
                  <a:cubicBezTo>
                    <a:pt x="238" y="136"/>
                    <a:pt x="237" y="133"/>
                    <a:pt x="237" y="131"/>
                  </a:cubicBezTo>
                  <a:cubicBezTo>
                    <a:pt x="237" y="129"/>
                    <a:pt x="237" y="129"/>
                    <a:pt x="237" y="129"/>
                  </a:cubicBezTo>
                  <a:cubicBezTo>
                    <a:pt x="237" y="126"/>
                    <a:pt x="236" y="124"/>
                    <a:pt x="236" y="122"/>
                  </a:cubicBezTo>
                  <a:cubicBezTo>
                    <a:pt x="236" y="120"/>
                    <a:pt x="236" y="119"/>
                    <a:pt x="237" y="117"/>
                  </a:cubicBezTo>
                  <a:cubicBezTo>
                    <a:pt x="237" y="116"/>
                    <a:pt x="237" y="115"/>
                    <a:pt x="237" y="114"/>
                  </a:cubicBezTo>
                  <a:cubicBezTo>
                    <a:pt x="237" y="112"/>
                    <a:pt x="237" y="109"/>
                    <a:pt x="236" y="107"/>
                  </a:cubicBezTo>
                  <a:cubicBezTo>
                    <a:pt x="235" y="106"/>
                    <a:pt x="235" y="105"/>
                    <a:pt x="234" y="104"/>
                  </a:cubicBezTo>
                  <a:cubicBezTo>
                    <a:pt x="233" y="103"/>
                    <a:pt x="232" y="102"/>
                    <a:pt x="232" y="100"/>
                  </a:cubicBezTo>
                  <a:cubicBezTo>
                    <a:pt x="231" y="97"/>
                    <a:pt x="232" y="94"/>
                    <a:pt x="232" y="92"/>
                  </a:cubicBezTo>
                  <a:cubicBezTo>
                    <a:pt x="233" y="89"/>
                    <a:pt x="233" y="86"/>
                    <a:pt x="233" y="84"/>
                  </a:cubicBezTo>
                  <a:cubicBezTo>
                    <a:pt x="233" y="81"/>
                    <a:pt x="233" y="79"/>
                    <a:pt x="233" y="76"/>
                  </a:cubicBezTo>
                  <a:cubicBezTo>
                    <a:pt x="233" y="75"/>
                    <a:pt x="233" y="73"/>
                    <a:pt x="233" y="71"/>
                  </a:cubicBezTo>
                  <a:cubicBezTo>
                    <a:pt x="233" y="69"/>
                    <a:pt x="233" y="67"/>
                    <a:pt x="232" y="66"/>
                  </a:cubicBezTo>
                  <a:cubicBezTo>
                    <a:pt x="231" y="64"/>
                    <a:pt x="231" y="62"/>
                    <a:pt x="231" y="61"/>
                  </a:cubicBezTo>
                  <a:cubicBezTo>
                    <a:pt x="230" y="58"/>
                    <a:pt x="231" y="56"/>
                    <a:pt x="232" y="53"/>
                  </a:cubicBezTo>
                  <a:cubicBezTo>
                    <a:pt x="232" y="53"/>
                    <a:pt x="232" y="52"/>
                    <a:pt x="232" y="51"/>
                  </a:cubicBezTo>
                  <a:cubicBezTo>
                    <a:pt x="232" y="50"/>
                    <a:pt x="233" y="48"/>
                    <a:pt x="233" y="47"/>
                  </a:cubicBezTo>
                  <a:cubicBezTo>
                    <a:pt x="234" y="43"/>
                    <a:pt x="235" y="40"/>
                    <a:pt x="233" y="36"/>
                  </a:cubicBezTo>
                  <a:cubicBezTo>
                    <a:pt x="232" y="35"/>
                    <a:pt x="232" y="35"/>
                    <a:pt x="232" y="35"/>
                  </a:cubicBezTo>
                  <a:cubicBezTo>
                    <a:pt x="231" y="33"/>
                    <a:pt x="230" y="31"/>
                    <a:pt x="227" y="31"/>
                  </a:cubicBezTo>
                  <a:cubicBezTo>
                    <a:pt x="227" y="31"/>
                    <a:pt x="227" y="31"/>
                    <a:pt x="227" y="31"/>
                  </a:cubicBezTo>
                  <a:cubicBezTo>
                    <a:pt x="225" y="31"/>
                    <a:pt x="223" y="32"/>
                    <a:pt x="222" y="33"/>
                  </a:cubicBezTo>
                  <a:cubicBezTo>
                    <a:pt x="222" y="34"/>
                    <a:pt x="221" y="34"/>
                    <a:pt x="221" y="35"/>
                  </a:cubicBezTo>
                  <a:cubicBezTo>
                    <a:pt x="219" y="36"/>
                    <a:pt x="217" y="37"/>
                    <a:pt x="215" y="37"/>
                  </a:cubicBezTo>
                  <a:cubicBezTo>
                    <a:pt x="214" y="37"/>
                    <a:pt x="214" y="37"/>
                    <a:pt x="214" y="37"/>
                  </a:cubicBezTo>
                  <a:cubicBezTo>
                    <a:pt x="211" y="37"/>
                    <a:pt x="209" y="35"/>
                    <a:pt x="207" y="33"/>
                  </a:cubicBezTo>
                  <a:cubicBezTo>
                    <a:pt x="207" y="32"/>
                    <a:pt x="207" y="32"/>
                    <a:pt x="206" y="31"/>
                  </a:cubicBezTo>
                  <a:cubicBezTo>
                    <a:pt x="205" y="29"/>
                    <a:pt x="204" y="28"/>
                    <a:pt x="202" y="27"/>
                  </a:cubicBezTo>
                  <a:cubicBezTo>
                    <a:pt x="202" y="26"/>
                    <a:pt x="201" y="26"/>
                    <a:pt x="200" y="25"/>
                  </a:cubicBezTo>
                  <a:cubicBezTo>
                    <a:pt x="199" y="25"/>
                    <a:pt x="198" y="24"/>
                    <a:pt x="197" y="23"/>
                  </a:cubicBezTo>
                  <a:cubicBezTo>
                    <a:pt x="196" y="22"/>
                    <a:pt x="196" y="21"/>
                    <a:pt x="196" y="20"/>
                  </a:cubicBezTo>
                  <a:cubicBezTo>
                    <a:pt x="195" y="19"/>
                    <a:pt x="195" y="18"/>
                    <a:pt x="194" y="17"/>
                  </a:cubicBezTo>
                  <a:cubicBezTo>
                    <a:pt x="194" y="17"/>
                    <a:pt x="194" y="17"/>
                    <a:pt x="194" y="17"/>
                  </a:cubicBezTo>
                  <a:cubicBezTo>
                    <a:pt x="193" y="17"/>
                    <a:pt x="193" y="17"/>
                    <a:pt x="193" y="17"/>
                  </a:cubicBezTo>
                  <a:cubicBezTo>
                    <a:pt x="193" y="16"/>
                    <a:pt x="191" y="16"/>
                    <a:pt x="190" y="16"/>
                  </a:cubicBezTo>
                  <a:cubicBezTo>
                    <a:pt x="189" y="15"/>
                    <a:pt x="189" y="15"/>
                    <a:pt x="189" y="15"/>
                  </a:cubicBezTo>
                  <a:cubicBezTo>
                    <a:pt x="189" y="15"/>
                    <a:pt x="189" y="15"/>
                    <a:pt x="189" y="15"/>
                  </a:cubicBezTo>
                  <a:cubicBezTo>
                    <a:pt x="188" y="13"/>
                    <a:pt x="186" y="11"/>
                    <a:pt x="184" y="9"/>
                  </a:cubicBezTo>
                  <a:cubicBezTo>
                    <a:pt x="184" y="8"/>
                    <a:pt x="182" y="7"/>
                    <a:pt x="182" y="6"/>
                  </a:cubicBezTo>
                  <a:cubicBezTo>
                    <a:pt x="178" y="1"/>
                    <a:pt x="172" y="1"/>
                    <a:pt x="167" y="1"/>
                  </a:cubicBezTo>
                  <a:cubicBezTo>
                    <a:pt x="165" y="1"/>
                    <a:pt x="164" y="1"/>
                    <a:pt x="163" y="1"/>
                  </a:cubicBezTo>
                  <a:cubicBezTo>
                    <a:pt x="161" y="1"/>
                    <a:pt x="161" y="1"/>
                    <a:pt x="161" y="1"/>
                  </a:cubicBezTo>
                  <a:cubicBezTo>
                    <a:pt x="160" y="1"/>
                    <a:pt x="158" y="1"/>
                    <a:pt x="157" y="1"/>
                  </a:cubicBezTo>
                  <a:cubicBezTo>
                    <a:pt x="155" y="0"/>
                    <a:pt x="154" y="0"/>
                    <a:pt x="152" y="0"/>
                  </a:cubicBezTo>
                  <a:cubicBezTo>
                    <a:pt x="151" y="0"/>
                    <a:pt x="150" y="0"/>
                    <a:pt x="149" y="1"/>
                  </a:cubicBezTo>
                  <a:cubicBezTo>
                    <a:pt x="148" y="1"/>
                    <a:pt x="148" y="1"/>
                    <a:pt x="148" y="1"/>
                  </a:cubicBezTo>
                  <a:cubicBezTo>
                    <a:pt x="147" y="1"/>
                    <a:pt x="144" y="1"/>
                    <a:pt x="143" y="2"/>
                  </a:cubicBezTo>
                  <a:cubicBezTo>
                    <a:pt x="141" y="3"/>
                    <a:pt x="141" y="4"/>
                    <a:pt x="141" y="6"/>
                  </a:cubicBezTo>
                  <a:cubicBezTo>
                    <a:pt x="141" y="6"/>
                    <a:pt x="140" y="7"/>
                    <a:pt x="140" y="7"/>
                  </a:cubicBezTo>
                  <a:cubicBezTo>
                    <a:pt x="140" y="10"/>
                    <a:pt x="139" y="11"/>
                    <a:pt x="137" y="11"/>
                  </a:cubicBezTo>
                  <a:cubicBezTo>
                    <a:pt x="137" y="12"/>
                    <a:pt x="136" y="12"/>
                    <a:pt x="136" y="12"/>
                  </a:cubicBezTo>
                  <a:cubicBezTo>
                    <a:pt x="135" y="12"/>
                    <a:pt x="134" y="12"/>
                    <a:pt x="133" y="13"/>
                  </a:cubicBezTo>
                  <a:cubicBezTo>
                    <a:pt x="133" y="13"/>
                    <a:pt x="132" y="14"/>
                    <a:pt x="132" y="14"/>
                  </a:cubicBezTo>
                  <a:cubicBezTo>
                    <a:pt x="132" y="15"/>
                    <a:pt x="131" y="16"/>
                    <a:pt x="131" y="16"/>
                  </a:cubicBezTo>
                  <a:cubicBezTo>
                    <a:pt x="130" y="17"/>
                    <a:pt x="129" y="17"/>
                    <a:pt x="127" y="18"/>
                  </a:cubicBezTo>
                  <a:cubicBezTo>
                    <a:pt x="125" y="19"/>
                    <a:pt x="124" y="19"/>
                    <a:pt x="123" y="21"/>
                  </a:cubicBezTo>
                  <a:cubicBezTo>
                    <a:pt x="123" y="22"/>
                    <a:pt x="123" y="24"/>
                    <a:pt x="124" y="25"/>
                  </a:cubicBezTo>
                  <a:cubicBezTo>
                    <a:pt x="125" y="27"/>
                    <a:pt x="126" y="28"/>
                    <a:pt x="125" y="30"/>
                  </a:cubicBezTo>
                  <a:cubicBezTo>
                    <a:pt x="124" y="33"/>
                    <a:pt x="123" y="33"/>
                    <a:pt x="121" y="34"/>
                  </a:cubicBezTo>
                  <a:cubicBezTo>
                    <a:pt x="121" y="34"/>
                    <a:pt x="120" y="34"/>
                    <a:pt x="120" y="35"/>
                  </a:cubicBezTo>
                  <a:cubicBezTo>
                    <a:pt x="118" y="35"/>
                    <a:pt x="118" y="35"/>
                    <a:pt x="118" y="35"/>
                  </a:cubicBezTo>
                  <a:cubicBezTo>
                    <a:pt x="119" y="37"/>
                    <a:pt x="119" y="37"/>
                    <a:pt x="119" y="37"/>
                  </a:cubicBezTo>
                  <a:cubicBezTo>
                    <a:pt x="119" y="40"/>
                    <a:pt x="119" y="43"/>
                    <a:pt x="118" y="44"/>
                  </a:cubicBezTo>
                  <a:cubicBezTo>
                    <a:pt x="117" y="45"/>
                    <a:pt x="116" y="46"/>
                    <a:pt x="114" y="46"/>
                  </a:cubicBezTo>
                  <a:cubicBezTo>
                    <a:pt x="113" y="46"/>
                    <a:pt x="113" y="46"/>
                    <a:pt x="112" y="46"/>
                  </a:cubicBezTo>
                  <a:cubicBezTo>
                    <a:pt x="111" y="46"/>
                    <a:pt x="111" y="46"/>
                    <a:pt x="110" y="46"/>
                  </a:cubicBezTo>
                  <a:cubicBezTo>
                    <a:pt x="110" y="46"/>
                    <a:pt x="110" y="46"/>
                    <a:pt x="110" y="46"/>
                  </a:cubicBezTo>
                  <a:cubicBezTo>
                    <a:pt x="109" y="46"/>
                    <a:pt x="108" y="46"/>
                    <a:pt x="108" y="46"/>
                  </a:cubicBezTo>
                  <a:cubicBezTo>
                    <a:pt x="107" y="47"/>
                    <a:pt x="106" y="47"/>
                    <a:pt x="106" y="47"/>
                  </a:cubicBezTo>
                  <a:cubicBezTo>
                    <a:pt x="106" y="47"/>
                    <a:pt x="105" y="47"/>
                    <a:pt x="105" y="47"/>
                  </a:cubicBezTo>
                  <a:cubicBezTo>
                    <a:pt x="104" y="47"/>
                    <a:pt x="104" y="47"/>
                    <a:pt x="104" y="47"/>
                  </a:cubicBezTo>
                  <a:cubicBezTo>
                    <a:pt x="103" y="47"/>
                    <a:pt x="103" y="47"/>
                    <a:pt x="102" y="47"/>
                  </a:cubicBezTo>
                  <a:cubicBezTo>
                    <a:pt x="102" y="47"/>
                    <a:pt x="102" y="47"/>
                    <a:pt x="101" y="47"/>
                  </a:cubicBezTo>
                  <a:cubicBezTo>
                    <a:pt x="100" y="47"/>
                    <a:pt x="99" y="48"/>
                    <a:pt x="98" y="49"/>
                  </a:cubicBezTo>
                  <a:cubicBezTo>
                    <a:pt x="97" y="50"/>
                    <a:pt x="96" y="51"/>
                    <a:pt x="94" y="51"/>
                  </a:cubicBezTo>
                  <a:cubicBezTo>
                    <a:pt x="94" y="51"/>
                    <a:pt x="94" y="51"/>
                    <a:pt x="93" y="51"/>
                  </a:cubicBezTo>
                  <a:cubicBezTo>
                    <a:pt x="93" y="50"/>
                    <a:pt x="93" y="50"/>
                    <a:pt x="93" y="50"/>
                  </a:cubicBezTo>
                  <a:cubicBezTo>
                    <a:pt x="91" y="50"/>
                    <a:pt x="91" y="50"/>
                    <a:pt x="91" y="50"/>
                  </a:cubicBezTo>
                  <a:cubicBezTo>
                    <a:pt x="91" y="50"/>
                    <a:pt x="90" y="50"/>
                    <a:pt x="89" y="50"/>
                  </a:cubicBezTo>
                  <a:cubicBezTo>
                    <a:pt x="89" y="49"/>
                    <a:pt x="89" y="49"/>
                    <a:pt x="89" y="49"/>
                  </a:cubicBezTo>
                  <a:cubicBezTo>
                    <a:pt x="88" y="49"/>
                    <a:pt x="88" y="49"/>
                    <a:pt x="88" y="49"/>
                  </a:cubicBezTo>
                  <a:cubicBezTo>
                    <a:pt x="84" y="50"/>
                    <a:pt x="84" y="53"/>
                    <a:pt x="83" y="56"/>
                  </a:cubicBezTo>
                  <a:cubicBezTo>
                    <a:pt x="83" y="57"/>
                    <a:pt x="83" y="58"/>
                    <a:pt x="82" y="59"/>
                  </a:cubicBezTo>
                  <a:cubicBezTo>
                    <a:pt x="82" y="60"/>
                    <a:pt x="82" y="60"/>
                    <a:pt x="82" y="60"/>
                  </a:cubicBezTo>
                  <a:cubicBezTo>
                    <a:pt x="81" y="62"/>
                    <a:pt x="81" y="63"/>
                    <a:pt x="79" y="64"/>
                  </a:cubicBezTo>
                  <a:cubicBezTo>
                    <a:pt x="78" y="65"/>
                    <a:pt x="78" y="65"/>
                    <a:pt x="77" y="66"/>
                  </a:cubicBezTo>
                  <a:cubicBezTo>
                    <a:pt x="76" y="68"/>
                    <a:pt x="74" y="69"/>
                    <a:pt x="73" y="69"/>
                  </a:cubicBezTo>
                  <a:cubicBezTo>
                    <a:pt x="73" y="69"/>
                    <a:pt x="73" y="69"/>
                    <a:pt x="73" y="69"/>
                  </a:cubicBezTo>
                  <a:cubicBezTo>
                    <a:pt x="71" y="69"/>
                    <a:pt x="70" y="68"/>
                    <a:pt x="70" y="66"/>
                  </a:cubicBezTo>
                  <a:cubicBezTo>
                    <a:pt x="69" y="65"/>
                    <a:pt x="69" y="65"/>
                    <a:pt x="69" y="65"/>
                  </a:cubicBezTo>
                  <a:cubicBezTo>
                    <a:pt x="68" y="62"/>
                    <a:pt x="68" y="62"/>
                    <a:pt x="68" y="62"/>
                  </a:cubicBezTo>
                  <a:cubicBezTo>
                    <a:pt x="66" y="64"/>
                    <a:pt x="66" y="64"/>
                    <a:pt x="66" y="64"/>
                  </a:cubicBezTo>
                  <a:cubicBezTo>
                    <a:pt x="66" y="64"/>
                    <a:pt x="66" y="64"/>
                    <a:pt x="65" y="64"/>
                  </a:cubicBezTo>
                  <a:cubicBezTo>
                    <a:pt x="63" y="65"/>
                    <a:pt x="62" y="66"/>
                    <a:pt x="61" y="67"/>
                  </a:cubicBezTo>
                  <a:cubicBezTo>
                    <a:pt x="60" y="68"/>
                    <a:pt x="60" y="68"/>
                    <a:pt x="60" y="69"/>
                  </a:cubicBezTo>
                  <a:cubicBezTo>
                    <a:pt x="59" y="70"/>
                    <a:pt x="58" y="71"/>
                    <a:pt x="57" y="71"/>
                  </a:cubicBezTo>
                  <a:cubicBezTo>
                    <a:pt x="57" y="71"/>
                    <a:pt x="56" y="71"/>
                    <a:pt x="56" y="71"/>
                  </a:cubicBezTo>
                  <a:cubicBezTo>
                    <a:pt x="56" y="71"/>
                    <a:pt x="56" y="70"/>
                    <a:pt x="55" y="70"/>
                  </a:cubicBezTo>
                  <a:cubicBezTo>
                    <a:pt x="54" y="68"/>
                    <a:pt x="54" y="68"/>
                    <a:pt x="54" y="68"/>
                  </a:cubicBezTo>
                  <a:cubicBezTo>
                    <a:pt x="52" y="71"/>
                    <a:pt x="52" y="71"/>
                    <a:pt x="52" y="71"/>
                  </a:cubicBezTo>
                  <a:cubicBezTo>
                    <a:pt x="52" y="71"/>
                    <a:pt x="52" y="71"/>
                    <a:pt x="52" y="71"/>
                  </a:cubicBezTo>
                  <a:cubicBezTo>
                    <a:pt x="51" y="72"/>
                    <a:pt x="51" y="72"/>
                    <a:pt x="51" y="72"/>
                  </a:cubicBezTo>
                  <a:cubicBezTo>
                    <a:pt x="50" y="73"/>
                    <a:pt x="48" y="75"/>
                    <a:pt x="47" y="76"/>
                  </a:cubicBezTo>
                  <a:cubicBezTo>
                    <a:pt x="46" y="76"/>
                    <a:pt x="46" y="76"/>
                    <a:pt x="45" y="76"/>
                  </a:cubicBezTo>
                  <a:cubicBezTo>
                    <a:pt x="44" y="76"/>
                    <a:pt x="43" y="75"/>
                    <a:pt x="41" y="74"/>
                  </a:cubicBezTo>
                  <a:cubicBezTo>
                    <a:pt x="41" y="74"/>
                    <a:pt x="41" y="74"/>
                    <a:pt x="41" y="74"/>
                  </a:cubicBezTo>
                  <a:cubicBezTo>
                    <a:pt x="40" y="73"/>
                    <a:pt x="40" y="73"/>
                    <a:pt x="39" y="72"/>
                  </a:cubicBezTo>
                  <a:cubicBezTo>
                    <a:pt x="38" y="72"/>
                    <a:pt x="38" y="72"/>
                    <a:pt x="38" y="71"/>
                  </a:cubicBezTo>
                  <a:cubicBezTo>
                    <a:pt x="38" y="71"/>
                    <a:pt x="38" y="71"/>
                    <a:pt x="38" y="71"/>
                  </a:cubicBezTo>
                  <a:cubicBezTo>
                    <a:pt x="37" y="71"/>
                    <a:pt x="37" y="71"/>
                    <a:pt x="37" y="71"/>
                  </a:cubicBezTo>
                  <a:cubicBezTo>
                    <a:pt x="36" y="70"/>
                    <a:pt x="35" y="70"/>
                    <a:pt x="33" y="70"/>
                  </a:cubicBezTo>
                  <a:cubicBezTo>
                    <a:pt x="31" y="70"/>
                    <a:pt x="30" y="70"/>
                    <a:pt x="28" y="70"/>
                  </a:cubicBezTo>
                  <a:cubicBezTo>
                    <a:pt x="27" y="70"/>
                    <a:pt x="25" y="71"/>
                    <a:pt x="24" y="71"/>
                  </a:cubicBezTo>
                  <a:cubicBezTo>
                    <a:pt x="23" y="71"/>
                    <a:pt x="23" y="71"/>
                    <a:pt x="23" y="71"/>
                  </a:cubicBezTo>
                  <a:cubicBezTo>
                    <a:pt x="21" y="71"/>
                    <a:pt x="20" y="71"/>
                    <a:pt x="18" y="72"/>
                  </a:cubicBezTo>
                  <a:cubicBezTo>
                    <a:pt x="16" y="72"/>
                    <a:pt x="16" y="73"/>
                    <a:pt x="16" y="74"/>
                  </a:cubicBezTo>
                  <a:cubicBezTo>
                    <a:pt x="16" y="75"/>
                    <a:pt x="15" y="76"/>
                    <a:pt x="15" y="77"/>
                  </a:cubicBezTo>
                  <a:cubicBezTo>
                    <a:pt x="14" y="78"/>
                    <a:pt x="14" y="79"/>
                    <a:pt x="13" y="80"/>
                  </a:cubicBezTo>
                  <a:cubicBezTo>
                    <a:pt x="13" y="80"/>
                    <a:pt x="12" y="81"/>
                    <a:pt x="12" y="81"/>
                  </a:cubicBezTo>
                  <a:cubicBezTo>
                    <a:pt x="11" y="83"/>
                    <a:pt x="10" y="84"/>
                    <a:pt x="8" y="84"/>
                  </a:cubicBezTo>
                  <a:cubicBezTo>
                    <a:pt x="8" y="84"/>
                    <a:pt x="8" y="85"/>
                    <a:pt x="7" y="85"/>
                  </a:cubicBezTo>
                  <a:cubicBezTo>
                    <a:pt x="5" y="86"/>
                    <a:pt x="3" y="89"/>
                    <a:pt x="2" y="91"/>
                  </a:cubicBezTo>
                  <a:cubicBezTo>
                    <a:pt x="0" y="93"/>
                    <a:pt x="0" y="93"/>
                    <a:pt x="0" y="93"/>
                  </a:cubicBezTo>
                  <a:cubicBezTo>
                    <a:pt x="8" y="96"/>
                    <a:pt x="8" y="96"/>
                    <a:pt x="8" y="96"/>
                  </a:cubicBezTo>
                  <a:cubicBezTo>
                    <a:pt x="9" y="95"/>
                    <a:pt x="9" y="95"/>
                    <a:pt x="9" y="95"/>
                  </a:cubicBezTo>
                  <a:cubicBezTo>
                    <a:pt x="11" y="94"/>
                    <a:pt x="13" y="93"/>
                    <a:pt x="16" y="93"/>
                  </a:cubicBezTo>
                  <a:cubicBezTo>
                    <a:pt x="19" y="92"/>
                    <a:pt x="21" y="91"/>
                    <a:pt x="24" y="90"/>
                  </a:cubicBezTo>
                  <a:cubicBezTo>
                    <a:pt x="26" y="90"/>
                    <a:pt x="28" y="89"/>
                    <a:pt x="31" y="88"/>
                  </a:cubicBezTo>
                  <a:cubicBezTo>
                    <a:pt x="36" y="87"/>
                    <a:pt x="41" y="87"/>
                    <a:pt x="46" y="87"/>
                  </a:cubicBezTo>
                  <a:cubicBezTo>
                    <a:pt x="47" y="87"/>
                    <a:pt x="48" y="87"/>
                    <a:pt x="49" y="87"/>
                  </a:cubicBezTo>
                  <a:cubicBezTo>
                    <a:pt x="50" y="87"/>
                    <a:pt x="51" y="87"/>
                    <a:pt x="53" y="87"/>
                  </a:cubicBezTo>
                  <a:cubicBezTo>
                    <a:pt x="54" y="88"/>
                    <a:pt x="55" y="88"/>
                    <a:pt x="56" y="88"/>
                  </a:cubicBezTo>
                  <a:cubicBezTo>
                    <a:pt x="57" y="88"/>
                    <a:pt x="57" y="88"/>
                    <a:pt x="57" y="88"/>
                  </a:cubicBezTo>
                  <a:cubicBezTo>
                    <a:pt x="58" y="88"/>
                    <a:pt x="58" y="88"/>
                    <a:pt x="59" y="88"/>
                  </a:cubicBezTo>
                  <a:cubicBezTo>
                    <a:pt x="59" y="88"/>
                    <a:pt x="59" y="88"/>
                    <a:pt x="60" y="88"/>
                  </a:cubicBezTo>
                  <a:cubicBezTo>
                    <a:pt x="61" y="88"/>
                    <a:pt x="61" y="88"/>
                    <a:pt x="62" y="89"/>
                  </a:cubicBezTo>
                  <a:cubicBezTo>
                    <a:pt x="62" y="90"/>
                    <a:pt x="62" y="91"/>
                    <a:pt x="62" y="93"/>
                  </a:cubicBezTo>
                  <a:cubicBezTo>
                    <a:pt x="62" y="94"/>
                    <a:pt x="62" y="95"/>
                    <a:pt x="63" y="95"/>
                  </a:cubicBezTo>
                  <a:cubicBezTo>
                    <a:pt x="63" y="98"/>
                    <a:pt x="63" y="101"/>
                    <a:pt x="63" y="103"/>
                  </a:cubicBezTo>
                  <a:cubicBezTo>
                    <a:pt x="63" y="106"/>
                    <a:pt x="63" y="107"/>
                    <a:pt x="62" y="109"/>
                  </a:cubicBezTo>
                  <a:cubicBezTo>
                    <a:pt x="61" y="111"/>
                    <a:pt x="60" y="114"/>
                    <a:pt x="59" y="116"/>
                  </a:cubicBezTo>
                  <a:cubicBezTo>
                    <a:pt x="57" y="120"/>
                    <a:pt x="59" y="123"/>
                    <a:pt x="60" y="126"/>
                  </a:cubicBezTo>
                  <a:cubicBezTo>
                    <a:pt x="61" y="127"/>
                    <a:pt x="61" y="128"/>
                    <a:pt x="62" y="130"/>
                  </a:cubicBezTo>
                  <a:cubicBezTo>
                    <a:pt x="63" y="134"/>
                    <a:pt x="64" y="138"/>
                    <a:pt x="63" y="142"/>
                  </a:cubicBezTo>
                  <a:cubicBezTo>
                    <a:pt x="63" y="143"/>
                    <a:pt x="63" y="144"/>
                    <a:pt x="62" y="145"/>
                  </a:cubicBezTo>
                  <a:cubicBezTo>
                    <a:pt x="62" y="146"/>
                    <a:pt x="61" y="147"/>
                    <a:pt x="61" y="149"/>
                  </a:cubicBezTo>
                  <a:cubicBezTo>
                    <a:pt x="60" y="156"/>
                    <a:pt x="63" y="161"/>
                    <a:pt x="67" y="166"/>
                  </a:cubicBezTo>
                  <a:cubicBezTo>
                    <a:pt x="68" y="167"/>
                    <a:pt x="68" y="169"/>
                    <a:pt x="69" y="170"/>
                  </a:cubicBezTo>
                  <a:cubicBezTo>
                    <a:pt x="70" y="172"/>
                    <a:pt x="71" y="173"/>
                    <a:pt x="72" y="175"/>
                  </a:cubicBezTo>
                  <a:cubicBezTo>
                    <a:pt x="73" y="176"/>
                    <a:pt x="74" y="177"/>
                    <a:pt x="75" y="178"/>
                  </a:cubicBezTo>
                  <a:cubicBezTo>
                    <a:pt x="76" y="179"/>
                    <a:pt x="77" y="180"/>
                    <a:pt x="78" y="181"/>
                  </a:cubicBezTo>
                  <a:cubicBezTo>
                    <a:pt x="78" y="182"/>
                    <a:pt x="78" y="182"/>
                    <a:pt x="79" y="183"/>
                  </a:cubicBezTo>
                  <a:cubicBezTo>
                    <a:pt x="80" y="185"/>
                    <a:pt x="81" y="187"/>
                    <a:pt x="83" y="188"/>
                  </a:cubicBezTo>
                  <a:cubicBezTo>
                    <a:pt x="84" y="189"/>
                    <a:pt x="85" y="189"/>
                    <a:pt x="86" y="189"/>
                  </a:cubicBezTo>
                  <a:cubicBezTo>
                    <a:pt x="87" y="190"/>
                    <a:pt x="89" y="191"/>
                    <a:pt x="90" y="192"/>
                  </a:cubicBezTo>
                  <a:cubicBezTo>
                    <a:pt x="92" y="195"/>
                    <a:pt x="94" y="196"/>
                    <a:pt x="97" y="197"/>
                  </a:cubicBezTo>
                  <a:cubicBezTo>
                    <a:pt x="97" y="197"/>
                    <a:pt x="98" y="197"/>
                    <a:pt x="99" y="198"/>
                  </a:cubicBezTo>
                  <a:cubicBezTo>
                    <a:pt x="101" y="199"/>
                    <a:pt x="101" y="200"/>
                    <a:pt x="102" y="202"/>
                  </a:cubicBezTo>
                  <a:cubicBezTo>
                    <a:pt x="102" y="202"/>
                    <a:pt x="103" y="204"/>
                    <a:pt x="104" y="205"/>
                  </a:cubicBezTo>
                  <a:cubicBezTo>
                    <a:pt x="105" y="207"/>
                    <a:pt x="108" y="208"/>
                    <a:pt x="110" y="209"/>
                  </a:cubicBezTo>
                  <a:cubicBezTo>
                    <a:pt x="111" y="209"/>
                    <a:pt x="111" y="209"/>
                    <a:pt x="112" y="209"/>
                  </a:cubicBezTo>
                  <a:cubicBezTo>
                    <a:pt x="115" y="211"/>
                    <a:pt x="121" y="212"/>
                    <a:pt x="126" y="212"/>
                  </a:cubicBezTo>
                  <a:cubicBezTo>
                    <a:pt x="126" y="212"/>
                    <a:pt x="126" y="212"/>
                    <a:pt x="126" y="212"/>
                  </a:cubicBezTo>
                  <a:cubicBezTo>
                    <a:pt x="129" y="212"/>
                    <a:pt x="130" y="211"/>
                    <a:pt x="132" y="210"/>
                  </a:cubicBezTo>
                  <a:cubicBezTo>
                    <a:pt x="133" y="210"/>
                    <a:pt x="135" y="209"/>
                    <a:pt x="136" y="209"/>
                  </a:cubicBezTo>
                  <a:cubicBezTo>
                    <a:pt x="136" y="209"/>
                    <a:pt x="137" y="209"/>
                    <a:pt x="137" y="209"/>
                  </a:cubicBezTo>
                  <a:cubicBezTo>
                    <a:pt x="139" y="209"/>
                    <a:pt x="141" y="209"/>
                    <a:pt x="142" y="210"/>
                  </a:cubicBezTo>
                  <a:cubicBezTo>
                    <a:pt x="144" y="211"/>
                    <a:pt x="144" y="211"/>
                    <a:pt x="144" y="211"/>
                  </a:cubicBezTo>
                  <a:cubicBezTo>
                    <a:pt x="147" y="211"/>
                    <a:pt x="149" y="212"/>
                    <a:pt x="151" y="214"/>
                  </a:cubicBezTo>
                  <a:cubicBezTo>
                    <a:pt x="152" y="214"/>
                    <a:pt x="152" y="215"/>
                    <a:pt x="153" y="215"/>
                  </a:cubicBezTo>
                  <a:cubicBezTo>
                    <a:pt x="154" y="217"/>
                    <a:pt x="155" y="219"/>
                    <a:pt x="158" y="219"/>
                  </a:cubicBezTo>
                  <a:cubicBezTo>
                    <a:pt x="158" y="219"/>
                    <a:pt x="159" y="219"/>
                    <a:pt x="160" y="218"/>
                  </a:cubicBezTo>
                  <a:cubicBezTo>
                    <a:pt x="161" y="218"/>
                    <a:pt x="163" y="217"/>
                    <a:pt x="163" y="216"/>
                  </a:cubicBezTo>
                  <a:cubicBezTo>
                    <a:pt x="164" y="216"/>
                    <a:pt x="164" y="216"/>
                    <a:pt x="164" y="216"/>
                  </a:cubicBezTo>
                  <a:cubicBezTo>
                    <a:pt x="164" y="216"/>
                    <a:pt x="165" y="216"/>
                    <a:pt x="166" y="216"/>
                  </a:cubicBezTo>
                  <a:cubicBezTo>
                    <a:pt x="167" y="217"/>
                    <a:pt x="169" y="219"/>
                    <a:pt x="170" y="221"/>
                  </a:cubicBezTo>
                  <a:cubicBezTo>
                    <a:pt x="170" y="221"/>
                    <a:pt x="170" y="221"/>
                    <a:pt x="170" y="221"/>
                  </a:cubicBezTo>
                  <a:cubicBezTo>
                    <a:pt x="171" y="222"/>
                    <a:pt x="172" y="223"/>
                    <a:pt x="172" y="224"/>
                  </a:cubicBezTo>
                  <a:cubicBezTo>
                    <a:pt x="173" y="225"/>
                    <a:pt x="174" y="227"/>
                    <a:pt x="176" y="228"/>
                  </a:cubicBezTo>
                  <a:cubicBezTo>
                    <a:pt x="178" y="231"/>
                    <a:pt x="181" y="231"/>
                    <a:pt x="183" y="232"/>
                  </a:cubicBezTo>
                  <a:cubicBezTo>
                    <a:pt x="186" y="232"/>
                    <a:pt x="186" y="232"/>
                    <a:pt x="186" y="232"/>
                  </a:cubicBezTo>
                  <a:cubicBezTo>
                    <a:pt x="188" y="233"/>
                    <a:pt x="191" y="234"/>
                    <a:pt x="193" y="235"/>
                  </a:cubicBezTo>
                  <a:cubicBezTo>
                    <a:pt x="195" y="236"/>
                    <a:pt x="198" y="237"/>
                    <a:pt x="201" y="237"/>
                  </a:cubicBezTo>
                  <a:cubicBezTo>
                    <a:pt x="202" y="237"/>
                    <a:pt x="202" y="237"/>
                    <a:pt x="203" y="237"/>
                  </a:cubicBezTo>
                  <a:cubicBezTo>
                    <a:pt x="204" y="237"/>
                    <a:pt x="205" y="237"/>
                    <a:pt x="206" y="236"/>
                  </a:cubicBezTo>
                  <a:cubicBezTo>
                    <a:pt x="207" y="236"/>
                    <a:pt x="207" y="236"/>
                    <a:pt x="208" y="236"/>
                  </a:cubicBezTo>
                  <a:cubicBezTo>
                    <a:pt x="208" y="236"/>
                    <a:pt x="208" y="236"/>
                    <a:pt x="209" y="236"/>
                  </a:cubicBezTo>
                  <a:cubicBezTo>
                    <a:pt x="209" y="237"/>
                    <a:pt x="209" y="237"/>
                    <a:pt x="209" y="238"/>
                  </a:cubicBezTo>
                  <a:cubicBezTo>
                    <a:pt x="210" y="239"/>
                    <a:pt x="210" y="240"/>
                    <a:pt x="210" y="241"/>
                  </a:cubicBezTo>
                  <a:cubicBezTo>
                    <a:pt x="211" y="243"/>
                    <a:pt x="212" y="244"/>
                    <a:pt x="213" y="245"/>
                  </a:cubicBezTo>
                  <a:cubicBezTo>
                    <a:pt x="214" y="245"/>
                    <a:pt x="214" y="245"/>
                    <a:pt x="214" y="245"/>
                  </a:cubicBezTo>
                  <a:cubicBezTo>
                    <a:pt x="218" y="250"/>
                    <a:pt x="223" y="254"/>
                    <a:pt x="230" y="254"/>
                  </a:cubicBezTo>
                  <a:cubicBezTo>
                    <a:pt x="230" y="254"/>
                    <a:pt x="231" y="254"/>
                    <a:pt x="232" y="254"/>
                  </a:cubicBezTo>
                  <a:cubicBezTo>
                    <a:pt x="235" y="254"/>
                    <a:pt x="235" y="254"/>
                    <a:pt x="235" y="254"/>
                  </a:cubicBezTo>
                  <a:cubicBezTo>
                    <a:pt x="241" y="253"/>
                    <a:pt x="246" y="252"/>
                    <a:pt x="251" y="251"/>
                  </a:cubicBezTo>
                  <a:cubicBezTo>
                    <a:pt x="252" y="251"/>
                    <a:pt x="252" y="251"/>
                    <a:pt x="253" y="251"/>
                  </a:cubicBezTo>
                  <a:cubicBezTo>
                    <a:pt x="254" y="251"/>
                    <a:pt x="255" y="251"/>
                    <a:pt x="256" y="252"/>
                  </a:cubicBezTo>
                  <a:cubicBezTo>
                    <a:pt x="257" y="252"/>
                    <a:pt x="258" y="252"/>
                    <a:pt x="259" y="253"/>
                  </a:cubicBezTo>
                  <a:cubicBezTo>
                    <a:pt x="261" y="253"/>
                    <a:pt x="262" y="254"/>
                    <a:pt x="263" y="255"/>
                  </a:cubicBezTo>
                  <a:cubicBezTo>
                    <a:pt x="264" y="256"/>
                    <a:pt x="265" y="256"/>
                    <a:pt x="266" y="257"/>
                  </a:cubicBezTo>
                  <a:cubicBezTo>
                    <a:pt x="268" y="258"/>
                    <a:pt x="269" y="259"/>
                    <a:pt x="271" y="260"/>
                  </a:cubicBezTo>
                  <a:cubicBezTo>
                    <a:pt x="273" y="260"/>
                    <a:pt x="273" y="260"/>
                    <a:pt x="273" y="260"/>
                  </a:cubicBezTo>
                  <a:cubicBezTo>
                    <a:pt x="274" y="259"/>
                    <a:pt x="274" y="259"/>
                    <a:pt x="274" y="259"/>
                  </a:cubicBezTo>
                  <a:cubicBezTo>
                    <a:pt x="276" y="256"/>
                    <a:pt x="278" y="253"/>
                    <a:pt x="279" y="252"/>
                  </a:cubicBezTo>
                  <a:cubicBezTo>
                    <a:pt x="280" y="251"/>
                    <a:pt x="282" y="250"/>
                    <a:pt x="283" y="249"/>
                  </a:cubicBezTo>
                  <a:cubicBezTo>
                    <a:pt x="284" y="249"/>
                    <a:pt x="284" y="249"/>
                    <a:pt x="285" y="249"/>
                  </a:cubicBezTo>
                  <a:cubicBezTo>
                    <a:pt x="285" y="248"/>
                    <a:pt x="286" y="247"/>
                    <a:pt x="287" y="247"/>
                  </a:cubicBezTo>
                  <a:cubicBezTo>
                    <a:pt x="287" y="246"/>
                    <a:pt x="288" y="245"/>
                    <a:pt x="288" y="245"/>
                  </a:cubicBezTo>
                  <a:cubicBezTo>
                    <a:pt x="289" y="245"/>
                    <a:pt x="289" y="245"/>
                    <a:pt x="289" y="245"/>
                  </a:cubicBezTo>
                  <a:cubicBezTo>
                    <a:pt x="289" y="244"/>
                    <a:pt x="289" y="244"/>
                    <a:pt x="289" y="244"/>
                  </a:cubicBezTo>
                  <a:cubicBezTo>
                    <a:pt x="290" y="240"/>
                    <a:pt x="292" y="235"/>
                    <a:pt x="295" y="229"/>
                  </a:cubicBezTo>
                  <a:cubicBezTo>
                    <a:pt x="296" y="227"/>
                    <a:pt x="297" y="227"/>
                    <a:pt x="298" y="226"/>
                  </a:cubicBezTo>
                  <a:cubicBezTo>
                    <a:pt x="300" y="225"/>
                    <a:pt x="300" y="225"/>
                    <a:pt x="300" y="225"/>
                  </a:cubicBezTo>
                  <a:cubicBezTo>
                    <a:pt x="302" y="223"/>
                    <a:pt x="302" y="222"/>
                    <a:pt x="303" y="219"/>
                  </a:cubicBezTo>
                  <a:cubicBezTo>
                    <a:pt x="303" y="219"/>
                    <a:pt x="303" y="219"/>
                    <a:pt x="303" y="219"/>
                  </a:cubicBezTo>
                  <a:cubicBezTo>
                    <a:pt x="303" y="217"/>
                    <a:pt x="304" y="216"/>
                    <a:pt x="305" y="215"/>
                  </a:cubicBezTo>
                  <a:cubicBezTo>
                    <a:pt x="305" y="214"/>
                    <a:pt x="306" y="214"/>
                    <a:pt x="306" y="213"/>
                  </a:cubicBezTo>
                  <a:cubicBezTo>
                    <a:pt x="307" y="212"/>
                    <a:pt x="307" y="211"/>
                    <a:pt x="308" y="209"/>
                  </a:cubicBezTo>
                  <a:cubicBezTo>
                    <a:pt x="308" y="208"/>
                    <a:pt x="308" y="207"/>
                    <a:pt x="309" y="206"/>
                  </a:cubicBezTo>
                  <a:cubicBezTo>
                    <a:pt x="309" y="205"/>
                    <a:pt x="310" y="205"/>
                    <a:pt x="310" y="204"/>
                  </a:cubicBezTo>
                  <a:cubicBezTo>
                    <a:pt x="312" y="202"/>
                    <a:pt x="313" y="201"/>
                    <a:pt x="313" y="200"/>
                  </a:cubicBezTo>
                  <a:cubicBezTo>
                    <a:pt x="313" y="198"/>
                    <a:pt x="312" y="196"/>
                    <a:pt x="311" y="195"/>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84" name="Freeform 33">
              <a:extLst>
                <a:ext uri="{FF2B5EF4-FFF2-40B4-BE49-F238E27FC236}">
                  <a16:creationId xmlns:a16="http://schemas.microsoft.com/office/drawing/2014/main" id="{DECC691E-98C9-43DD-BD06-50316E465304}"/>
                </a:ext>
              </a:extLst>
            </p:cNvPr>
            <p:cNvSpPr>
              <a:spLocks/>
            </p:cNvSpPr>
            <p:nvPr/>
          </p:nvSpPr>
          <p:spPr bwMode="auto">
            <a:xfrm>
              <a:off x="2480" y="2482"/>
              <a:ext cx="766" cy="767"/>
            </a:xfrm>
            <a:custGeom>
              <a:avLst/>
              <a:gdLst>
                <a:gd name="T0" fmla="*/ 311 w 314"/>
                <a:gd name="T1" fmla="*/ 132 h 314"/>
                <a:gd name="T2" fmla="*/ 313 w 314"/>
                <a:gd name="T3" fmla="*/ 110 h 314"/>
                <a:gd name="T4" fmla="*/ 304 w 314"/>
                <a:gd name="T5" fmla="*/ 98 h 314"/>
                <a:gd name="T6" fmla="*/ 297 w 314"/>
                <a:gd name="T7" fmla="*/ 94 h 314"/>
                <a:gd name="T8" fmla="*/ 291 w 314"/>
                <a:gd name="T9" fmla="*/ 92 h 314"/>
                <a:gd name="T10" fmla="*/ 285 w 314"/>
                <a:gd name="T11" fmla="*/ 90 h 314"/>
                <a:gd name="T12" fmla="*/ 265 w 314"/>
                <a:gd name="T13" fmla="*/ 81 h 314"/>
                <a:gd name="T14" fmla="*/ 256 w 314"/>
                <a:gd name="T15" fmla="*/ 77 h 314"/>
                <a:gd name="T16" fmla="*/ 246 w 314"/>
                <a:gd name="T17" fmla="*/ 71 h 314"/>
                <a:gd name="T18" fmla="*/ 231 w 314"/>
                <a:gd name="T19" fmla="*/ 62 h 314"/>
                <a:gd name="T20" fmla="*/ 230 w 314"/>
                <a:gd name="T21" fmla="*/ 55 h 314"/>
                <a:gd name="T22" fmla="*/ 223 w 314"/>
                <a:gd name="T23" fmla="*/ 49 h 314"/>
                <a:gd name="T24" fmla="*/ 212 w 314"/>
                <a:gd name="T25" fmla="*/ 37 h 314"/>
                <a:gd name="T26" fmla="*/ 207 w 314"/>
                <a:gd name="T27" fmla="*/ 38 h 314"/>
                <a:gd name="T28" fmla="*/ 197 w 314"/>
                <a:gd name="T29" fmla="*/ 38 h 314"/>
                <a:gd name="T30" fmla="*/ 190 w 314"/>
                <a:gd name="T31" fmla="*/ 39 h 314"/>
                <a:gd name="T32" fmla="*/ 193 w 314"/>
                <a:gd name="T33" fmla="*/ 18 h 314"/>
                <a:gd name="T34" fmla="*/ 196 w 314"/>
                <a:gd name="T35" fmla="*/ 3 h 314"/>
                <a:gd name="T36" fmla="*/ 170 w 314"/>
                <a:gd name="T37" fmla="*/ 22 h 314"/>
                <a:gd name="T38" fmla="*/ 155 w 314"/>
                <a:gd name="T39" fmla="*/ 16 h 314"/>
                <a:gd name="T40" fmla="*/ 127 w 314"/>
                <a:gd name="T41" fmla="*/ 22 h 314"/>
                <a:gd name="T42" fmla="*/ 107 w 314"/>
                <a:gd name="T43" fmla="*/ 8 h 314"/>
                <a:gd name="T44" fmla="*/ 89 w 314"/>
                <a:gd name="T45" fmla="*/ 0 h 314"/>
                <a:gd name="T46" fmla="*/ 73 w 314"/>
                <a:gd name="T47" fmla="*/ 7 h 314"/>
                <a:gd name="T48" fmla="*/ 62 w 314"/>
                <a:gd name="T49" fmla="*/ 8 h 314"/>
                <a:gd name="T50" fmla="*/ 52 w 314"/>
                <a:gd name="T51" fmla="*/ 22 h 314"/>
                <a:gd name="T52" fmla="*/ 34 w 314"/>
                <a:gd name="T53" fmla="*/ 33 h 314"/>
                <a:gd name="T54" fmla="*/ 18 w 314"/>
                <a:gd name="T55" fmla="*/ 24 h 314"/>
                <a:gd name="T56" fmla="*/ 18 w 314"/>
                <a:gd name="T57" fmla="*/ 34 h 314"/>
                <a:gd name="T58" fmla="*/ 24 w 314"/>
                <a:gd name="T59" fmla="*/ 48 h 314"/>
                <a:gd name="T60" fmla="*/ 11 w 314"/>
                <a:gd name="T61" fmla="*/ 94 h 314"/>
                <a:gd name="T62" fmla="*/ 6 w 314"/>
                <a:gd name="T63" fmla="*/ 110 h 314"/>
                <a:gd name="T64" fmla="*/ 13 w 314"/>
                <a:gd name="T65" fmla="*/ 130 h 314"/>
                <a:gd name="T66" fmla="*/ 4 w 314"/>
                <a:gd name="T67" fmla="*/ 147 h 314"/>
                <a:gd name="T68" fmla="*/ 13 w 314"/>
                <a:gd name="T69" fmla="*/ 171 h 314"/>
                <a:gd name="T70" fmla="*/ 13 w 314"/>
                <a:gd name="T71" fmla="*/ 201 h 314"/>
                <a:gd name="T72" fmla="*/ 21 w 314"/>
                <a:gd name="T73" fmla="*/ 229 h 314"/>
                <a:gd name="T74" fmla="*/ 55 w 314"/>
                <a:gd name="T75" fmla="*/ 234 h 314"/>
                <a:gd name="T76" fmla="*/ 77 w 314"/>
                <a:gd name="T77" fmla="*/ 227 h 314"/>
                <a:gd name="T78" fmla="*/ 95 w 314"/>
                <a:gd name="T79" fmla="*/ 236 h 314"/>
                <a:gd name="T80" fmla="*/ 109 w 314"/>
                <a:gd name="T81" fmla="*/ 260 h 314"/>
                <a:gd name="T82" fmla="*/ 114 w 314"/>
                <a:gd name="T83" fmla="*/ 288 h 314"/>
                <a:gd name="T84" fmla="*/ 119 w 314"/>
                <a:gd name="T85" fmla="*/ 302 h 314"/>
                <a:gd name="T86" fmla="*/ 154 w 314"/>
                <a:gd name="T87" fmla="*/ 305 h 314"/>
                <a:gd name="T88" fmla="*/ 165 w 314"/>
                <a:gd name="T89" fmla="*/ 313 h 314"/>
                <a:gd name="T90" fmla="*/ 178 w 314"/>
                <a:gd name="T91" fmla="*/ 310 h 314"/>
                <a:gd name="T92" fmla="*/ 189 w 314"/>
                <a:gd name="T93" fmla="*/ 283 h 314"/>
                <a:gd name="T94" fmla="*/ 206 w 314"/>
                <a:gd name="T95" fmla="*/ 258 h 314"/>
                <a:gd name="T96" fmla="*/ 225 w 314"/>
                <a:gd name="T97" fmla="*/ 244 h 314"/>
                <a:gd name="T98" fmla="*/ 258 w 314"/>
                <a:gd name="T99" fmla="*/ 215 h 314"/>
                <a:gd name="T100" fmla="*/ 274 w 314"/>
                <a:gd name="T101" fmla="*/ 186 h 314"/>
                <a:gd name="T102" fmla="*/ 285 w 314"/>
                <a:gd name="T103" fmla="*/ 163 h 314"/>
                <a:gd name="T104" fmla="*/ 314 w 314"/>
                <a:gd name="T105" fmla="*/ 140 h 314"/>
                <a:gd name="T106" fmla="*/ 312 w 314"/>
                <a:gd name="T107" fmla="*/ 133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4" h="314">
                  <a:moveTo>
                    <a:pt x="312" y="133"/>
                  </a:moveTo>
                  <a:cubicBezTo>
                    <a:pt x="311" y="133"/>
                    <a:pt x="311" y="133"/>
                    <a:pt x="311" y="133"/>
                  </a:cubicBezTo>
                  <a:cubicBezTo>
                    <a:pt x="311" y="132"/>
                    <a:pt x="311" y="132"/>
                    <a:pt x="311" y="132"/>
                  </a:cubicBezTo>
                  <a:cubicBezTo>
                    <a:pt x="311" y="132"/>
                    <a:pt x="311" y="132"/>
                    <a:pt x="311" y="132"/>
                  </a:cubicBezTo>
                  <a:cubicBezTo>
                    <a:pt x="311" y="131"/>
                    <a:pt x="311" y="131"/>
                    <a:pt x="311" y="131"/>
                  </a:cubicBezTo>
                  <a:cubicBezTo>
                    <a:pt x="311" y="130"/>
                    <a:pt x="311" y="129"/>
                    <a:pt x="311" y="128"/>
                  </a:cubicBezTo>
                  <a:cubicBezTo>
                    <a:pt x="311" y="127"/>
                    <a:pt x="311" y="126"/>
                    <a:pt x="311" y="125"/>
                  </a:cubicBezTo>
                  <a:cubicBezTo>
                    <a:pt x="310" y="121"/>
                    <a:pt x="310" y="115"/>
                    <a:pt x="313" y="110"/>
                  </a:cubicBezTo>
                  <a:cubicBezTo>
                    <a:pt x="314" y="108"/>
                    <a:pt x="314" y="108"/>
                    <a:pt x="314" y="108"/>
                  </a:cubicBezTo>
                  <a:cubicBezTo>
                    <a:pt x="313" y="107"/>
                    <a:pt x="313" y="107"/>
                    <a:pt x="313" y="107"/>
                  </a:cubicBezTo>
                  <a:cubicBezTo>
                    <a:pt x="311" y="104"/>
                    <a:pt x="309" y="102"/>
                    <a:pt x="306" y="99"/>
                  </a:cubicBezTo>
                  <a:cubicBezTo>
                    <a:pt x="305" y="99"/>
                    <a:pt x="305" y="99"/>
                    <a:pt x="304" y="98"/>
                  </a:cubicBezTo>
                  <a:cubicBezTo>
                    <a:pt x="304" y="98"/>
                    <a:pt x="303" y="97"/>
                    <a:pt x="303" y="97"/>
                  </a:cubicBezTo>
                  <a:cubicBezTo>
                    <a:pt x="302" y="97"/>
                    <a:pt x="302" y="97"/>
                    <a:pt x="301" y="97"/>
                  </a:cubicBezTo>
                  <a:cubicBezTo>
                    <a:pt x="300" y="97"/>
                    <a:pt x="300" y="97"/>
                    <a:pt x="299" y="96"/>
                  </a:cubicBezTo>
                  <a:cubicBezTo>
                    <a:pt x="298" y="96"/>
                    <a:pt x="298" y="95"/>
                    <a:pt x="297" y="94"/>
                  </a:cubicBezTo>
                  <a:cubicBezTo>
                    <a:pt x="296" y="94"/>
                    <a:pt x="295" y="93"/>
                    <a:pt x="295" y="93"/>
                  </a:cubicBezTo>
                  <a:cubicBezTo>
                    <a:pt x="294" y="93"/>
                    <a:pt x="293" y="92"/>
                    <a:pt x="293" y="92"/>
                  </a:cubicBezTo>
                  <a:cubicBezTo>
                    <a:pt x="292" y="92"/>
                    <a:pt x="292" y="92"/>
                    <a:pt x="292" y="92"/>
                  </a:cubicBezTo>
                  <a:cubicBezTo>
                    <a:pt x="292" y="92"/>
                    <a:pt x="291" y="92"/>
                    <a:pt x="291" y="92"/>
                  </a:cubicBezTo>
                  <a:cubicBezTo>
                    <a:pt x="291" y="92"/>
                    <a:pt x="290" y="92"/>
                    <a:pt x="290" y="92"/>
                  </a:cubicBezTo>
                  <a:cubicBezTo>
                    <a:pt x="290" y="92"/>
                    <a:pt x="289" y="92"/>
                    <a:pt x="289" y="92"/>
                  </a:cubicBezTo>
                  <a:cubicBezTo>
                    <a:pt x="289" y="92"/>
                    <a:pt x="288" y="91"/>
                    <a:pt x="288" y="91"/>
                  </a:cubicBezTo>
                  <a:cubicBezTo>
                    <a:pt x="287" y="91"/>
                    <a:pt x="286" y="91"/>
                    <a:pt x="285" y="90"/>
                  </a:cubicBezTo>
                  <a:cubicBezTo>
                    <a:pt x="283" y="90"/>
                    <a:pt x="282" y="90"/>
                    <a:pt x="281" y="89"/>
                  </a:cubicBezTo>
                  <a:cubicBezTo>
                    <a:pt x="278" y="88"/>
                    <a:pt x="276" y="87"/>
                    <a:pt x="274" y="85"/>
                  </a:cubicBezTo>
                  <a:cubicBezTo>
                    <a:pt x="272" y="84"/>
                    <a:pt x="271" y="83"/>
                    <a:pt x="269" y="82"/>
                  </a:cubicBezTo>
                  <a:cubicBezTo>
                    <a:pt x="268" y="82"/>
                    <a:pt x="267" y="81"/>
                    <a:pt x="265" y="81"/>
                  </a:cubicBezTo>
                  <a:cubicBezTo>
                    <a:pt x="264" y="80"/>
                    <a:pt x="264" y="80"/>
                    <a:pt x="263" y="79"/>
                  </a:cubicBezTo>
                  <a:cubicBezTo>
                    <a:pt x="261" y="78"/>
                    <a:pt x="260" y="77"/>
                    <a:pt x="258" y="77"/>
                  </a:cubicBezTo>
                  <a:cubicBezTo>
                    <a:pt x="258" y="77"/>
                    <a:pt x="257" y="77"/>
                    <a:pt x="257" y="77"/>
                  </a:cubicBezTo>
                  <a:cubicBezTo>
                    <a:pt x="256" y="77"/>
                    <a:pt x="256" y="77"/>
                    <a:pt x="256" y="77"/>
                  </a:cubicBezTo>
                  <a:cubicBezTo>
                    <a:pt x="255" y="77"/>
                    <a:pt x="254" y="77"/>
                    <a:pt x="254" y="76"/>
                  </a:cubicBezTo>
                  <a:cubicBezTo>
                    <a:pt x="253" y="76"/>
                    <a:pt x="252" y="75"/>
                    <a:pt x="252" y="74"/>
                  </a:cubicBezTo>
                  <a:cubicBezTo>
                    <a:pt x="252" y="73"/>
                    <a:pt x="251" y="73"/>
                    <a:pt x="251" y="72"/>
                  </a:cubicBezTo>
                  <a:cubicBezTo>
                    <a:pt x="250" y="71"/>
                    <a:pt x="248" y="71"/>
                    <a:pt x="246" y="71"/>
                  </a:cubicBezTo>
                  <a:cubicBezTo>
                    <a:pt x="245" y="71"/>
                    <a:pt x="243" y="71"/>
                    <a:pt x="241" y="71"/>
                  </a:cubicBezTo>
                  <a:cubicBezTo>
                    <a:pt x="239" y="72"/>
                    <a:pt x="237" y="72"/>
                    <a:pt x="236" y="72"/>
                  </a:cubicBezTo>
                  <a:cubicBezTo>
                    <a:pt x="234" y="72"/>
                    <a:pt x="233" y="72"/>
                    <a:pt x="232" y="71"/>
                  </a:cubicBezTo>
                  <a:cubicBezTo>
                    <a:pt x="230" y="70"/>
                    <a:pt x="230" y="66"/>
                    <a:pt x="231" y="62"/>
                  </a:cubicBezTo>
                  <a:cubicBezTo>
                    <a:pt x="231" y="61"/>
                    <a:pt x="231" y="60"/>
                    <a:pt x="231" y="60"/>
                  </a:cubicBezTo>
                  <a:cubicBezTo>
                    <a:pt x="231" y="58"/>
                    <a:pt x="231" y="57"/>
                    <a:pt x="230" y="55"/>
                  </a:cubicBezTo>
                  <a:cubicBezTo>
                    <a:pt x="230" y="55"/>
                    <a:pt x="230" y="55"/>
                    <a:pt x="230" y="55"/>
                  </a:cubicBezTo>
                  <a:cubicBezTo>
                    <a:pt x="230" y="55"/>
                    <a:pt x="230" y="55"/>
                    <a:pt x="230" y="55"/>
                  </a:cubicBezTo>
                  <a:cubicBezTo>
                    <a:pt x="229" y="54"/>
                    <a:pt x="225" y="53"/>
                    <a:pt x="224" y="53"/>
                  </a:cubicBezTo>
                  <a:cubicBezTo>
                    <a:pt x="223" y="52"/>
                    <a:pt x="223" y="52"/>
                    <a:pt x="223" y="52"/>
                  </a:cubicBezTo>
                  <a:cubicBezTo>
                    <a:pt x="223" y="52"/>
                    <a:pt x="223" y="52"/>
                    <a:pt x="223" y="52"/>
                  </a:cubicBezTo>
                  <a:cubicBezTo>
                    <a:pt x="223" y="51"/>
                    <a:pt x="223" y="50"/>
                    <a:pt x="223" y="49"/>
                  </a:cubicBezTo>
                  <a:cubicBezTo>
                    <a:pt x="223" y="45"/>
                    <a:pt x="224" y="42"/>
                    <a:pt x="223" y="39"/>
                  </a:cubicBezTo>
                  <a:cubicBezTo>
                    <a:pt x="222" y="38"/>
                    <a:pt x="220" y="37"/>
                    <a:pt x="216" y="37"/>
                  </a:cubicBezTo>
                  <a:cubicBezTo>
                    <a:pt x="215" y="37"/>
                    <a:pt x="214" y="37"/>
                    <a:pt x="213" y="37"/>
                  </a:cubicBezTo>
                  <a:cubicBezTo>
                    <a:pt x="213" y="37"/>
                    <a:pt x="212" y="37"/>
                    <a:pt x="212" y="37"/>
                  </a:cubicBezTo>
                  <a:cubicBezTo>
                    <a:pt x="212" y="39"/>
                    <a:pt x="212" y="39"/>
                    <a:pt x="212" y="39"/>
                  </a:cubicBezTo>
                  <a:cubicBezTo>
                    <a:pt x="212" y="39"/>
                    <a:pt x="212" y="39"/>
                    <a:pt x="212" y="39"/>
                  </a:cubicBezTo>
                  <a:cubicBezTo>
                    <a:pt x="211" y="37"/>
                    <a:pt x="211" y="37"/>
                    <a:pt x="211" y="37"/>
                  </a:cubicBezTo>
                  <a:cubicBezTo>
                    <a:pt x="210" y="37"/>
                    <a:pt x="209" y="38"/>
                    <a:pt x="207" y="38"/>
                  </a:cubicBezTo>
                  <a:cubicBezTo>
                    <a:pt x="206" y="39"/>
                    <a:pt x="204" y="39"/>
                    <a:pt x="202" y="39"/>
                  </a:cubicBezTo>
                  <a:cubicBezTo>
                    <a:pt x="202" y="39"/>
                    <a:pt x="201" y="39"/>
                    <a:pt x="200" y="39"/>
                  </a:cubicBezTo>
                  <a:cubicBezTo>
                    <a:pt x="200" y="39"/>
                    <a:pt x="199" y="38"/>
                    <a:pt x="199" y="38"/>
                  </a:cubicBezTo>
                  <a:cubicBezTo>
                    <a:pt x="198" y="38"/>
                    <a:pt x="198" y="38"/>
                    <a:pt x="197" y="38"/>
                  </a:cubicBezTo>
                  <a:cubicBezTo>
                    <a:pt x="197" y="38"/>
                    <a:pt x="196" y="38"/>
                    <a:pt x="196" y="38"/>
                  </a:cubicBezTo>
                  <a:cubicBezTo>
                    <a:pt x="195" y="38"/>
                    <a:pt x="195" y="38"/>
                    <a:pt x="194" y="39"/>
                  </a:cubicBezTo>
                  <a:cubicBezTo>
                    <a:pt x="193" y="39"/>
                    <a:pt x="193" y="39"/>
                    <a:pt x="192" y="39"/>
                  </a:cubicBezTo>
                  <a:cubicBezTo>
                    <a:pt x="191" y="39"/>
                    <a:pt x="191" y="39"/>
                    <a:pt x="190" y="39"/>
                  </a:cubicBezTo>
                  <a:cubicBezTo>
                    <a:pt x="189" y="38"/>
                    <a:pt x="187" y="37"/>
                    <a:pt x="186" y="35"/>
                  </a:cubicBezTo>
                  <a:cubicBezTo>
                    <a:pt x="184" y="33"/>
                    <a:pt x="184" y="33"/>
                    <a:pt x="185" y="31"/>
                  </a:cubicBezTo>
                  <a:cubicBezTo>
                    <a:pt x="186" y="29"/>
                    <a:pt x="188" y="26"/>
                    <a:pt x="189" y="24"/>
                  </a:cubicBezTo>
                  <a:cubicBezTo>
                    <a:pt x="191" y="22"/>
                    <a:pt x="192" y="20"/>
                    <a:pt x="193" y="18"/>
                  </a:cubicBezTo>
                  <a:cubicBezTo>
                    <a:pt x="194" y="17"/>
                    <a:pt x="194" y="17"/>
                    <a:pt x="194" y="17"/>
                  </a:cubicBezTo>
                  <a:cubicBezTo>
                    <a:pt x="195" y="15"/>
                    <a:pt x="196" y="13"/>
                    <a:pt x="196" y="12"/>
                  </a:cubicBezTo>
                  <a:cubicBezTo>
                    <a:pt x="196" y="11"/>
                    <a:pt x="196" y="8"/>
                    <a:pt x="196" y="6"/>
                  </a:cubicBezTo>
                  <a:cubicBezTo>
                    <a:pt x="196" y="3"/>
                    <a:pt x="196" y="3"/>
                    <a:pt x="196" y="3"/>
                  </a:cubicBezTo>
                  <a:cubicBezTo>
                    <a:pt x="193" y="4"/>
                    <a:pt x="193" y="4"/>
                    <a:pt x="193" y="4"/>
                  </a:cubicBezTo>
                  <a:cubicBezTo>
                    <a:pt x="192" y="5"/>
                    <a:pt x="190" y="7"/>
                    <a:pt x="189" y="9"/>
                  </a:cubicBezTo>
                  <a:cubicBezTo>
                    <a:pt x="188" y="10"/>
                    <a:pt x="188" y="11"/>
                    <a:pt x="187" y="12"/>
                  </a:cubicBezTo>
                  <a:cubicBezTo>
                    <a:pt x="184" y="14"/>
                    <a:pt x="177" y="22"/>
                    <a:pt x="170" y="22"/>
                  </a:cubicBezTo>
                  <a:cubicBezTo>
                    <a:pt x="168" y="22"/>
                    <a:pt x="167" y="21"/>
                    <a:pt x="165" y="20"/>
                  </a:cubicBezTo>
                  <a:cubicBezTo>
                    <a:pt x="164" y="20"/>
                    <a:pt x="163" y="19"/>
                    <a:pt x="162" y="19"/>
                  </a:cubicBezTo>
                  <a:cubicBezTo>
                    <a:pt x="161" y="18"/>
                    <a:pt x="159" y="16"/>
                    <a:pt x="157" y="16"/>
                  </a:cubicBezTo>
                  <a:cubicBezTo>
                    <a:pt x="156" y="16"/>
                    <a:pt x="156" y="16"/>
                    <a:pt x="155" y="16"/>
                  </a:cubicBezTo>
                  <a:cubicBezTo>
                    <a:pt x="153" y="16"/>
                    <a:pt x="152" y="17"/>
                    <a:pt x="150" y="18"/>
                  </a:cubicBezTo>
                  <a:cubicBezTo>
                    <a:pt x="149" y="18"/>
                    <a:pt x="149" y="18"/>
                    <a:pt x="148" y="19"/>
                  </a:cubicBezTo>
                  <a:cubicBezTo>
                    <a:pt x="144" y="21"/>
                    <a:pt x="139" y="23"/>
                    <a:pt x="133" y="23"/>
                  </a:cubicBezTo>
                  <a:cubicBezTo>
                    <a:pt x="131" y="23"/>
                    <a:pt x="129" y="22"/>
                    <a:pt x="127" y="22"/>
                  </a:cubicBezTo>
                  <a:cubicBezTo>
                    <a:pt x="124" y="20"/>
                    <a:pt x="121" y="18"/>
                    <a:pt x="118" y="16"/>
                  </a:cubicBezTo>
                  <a:cubicBezTo>
                    <a:pt x="116" y="15"/>
                    <a:pt x="114" y="13"/>
                    <a:pt x="112" y="12"/>
                  </a:cubicBezTo>
                  <a:cubicBezTo>
                    <a:pt x="111" y="12"/>
                    <a:pt x="110" y="11"/>
                    <a:pt x="109" y="10"/>
                  </a:cubicBezTo>
                  <a:cubicBezTo>
                    <a:pt x="108" y="9"/>
                    <a:pt x="107" y="8"/>
                    <a:pt x="107" y="8"/>
                  </a:cubicBezTo>
                  <a:cubicBezTo>
                    <a:pt x="105" y="7"/>
                    <a:pt x="104" y="7"/>
                    <a:pt x="102" y="6"/>
                  </a:cubicBezTo>
                  <a:cubicBezTo>
                    <a:pt x="101" y="6"/>
                    <a:pt x="101" y="6"/>
                    <a:pt x="100" y="6"/>
                  </a:cubicBezTo>
                  <a:cubicBezTo>
                    <a:pt x="98" y="6"/>
                    <a:pt x="97" y="4"/>
                    <a:pt x="96" y="3"/>
                  </a:cubicBezTo>
                  <a:cubicBezTo>
                    <a:pt x="94" y="2"/>
                    <a:pt x="92" y="0"/>
                    <a:pt x="89" y="0"/>
                  </a:cubicBezTo>
                  <a:cubicBezTo>
                    <a:pt x="87" y="0"/>
                    <a:pt x="85" y="2"/>
                    <a:pt x="83" y="3"/>
                  </a:cubicBezTo>
                  <a:cubicBezTo>
                    <a:pt x="81" y="5"/>
                    <a:pt x="80" y="6"/>
                    <a:pt x="78" y="6"/>
                  </a:cubicBezTo>
                  <a:cubicBezTo>
                    <a:pt x="77" y="6"/>
                    <a:pt x="76" y="7"/>
                    <a:pt x="75" y="7"/>
                  </a:cubicBezTo>
                  <a:cubicBezTo>
                    <a:pt x="75" y="7"/>
                    <a:pt x="74" y="7"/>
                    <a:pt x="73" y="7"/>
                  </a:cubicBezTo>
                  <a:cubicBezTo>
                    <a:pt x="73" y="7"/>
                    <a:pt x="72" y="6"/>
                    <a:pt x="72" y="6"/>
                  </a:cubicBezTo>
                  <a:cubicBezTo>
                    <a:pt x="71" y="6"/>
                    <a:pt x="71" y="7"/>
                    <a:pt x="70" y="7"/>
                  </a:cubicBezTo>
                  <a:cubicBezTo>
                    <a:pt x="70" y="7"/>
                    <a:pt x="69" y="7"/>
                    <a:pt x="68" y="7"/>
                  </a:cubicBezTo>
                  <a:cubicBezTo>
                    <a:pt x="64" y="7"/>
                    <a:pt x="63" y="7"/>
                    <a:pt x="62" y="8"/>
                  </a:cubicBezTo>
                  <a:cubicBezTo>
                    <a:pt x="61" y="8"/>
                    <a:pt x="60" y="10"/>
                    <a:pt x="59" y="12"/>
                  </a:cubicBezTo>
                  <a:cubicBezTo>
                    <a:pt x="59" y="14"/>
                    <a:pt x="58" y="15"/>
                    <a:pt x="58" y="15"/>
                  </a:cubicBezTo>
                  <a:cubicBezTo>
                    <a:pt x="57" y="17"/>
                    <a:pt x="56" y="18"/>
                    <a:pt x="55" y="19"/>
                  </a:cubicBezTo>
                  <a:cubicBezTo>
                    <a:pt x="54" y="20"/>
                    <a:pt x="53" y="21"/>
                    <a:pt x="52" y="22"/>
                  </a:cubicBezTo>
                  <a:cubicBezTo>
                    <a:pt x="52" y="23"/>
                    <a:pt x="51" y="23"/>
                    <a:pt x="51" y="24"/>
                  </a:cubicBezTo>
                  <a:cubicBezTo>
                    <a:pt x="50" y="26"/>
                    <a:pt x="49" y="27"/>
                    <a:pt x="48" y="28"/>
                  </a:cubicBezTo>
                  <a:cubicBezTo>
                    <a:pt x="45" y="30"/>
                    <a:pt x="42" y="31"/>
                    <a:pt x="39" y="32"/>
                  </a:cubicBezTo>
                  <a:cubicBezTo>
                    <a:pt x="37" y="32"/>
                    <a:pt x="35" y="32"/>
                    <a:pt x="34" y="33"/>
                  </a:cubicBezTo>
                  <a:cubicBezTo>
                    <a:pt x="33" y="33"/>
                    <a:pt x="32" y="33"/>
                    <a:pt x="32" y="33"/>
                  </a:cubicBezTo>
                  <a:cubicBezTo>
                    <a:pt x="30" y="33"/>
                    <a:pt x="28" y="31"/>
                    <a:pt x="26" y="30"/>
                  </a:cubicBezTo>
                  <a:cubicBezTo>
                    <a:pt x="25" y="29"/>
                    <a:pt x="25" y="28"/>
                    <a:pt x="23" y="27"/>
                  </a:cubicBezTo>
                  <a:cubicBezTo>
                    <a:pt x="22" y="26"/>
                    <a:pt x="20" y="25"/>
                    <a:pt x="18" y="24"/>
                  </a:cubicBezTo>
                  <a:cubicBezTo>
                    <a:pt x="14" y="23"/>
                    <a:pt x="14" y="23"/>
                    <a:pt x="14" y="23"/>
                  </a:cubicBezTo>
                  <a:cubicBezTo>
                    <a:pt x="15" y="27"/>
                    <a:pt x="15" y="27"/>
                    <a:pt x="15" y="27"/>
                  </a:cubicBezTo>
                  <a:cubicBezTo>
                    <a:pt x="16" y="27"/>
                    <a:pt x="16" y="28"/>
                    <a:pt x="16" y="29"/>
                  </a:cubicBezTo>
                  <a:cubicBezTo>
                    <a:pt x="17" y="30"/>
                    <a:pt x="17" y="32"/>
                    <a:pt x="18" y="34"/>
                  </a:cubicBezTo>
                  <a:cubicBezTo>
                    <a:pt x="19" y="36"/>
                    <a:pt x="19" y="37"/>
                    <a:pt x="20" y="38"/>
                  </a:cubicBezTo>
                  <a:cubicBezTo>
                    <a:pt x="20" y="39"/>
                    <a:pt x="20" y="40"/>
                    <a:pt x="21" y="41"/>
                  </a:cubicBezTo>
                  <a:cubicBezTo>
                    <a:pt x="21" y="42"/>
                    <a:pt x="22" y="43"/>
                    <a:pt x="22" y="44"/>
                  </a:cubicBezTo>
                  <a:cubicBezTo>
                    <a:pt x="23" y="46"/>
                    <a:pt x="24" y="47"/>
                    <a:pt x="24" y="48"/>
                  </a:cubicBezTo>
                  <a:cubicBezTo>
                    <a:pt x="25" y="53"/>
                    <a:pt x="22" y="60"/>
                    <a:pt x="21" y="63"/>
                  </a:cubicBezTo>
                  <a:cubicBezTo>
                    <a:pt x="20" y="67"/>
                    <a:pt x="19" y="70"/>
                    <a:pt x="18" y="73"/>
                  </a:cubicBezTo>
                  <a:cubicBezTo>
                    <a:pt x="16" y="78"/>
                    <a:pt x="14" y="83"/>
                    <a:pt x="13" y="88"/>
                  </a:cubicBezTo>
                  <a:cubicBezTo>
                    <a:pt x="12" y="90"/>
                    <a:pt x="11" y="92"/>
                    <a:pt x="11" y="94"/>
                  </a:cubicBezTo>
                  <a:cubicBezTo>
                    <a:pt x="11" y="95"/>
                    <a:pt x="10" y="96"/>
                    <a:pt x="10" y="98"/>
                  </a:cubicBezTo>
                  <a:cubicBezTo>
                    <a:pt x="10" y="99"/>
                    <a:pt x="9" y="100"/>
                    <a:pt x="8" y="102"/>
                  </a:cubicBezTo>
                  <a:cubicBezTo>
                    <a:pt x="7" y="104"/>
                    <a:pt x="6" y="106"/>
                    <a:pt x="6" y="108"/>
                  </a:cubicBezTo>
                  <a:cubicBezTo>
                    <a:pt x="6" y="109"/>
                    <a:pt x="6" y="109"/>
                    <a:pt x="6" y="110"/>
                  </a:cubicBezTo>
                  <a:cubicBezTo>
                    <a:pt x="5" y="111"/>
                    <a:pt x="5" y="112"/>
                    <a:pt x="5" y="113"/>
                  </a:cubicBezTo>
                  <a:cubicBezTo>
                    <a:pt x="4" y="115"/>
                    <a:pt x="3" y="117"/>
                    <a:pt x="5" y="120"/>
                  </a:cubicBezTo>
                  <a:cubicBezTo>
                    <a:pt x="6" y="123"/>
                    <a:pt x="10" y="126"/>
                    <a:pt x="12" y="129"/>
                  </a:cubicBezTo>
                  <a:cubicBezTo>
                    <a:pt x="13" y="129"/>
                    <a:pt x="13" y="129"/>
                    <a:pt x="13" y="130"/>
                  </a:cubicBezTo>
                  <a:cubicBezTo>
                    <a:pt x="13" y="130"/>
                    <a:pt x="11" y="131"/>
                    <a:pt x="8" y="133"/>
                  </a:cubicBezTo>
                  <a:cubicBezTo>
                    <a:pt x="7" y="133"/>
                    <a:pt x="7" y="133"/>
                    <a:pt x="7" y="133"/>
                  </a:cubicBezTo>
                  <a:cubicBezTo>
                    <a:pt x="5" y="135"/>
                    <a:pt x="0" y="138"/>
                    <a:pt x="1" y="142"/>
                  </a:cubicBezTo>
                  <a:cubicBezTo>
                    <a:pt x="2" y="144"/>
                    <a:pt x="3" y="146"/>
                    <a:pt x="4" y="147"/>
                  </a:cubicBezTo>
                  <a:cubicBezTo>
                    <a:pt x="5" y="149"/>
                    <a:pt x="5" y="150"/>
                    <a:pt x="6" y="151"/>
                  </a:cubicBezTo>
                  <a:cubicBezTo>
                    <a:pt x="6" y="154"/>
                    <a:pt x="7" y="156"/>
                    <a:pt x="8" y="158"/>
                  </a:cubicBezTo>
                  <a:cubicBezTo>
                    <a:pt x="10" y="162"/>
                    <a:pt x="12" y="166"/>
                    <a:pt x="12" y="170"/>
                  </a:cubicBezTo>
                  <a:cubicBezTo>
                    <a:pt x="13" y="171"/>
                    <a:pt x="13" y="171"/>
                    <a:pt x="13" y="171"/>
                  </a:cubicBezTo>
                  <a:cubicBezTo>
                    <a:pt x="13" y="174"/>
                    <a:pt x="14" y="176"/>
                    <a:pt x="14" y="179"/>
                  </a:cubicBezTo>
                  <a:cubicBezTo>
                    <a:pt x="14" y="181"/>
                    <a:pt x="14" y="182"/>
                    <a:pt x="14" y="184"/>
                  </a:cubicBezTo>
                  <a:cubicBezTo>
                    <a:pt x="14" y="189"/>
                    <a:pt x="14" y="194"/>
                    <a:pt x="13" y="199"/>
                  </a:cubicBezTo>
                  <a:cubicBezTo>
                    <a:pt x="13" y="201"/>
                    <a:pt x="13" y="201"/>
                    <a:pt x="13" y="201"/>
                  </a:cubicBezTo>
                  <a:cubicBezTo>
                    <a:pt x="13" y="207"/>
                    <a:pt x="12" y="213"/>
                    <a:pt x="11" y="219"/>
                  </a:cubicBezTo>
                  <a:cubicBezTo>
                    <a:pt x="10" y="223"/>
                    <a:pt x="11" y="225"/>
                    <a:pt x="12" y="227"/>
                  </a:cubicBezTo>
                  <a:cubicBezTo>
                    <a:pt x="14" y="229"/>
                    <a:pt x="16" y="229"/>
                    <a:pt x="19" y="229"/>
                  </a:cubicBezTo>
                  <a:cubicBezTo>
                    <a:pt x="20" y="229"/>
                    <a:pt x="20" y="229"/>
                    <a:pt x="21" y="229"/>
                  </a:cubicBezTo>
                  <a:cubicBezTo>
                    <a:pt x="22" y="229"/>
                    <a:pt x="23" y="229"/>
                    <a:pt x="23" y="229"/>
                  </a:cubicBezTo>
                  <a:cubicBezTo>
                    <a:pt x="25" y="229"/>
                    <a:pt x="27" y="229"/>
                    <a:pt x="29" y="230"/>
                  </a:cubicBezTo>
                  <a:cubicBezTo>
                    <a:pt x="36" y="233"/>
                    <a:pt x="42" y="233"/>
                    <a:pt x="49" y="234"/>
                  </a:cubicBezTo>
                  <a:cubicBezTo>
                    <a:pt x="51" y="234"/>
                    <a:pt x="53" y="234"/>
                    <a:pt x="55" y="234"/>
                  </a:cubicBezTo>
                  <a:cubicBezTo>
                    <a:pt x="56" y="234"/>
                    <a:pt x="57" y="234"/>
                    <a:pt x="59" y="234"/>
                  </a:cubicBezTo>
                  <a:cubicBezTo>
                    <a:pt x="62" y="234"/>
                    <a:pt x="66" y="233"/>
                    <a:pt x="69" y="232"/>
                  </a:cubicBezTo>
                  <a:cubicBezTo>
                    <a:pt x="70" y="231"/>
                    <a:pt x="71" y="230"/>
                    <a:pt x="72" y="230"/>
                  </a:cubicBezTo>
                  <a:cubicBezTo>
                    <a:pt x="74" y="228"/>
                    <a:pt x="75" y="227"/>
                    <a:pt x="77" y="227"/>
                  </a:cubicBezTo>
                  <a:cubicBezTo>
                    <a:pt x="77" y="227"/>
                    <a:pt x="77" y="227"/>
                    <a:pt x="77" y="227"/>
                  </a:cubicBezTo>
                  <a:cubicBezTo>
                    <a:pt x="79" y="227"/>
                    <a:pt x="80" y="229"/>
                    <a:pt x="81" y="230"/>
                  </a:cubicBezTo>
                  <a:cubicBezTo>
                    <a:pt x="83" y="232"/>
                    <a:pt x="84" y="234"/>
                    <a:pt x="87" y="235"/>
                  </a:cubicBezTo>
                  <a:cubicBezTo>
                    <a:pt x="89" y="236"/>
                    <a:pt x="92" y="236"/>
                    <a:pt x="95" y="236"/>
                  </a:cubicBezTo>
                  <a:cubicBezTo>
                    <a:pt x="97" y="236"/>
                    <a:pt x="100" y="236"/>
                    <a:pt x="102" y="237"/>
                  </a:cubicBezTo>
                  <a:cubicBezTo>
                    <a:pt x="104" y="238"/>
                    <a:pt x="104" y="240"/>
                    <a:pt x="105" y="242"/>
                  </a:cubicBezTo>
                  <a:cubicBezTo>
                    <a:pt x="105" y="243"/>
                    <a:pt x="106" y="244"/>
                    <a:pt x="106" y="245"/>
                  </a:cubicBezTo>
                  <a:cubicBezTo>
                    <a:pt x="109" y="250"/>
                    <a:pt x="109" y="255"/>
                    <a:pt x="109" y="260"/>
                  </a:cubicBezTo>
                  <a:cubicBezTo>
                    <a:pt x="110" y="262"/>
                    <a:pt x="110" y="264"/>
                    <a:pt x="110" y="266"/>
                  </a:cubicBezTo>
                  <a:cubicBezTo>
                    <a:pt x="110" y="270"/>
                    <a:pt x="111" y="273"/>
                    <a:pt x="112" y="276"/>
                  </a:cubicBezTo>
                  <a:cubicBezTo>
                    <a:pt x="113" y="279"/>
                    <a:pt x="113" y="282"/>
                    <a:pt x="114" y="286"/>
                  </a:cubicBezTo>
                  <a:cubicBezTo>
                    <a:pt x="114" y="287"/>
                    <a:pt x="114" y="287"/>
                    <a:pt x="114" y="288"/>
                  </a:cubicBezTo>
                  <a:cubicBezTo>
                    <a:pt x="114" y="290"/>
                    <a:pt x="114" y="292"/>
                    <a:pt x="115" y="294"/>
                  </a:cubicBezTo>
                  <a:cubicBezTo>
                    <a:pt x="115" y="296"/>
                    <a:pt x="116" y="297"/>
                    <a:pt x="117" y="298"/>
                  </a:cubicBezTo>
                  <a:cubicBezTo>
                    <a:pt x="117" y="299"/>
                    <a:pt x="118" y="300"/>
                    <a:pt x="119" y="302"/>
                  </a:cubicBezTo>
                  <a:cubicBezTo>
                    <a:pt x="119" y="302"/>
                    <a:pt x="119" y="302"/>
                    <a:pt x="119" y="302"/>
                  </a:cubicBezTo>
                  <a:cubicBezTo>
                    <a:pt x="120" y="308"/>
                    <a:pt x="122" y="312"/>
                    <a:pt x="129" y="313"/>
                  </a:cubicBezTo>
                  <a:cubicBezTo>
                    <a:pt x="130" y="314"/>
                    <a:pt x="131" y="314"/>
                    <a:pt x="132" y="314"/>
                  </a:cubicBezTo>
                  <a:cubicBezTo>
                    <a:pt x="137" y="314"/>
                    <a:pt x="141" y="311"/>
                    <a:pt x="144" y="309"/>
                  </a:cubicBezTo>
                  <a:cubicBezTo>
                    <a:pt x="148" y="307"/>
                    <a:pt x="151" y="305"/>
                    <a:pt x="154" y="305"/>
                  </a:cubicBezTo>
                  <a:cubicBezTo>
                    <a:pt x="155" y="305"/>
                    <a:pt x="155" y="305"/>
                    <a:pt x="155" y="305"/>
                  </a:cubicBezTo>
                  <a:cubicBezTo>
                    <a:pt x="159" y="305"/>
                    <a:pt x="162" y="307"/>
                    <a:pt x="163" y="312"/>
                  </a:cubicBezTo>
                  <a:cubicBezTo>
                    <a:pt x="164" y="314"/>
                    <a:pt x="164" y="314"/>
                    <a:pt x="164" y="314"/>
                  </a:cubicBezTo>
                  <a:cubicBezTo>
                    <a:pt x="165" y="313"/>
                    <a:pt x="165" y="313"/>
                    <a:pt x="165" y="313"/>
                  </a:cubicBezTo>
                  <a:cubicBezTo>
                    <a:pt x="167" y="313"/>
                    <a:pt x="168" y="313"/>
                    <a:pt x="169" y="313"/>
                  </a:cubicBezTo>
                  <a:cubicBezTo>
                    <a:pt x="171" y="312"/>
                    <a:pt x="174" y="312"/>
                    <a:pt x="176" y="312"/>
                  </a:cubicBezTo>
                  <a:cubicBezTo>
                    <a:pt x="178" y="312"/>
                    <a:pt x="178" y="312"/>
                    <a:pt x="178" y="312"/>
                  </a:cubicBezTo>
                  <a:cubicBezTo>
                    <a:pt x="178" y="310"/>
                    <a:pt x="178" y="310"/>
                    <a:pt x="178" y="310"/>
                  </a:cubicBezTo>
                  <a:cubicBezTo>
                    <a:pt x="179" y="308"/>
                    <a:pt x="179" y="306"/>
                    <a:pt x="179" y="303"/>
                  </a:cubicBezTo>
                  <a:cubicBezTo>
                    <a:pt x="179" y="301"/>
                    <a:pt x="179" y="299"/>
                    <a:pt x="180" y="297"/>
                  </a:cubicBezTo>
                  <a:cubicBezTo>
                    <a:pt x="181" y="292"/>
                    <a:pt x="183" y="287"/>
                    <a:pt x="185" y="285"/>
                  </a:cubicBezTo>
                  <a:cubicBezTo>
                    <a:pt x="186" y="284"/>
                    <a:pt x="188" y="283"/>
                    <a:pt x="189" y="283"/>
                  </a:cubicBezTo>
                  <a:cubicBezTo>
                    <a:pt x="191" y="281"/>
                    <a:pt x="193" y="280"/>
                    <a:pt x="195" y="277"/>
                  </a:cubicBezTo>
                  <a:cubicBezTo>
                    <a:pt x="195" y="275"/>
                    <a:pt x="196" y="273"/>
                    <a:pt x="196" y="270"/>
                  </a:cubicBezTo>
                  <a:cubicBezTo>
                    <a:pt x="196" y="268"/>
                    <a:pt x="196" y="265"/>
                    <a:pt x="198" y="263"/>
                  </a:cubicBezTo>
                  <a:cubicBezTo>
                    <a:pt x="200" y="259"/>
                    <a:pt x="203" y="258"/>
                    <a:pt x="206" y="258"/>
                  </a:cubicBezTo>
                  <a:cubicBezTo>
                    <a:pt x="207" y="257"/>
                    <a:pt x="209" y="257"/>
                    <a:pt x="210" y="256"/>
                  </a:cubicBezTo>
                  <a:cubicBezTo>
                    <a:pt x="214" y="255"/>
                    <a:pt x="217" y="252"/>
                    <a:pt x="219" y="249"/>
                  </a:cubicBezTo>
                  <a:cubicBezTo>
                    <a:pt x="221" y="248"/>
                    <a:pt x="221" y="248"/>
                    <a:pt x="221" y="248"/>
                  </a:cubicBezTo>
                  <a:cubicBezTo>
                    <a:pt x="222" y="247"/>
                    <a:pt x="224" y="245"/>
                    <a:pt x="225" y="244"/>
                  </a:cubicBezTo>
                  <a:cubicBezTo>
                    <a:pt x="228" y="241"/>
                    <a:pt x="231" y="238"/>
                    <a:pt x="234" y="236"/>
                  </a:cubicBezTo>
                  <a:cubicBezTo>
                    <a:pt x="235" y="235"/>
                    <a:pt x="238" y="234"/>
                    <a:pt x="240" y="233"/>
                  </a:cubicBezTo>
                  <a:cubicBezTo>
                    <a:pt x="242" y="232"/>
                    <a:pt x="244" y="231"/>
                    <a:pt x="246" y="230"/>
                  </a:cubicBezTo>
                  <a:cubicBezTo>
                    <a:pt x="251" y="226"/>
                    <a:pt x="254" y="221"/>
                    <a:pt x="258" y="215"/>
                  </a:cubicBezTo>
                  <a:cubicBezTo>
                    <a:pt x="260" y="211"/>
                    <a:pt x="262" y="208"/>
                    <a:pt x="264" y="205"/>
                  </a:cubicBezTo>
                  <a:cubicBezTo>
                    <a:pt x="266" y="203"/>
                    <a:pt x="267" y="201"/>
                    <a:pt x="269" y="198"/>
                  </a:cubicBezTo>
                  <a:cubicBezTo>
                    <a:pt x="270" y="197"/>
                    <a:pt x="271" y="195"/>
                    <a:pt x="272" y="193"/>
                  </a:cubicBezTo>
                  <a:cubicBezTo>
                    <a:pt x="274" y="191"/>
                    <a:pt x="274" y="188"/>
                    <a:pt x="274" y="186"/>
                  </a:cubicBezTo>
                  <a:cubicBezTo>
                    <a:pt x="274" y="184"/>
                    <a:pt x="274" y="181"/>
                    <a:pt x="276" y="179"/>
                  </a:cubicBezTo>
                  <a:cubicBezTo>
                    <a:pt x="276" y="177"/>
                    <a:pt x="278" y="176"/>
                    <a:pt x="279" y="174"/>
                  </a:cubicBezTo>
                  <a:cubicBezTo>
                    <a:pt x="281" y="172"/>
                    <a:pt x="282" y="170"/>
                    <a:pt x="283" y="167"/>
                  </a:cubicBezTo>
                  <a:cubicBezTo>
                    <a:pt x="284" y="166"/>
                    <a:pt x="284" y="164"/>
                    <a:pt x="285" y="163"/>
                  </a:cubicBezTo>
                  <a:cubicBezTo>
                    <a:pt x="285" y="160"/>
                    <a:pt x="286" y="157"/>
                    <a:pt x="289" y="154"/>
                  </a:cubicBezTo>
                  <a:cubicBezTo>
                    <a:pt x="293" y="149"/>
                    <a:pt x="297" y="147"/>
                    <a:pt x="301" y="145"/>
                  </a:cubicBezTo>
                  <a:cubicBezTo>
                    <a:pt x="302" y="145"/>
                    <a:pt x="303" y="145"/>
                    <a:pt x="304" y="145"/>
                  </a:cubicBezTo>
                  <a:cubicBezTo>
                    <a:pt x="311" y="143"/>
                    <a:pt x="313" y="142"/>
                    <a:pt x="314" y="140"/>
                  </a:cubicBezTo>
                  <a:cubicBezTo>
                    <a:pt x="314" y="140"/>
                    <a:pt x="314" y="140"/>
                    <a:pt x="314" y="140"/>
                  </a:cubicBezTo>
                  <a:cubicBezTo>
                    <a:pt x="314" y="139"/>
                    <a:pt x="314" y="139"/>
                    <a:pt x="314" y="139"/>
                  </a:cubicBezTo>
                  <a:cubicBezTo>
                    <a:pt x="314" y="139"/>
                    <a:pt x="314" y="138"/>
                    <a:pt x="313" y="136"/>
                  </a:cubicBezTo>
                  <a:cubicBezTo>
                    <a:pt x="312" y="135"/>
                    <a:pt x="312" y="134"/>
                    <a:pt x="312" y="133"/>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85" name="Freeform 34">
              <a:extLst>
                <a:ext uri="{FF2B5EF4-FFF2-40B4-BE49-F238E27FC236}">
                  <a16:creationId xmlns:a16="http://schemas.microsoft.com/office/drawing/2014/main" id="{B59F389A-936B-4815-84AB-0A357A8F0E65}"/>
                </a:ext>
              </a:extLst>
            </p:cNvPr>
            <p:cNvSpPr>
              <a:spLocks/>
            </p:cNvSpPr>
            <p:nvPr/>
          </p:nvSpPr>
          <p:spPr bwMode="auto">
            <a:xfrm>
              <a:off x="2934" y="3466"/>
              <a:ext cx="556" cy="368"/>
            </a:xfrm>
            <a:custGeom>
              <a:avLst/>
              <a:gdLst>
                <a:gd name="T0" fmla="*/ 219 w 228"/>
                <a:gd name="T1" fmla="*/ 68 h 151"/>
                <a:gd name="T2" fmla="*/ 217 w 228"/>
                <a:gd name="T3" fmla="*/ 68 h 151"/>
                <a:gd name="T4" fmla="*/ 216 w 228"/>
                <a:gd name="T5" fmla="*/ 62 h 151"/>
                <a:gd name="T6" fmla="*/ 217 w 228"/>
                <a:gd name="T7" fmla="*/ 57 h 151"/>
                <a:gd name="T8" fmla="*/ 215 w 228"/>
                <a:gd name="T9" fmla="*/ 42 h 151"/>
                <a:gd name="T10" fmla="*/ 215 w 228"/>
                <a:gd name="T11" fmla="*/ 28 h 151"/>
                <a:gd name="T12" fmla="*/ 219 w 228"/>
                <a:gd name="T13" fmla="*/ 11 h 151"/>
                <a:gd name="T14" fmla="*/ 218 w 228"/>
                <a:gd name="T15" fmla="*/ 2 h 151"/>
                <a:gd name="T16" fmla="*/ 216 w 228"/>
                <a:gd name="T17" fmla="*/ 1 h 151"/>
                <a:gd name="T18" fmla="*/ 200 w 228"/>
                <a:gd name="T19" fmla="*/ 2 h 151"/>
                <a:gd name="T20" fmla="*/ 182 w 228"/>
                <a:gd name="T21" fmla="*/ 11 h 151"/>
                <a:gd name="T22" fmla="*/ 171 w 228"/>
                <a:gd name="T23" fmla="*/ 10 h 151"/>
                <a:gd name="T24" fmla="*/ 165 w 228"/>
                <a:gd name="T25" fmla="*/ 4 h 151"/>
                <a:gd name="T26" fmla="*/ 154 w 228"/>
                <a:gd name="T27" fmla="*/ 4 h 151"/>
                <a:gd name="T28" fmla="*/ 143 w 228"/>
                <a:gd name="T29" fmla="*/ 5 h 151"/>
                <a:gd name="T30" fmla="*/ 139 w 228"/>
                <a:gd name="T31" fmla="*/ 3 h 151"/>
                <a:gd name="T32" fmla="*/ 137 w 228"/>
                <a:gd name="T33" fmla="*/ 3 h 151"/>
                <a:gd name="T34" fmla="*/ 132 w 228"/>
                <a:gd name="T35" fmla="*/ 8 h 151"/>
                <a:gd name="T36" fmla="*/ 124 w 228"/>
                <a:gd name="T37" fmla="*/ 13 h 151"/>
                <a:gd name="T38" fmla="*/ 117 w 228"/>
                <a:gd name="T39" fmla="*/ 12 h 151"/>
                <a:gd name="T40" fmla="*/ 111 w 228"/>
                <a:gd name="T41" fmla="*/ 17 h 151"/>
                <a:gd name="T42" fmla="*/ 108 w 228"/>
                <a:gd name="T43" fmla="*/ 22 h 151"/>
                <a:gd name="T44" fmla="*/ 102 w 228"/>
                <a:gd name="T45" fmla="*/ 29 h 151"/>
                <a:gd name="T46" fmla="*/ 82 w 228"/>
                <a:gd name="T47" fmla="*/ 26 h 151"/>
                <a:gd name="T48" fmla="*/ 70 w 228"/>
                <a:gd name="T49" fmla="*/ 20 h 151"/>
                <a:gd name="T50" fmla="*/ 56 w 228"/>
                <a:gd name="T51" fmla="*/ 18 h 151"/>
                <a:gd name="T52" fmla="*/ 41 w 228"/>
                <a:gd name="T53" fmla="*/ 16 h 151"/>
                <a:gd name="T54" fmla="*/ 28 w 228"/>
                <a:gd name="T55" fmla="*/ 13 h 151"/>
                <a:gd name="T56" fmla="*/ 23 w 228"/>
                <a:gd name="T57" fmla="*/ 10 h 151"/>
                <a:gd name="T58" fmla="*/ 20 w 228"/>
                <a:gd name="T59" fmla="*/ 11 h 151"/>
                <a:gd name="T60" fmla="*/ 10 w 228"/>
                <a:gd name="T61" fmla="*/ 10 h 151"/>
                <a:gd name="T62" fmla="*/ 4 w 228"/>
                <a:gd name="T63" fmla="*/ 7 h 151"/>
                <a:gd name="T64" fmla="*/ 4 w 228"/>
                <a:gd name="T65" fmla="*/ 16 h 151"/>
                <a:gd name="T66" fmla="*/ 1 w 228"/>
                <a:gd name="T67" fmla="*/ 46 h 151"/>
                <a:gd name="T68" fmla="*/ 3 w 228"/>
                <a:gd name="T69" fmla="*/ 49 h 151"/>
                <a:gd name="T70" fmla="*/ 10 w 228"/>
                <a:gd name="T71" fmla="*/ 54 h 151"/>
                <a:gd name="T72" fmla="*/ 23 w 228"/>
                <a:gd name="T73" fmla="*/ 48 h 151"/>
                <a:gd name="T74" fmla="*/ 26 w 228"/>
                <a:gd name="T75" fmla="*/ 50 h 151"/>
                <a:gd name="T76" fmla="*/ 30 w 228"/>
                <a:gd name="T77" fmla="*/ 53 h 151"/>
                <a:gd name="T78" fmla="*/ 35 w 228"/>
                <a:gd name="T79" fmla="*/ 52 h 151"/>
                <a:gd name="T80" fmla="*/ 39 w 228"/>
                <a:gd name="T81" fmla="*/ 53 h 151"/>
                <a:gd name="T82" fmla="*/ 50 w 228"/>
                <a:gd name="T83" fmla="*/ 56 h 151"/>
                <a:gd name="T84" fmla="*/ 68 w 228"/>
                <a:gd name="T85" fmla="*/ 57 h 151"/>
                <a:gd name="T86" fmla="*/ 80 w 228"/>
                <a:gd name="T87" fmla="*/ 65 h 151"/>
                <a:gd name="T88" fmla="*/ 92 w 228"/>
                <a:gd name="T89" fmla="*/ 69 h 151"/>
                <a:gd name="T90" fmla="*/ 103 w 228"/>
                <a:gd name="T91" fmla="*/ 75 h 151"/>
                <a:gd name="T92" fmla="*/ 138 w 228"/>
                <a:gd name="T93" fmla="*/ 110 h 151"/>
                <a:gd name="T94" fmla="*/ 153 w 228"/>
                <a:gd name="T95" fmla="*/ 113 h 151"/>
                <a:gd name="T96" fmla="*/ 157 w 228"/>
                <a:gd name="T97" fmla="*/ 113 h 151"/>
                <a:gd name="T98" fmla="*/ 167 w 228"/>
                <a:gd name="T99" fmla="*/ 115 h 151"/>
                <a:gd name="T100" fmla="*/ 159 w 228"/>
                <a:gd name="T101" fmla="*/ 129 h 151"/>
                <a:gd name="T102" fmla="*/ 155 w 228"/>
                <a:gd name="T103" fmla="*/ 139 h 151"/>
                <a:gd name="T104" fmla="*/ 154 w 228"/>
                <a:gd name="T105" fmla="*/ 144 h 151"/>
                <a:gd name="T106" fmla="*/ 149 w 228"/>
                <a:gd name="T107" fmla="*/ 150 h 151"/>
                <a:gd name="T108" fmla="*/ 159 w 228"/>
                <a:gd name="T109" fmla="*/ 147 h 151"/>
                <a:gd name="T110" fmla="*/ 170 w 228"/>
                <a:gd name="T111" fmla="*/ 151 h 151"/>
                <a:gd name="T112" fmla="*/ 187 w 228"/>
                <a:gd name="T113" fmla="*/ 134 h 151"/>
                <a:gd name="T114" fmla="*/ 201 w 228"/>
                <a:gd name="T115" fmla="*/ 126 h 151"/>
                <a:gd name="T116" fmla="*/ 209 w 228"/>
                <a:gd name="T117" fmla="*/ 114 h 151"/>
                <a:gd name="T118" fmla="*/ 213 w 228"/>
                <a:gd name="T119" fmla="*/ 101 h 151"/>
                <a:gd name="T120" fmla="*/ 224 w 228"/>
                <a:gd name="T121" fmla="*/ 7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8" h="151">
                  <a:moveTo>
                    <a:pt x="224" y="70"/>
                  </a:moveTo>
                  <a:cubicBezTo>
                    <a:pt x="223" y="68"/>
                    <a:pt x="221" y="68"/>
                    <a:pt x="219" y="68"/>
                  </a:cubicBezTo>
                  <a:cubicBezTo>
                    <a:pt x="219" y="68"/>
                    <a:pt x="218" y="68"/>
                    <a:pt x="218" y="68"/>
                  </a:cubicBezTo>
                  <a:cubicBezTo>
                    <a:pt x="218" y="68"/>
                    <a:pt x="217" y="68"/>
                    <a:pt x="217" y="68"/>
                  </a:cubicBezTo>
                  <a:cubicBezTo>
                    <a:pt x="216" y="68"/>
                    <a:pt x="216" y="68"/>
                    <a:pt x="216" y="68"/>
                  </a:cubicBezTo>
                  <a:cubicBezTo>
                    <a:pt x="215" y="67"/>
                    <a:pt x="216" y="64"/>
                    <a:pt x="216" y="62"/>
                  </a:cubicBezTo>
                  <a:cubicBezTo>
                    <a:pt x="216" y="61"/>
                    <a:pt x="217" y="60"/>
                    <a:pt x="217" y="59"/>
                  </a:cubicBezTo>
                  <a:cubicBezTo>
                    <a:pt x="217" y="57"/>
                    <a:pt x="217" y="57"/>
                    <a:pt x="217" y="57"/>
                  </a:cubicBezTo>
                  <a:cubicBezTo>
                    <a:pt x="217" y="54"/>
                    <a:pt x="217" y="51"/>
                    <a:pt x="217" y="47"/>
                  </a:cubicBezTo>
                  <a:cubicBezTo>
                    <a:pt x="216" y="46"/>
                    <a:pt x="216" y="44"/>
                    <a:pt x="215" y="42"/>
                  </a:cubicBezTo>
                  <a:cubicBezTo>
                    <a:pt x="214" y="40"/>
                    <a:pt x="213" y="38"/>
                    <a:pt x="213" y="35"/>
                  </a:cubicBezTo>
                  <a:cubicBezTo>
                    <a:pt x="213" y="33"/>
                    <a:pt x="214" y="31"/>
                    <a:pt x="215" y="28"/>
                  </a:cubicBezTo>
                  <a:cubicBezTo>
                    <a:pt x="216" y="27"/>
                    <a:pt x="216" y="26"/>
                    <a:pt x="217" y="24"/>
                  </a:cubicBezTo>
                  <a:cubicBezTo>
                    <a:pt x="218" y="19"/>
                    <a:pt x="219" y="15"/>
                    <a:pt x="219" y="11"/>
                  </a:cubicBezTo>
                  <a:cubicBezTo>
                    <a:pt x="220" y="9"/>
                    <a:pt x="219" y="6"/>
                    <a:pt x="219" y="4"/>
                  </a:cubicBezTo>
                  <a:cubicBezTo>
                    <a:pt x="219" y="3"/>
                    <a:pt x="218" y="3"/>
                    <a:pt x="218" y="2"/>
                  </a:cubicBezTo>
                  <a:cubicBezTo>
                    <a:pt x="218" y="0"/>
                    <a:pt x="218" y="0"/>
                    <a:pt x="218" y="0"/>
                  </a:cubicBezTo>
                  <a:cubicBezTo>
                    <a:pt x="216" y="1"/>
                    <a:pt x="216" y="1"/>
                    <a:pt x="216" y="1"/>
                  </a:cubicBezTo>
                  <a:cubicBezTo>
                    <a:pt x="211" y="1"/>
                    <a:pt x="206" y="2"/>
                    <a:pt x="201" y="2"/>
                  </a:cubicBezTo>
                  <a:cubicBezTo>
                    <a:pt x="200" y="2"/>
                    <a:pt x="200" y="2"/>
                    <a:pt x="200" y="2"/>
                  </a:cubicBezTo>
                  <a:cubicBezTo>
                    <a:pt x="196" y="3"/>
                    <a:pt x="193" y="5"/>
                    <a:pt x="190" y="7"/>
                  </a:cubicBezTo>
                  <a:cubicBezTo>
                    <a:pt x="188" y="8"/>
                    <a:pt x="185" y="10"/>
                    <a:pt x="182" y="11"/>
                  </a:cubicBezTo>
                  <a:cubicBezTo>
                    <a:pt x="180" y="12"/>
                    <a:pt x="179" y="12"/>
                    <a:pt x="177" y="12"/>
                  </a:cubicBezTo>
                  <a:cubicBezTo>
                    <a:pt x="175" y="12"/>
                    <a:pt x="173" y="11"/>
                    <a:pt x="171" y="10"/>
                  </a:cubicBezTo>
                  <a:cubicBezTo>
                    <a:pt x="170" y="10"/>
                    <a:pt x="169" y="8"/>
                    <a:pt x="168" y="7"/>
                  </a:cubicBezTo>
                  <a:cubicBezTo>
                    <a:pt x="167" y="6"/>
                    <a:pt x="166" y="5"/>
                    <a:pt x="165" y="4"/>
                  </a:cubicBezTo>
                  <a:cubicBezTo>
                    <a:pt x="164" y="3"/>
                    <a:pt x="162" y="3"/>
                    <a:pt x="161" y="3"/>
                  </a:cubicBezTo>
                  <a:cubicBezTo>
                    <a:pt x="159" y="3"/>
                    <a:pt x="156" y="4"/>
                    <a:pt x="154" y="4"/>
                  </a:cubicBezTo>
                  <a:cubicBezTo>
                    <a:pt x="152" y="5"/>
                    <a:pt x="149" y="6"/>
                    <a:pt x="147" y="6"/>
                  </a:cubicBezTo>
                  <a:cubicBezTo>
                    <a:pt x="146" y="6"/>
                    <a:pt x="144" y="5"/>
                    <a:pt x="143" y="5"/>
                  </a:cubicBezTo>
                  <a:cubicBezTo>
                    <a:pt x="142" y="4"/>
                    <a:pt x="141" y="4"/>
                    <a:pt x="141" y="3"/>
                  </a:cubicBezTo>
                  <a:cubicBezTo>
                    <a:pt x="140" y="3"/>
                    <a:pt x="140" y="3"/>
                    <a:pt x="139" y="3"/>
                  </a:cubicBezTo>
                  <a:cubicBezTo>
                    <a:pt x="138" y="2"/>
                    <a:pt x="138" y="2"/>
                    <a:pt x="138" y="2"/>
                  </a:cubicBezTo>
                  <a:cubicBezTo>
                    <a:pt x="137" y="3"/>
                    <a:pt x="137" y="3"/>
                    <a:pt x="137" y="3"/>
                  </a:cubicBezTo>
                  <a:cubicBezTo>
                    <a:pt x="137" y="3"/>
                    <a:pt x="136" y="4"/>
                    <a:pt x="135" y="5"/>
                  </a:cubicBezTo>
                  <a:cubicBezTo>
                    <a:pt x="134" y="5"/>
                    <a:pt x="133" y="6"/>
                    <a:pt x="132" y="8"/>
                  </a:cubicBezTo>
                  <a:cubicBezTo>
                    <a:pt x="130" y="10"/>
                    <a:pt x="128" y="11"/>
                    <a:pt x="126" y="12"/>
                  </a:cubicBezTo>
                  <a:cubicBezTo>
                    <a:pt x="125" y="13"/>
                    <a:pt x="125" y="13"/>
                    <a:pt x="124" y="13"/>
                  </a:cubicBezTo>
                  <a:cubicBezTo>
                    <a:pt x="123" y="13"/>
                    <a:pt x="122" y="13"/>
                    <a:pt x="120" y="12"/>
                  </a:cubicBezTo>
                  <a:cubicBezTo>
                    <a:pt x="119" y="12"/>
                    <a:pt x="118" y="12"/>
                    <a:pt x="117" y="12"/>
                  </a:cubicBezTo>
                  <a:cubicBezTo>
                    <a:pt x="116" y="12"/>
                    <a:pt x="115" y="12"/>
                    <a:pt x="114" y="13"/>
                  </a:cubicBezTo>
                  <a:cubicBezTo>
                    <a:pt x="113" y="14"/>
                    <a:pt x="112" y="15"/>
                    <a:pt x="111" y="17"/>
                  </a:cubicBezTo>
                  <a:cubicBezTo>
                    <a:pt x="110" y="18"/>
                    <a:pt x="110" y="18"/>
                    <a:pt x="110" y="18"/>
                  </a:cubicBezTo>
                  <a:cubicBezTo>
                    <a:pt x="108" y="20"/>
                    <a:pt x="108" y="21"/>
                    <a:pt x="108" y="22"/>
                  </a:cubicBezTo>
                  <a:cubicBezTo>
                    <a:pt x="108" y="23"/>
                    <a:pt x="108" y="24"/>
                    <a:pt x="107" y="25"/>
                  </a:cubicBezTo>
                  <a:cubicBezTo>
                    <a:pt x="106" y="28"/>
                    <a:pt x="105" y="29"/>
                    <a:pt x="102" y="29"/>
                  </a:cubicBezTo>
                  <a:cubicBezTo>
                    <a:pt x="100" y="29"/>
                    <a:pt x="99" y="29"/>
                    <a:pt x="97" y="28"/>
                  </a:cubicBezTo>
                  <a:cubicBezTo>
                    <a:pt x="92" y="27"/>
                    <a:pt x="88" y="26"/>
                    <a:pt x="82" y="26"/>
                  </a:cubicBezTo>
                  <a:cubicBezTo>
                    <a:pt x="78" y="25"/>
                    <a:pt x="76" y="24"/>
                    <a:pt x="74" y="23"/>
                  </a:cubicBezTo>
                  <a:cubicBezTo>
                    <a:pt x="73" y="22"/>
                    <a:pt x="72" y="21"/>
                    <a:pt x="70" y="20"/>
                  </a:cubicBezTo>
                  <a:cubicBezTo>
                    <a:pt x="68" y="19"/>
                    <a:pt x="65" y="19"/>
                    <a:pt x="62" y="18"/>
                  </a:cubicBezTo>
                  <a:cubicBezTo>
                    <a:pt x="60" y="18"/>
                    <a:pt x="58" y="18"/>
                    <a:pt x="56" y="18"/>
                  </a:cubicBezTo>
                  <a:cubicBezTo>
                    <a:pt x="52" y="17"/>
                    <a:pt x="48" y="16"/>
                    <a:pt x="45" y="16"/>
                  </a:cubicBezTo>
                  <a:cubicBezTo>
                    <a:pt x="44" y="16"/>
                    <a:pt x="43" y="16"/>
                    <a:pt x="41" y="16"/>
                  </a:cubicBezTo>
                  <a:cubicBezTo>
                    <a:pt x="40" y="16"/>
                    <a:pt x="39" y="16"/>
                    <a:pt x="38" y="16"/>
                  </a:cubicBezTo>
                  <a:cubicBezTo>
                    <a:pt x="34" y="16"/>
                    <a:pt x="31" y="15"/>
                    <a:pt x="28" y="13"/>
                  </a:cubicBezTo>
                  <a:cubicBezTo>
                    <a:pt x="28" y="12"/>
                    <a:pt x="27" y="12"/>
                    <a:pt x="27" y="11"/>
                  </a:cubicBezTo>
                  <a:cubicBezTo>
                    <a:pt x="26" y="11"/>
                    <a:pt x="25" y="10"/>
                    <a:pt x="23" y="10"/>
                  </a:cubicBezTo>
                  <a:cubicBezTo>
                    <a:pt x="23" y="10"/>
                    <a:pt x="23" y="10"/>
                    <a:pt x="23" y="10"/>
                  </a:cubicBezTo>
                  <a:cubicBezTo>
                    <a:pt x="21" y="10"/>
                    <a:pt x="21" y="10"/>
                    <a:pt x="20" y="11"/>
                  </a:cubicBezTo>
                  <a:cubicBezTo>
                    <a:pt x="19" y="11"/>
                    <a:pt x="17" y="12"/>
                    <a:pt x="16" y="12"/>
                  </a:cubicBezTo>
                  <a:cubicBezTo>
                    <a:pt x="14" y="12"/>
                    <a:pt x="12" y="11"/>
                    <a:pt x="10" y="10"/>
                  </a:cubicBezTo>
                  <a:cubicBezTo>
                    <a:pt x="9" y="9"/>
                    <a:pt x="8" y="9"/>
                    <a:pt x="7" y="8"/>
                  </a:cubicBezTo>
                  <a:cubicBezTo>
                    <a:pt x="4" y="7"/>
                    <a:pt x="4" y="7"/>
                    <a:pt x="4" y="7"/>
                  </a:cubicBezTo>
                  <a:cubicBezTo>
                    <a:pt x="5" y="10"/>
                    <a:pt x="5" y="10"/>
                    <a:pt x="5" y="10"/>
                  </a:cubicBezTo>
                  <a:cubicBezTo>
                    <a:pt x="5" y="12"/>
                    <a:pt x="5" y="14"/>
                    <a:pt x="4" y="16"/>
                  </a:cubicBezTo>
                  <a:cubicBezTo>
                    <a:pt x="3" y="24"/>
                    <a:pt x="3" y="29"/>
                    <a:pt x="4" y="37"/>
                  </a:cubicBezTo>
                  <a:cubicBezTo>
                    <a:pt x="4" y="40"/>
                    <a:pt x="3" y="43"/>
                    <a:pt x="1" y="46"/>
                  </a:cubicBezTo>
                  <a:cubicBezTo>
                    <a:pt x="0" y="47"/>
                    <a:pt x="0" y="47"/>
                    <a:pt x="0" y="47"/>
                  </a:cubicBezTo>
                  <a:cubicBezTo>
                    <a:pt x="3" y="49"/>
                    <a:pt x="3" y="49"/>
                    <a:pt x="3" y="49"/>
                  </a:cubicBezTo>
                  <a:cubicBezTo>
                    <a:pt x="5" y="51"/>
                    <a:pt x="7" y="53"/>
                    <a:pt x="9" y="54"/>
                  </a:cubicBezTo>
                  <a:cubicBezTo>
                    <a:pt x="9" y="54"/>
                    <a:pt x="10" y="54"/>
                    <a:pt x="10" y="54"/>
                  </a:cubicBezTo>
                  <a:cubicBezTo>
                    <a:pt x="12" y="54"/>
                    <a:pt x="14" y="52"/>
                    <a:pt x="16" y="51"/>
                  </a:cubicBezTo>
                  <a:cubicBezTo>
                    <a:pt x="18" y="50"/>
                    <a:pt x="20" y="48"/>
                    <a:pt x="23" y="48"/>
                  </a:cubicBezTo>
                  <a:cubicBezTo>
                    <a:pt x="23" y="48"/>
                    <a:pt x="23" y="48"/>
                    <a:pt x="23" y="48"/>
                  </a:cubicBezTo>
                  <a:cubicBezTo>
                    <a:pt x="24" y="48"/>
                    <a:pt x="25" y="49"/>
                    <a:pt x="26" y="50"/>
                  </a:cubicBezTo>
                  <a:cubicBezTo>
                    <a:pt x="26" y="51"/>
                    <a:pt x="27" y="52"/>
                    <a:pt x="28" y="52"/>
                  </a:cubicBezTo>
                  <a:cubicBezTo>
                    <a:pt x="28" y="52"/>
                    <a:pt x="29" y="53"/>
                    <a:pt x="30" y="53"/>
                  </a:cubicBezTo>
                  <a:cubicBezTo>
                    <a:pt x="30" y="53"/>
                    <a:pt x="31" y="52"/>
                    <a:pt x="32" y="52"/>
                  </a:cubicBezTo>
                  <a:cubicBezTo>
                    <a:pt x="33" y="52"/>
                    <a:pt x="34" y="52"/>
                    <a:pt x="35" y="52"/>
                  </a:cubicBezTo>
                  <a:cubicBezTo>
                    <a:pt x="36" y="52"/>
                    <a:pt x="36" y="52"/>
                    <a:pt x="36" y="52"/>
                  </a:cubicBezTo>
                  <a:cubicBezTo>
                    <a:pt x="37" y="52"/>
                    <a:pt x="38" y="52"/>
                    <a:pt x="39" y="53"/>
                  </a:cubicBezTo>
                  <a:cubicBezTo>
                    <a:pt x="40" y="53"/>
                    <a:pt x="41" y="54"/>
                    <a:pt x="42" y="54"/>
                  </a:cubicBezTo>
                  <a:cubicBezTo>
                    <a:pt x="44" y="55"/>
                    <a:pt x="47" y="55"/>
                    <a:pt x="50" y="56"/>
                  </a:cubicBezTo>
                  <a:cubicBezTo>
                    <a:pt x="52" y="56"/>
                    <a:pt x="54" y="56"/>
                    <a:pt x="57" y="56"/>
                  </a:cubicBezTo>
                  <a:cubicBezTo>
                    <a:pt x="60" y="56"/>
                    <a:pt x="64" y="56"/>
                    <a:pt x="68" y="57"/>
                  </a:cubicBezTo>
                  <a:cubicBezTo>
                    <a:pt x="70" y="58"/>
                    <a:pt x="72" y="60"/>
                    <a:pt x="74" y="61"/>
                  </a:cubicBezTo>
                  <a:cubicBezTo>
                    <a:pt x="76" y="63"/>
                    <a:pt x="78" y="64"/>
                    <a:pt x="80" y="65"/>
                  </a:cubicBezTo>
                  <a:cubicBezTo>
                    <a:pt x="82" y="66"/>
                    <a:pt x="85" y="67"/>
                    <a:pt x="87" y="67"/>
                  </a:cubicBezTo>
                  <a:cubicBezTo>
                    <a:pt x="89" y="68"/>
                    <a:pt x="90" y="68"/>
                    <a:pt x="92" y="69"/>
                  </a:cubicBezTo>
                  <a:cubicBezTo>
                    <a:pt x="95" y="70"/>
                    <a:pt x="98" y="72"/>
                    <a:pt x="101" y="73"/>
                  </a:cubicBezTo>
                  <a:cubicBezTo>
                    <a:pt x="101" y="73"/>
                    <a:pt x="103" y="74"/>
                    <a:pt x="103" y="75"/>
                  </a:cubicBezTo>
                  <a:cubicBezTo>
                    <a:pt x="110" y="79"/>
                    <a:pt x="118" y="84"/>
                    <a:pt x="121" y="93"/>
                  </a:cubicBezTo>
                  <a:cubicBezTo>
                    <a:pt x="123" y="100"/>
                    <a:pt x="131" y="109"/>
                    <a:pt x="138" y="110"/>
                  </a:cubicBezTo>
                  <a:cubicBezTo>
                    <a:pt x="140" y="110"/>
                    <a:pt x="142" y="111"/>
                    <a:pt x="144" y="111"/>
                  </a:cubicBezTo>
                  <a:cubicBezTo>
                    <a:pt x="147" y="112"/>
                    <a:pt x="150" y="113"/>
                    <a:pt x="153" y="113"/>
                  </a:cubicBezTo>
                  <a:cubicBezTo>
                    <a:pt x="153" y="113"/>
                    <a:pt x="153" y="113"/>
                    <a:pt x="153" y="113"/>
                  </a:cubicBezTo>
                  <a:cubicBezTo>
                    <a:pt x="154" y="113"/>
                    <a:pt x="155" y="113"/>
                    <a:pt x="157" y="113"/>
                  </a:cubicBezTo>
                  <a:cubicBezTo>
                    <a:pt x="158" y="113"/>
                    <a:pt x="160" y="112"/>
                    <a:pt x="161" y="112"/>
                  </a:cubicBezTo>
                  <a:cubicBezTo>
                    <a:pt x="166" y="112"/>
                    <a:pt x="167" y="114"/>
                    <a:pt x="167" y="115"/>
                  </a:cubicBezTo>
                  <a:cubicBezTo>
                    <a:pt x="168" y="118"/>
                    <a:pt x="165" y="122"/>
                    <a:pt x="162" y="125"/>
                  </a:cubicBezTo>
                  <a:cubicBezTo>
                    <a:pt x="161" y="126"/>
                    <a:pt x="160" y="128"/>
                    <a:pt x="159" y="129"/>
                  </a:cubicBezTo>
                  <a:cubicBezTo>
                    <a:pt x="158" y="131"/>
                    <a:pt x="158" y="131"/>
                    <a:pt x="158" y="131"/>
                  </a:cubicBezTo>
                  <a:cubicBezTo>
                    <a:pt x="157" y="134"/>
                    <a:pt x="156" y="137"/>
                    <a:pt x="155" y="139"/>
                  </a:cubicBezTo>
                  <a:cubicBezTo>
                    <a:pt x="155" y="140"/>
                    <a:pt x="155" y="141"/>
                    <a:pt x="155" y="141"/>
                  </a:cubicBezTo>
                  <a:cubicBezTo>
                    <a:pt x="154" y="142"/>
                    <a:pt x="154" y="143"/>
                    <a:pt x="154" y="144"/>
                  </a:cubicBezTo>
                  <a:cubicBezTo>
                    <a:pt x="154" y="145"/>
                    <a:pt x="154" y="145"/>
                    <a:pt x="153" y="145"/>
                  </a:cubicBezTo>
                  <a:cubicBezTo>
                    <a:pt x="149" y="150"/>
                    <a:pt x="149" y="150"/>
                    <a:pt x="149" y="150"/>
                  </a:cubicBezTo>
                  <a:cubicBezTo>
                    <a:pt x="157" y="148"/>
                    <a:pt x="157" y="148"/>
                    <a:pt x="157" y="148"/>
                  </a:cubicBezTo>
                  <a:cubicBezTo>
                    <a:pt x="157" y="147"/>
                    <a:pt x="158" y="147"/>
                    <a:pt x="159" y="147"/>
                  </a:cubicBezTo>
                  <a:cubicBezTo>
                    <a:pt x="160" y="147"/>
                    <a:pt x="165" y="149"/>
                    <a:pt x="169" y="151"/>
                  </a:cubicBezTo>
                  <a:cubicBezTo>
                    <a:pt x="170" y="151"/>
                    <a:pt x="170" y="151"/>
                    <a:pt x="170" y="151"/>
                  </a:cubicBezTo>
                  <a:cubicBezTo>
                    <a:pt x="173" y="148"/>
                    <a:pt x="173" y="148"/>
                    <a:pt x="173" y="148"/>
                  </a:cubicBezTo>
                  <a:cubicBezTo>
                    <a:pt x="178" y="143"/>
                    <a:pt x="183" y="139"/>
                    <a:pt x="187" y="134"/>
                  </a:cubicBezTo>
                  <a:cubicBezTo>
                    <a:pt x="189" y="131"/>
                    <a:pt x="192" y="130"/>
                    <a:pt x="195" y="129"/>
                  </a:cubicBezTo>
                  <a:cubicBezTo>
                    <a:pt x="197" y="128"/>
                    <a:pt x="199" y="127"/>
                    <a:pt x="201" y="126"/>
                  </a:cubicBezTo>
                  <a:cubicBezTo>
                    <a:pt x="204" y="124"/>
                    <a:pt x="205" y="122"/>
                    <a:pt x="206" y="119"/>
                  </a:cubicBezTo>
                  <a:cubicBezTo>
                    <a:pt x="207" y="117"/>
                    <a:pt x="208" y="115"/>
                    <a:pt x="209" y="114"/>
                  </a:cubicBezTo>
                  <a:cubicBezTo>
                    <a:pt x="209" y="112"/>
                    <a:pt x="210" y="111"/>
                    <a:pt x="211" y="109"/>
                  </a:cubicBezTo>
                  <a:cubicBezTo>
                    <a:pt x="212" y="106"/>
                    <a:pt x="213" y="103"/>
                    <a:pt x="213" y="101"/>
                  </a:cubicBezTo>
                  <a:cubicBezTo>
                    <a:pt x="215" y="95"/>
                    <a:pt x="217" y="89"/>
                    <a:pt x="221" y="84"/>
                  </a:cubicBezTo>
                  <a:cubicBezTo>
                    <a:pt x="221" y="84"/>
                    <a:pt x="228" y="75"/>
                    <a:pt x="224" y="70"/>
                  </a:cubicBez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sp>
          <p:nvSpPr>
            <p:cNvPr id="586" name="Freeform 35">
              <a:extLst>
                <a:ext uri="{FF2B5EF4-FFF2-40B4-BE49-F238E27FC236}">
                  <a16:creationId xmlns:a16="http://schemas.microsoft.com/office/drawing/2014/main" id="{53FFD9F9-3371-40B3-902A-D57A870F2D74}"/>
                </a:ext>
              </a:extLst>
            </p:cNvPr>
            <p:cNvSpPr>
              <a:spLocks/>
            </p:cNvSpPr>
            <p:nvPr/>
          </p:nvSpPr>
          <p:spPr bwMode="auto">
            <a:xfrm>
              <a:off x="2865" y="3080"/>
              <a:ext cx="664" cy="457"/>
            </a:xfrm>
            <a:custGeom>
              <a:avLst/>
              <a:gdLst>
                <a:gd name="T0" fmla="*/ 269 w 272"/>
                <a:gd name="T1" fmla="*/ 128 h 187"/>
                <a:gd name="T2" fmla="*/ 260 w 272"/>
                <a:gd name="T3" fmla="*/ 118 h 187"/>
                <a:gd name="T4" fmla="*/ 251 w 272"/>
                <a:gd name="T5" fmla="*/ 109 h 187"/>
                <a:gd name="T6" fmla="*/ 251 w 272"/>
                <a:gd name="T7" fmla="*/ 103 h 187"/>
                <a:gd name="T8" fmla="*/ 233 w 272"/>
                <a:gd name="T9" fmla="*/ 101 h 187"/>
                <a:gd name="T10" fmla="*/ 220 w 272"/>
                <a:gd name="T11" fmla="*/ 89 h 187"/>
                <a:gd name="T12" fmla="*/ 217 w 272"/>
                <a:gd name="T13" fmla="*/ 78 h 187"/>
                <a:gd name="T14" fmla="*/ 208 w 272"/>
                <a:gd name="T15" fmla="*/ 53 h 187"/>
                <a:gd name="T16" fmla="*/ 200 w 272"/>
                <a:gd name="T17" fmla="*/ 27 h 187"/>
                <a:gd name="T18" fmla="*/ 181 w 272"/>
                <a:gd name="T19" fmla="*/ 20 h 187"/>
                <a:gd name="T20" fmla="*/ 155 w 272"/>
                <a:gd name="T21" fmla="*/ 17 h 187"/>
                <a:gd name="T22" fmla="*/ 135 w 272"/>
                <a:gd name="T23" fmla="*/ 8 h 187"/>
                <a:gd name="T24" fmla="*/ 125 w 272"/>
                <a:gd name="T25" fmla="*/ 8 h 187"/>
                <a:gd name="T26" fmla="*/ 105 w 272"/>
                <a:gd name="T27" fmla="*/ 2 h 187"/>
                <a:gd name="T28" fmla="*/ 95 w 272"/>
                <a:gd name="T29" fmla="*/ 4 h 187"/>
                <a:gd name="T30" fmla="*/ 86 w 272"/>
                <a:gd name="T31" fmla="*/ 2 h 187"/>
                <a:gd name="T32" fmla="*/ 76 w 272"/>
                <a:gd name="T33" fmla="*/ 3 h 187"/>
                <a:gd name="T34" fmla="*/ 65 w 272"/>
                <a:gd name="T35" fmla="*/ 1 h 187"/>
                <a:gd name="T36" fmla="*/ 53 w 272"/>
                <a:gd name="T37" fmla="*/ 12 h 187"/>
                <a:gd name="T38" fmla="*/ 38 w 272"/>
                <a:gd name="T39" fmla="*/ 26 h 187"/>
                <a:gd name="T40" fmla="*/ 28 w 272"/>
                <a:gd name="T41" fmla="*/ 40 h 187"/>
                <a:gd name="T42" fmla="*/ 20 w 272"/>
                <a:gd name="T43" fmla="*/ 67 h 187"/>
                <a:gd name="T44" fmla="*/ 8 w 272"/>
                <a:gd name="T45" fmla="*/ 69 h 187"/>
                <a:gd name="T46" fmla="*/ 7 w 272"/>
                <a:gd name="T47" fmla="*/ 78 h 187"/>
                <a:gd name="T48" fmla="*/ 4 w 272"/>
                <a:gd name="T49" fmla="*/ 107 h 187"/>
                <a:gd name="T50" fmla="*/ 11 w 272"/>
                <a:gd name="T51" fmla="*/ 137 h 187"/>
                <a:gd name="T52" fmla="*/ 22 w 272"/>
                <a:gd name="T53" fmla="*/ 138 h 187"/>
                <a:gd name="T54" fmla="*/ 30 w 272"/>
                <a:gd name="T55" fmla="*/ 160 h 187"/>
                <a:gd name="T56" fmla="*/ 33 w 272"/>
                <a:gd name="T57" fmla="*/ 165 h 187"/>
                <a:gd name="T58" fmla="*/ 47 w 272"/>
                <a:gd name="T59" fmla="*/ 168 h 187"/>
                <a:gd name="T60" fmla="*/ 51 w 272"/>
                <a:gd name="T61" fmla="*/ 167 h 187"/>
                <a:gd name="T62" fmla="*/ 66 w 272"/>
                <a:gd name="T63" fmla="*/ 174 h 187"/>
                <a:gd name="T64" fmla="*/ 84 w 272"/>
                <a:gd name="T65" fmla="*/ 175 h 187"/>
                <a:gd name="T66" fmla="*/ 102 w 272"/>
                <a:gd name="T67" fmla="*/ 180 h 187"/>
                <a:gd name="T68" fmla="*/ 130 w 272"/>
                <a:gd name="T69" fmla="*/ 187 h 187"/>
                <a:gd name="T70" fmla="*/ 137 w 272"/>
                <a:gd name="T71" fmla="*/ 176 h 187"/>
                <a:gd name="T72" fmla="*/ 145 w 272"/>
                <a:gd name="T73" fmla="*/ 170 h 187"/>
                <a:gd name="T74" fmla="*/ 154 w 272"/>
                <a:gd name="T75" fmla="*/ 170 h 187"/>
                <a:gd name="T76" fmla="*/ 167 w 272"/>
                <a:gd name="T77" fmla="*/ 160 h 187"/>
                <a:gd name="T78" fmla="*/ 175 w 272"/>
                <a:gd name="T79" fmla="*/ 163 h 187"/>
                <a:gd name="T80" fmla="*/ 193 w 272"/>
                <a:gd name="T81" fmla="*/ 162 h 187"/>
                <a:gd name="T82" fmla="*/ 205 w 272"/>
                <a:gd name="T83" fmla="*/ 169 h 187"/>
                <a:gd name="T84" fmla="*/ 228 w 272"/>
                <a:gd name="T85" fmla="*/ 160 h 187"/>
                <a:gd name="T86" fmla="*/ 246 w 272"/>
                <a:gd name="T87" fmla="*/ 158 h 187"/>
                <a:gd name="T88" fmla="*/ 250 w 272"/>
                <a:gd name="T89" fmla="*/ 152 h 187"/>
                <a:gd name="T90" fmla="*/ 251 w 272"/>
                <a:gd name="T91" fmla="*/ 139 h 187"/>
                <a:gd name="T92" fmla="*/ 258 w 272"/>
                <a:gd name="T93" fmla="*/ 133 h 187"/>
                <a:gd name="T94" fmla="*/ 272 w 272"/>
                <a:gd name="T95" fmla="*/ 13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2" h="187">
                  <a:moveTo>
                    <a:pt x="272" y="130"/>
                  </a:moveTo>
                  <a:cubicBezTo>
                    <a:pt x="271" y="130"/>
                    <a:pt x="271" y="130"/>
                    <a:pt x="271" y="130"/>
                  </a:cubicBezTo>
                  <a:cubicBezTo>
                    <a:pt x="271" y="129"/>
                    <a:pt x="270" y="129"/>
                    <a:pt x="269" y="128"/>
                  </a:cubicBezTo>
                  <a:cubicBezTo>
                    <a:pt x="268" y="128"/>
                    <a:pt x="267" y="127"/>
                    <a:pt x="267" y="126"/>
                  </a:cubicBezTo>
                  <a:cubicBezTo>
                    <a:pt x="266" y="125"/>
                    <a:pt x="265" y="124"/>
                    <a:pt x="264" y="123"/>
                  </a:cubicBezTo>
                  <a:cubicBezTo>
                    <a:pt x="263" y="121"/>
                    <a:pt x="262" y="119"/>
                    <a:pt x="260" y="118"/>
                  </a:cubicBezTo>
                  <a:cubicBezTo>
                    <a:pt x="259" y="118"/>
                    <a:pt x="258" y="118"/>
                    <a:pt x="256" y="118"/>
                  </a:cubicBezTo>
                  <a:cubicBezTo>
                    <a:pt x="253" y="117"/>
                    <a:pt x="251" y="117"/>
                    <a:pt x="250" y="115"/>
                  </a:cubicBezTo>
                  <a:cubicBezTo>
                    <a:pt x="249" y="113"/>
                    <a:pt x="250" y="111"/>
                    <a:pt x="251" y="109"/>
                  </a:cubicBezTo>
                  <a:cubicBezTo>
                    <a:pt x="251" y="107"/>
                    <a:pt x="251" y="106"/>
                    <a:pt x="252" y="105"/>
                  </a:cubicBezTo>
                  <a:cubicBezTo>
                    <a:pt x="252" y="104"/>
                    <a:pt x="252" y="104"/>
                    <a:pt x="252" y="104"/>
                  </a:cubicBezTo>
                  <a:cubicBezTo>
                    <a:pt x="251" y="103"/>
                    <a:pt x="251" y="103"/>
                    <a:pt x="251" y="103"/>
                  </a:cubicBezTo>
                  <a:cubicBezTo>
                    <a:pt x="248" y="101"/>
                    <a:pt x="246" y="101"/>
                    <a:pt x="243" y="101"/>
                  </a:cubicBezTo>
                  <a:cubicBezTo>
                    <a:pt x="242" y="101"/>
                    <a:pt x="241" y="101"/>
                    <a:pt x="240" y="101"/>
                  </a:cubicBezTo>
                  <a:cubicBezTo>
                    <a:pt x="238" y="101"/>
                    <a:pt x="235" y="101"/>
                    <a:pt x="233" y="101"/>
                  </a:cubicBezTo>
                  <a:cubicBezTo>
                    <a:pt x="222" y="101"/>
                    <a:pt x="218" y="99"/>
                    <a:pt x="217" y="97"/>
                  </a:cubicBezTo>
                  <a:cubicBezTo>
                    <a:pt x="216" y="95"/>
                    <a:pt x="216" y="93"/>
                    <a:pt x="218" y="91"/>
                  </a:cubicBezTo>
                  <a:cubicBezTo>
                    <a:pt x="219" y="90"/>
                    <a:pt x="219" y="89"/>
                    <a:pt x="220" y="89"/>
                  </a:cubicBezTo>
                  <a:cubicBezTo>
                    <a:pt x="221" y="87"/>
                    <a:pt x="222" y="86"/>
                    <a:pt x="221" y="84"/>
                  </a:cubicBezTo>
                  <a:cubicBezTo>
                    <a:pt x="221" y="82"/>
                    <a:pt x="219" y="80"/>
                    <a:pt x="218" y="79"/>
                  </a:cubicBezTo>
                  <a:cubicBezTo>
                    <a:pt x="217" y="78"/>
                    <a:pt x="217" y="78"/>
                    <a:pt x="217" y="78"/>
                  </a:cubicBezTo>
                  <a:cubicBezTo>
                    <a:pt x="212" y="73"/>
                    <a:pt x="207" y="66"/>
                    <a:pt x="207" y="62"/>
                  </a:cubicBezTo>
                  <a:cubicBezTo>
                    <a:pt x="207" y="61"/>
                    <a:pt x="207" y="60"/>
                    <a:pt x="208" y="59"/>
                  </a:cubicBezTo>
                  <a:cubicBezTo>
                    <a:pt x="208" y="57"/>
                    <a:pt x="209" y="56"/>
                    <a:pt x="208" y="53"/>
                  </a:cubicBezTo>
                  <a:cubicBezTo>
                    <a:pt x="207" y="51"/>
                    <a:pt x="207" y="48"/>
                    <a:pt x="207" y="45"/>
                  </a:cubicBezTo>
                  <a:cubicBezTo>
                    <a:pt x="206" y="39"/>
                    <a:pt x="206" y="33"/>
                    <a:pt x="202" y="29"/>
                  </a:cubicBezTo>
                  <a:cubicBezTo>
                    <a:pt x="200" y="27"/>
                    <a:pt x="200" y="27"/>
                    <a:pt x="200" y="27"/>
                  </a:cubicBezTo>
                  <a:cubicBezTo>
                    <a:pt x="197" y="24"/>
                    <a:pt x="194" y="21"/>
                    <a:pt x="191" y="21"/>
                  </a:cubicBezTo>
                  <a:cubicBezTo>
                    <a:pt x="189" y="20"/>
                    <a:pt x="188" y="20"/>
                    <a:pt x="186" y="20"/>
                  </a:cubicBezTo>
                  <a:cubicBezTo>
                    <a:pt x="184" y="20"/>
                    <a:pt x="182" y="20"/>
                    <a:pt x="181" y="20"/>
                  </a:cubicBezTo>
                  <a:cubicBezTo>
                    <a:pt x="179" y="21"/>
                    <a:pt x="177" y="21"/>
                    <a:pt x="175" y="21"/>
                  </a:cubicBezTo>
                  <a:cubicBezTo>
                    <a:pt x="174" y="21"/>
                    <a:pt x="173" y="21"/>
                    <a:pt x="172" y="21"/>
                  </a:cubicBezTo>
                  <a:cubicBezTo>
                    <a:pt x="167" y="20"/>
                    <a:pt x="160" y="18"/>
                    <a:pt x="155" y="17"/>
                  </a:cubicBezTo>
                  <a:cubicBezTo>
                    <a:pt x="151" y="15"/>
                    <a:pt x="147" y="13"/>
                    <a:pt x="143" y="10"/>
                  </a:cubicBezTo>
                  <a:cubicBezTo>
                    <a:pt x="142" y="10"/>
                    <a:pt x="141" y="9"/>
                    <a:pt x="140" y="9"/>
                  </a:cubicBezTo>
                  <a:cubicBezTo>
                    <a:pt x="139" y="8"/>
                    <a:pt x="137" y="8"/>
                    <a:pt x="135" y="8"/>
                  </a:cubicBezTo>
                  <a:cubicBezTo>
                    <a:pt x="134" y="8"/>
                    <a:pt x="133" y="8"/>
                    <a:pt x="132" y="8"/>
                  </a:cubicBezTo>
                  <a:cubicBezTo>
                    <a:pt x="130" y="8"/>
                    <a:pt x="129" y="8"/>
                    <a:pt x="128" y="8"/>
                  </a:cubicBezTo>
                  <a:cubicBezTo>
                    <a:pt x="127" y="8"/>
                    <a:pt x="126" y="8"/>
                    <a:pt x="125" y="8"/>
                  </a:cubicBezTo>
                  <a:cubicBezTo>
                    <a:pt x="122" y="7"/>
                    <a:pt x="120" y="6"/>
                    <a:pt x="118" y="5"/>
                  </a:cubicBezTo>
                  <a:cubicBezTo>
                    <a:pt x="116" y="4"/>
                    <a:pt x="114" y="3"/>
                    <a:pt x="111" y="2"/>
                  </a:cubicBezTo>
                  <a:cubicBezTo>
                    <a:pt x="110" y="2"/>
                    <a:pt x="107" y="2"/>
                    <a:pt x="105" y="2"/>
                  </a:cubicBezTo>
                  <a:cubicBezTo>
                    <a:pt x="104" y="2"/>
                    <a:pt x="102" y="2"/>
                    <a:pt x="100" y="2"/>
                  </a:cubicBezTo>
                  <a:cubicBezTo>
                    <a:pt x="99" y="2"/>
                    <a:pt x="98" y="3"/>
                    <a:pt x="98" y="3"/>
                  </a:cubicBezTo>
                  <a:cubicBezTo>
                    <a:pt x="97" y="4"/>
                    <a:pt x="96" y="4"/>
                    <a:pt x="95" y="4"/>
                  </a:cubicBezTo>
                  <a:cubicBezTo>
                    <a:pt x="94" y="4"/>
                    <a:pt x="93" y="4"/>
                    <a:pt x="91" y="3"/>
                  </a:cubicBezTo>
                  <a:cubicBezTo>
                    <a:pt x="90" y="3"/>
                    <a:pt x="90" y="2"/>
                    <a:pt x="89" y="2"/>
                  </a:cubicBezTo>
                  <a:cubicBezTo>
                    <a:pt x="88" y="2"/>
                    <a:pt x="87" y="2"/>
                    <a:pt x="86" y="2"/>
                  </a:cubicBezTo>
                  <a:cubicBezTo>
                    <a:pt x="84" y="2"/>
                    <a:pt x="83" y="2"/>
                    <a:pt x="81" y="3"/>
                  </a:cubicBezTo>
                  <a:cubicBezTo>
                    <a:pt x="80" y="3"/>
                    <a:pt x="79" y="3"/>
                    <a:pt x="77" y="3"/>
                  </a:cubicBezTo>
                  <a:cubicBezTo>
                    <a:pt x="77" y="3"/>
                    <a:pt x="77" y="3"/>
                    <a:pt x="76" y="3"/>
                  </a:cubicBezTo>
                  <a:cubicBezTo>
                    <a:pt x="73" y="3"/>
                    <a:pt x="71" y="2"/>
                    <a:pt x="68" y="0"/>
                  </a:cubicBezTo>
                  <a:cubicBezTo>
                    <a:pt x="67" y="0"/>
                    <a:pt x="67" y="0"/>
                    <a:pt x="67" y="0"/>
                  </a:cubicBezTo>
                  <a:cubicBezTo>
                    <a:pt x="65" y="1"/>
                    <a:pt x="65" y="1"/>
                    <a:pt x="65" y="1"/>
                  </a:cubicBezTo>
                  <a:cubicBezTo>
                    <a:pt x="65" y="2"/>
                    <a:pt x="64" y="2"/>
                    <a:pt x="63" y="3"/>
                  </a:cubicBezTo>
                  <a:cubicBezTo>
                    <a:pt x="62" y="5"/>
                    <a:pt x="62" y="5"/>
                    <a:pt x="62" y="5"/>
                  </a:cubicBezTo>
                  <a:cubicBezTo>
                    <a:pt x="59" y="7"/>
                    <a:pt x="56" y="10"/>
                    <a:pt x="53" y="12"/>
                  </a:cubicBezTo>
                  <a:cubicBezTo>
                    <a:pt x="51" y="12"/>
                    <a:pt x="49" y="13"/>
                    <a:pt x="48" y="13"/>
                  </a:cubicBezTo>
                  <a:cubicBezTo>
                    <a:pt x="45" y="14"/>
                    <a:pt x="42" y="15"/>
                    <a:pt x="40" y="18"/>
                  </a:cubicBezTo>
                  <a:cubicBezTo>
                    <a:pt x="38" y="20"/>
                    <a:pt x="38" y="23"/>
                    <a:pt x="38" y="26"/>
                  </a:cubicBezTo>
                  <a:cubicBezTo>
                    <a:pt x="38" y="28"/>
                    <a:pt x="38" y="30"/>
                    <a:pt x="37" y="32"/>
                  </a:cubicBezTo>
                  <a:cubicBezTo>
                    <a:pt x="35" y="35"/>
                    <a:pt x="33" y="37"/>
                    <a:pt x="31" y="38"/>
                  </a:cubicBezTo>
                  <a:cubicBezTo>
                    <a:pt x="30" y="39"/>
                    <a:pt x="29" y="39"/>
                    <a:pt x="28" y="40"/>
                  </a:cubicBezTo>
                  <a:cubicBezTo>
                    <a:pt x="25" y="42"/>
                    <a:pt x="23" y="48"/>
                    <a:pt x="22" y="52"/>
                  </a:cubicBezTo>
                  <a:cubicBezTo>
                    <a:pt x="22" y="54"/>
                    <a:pt x="22" y="56"/>
                    <a:pt x="22" y="58"/>
                  </a:cubicBezTo>
                  <a:cubicBezTo>
                    <a:pt x="21" y="61"/>
                    <a:pt x="21" y="64"/>
                    <a:pt x="20" y="67"/>
                  </a:cubicBezTo>
                  <a:cubicBezTo>
                    <a:pt x="19" y="67"/>
                    <a:pt x="19" y="67"/>
                    <a:pt x="19" y="67"/>
                  </a:cubicBezTo>
                  <a:cubicBezTo>
                    <a:pt x="16" y="67"/>
                    <a:pt x="14" y="68"/>
                    <a:pt x="11" y="68"/>
                  </a:cubicBezTo>
                  <a:cubicBezTo>
                    <a:pt x="10" y="68"/>
                    <a:pt x="9" y="69"/>
                    <a:pt x="8" y="69"/>
                  </a:cubicBezTo>
                  <a:cubicBezTo>
                    <a:pt x="6" y="69"/>
                    <a:pt x="6" y="69"/>
                    <a:pt x="6" y="69"/>
                  </a:cubicBezTo>
                  <a:cubicBezTo>
                    <a:pt x="6" y="71"/>
                    <a:pt x="6" y="71"/>
                    <a:pt x="6" y="71"/>
                  </a:cubicBezTo>
                  <a:cubicBezTo>
                    <a:pt x="6" y="73"/>
                    <a:pt x="7" y="75"/>
                    <a:pt x="7" y="78"/>
                  </a:cubicBezTo>
                  <a:cubicBezTo>
                    <a:pt x="7" y="83"/>
                    <a:pt x="6" y="87"/>
                    <a:pt x="5" y="92"/>
                  </a:cubicBezTo>
                  <a:cubicBezTo>
                    <a:pt x="4" y="95"/>
                    <a:pt x="4" y="98"/>
                    <a:pt x="4" y="100"/>
                  </a:cubicBezTo>
                  <a:cubicBezTo>
                    <a:pt x="4" y="102"/>
                    <a:pt x="4" y="105"/>
                    <a:pt x="4" y="107"/>
                  </a:cubicBezTo>
                  <a:cubicBezTo>
                    <a:pt x="3" y="109"/>
                    <a:pt x="3" y="111"/>
                    <a:pt x="2" y="113"/>
                  </a:cubicBezTo>
                  <a:cubicBezTo>
                    <a:pt x="1" y="118"/>
                    <a:pt x="0" y="124"/>
                    <a:pt x="1" y="129"/>
                  </a:cubicBezTo>
                  <a:cubicBezTo>
                    <a:pt x="2" y="136"/>
                    <a:pt x="7" y="137"/>
                    <a:pt x="11" y="137"/>
                  </a:cubicBezTo>
                  <a:cubicBezTo>
                    <a:pt x="12" y="137"/>
                    <a:pt x="13" y="137"/>
                    <a:pt x="14" y="137"/>
                  </a:cubicBezTo>
                  <a:cubicBezTo>
                    <a:pt x="14" y="137"/>
                    <a:pt x="15" y="137"/>
                    <a:pt x="16" y="137"/>
                  </a:cubicBezTo>
                  <a:cubicBezTo>
                    <a:pt x="19" y="137"/>
                    <a:pt x="20" y="137"/>
                    <a:pt x="22" y="138"/>
                  </a:cubicBezTo>
                  <a:cubicBezTo>
                    <a:pt x="25" y="140"/>
                    <a:pt x="26" y="145"/>
                    <a:pt x="27" y="150"/>
                  </a:cubicBezTo>
                  <a:cubicBezTo>
                    <a:pt x="27" y="153"/>
                    <a:pt x="28" y="156"/>
                    <a:pt x="29" y="158"/>
                  </a:cubicBezTo>
                  <a:cubicBezTo>
                    <a:pt x="30" y="160"/>
                    <a:pt x="30" y="160"/>
                    <a:pt x="30" y="160"/>
                  </a:cubicBezTo>
                  <a:cubicBezTo>
                    <a:pt x="30" y="161"/>
                    <a:pt x="31" y="163"/>
                    <a:pt x="32" y="164"/>
                  </a:cubicBezTo>
                  <a:cubicBezTo>
                    <a:pt x="32" y="165"/>
                    <a:pt x="32" y="165"/>
                    <a:pt x="32" y="165"/>
                  </a:cubicBezTo>
                  <a:cubicBezTo>
                    <a:pt x="33" y="165"/>
                    <a:pt x="33" y="165"/>
                    <a:pt x="33" y="165"/>
                  </a:cubicBezTo>
                  <a:cubicBezTo>
                    <a:pt x="35" y="166"/>
                    <a:pt x="37" y="167"/>
                    <a:pt x="39" y="167"/>
                  </a:cubicBezTo>
                  <a:cubicBezTo>
                    <a:pt x="40" y="168"/>
                    <a:pt x="42" y="169"/>
                    <a:pt x="44" y="169"/>
                  </a:cubicBezTo>
                  <a:cubicBezTo>
                    <a:pt x="45" y="169"/>
                    <a:pt x="46" y="169"/>
                    <a:pt x="47" y="168"/>
                  </a:cubicBezTo>
                  <a:cubicBezTo>
                    <a:pt x="48" y="168"/>
                    <a:pt x="48" y="168"/>
                    <a:pt x="48" y="168"/>
                  </a:cubicBezTo>
                  <a:cubicBezTo>
                    <a:pt x="48" y="168"/>
                    <a:pt x="49" y="168"/>
                    <a:pt x="50" y="168"/>
                  </a:cubicBezTo>
                  <a:cubicBezTo>
                    <a:pt x="51" y="167"/>
                    <a:pt x="51" y="167"/>
                    <a:pt x="51" y="167"/>
                  </a:cubicBezTo>
                  <a:cubicBezTo>
                    <a:pt x="53" y="167"/>
                    <a:pt x="54" y="168"/>
                    <a:pt x="55" y="169"/>
                  </a:cubicBezTo>
                  <a:cubicBezTo>
                    <a:pt x="55" y="170"/>
                    <a:pt x="56" y="170"/>
                    <a:pt x="56" y="170"/>
                  </a:cubicBezTo>
                  <a:cubicBezTo>
                    <a:pt x="59" y="173"/>
                    <a:pt x="62" y="174"/>
                    <a:pt x="66" y="174"/>
                  </a:cubicBezTo>
                  <a:cubicBezTo>
                    <a:pt x="67" y="174"/>
                    <a:pt x="68" y="174"/>
                    <a:pt x="69" y="173"/>
                  </a:cubicBezTo>
                  <a:cubicBezTo>
                    <a:pt x="71" y="173"/>
                    <a:pt x="72" y="173"/>
                    <a:pt x="73" y="173"/>
                  </a:cubicBezTo>
                  <a:cubicBezTo>
                    <a:pt x="76" y="173"/>
                    <a:pt x="80" y="174"/>
                    <a:pt x="84" y="175"/>
                  </a:cubicBezTo>
                  <a:cubicBezTo>
                    <a:pt x="86" y="176"/>
                    <a:pt x="88" y="176"/>
                    <a:pt x="90" y="176"/>
                  </a:cubicBezTo>
                  <a:cubicBezTo>
                    <a:pt x="93" y="176"/>
                    <a:pt x="96" y="176"/>
                    <a:pt x="98" y="178"/>
                  </a:cubicBezTo>
                  <a:cubicBezTo>
                    <a:pt x="100" y="179"/>
                    <a:pt x="101" y="179"/>
                    <a:pt x="102" y="180"/>
                  </a:cubicBezTo>
                  <a:cubicBezTo>
                    <a:pt x="104" y="182"/>
                    <a:pt x="106" y="183"/>
                    <a:pt x="110" y="183"/>
                  </a:cubicBezTo>
                  <a:cubicBezTo>
                    <a:pt x="116" y="184"/>
                    <a:pt x="120" y="184"/>
                    <a:pt x="125" y="186"/>
                  </a:cubicBezTo>
                  <a:cubicBezTo>
                    <a:pt x="127" y="187"/>
                    <a:pt x="128" y="187"/>
                    <a:pt x="130" y="187"/>
                  </a:cubicBezTo>
                  <a:cubicBezTo>
                    <a:pt x="134" y="187"/>
                    <a:pt x="135" y="184"/>
                    <a:pt x="135" y="183"/>
                  </a:cubicBezTo>
                  <a:cubicBezTo>
                    <a:pt x="135" y="182"/>
                    <a:pt x="136" y="181"/>
                    <a:pt x="136" y="180"/>
                  </a:cubicBezTo>
                  <a:cubicBezTo>
                    <a:pt x="136" y="179"/>
                    <a:pt x="136" y="178"/>
                    <a:pt x="137" y="176"/>
                  </a:cubicBezTo>
                  <a:cubicBezTo>
                    <a:pt x="138" y="176"/>
                    <a:pt x="138" y="175"/>
                    <a:pt x="139" y="175"/>
                  </a:cubicBezTo>
                  <a:cubicBezTo>
                    <a:pt x="140" y="173"/>
                    <a:pt x="141" y="171"/>
                    <a:pt x="142" y="171"/>
                  </a:cubicBezTo>
                  <a:cubicBezTo>
                    <a:pt x="143" y="170"/>
                    <a:pt x="144" y="170"/>
                    <a:pt x="145" y="170"/>
                  </a:cubicBezTo>
                  <a:cubicBezTo>
                    <a:pt x="146" y="170"/>
                    <a:pt x="148" y="170"/>
                    <a:pt x="149" y="170"/>
                  </a:cubicBezTo>
                  <a:cubicBezTo>
                    <a:pt x="150" y="170"/>
                    <a:pt x="151" y="170"/>
                    <a:pt x="152" y="170"/>
                  </a:cubicBezTo>
                  <a:cubicBezTo>
                    <a:pt x="152" y="170"/>
                    <a:pt x="153" y="170"/>
                    <a:pt x="154" y="170"/>
                  </a:cubicBezTo>
                  <a:cubicBezTo>
                    <a:pt x="156" y="169"/>
                    <a:pt x="158" y="167"/>
                    <a:pt x="159" y="165"/>
                  </a:cubicBezTo>
                  <a:cubicBezTo>
                    <a:pt x="161" y="164"/>
                    <a:pt x="162" y="163"/>
                    <a:pt x="163" y="162"/>
                  </a:cubicBezTo>
                  <a:cubicBezTo>
                    <a:pt x="165" y="161"/>
                    <a:pt x="166" y="160"/>
                    <a:pt x="167" y="160"/>
                  </a:cubicBezTo>
                  <a:cubicBezTo>
                    <a:pt x="167" y="160"/>
                    <a:pt x="168" y="161"/>
                    <a:pt x="169" y="161"/>
                  </a:cubicBezTo>
                  <a:cubicBezTo>
                    <a:pt x="170" y="162"/>
                    <a:pt x="170" y="162"/>
                    <a:pt x="171" y="163"/>
                  </a:cubicBezTo>
                  <a:cubicBezTo>
                    <a:pt x="172" y="163"/>
                    <a:pt x="174" y="163"/>
                    <a:pt x="175" y="163"/>
                  </a:cubicBezTo>
                  <a:cubicBezTo>
                    <a:pt x="177" y="163"/>
                    <a:pt x="180" y="163"/>
                    <a:pt x="182" y="162"/>
                  </a:cubicBezTo>
                  <a:cubicBezTo>
                    <a:pt x="184" y="161"/>
                    <a:pt x="186" y="161"/>
                    <a:pt x="189" y="161"/>
                  </a:cubicBezTo>
                  <a:cubicBezTo>
                    <a:pt x="190" y="161"/>
                    <a:pt x="192" y="161"/>
                    <a:pt x="193" y="162"/>
                  </a:cubicBezTo>
                  <a:cubicBezTo>
                    <a:pt x="194" y="162"/>
                    <a:pt x="195" y="164"/>
                    <a:pt x="197" y="165"/>
                  </a:cubicBezTo>
                  <a:cubicBezTo>
                    <a:pt x="197" y="166"/>
                    <a:pt x="198" y="167"/>
                    <a:pt x="200" y="168"/>
                  </a:cubicBezTo>
                  <a:cubicBezTo>
                    <a:pt x="201" y="169"/>
                    <a:pt x="203" y="169"/>
                    <a:pt x="205" y="169"/>
                  </a:cubicBezTo>
                  <a:cubicBezTo>
                    <a:pt x="207" y="169"/>
                    <a:pt x="208" y="169"/>
                    <a:pt x="210" y="169"/>
                  </a:cubicBezTo>
                  <a:cubicBezTo>
                    <a:pt x="213" y="168"/>
                    <a:pt x="215" y="166"/>
                    <a:pt x="218" y="164"/>
                  </a:cubicBezTo>
                  <a:cubicBezTo>
                    <a:pt x="221" y="162"/>
                    <a:pt x="224" y="160"/>
                    <a:pt x="228" y="160"/>
                  </a:cubicBezTo>
                  <a:cubicBezTo>
                    <a:pt x="229" y="160"/>
                    <a:pt x="229" y="160"/>
                    <a:pt x="229" y="160"/>
                  </a:cubicBezTo>
                  <a:cubicBezTo>
                    <a:pt x="234" y="159"/>
                    <a:pt x="239" y="158"/>
                    <a:pt x="244" y="158"/>
                  </a:cubicBezTo>
                  <a:cubicBezTo>
                    <a:pt x="246" y="158"/>
                    <a:pt x="246" y="158"/>
                    <a:pt x="246" y="158"/>
                  </a:cubicBezTo>
                  <a:cubicBezTo>
                    <a:pt x="246" y="157"/>
                    <a:pt x="246" y="157"/>
                    <a:pt x="246" y="157"/>
                  </a:cubicBezTo>
                  <a:cubicBezTo>
                    <a:pt x="246" y="156"/>
                    <a:pt x="247" y="156"/>
                    <a:pt x="247" y="155"/>
                  </a:cubicBezTo>
                  <a:cubicBezTo>
                    <a:pt x="248" y="154"/>
                    <a:pt x="249" y="154"/>
                    <a:pt x="250" y="152"/>
                  </a:cubicBezTo>
                  <a:cubicBezTo>
                    <a:pt x="251" y="150"/>
                    <a:pt x="250" y="148"/>
                    <a:pt x="250" y="146"/>
                  </a:cubicBezTo>
                  <a:cubicBezTo>
                    <a:pt x="250" y="146"/>
                    <a:pt x="249" y="145"/>
                    <a:pt x="249" y="144"/>
                  </a:cubicBezTo>
                  <a:cubicBezTo>
                    <a:pt x="249" y="142"/>
                    <a:pt x="250" y="141"/>
                    <a:pt x="251" y="139"/>
                  </a:cubicBezTo>
                  <a:cubicBezTo>
                    <a:pt x="252" y="137"/>
                    <a:pt x="253" y="136"/>
                    <a:pt x="253" y="134"/>
                  </a:cubicBezTo>
                  <a:cubicBezTo>
                    <a:pt x="254" y="132"/>
                    <a:pt x="255" y="131"/>
                    <a:pt x="255" y="131"/>
                  </a:cubicBezTo>
                  <a:cubicBezTo>
                    <a:pt x="256" y="131"/>
                    <a:pt x="257" y="132"/>
                    <a:pt x="258" y="133"/>
                  </a:cubicBezTo>
                  <a:cubicBezTo>
                    <a:pt x="260" y="134"/>
                    <a:pt x="262" y="136"/>
                    <a:pt x="265" y="136"/>
                  </a:cubicBezTo>
                  <a:cubicBezTo>
                    <a:pt x="268" y="136"/>
                    <a:pt x="270" y="135"/>
                    <a:pt x="272" y="133"/>
                  </a:cubicBezTo>
                  <a:cubicBezTo>
                    <a:pt x="272" y="131"/>
                    <a:pt x="272" y="131"/>
                    <a:pt x="272" y="131"/>
                  </a:cubicBezTo>
                  <a:lnTo>
                    <a:pt x="272" y="130"/>
                  </a:lnTo>
                  <a:close/>
                </a:path>
              </a:pathLst>
            </a:custGeom>
            <a:grpFill/>
            <a:ln w="4763" cap="rnd">
              <a:solidFill>
                <a:schemeClr val="bg1"/>
              </a:solidFill>
              <a:prstDash val="solid"/>
              <a:round/>
              <a:headEnd/>
              <a:tailEnd/>
            </a:ln>
          </p:spPr>
          <p:txBody>
            <a:bodyPr vert="horz" wrap="square" lIns="51435" tIns="25718" rIns="51435" bIns="25718" numCol="1" anchor="t" anchorCtr="0" compatLnSpc="1">
              <a:prstTxWarp prst="textNoShape">
                <a:avLst/>
              </a:prstTxWarp>
            </a:bodyPr>
            <a:lstStyle/>
            <a:p>
              <a:endParaRPr lang="en-US" sz="1013"/>
            </a:p>
          </p:txBody>
        </p:sp>
      </p:grpSp>
      <p:cxnSp>
        <p:nvCxnSpPr>
          <p:cNvPr id="587" name="Straight Connector 586">
            <a:extLst>
              <a:ext uri="{FF2B5EF4-FFF2-40B4-BE49-F238E27FC236}">
                <a16:creationId xmlns:a16="http://schemas.microsoft.com/office/drawing/2014/main" id="{3083E983-8ED1-4B17-A8F6-C01313DA856C}"/>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588" name="TextBox 587">
            <a:extLst>
              <a:ext uri="{FF2B5EF4-FFF2-40B4-BE49-F238E27FC236}">
                <a16:creationId xmlns:a16="http://schemas.microsoft.com/office/drawing/2014/main" id="{D10F52E8-77CB-437A-A0FB-D8E62BDD7A77}"/>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589" name="Slide Number Placeholder 19">
            <a:extLst>
              <a:ext uri="{FF2B5EF4-FFF2-40B4-BE49-F238E27FC236}">
                <a16:creationId xmlns:a16="http://schemas.microsoft.com/office/drawing/2014/main" id="{EE64BD88-B41B-4E4D-A667-9AAEA98873D6}"/>
              </a:ext>
            </a:extLst>
          </p:cNvPr>
          <p:cNvSpPr>
            <a:spLocks noGrp="1"/>
          </p:cNvSpPr>
          <p:nvPr>
            <p:ph type="sldNum" sz="quarter" idx="4294967295"/>
          </p:nvPr>
        </p:nvSpPr>
        <p:spPr>
          <a:xfrm rot="16200000">
            <a:off x="-257640" y="2605981"/>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52</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871859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AD3DE09F-0158-4A6E-A89F-C6741DE0EE61}"/>
              </a:ext>
            </a:extLst>
          </p:cNvPr>
          <p:cNvSpPr txBox="1"/>
          <p:nvPr/>
        </p:nvSpPr>
        <p:spPr>
          <a:xfrm>
            <a:off x="6098445" y="3404272"/>
            <a:ext cx="2836153"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Contact</a:t>
            </a:r>
          </a:p>
        </p:txBody>
      </p:sp>
      <p:sp>
        <p:nvSpPr>
          <p:cNvPr id="12" name="Freeform: Shape 11">
            <a:extLst>
              <a:ext uri="{FF2B5EF4-FFF2-40B4-BE49-F238E27FC236}">
                <a16:creationId xmlns:a16="http://schemas.microsoft.com/office/drawing/2014/main" id="{E3C87B7D-D914-42E1-845E-726A458ADA4A}"/>
              </a:ext>
            </a:extLst>
          </p:cNvPr>
          <p:cNvSpPr/>
          <p:nvPr/>
        </p:nvSpPr>
        <p:spPr>
          <a:xfrm>
            <a:off x="7374539" y="7441007"/>
            <a:ext cx="283964" cy="236633"/>
          </a:xfrm>
          <a:custGeom>
            <a:avLst/>
            <a:gdLst/>
            <a:ahLst/>
            <a:cxnLst/>
            <a:rect l="l" t="t" r="r" b="b"/>
            <a:pathLst>
              <a:path w="195927" h="163270">
                <a:moveTo>
                  <a:pt x="52809" y="24478"/>
                </a:moveTo>
                <a:lnTo>
                  <a:pt x="25767" y="87751"/>
                </a:lnTo>
                <a:cubicBezTo>
                  <a:pt x="25645" y="88075"/>
                  <a:pt x="25538" y="88415"/>
                  <a:pt x="25448" y="88771"/>
                </a:cubicBezTo>
                <a:cubicBezTo>
                  <a:pt x="25357" y="89127"/>
                  <a:pt x="25251" y="89467"/>
                  <a:pt x="25129" y="89792"/>
                </a:cubicBezTo>
                <a:lnTo>
                  <a:pt x="65437" y="89792"/>
                </a:lnTo>
                <a:lnTo>
                  <a:pt x="77555" y="114285"/>
                </a:lnTo>
                <a:lnTo>
                  <a:pt x="118373" y="114285"/>
                </a:lnTo>
                <a:lnTo>
                  <a:pt x="130491" y="89792"/>
                </a:lnTo>
                <a:lnTo>
                  <a:pt x="170799" y="89792"/>
                </a:lnTo>
                <a:cubicBezTo>
                  <a:pt x="170677" y="89467"/>
                  <a:pt x="170571" y="89127"/>
                  <a:pt x="170481" y="88771"/>
                </a:cubicBezTo>
                <a:cubicBezTo>
                  <a:pt x="170390" y="88415"/>
                  <a:pt x="170284" y="88075"/>
                  <a:pt x="170162" y="87751"/>
                </a:cubicBezTo>
                <a:lnTo>
                  <a:pt x="143120" y="24478"/>
                </a:lnTo>
                <a:close/>
                <a:moveTo>
                  <a:pt x="44900" y="0"/>
                </a:moveTo>
                <a:lnTo>
                  <a:pt x="151028" y="0"/>
                </a:lnTo>
                <a:cubicBezTo>
                  <a:pt x="153343" y="51"/>
                  <a:pt x="155570" y="779"/>
                  <a:pt x="157709" y="2184"/>
                </a:cubicBezTo>
                <a:cubicBezTo>
                  <a:pt x="159848" y="3589"/>
                  <a:pt x="161405" y="5368"/>
                  <a:pt x="162381" y="7522"/>
                </a:cubicBezTo>
                <a:lnTo>
                  <a:pt x="192739" y="77928"/>
                </a:lnTo>
                <a:cubicBezTo>
                  <a:pt x="193653" y="80192"/>
                  <a:pt x="194408" y="82775"/>
                  <a:pt x="195003" y="85678"/>
                </a:cubicBezTo>
                <a:cubicBezTo>
                  <a:pt x="195598" y="88580"/>
                  <a:pt x="195906" y="91227"/>
                  <a:pt x="195927" y="93619"/>
                </a:cubicBezTo>
                <a:lnTo>
                  <a:pt x="195927" y="155106"/>
                </a:lnTo>
                <a:cubicBezTo>
                  <a:pt x="195866" y="157399"/>
                  <a:pt x="195064" y="159318"/>
                  <a:pt x="193520" y="160862"/>
                </a:cubicBezTo>
                <a:cubicBezTo>
                  <a:pt x="191976" y="162406"/>
                  <a:pt x="190058" y="163209"/>
                  <a:pt x="187765" y="163270"/>
                </a:cubicBezTo>
                <a:lnTo>
                  <a:pt x="8164" y="163270"/>
                </a:lnTo>
                <a:cubicBezTo>
                  <a:pt x="5870" y="163209"/>
                  <a:pt x="3952" y="162406"/>
                  <a:pt x="2408" y="160862"/>
                </a:cubicBezTo>
                <a:cubicBezTo>
                  <a:pt x="864" y="159318"/>
                  <a:pt x="61" y="157399"/>
                  <a:pt x="0" y="155106"/>
                </a:cubicBezTo>
                <a:lnTo>
                  <a:pt x="0" y="93619"/>
                </a:lnTo>
                <a:cubicBezTo>
                  <a:pt x="22" y="91227"/>
                  <a:pt x="330" y="88580"/>
                  <a:pt x="925" y="85678"/>
                </a:cubicBezTo>
                <a:cubicBezTo>
                  <a:pt x="1520" y="82775"/>
                  <a:pt x="2275" y="80192"/>
                  <a:pt x="3189" y="77928"/>
                </a:cubicBezTo>
                <a:lnTo>
                  <a:pt x="33548" y="7522"/>
                </a:lnTo>
                <a:cubicBezTo>
                  <a:pt x="34523" y="5368"/>
                  <a:pt x="36080" y="3589"/>
                  <a:pt x="38220" y="2184"/>
                </a:cubicBezTo>
                <a:cubicBezTo>
                  <a:pt x="40359" y="779"/>
                  <a:pt x="42586" y="51"/>
                  <a:pt x="449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b="1" spc="169">
              <a:solidFill>
                <a:srgbClr val="3D3D3D"/>
              </a:solidFill>
              <a:latin typeface="EB Garamond Medium" panose="00000600000000000000" pitchFamily="2" charset="0"/>
              <a:ea typeface="EB Garamond Medium" panose="00000600000000000000" pitchFamily="2" charset="0"/>
            </a:endParaRPr>
          </a:p>
        </p:txBody>
      </p:sp>
      <p:sp>
        <p:nvSpPr>
          <p:cNvPr id="14" name="Freeform: Shape 13">
            <a:extLst>
              <a:ext uri="{FF2B5EF4-FFF2-40B4-BE49-F238E27FC236}">
                <a16:creationId xmlns:a16="http://schemas.microsoft.com/office/drawing/2014/main" id="{6D0D1035-E3F5-4A7F-8A21-60A7350B8EBB}"/>
              </a:ext>
            </a:extLst>
          </p:cNvPr>
          <p:cNvSpPr/>
          <p:nvPr/>
        </p:nvSpPr>
        <p:spPr>
          <a:xfrm>
            <a:off x="7416359" y="5759753"/>
            <a:ext cx="200325" cy="300491"/>
          </a:xfrm>
          <a:custGeom>
            <a:avLst/>
            <a:gdLst/>
            <a:ahLst/>
            <a:cxnLst/>
            <a:rect l="l" t="t" r="r" b="b"/>
            <a:pathLst>
              <a:path w="261234" h="391854">
                <a:moveTo>
                  <a:pt x="130618" y="65283"/>
                </a:moveTo>
                <a:cubicBezTo>
                  <a:pt x="118483" y="65423"/>
                  <a:pt x="107507" y="68403"/>
                  <a:pt x="97688" y="74222"/>
                </a:cubicBezTo>
                <a:cubicBezTo>
                  <a:pt x="87869" y="80041"/>
                  <a:pt x="80049" y="87859"/>
                  <a:pt x="74229" y="97675"/>
                </a:cubicBezTo>
                <a:cubicBezTo>
                  <a:pt x="68408" y="107492"/>
                  <a:pt x="65428" y="118466"/>
                  <a:pt x="65287" y="130597"/>
                </a:cubicBezTo>
                <a:cubicBezTo>
                  <a:pt x="65428" y="142729"/>
                  <a:pt x="68408" y="153702"/>
                  <a:pt x="74229" y="163519"/>
                </a:cubicBezTo>
                <a:cubicBezTo>
                  <a:pt x="80049" y="173335"/>
                  <a:pt x="87869" y="181153"/>
                  <a:pt x="97688" y="186972"/>
                </a:cubicBezTo>
                <a:cubicBezTo>
                  <a:pt x="107507" y="192791"/>
                  <a:pt x="118483" y="195771"/>
                  <a:pt x="130618" y="195911"/>
                </a:cubicBezTo>
                <a:cubicBezTo>
                  <a:pt x="142752" y="195771"/>
                  <a:pt x="153729" y="192791"/>
                  <a:pt x="163547" y="186972"/>
                </a:cubicBezTo>
                <a:cubicBezTo>
                  <a:pt x="173366" y="181153"/>
                  <a:pt x="181186" y="173335"/>
                  <a:pt x="187007" y="163519"/>
                </a:cubicBezTo>
                <a:cubicBezTo>
                  <a:pt x="192827" y="153702"/>
                  <a:pt x="195808" y="142729"/>
                  <a:pt x="195948" y="130597"/>
                </a:cubicBezTo>
                <a:cubicBezTo>
                  <a:pt x="195808" y="118466"/>
                  <a:pt x="192827" y="107492"/>
                  <a:pt x="187007" y="97675"/>
                </a:cubicBezTo>
                <a:cubicBezTo>
                  <a:pt x="181186" y="87859"/>
                  <a:pt x="173366" y="80041"/>
                  <a:pt x="163547" y="74222"/>
                </a:cubicBezTo>
                <a:cubicBezTo>
                  <a:pt x="153729" y="68403"/>
                  <a:pt x="142752" y="65423"/>
                  <a:pt x="130618" y="65283"/>
                </a:cubicBezTo>
                <a:close/>
                <a:moveTo>
                  <a:pt x="130618" y="0"/>
                </a:moveTo>
                <a:cubicBezTo>
                  <a:pt x="154965" y="276"/>
                  <a:pt x="176951" y="6214"/>
                  <a:pt x="196576" y="17814"/>
                </a:cubicBezTo>
                <a:cubicBezTo>
                  <a:pt x="216201" y="29415"/>
                  <a:pt x="231814" y="45027"/>
                  <a:pt x="243416" y="64650"/>
                </a:cubicBezTo>
                <a:cubicBezTo>
                  <a:pt x="255017" y="84273"/>
                  <a:pt x="260955" y="106255"/>
                  <a:pt x="261230" y="130597"/>
                </a:cubicBezTo>
                <a:cubicBezTo>
                  <a:pt x="261294" y="138432"/>
                  <a:pt x="260720" y="146235"/>
                  <a:pt x="259509" y="154006"/>
                </a:cubicBezTo>
                <a:cubicBezTo>
                  <a:pt x="258298" y="161777"/>
                  <a:pt x="256066" y="169197"/>
                  <a:pt x="252815" y="176266"/>
                </a:cubicBezTo>
                <a:lnTo>
                  <a:pt x="159965" y="373740"/>
                </a:lnTo>
                <a:cubicBezTo>
                  <a:pt x="157163" y="379406"/>
                  <a:pt x="153133" y="383828"/>
                  <a:pt x="147875" y="387007"/>
                </a:cubicBezTo>
                <a:cubicBezTo>
                  <a:pt x="142617" y="390185"/>
                  <a:pt x="136865" y="391801"/>
                  <a:pt x="130618" y="391854"/>
                </a:cubicBezTo>
                <a:cubicBezTo>
                  <a:pt x="124365" y="391801"/>
                  <a:pt x="118623" y="390185"/>
                  <a:pt x="113392" y="387007"/>
                </a:cubicBezTo>
                <a:cubicBezTo>
                  <a:pt x="108160" y="383828"/>
                  <a:pt x="104205" y="379406"/>
                  <a:pt x="101525" y="373740"/>
                </a:cubicBezTo>
                <a:lnTo>
                  <a:pt x="8420" y="176266"/>
                </a:lnTo>
                <a:cubicBezTo>
                  <a:pt x="5169" y="169197"/>
                  <a:pt x="2938" y="161777"/>
                  <a:pt x="1726" y="154006"/>
                </a:cubicBezTo>
                <a:cubicBezTo>
                  <a:pt x="515" y="146235"/>
                  <a:pt x="-59" y="138432"/>
                  <a:pt x="5" y="130597"/>
                </a:cubicBezTo>
                <a:cubicBezTo>
                  <a:pt x="280" y="106255"/>
                  <a:pt x="6218" y="84273"/>
                  <a:pt x="17820" y="64650"/>
                </a:cubicBezTo>
                <a:cubicBezTo>
                  <a:pt x="29421" y="45027"/>
                  <a:pt x="45034" y="29415"/>
                  <a:pt x="64659" y="17814"/>
                </a:cubicBezTo>
                <a:cubicBezTo>
                  <a:pt x="84284" y="6214"/>
                  <a:pt x="106271" y="276"/>
                  <a:pt x="130618" y="0"/>
                </a:cubicBezTo>
                <a:close/>
              </a:path>
            </a:pathLst>
          </a:custGeom>
          <a:solidFill>
            <a:schemeClr val="tx1">
              <a:lumMod val="75000"/>
              <a:lumOff val="25000"/>
            </a:schemeClr>
          </a:solidFill>
          <a:ln>
            <a:noFill/>
          </a:ln>
          <a:effectLst/>
        </p:spPr>
        <p:txBody>
          <a:bodyPr rot="0" spcFirstLastPara="0" vertOverflow="overflow" horzOverflow="overflow" vert="horz" wrap="square" lIns="51435" tIns="25718" rIns="51435" bIns="25718" numCol="1" spcCol="0" rtlCol="0" fromWordArt="0" anchor="t" anchorCtr="0" forceAA="0" compatLnSpc="1">
            <a:prstTxWarp prst="textNoShape">
              <a:avLst/>
            </a:prstTxWarp>
            <a:noAutofit/>
          </a:bodyPr>
          <a:lstStyle/>
          <a:p>
            <a:endParaRPr lang="tr-TR" sz="2400" b="1" spc="169">
              <a:solidFill>
                <a:srgbClr val="3D3D3D"/>
              </a:solidFill>
              <a:latin typeface="EB Garamond Medium" panose="00000600000000000000" pitchFamily="2" charset="0"/>
              <a:ea typeface="EB Garamond Medium" panose="00000600000000000000" pitchFamily="2" charset="0"/>
            </a:endParaRPr>
          </a:p>
        </p:txBody>
      </p:sp>
      <p:sp>
        <p:nvSpPr>
          <p:cNvPr id="16" name="Freeform: Shape 15">
            <a:extLst>
              <a:ext uri="{FF2B5EF4-FFF2-40B4-BE49-F238E27FC236}">
                <a16:creationId xmlns:a16="http://schemas.microsoft.com/office/drawing/2014/main" id="{CBB9092A-2C71-4005-8894-6E43DE75D4CF}"/>
              </a:ext>
            </a:extLst>
          </p:cNvPr>
          <p:cNvSpPr/>
          <p:nvPr/>
        </p:nvSpPr>
        <p:spPr>
          <a:xfrm>
            <a:off x="7390692" y="9147802"/>
            <a:ext cx="251659" cy="251681"/>
          </a:xfrm>
          <a:custGeom>
            <a:avLst/>
            <a:gdLst/>
            <a:ahLst/>
            <a:cxnLst/>
            <a:rect l="l" t="t" r="r" b="b"/>
            <a:pathLst>
              <a:path w="359201" h="359233">
                <a:moveTo>
                  <a:pt x="75513" y="4"/>
                </a:moveTo>
                <a:cubicBezTo>
                  <a:pt x="76406" y="-11"/>
                  <a:pt x="77298" y="20"/>
                  <a:pt x="78191" y="100"/>
                </a:cubicBezTo>
                <a:cubicBezTo>
                  <a:pt x="79084" y="180"/>
                  <a:pt x="79977" y="403"/>
                  <a:pt x="80870" y="770"/>
                </a:cubicBezTo>
                <a:cubicBezTo>
                  <a:pt x="83618" y="2040"/>
                  <a:pt x="86222" y="4857"/>
                  <a:pt x="88683" y="9221"/>
                </a:cubicBezTo>
                <a:cubicBezTo>
                  <a:pt x="91144" y="13585"/>
                  <a:pt x="93046" y="17231"/>
                  <a:pt x="94391" y="20160"/>
                </a:cubicBezTo>
                <a:cubicBezTo>
                  <a:pt x="98457" y="27447"/>
                  <a:pt x="102507" y="34751"/>
                  <a:pt x="106540" y="42070"/>
                </a:cubicBezTo>
                <a:cubicBezTo>
                  <a:pt x="110574" y="49389"/>
                  <a:pt x="114688" y="56628"/>
                  <a:pt x="118881" y="63788"/>
                </a:cubicBezTo>
                <a:cubicBezTo>
                  <a:pt x="121156" y="67142"/>
                  <a:pt x="123622" y="70767"/>
                  <a:pt x="126280" y="74663"/>
                </a:cubicBezTo>
                <a:cubicBezTo>
                  <a:pt x="128937" y="78559"/>
                  <a:pt x="130383" y="82503"/>
                  <a:pt x="130617" y="86495"/>
                </a:cubicBezTo>
                <a:cubicBezTo>
                  <a:pt x="130376" y="90428"/>
                  <a:pt x="127971" y="94681"/>
                  <a:pt x="123402" y="99256"/>
                </a:cubicBezTo>
                <a:cubicBezTo>
                  <a:pt x="118832" y="103830"/>
                  <a:pt x="113541" y="108474"/>
                  <a:pt x="107529" y="113188"/>
                </a:cubicBezTo>
                <a:cubicBezTo>
                  <a:pt x="101517" y="117902"/>
                  <a:pt x="96226" y="122435"/>
                  <a:pt x="91656" y="126786"/>
                </a:cubicBezTo>
                <a:cubicBezTo>
                  <a:pt x="87087" y="131137"/>
                  <a:pt x="84682" y="135056"/>
                  <a:pt x="84442" y="138542"/>
                </a:cubicBezTo>
                <a:cubicBezTo>
                  <a:pt x="84633" y="142087"/>
                  <a:pt x="85845" y="145840"/>
                  <a:pt x="88077" y="149800"/>
                </a:cubicBezTo>
                <a:cubicBezTo>
                  <a:pt x="90309" y="153760"/>
                  <a:pt x="92414" y="157321"/>
                  <a:pt x="94391" y="160484"/>
                </a:cubicBezTo>
                <a:cubicBezTo>
                  <a:pt x="107109" y="183536"/>
                  <a:pt x="121916" y="203511"/>
                  <a:pt x="138812" y="220408"/>
                </a:cubicBezTo>
                <a:cubicBezTo>
                  <a:pt x="155708" y="237306"/>
                  <a:pt x="175681" y="252114"/>
                  <a:pt x="198731" y="264833"/>
                </a:cubicBezTo>
                <a:cubicBezTo>
                  <a:pt x="201893" y="266811"/>
                  <a:pt x="205454" y="268916"/>
                  <a:pt x="209414" y="271148"/>
                </a:cubicBezTo>
                <a:cubicBezTo>
                  <a:pt x="213373" y="273380"/>
                  <a:pt x="217126" y="274592"/>
                  <a:pt x="220671" y="274784"/>
                </a:cubicBezTo>
                <a:cubicBezTo>
                  <a:pt x="224156" y="274543"/>
                  <a:pt x="228075" y="272138"/>
                  <a:pt x="232426" y="267568"/>
                </a:cubicBezTo>
                <a:cubicBezTo>
                  <a:pt x="236776" y="262998"/>
                  <a:pt x="241309" y="257707"/>
                  <a:pt x="246022" y="251694"/>
                </a:cubicBezTo>
                <a:cubicBezTo>
                  <a:pt x="250736" y="245681"/>
                  <a:pt x="255380" y="240390"/>
                  <a:pt x="259954" y="235820"/>
                </a:cubicBezTo>
                <a:cubicBezTo>
                  <a:pt x="264528" y="231250"/>
                  <a:pt x="268781" y="228845"/>
                  <a:pt x="272713" y="228605"/>
                </a:cubicBezTo>
                <a:cubicBezTo>
                  <a:pt x="276705" y="228838"/>
                  <a:pt x="280648" y="230284"/>
                  <a:pt x="284544" y="232942"/>
                </a:cubicBezTo>
                <a:cubicBezTo>
                  <a:pt x="288440" y="235599"/>
                  <a:pt x="292064" y="238066"/>
                  <a:pt x="295418" y="240341"/>
                </a:cubicBezTo>
                <a:cubicBezTo>
                  <a:pt x="302577" y="244534"/>
                  <a:pt x="309816" y="248648"/>
                  <a:pt x="317134" y="252683"/>
                </a:cubicBezTo>
                <a:cubicBezTo>
                  <a:pt x="324453" y="256717"/>
                  <a:pt x="331755" y="260767"/>
                  <a:pt x="339042" y="264833"/>
                </a:cubicBezTo>
                <a:cubicBezTo>
                  <a:pt x="341970" y="266178"/>
                  <a:pt x="345616" y="268081"/>
                  <a:pt x="349980" y="270542"/>
                </a:cubicBezTo>
                <a:cubicBezTo>
                  <a:pt x="354343" y="273003"/>
                  <a:pt x="357160" y="275608"/>
                  <a:pt x="358430" y="278356"/>
                </a:cubicBezTo>
                <a:cubicBezTo>
                  <a:pt x="358797" y="279249"/>
                  <a:pt x="359021" y="280142"/>
                  <a:pt x="359101" y="281035"/>
                </a:cubicBezTo>
                <a:cubicBezTo>
                  <a:pt x="359181" y="281927"/>
                  <a:pt x="359213" y="282820"/>
                  <a:pt x="359197" y="283713"/>
                </a:cubicBezTo>
                <a:cubicBezTo>
                  <a:pt x="359106" y="288683"/>
                  <a:pt x="358266" y="294689"/>
                  <a:pt x="356677" y="301732"/>
                </a:cubicBezTo>
                <a:cubicBezTo>
                  <a:pt x="355087" y="308775"/>
                  <a:pt x="353291" y="314590"/>
                  <a:pt x="351287" y="319177"/>
                </a:cubicBezTo>
                <a:cubicBezTo>
                  <a:pt x="348364" y="325375"/>
                  <a:pt x="343942" y="330647"/>
                  <a:pt x="338021" y="334995"/>
                </a:cubicBezTo>
                <a:cubicBezTo>
                  <a:pt x="332101" y="339343"/>
                  <a:pt x="326148" y="343085"/>
                  <a:pt x="320164" y="346221"/>
                </a:cubicBezTo>
                <a:cubicBezTo>
                  <a:pt x="312670" y="350335"/>
                  <a:pt x="305017" y="353524"/>
                  <a:pt x="297204" y="355789"/>
                </a:cubicBezTo>
                <a:cubicBezTo>
                  <a:pt x="289391" y="358053"/>
                  <a:pt x="281227" y="359201"/>
                  <a:pt x="272713" y="359233"/>
                </a:cubicBezTo>
                <a:cubicBezTo>
                  <a:pt x="260904" y="358994"/>
                  <a:pt x="249509" y="357048"/>
                  <a:pt x="238528" y="353397"/>
                </a:cubicBezTo>
                <a:cubicBezTo>
                  <a:pt x="227548" y="349745"/>
                  <a:pt x="216663" y="345823"/>
                  <a:pt x="205874" y="341629"/>
                </a:cubicBezTo>
                <a:cubicBezTo>
                  <a:pt x="198083" y="338833"/>
                  <a:pt x="190451" y="335686"/>
                  <a:pt x="182978" y="332189"/>
                </a:cubicBezTo>
                <a:cubicBezTo>
                  <a:pt x="175505" y="328691"/>
                  <a:pt x="168256" y="324779"/>
                  <a:pt x="161230" y="320453"/>
                </a:cubicBezTo>
                <a:cubicBezTo>
                  <a:pt x="146561" y="311310"/>
                  <a:pt x="131538" y="299971"/>
                  <a:pt x="116160" y="286435"/>
                </a:cubicBezTo>
                <a:cubicBezTo>
                  <a:pt x="100783" y="272899"/>
                  <a:pt x="86327" y="258441"/>
                  <a:pt x="72791" y="243062"/>
                </a:cubicBezTo>
                <a:cubicBezTo>
                  <a:pt x="59256" y="227683"/>
                  <a:pt x="47918" y="212659"/>
                  <a:pt x="38777" y="197988"/>
                </a:cubicBezTo>
                <a:cubicBezTo>
                  <a:pt x="34451" y="190962"/>
                  <a:pt x="30539" y="183712"/>
                  <a:pt x="27042" y="176238"/>
                </a:cubicBezTo>
                <a:cubicBezTo>
                  <a:pt x="23545" y="168765"/>
                  <a:pt x="20398" y="161132"/>
                  <a:pt x="17603" y="153340"/>
                </a:cubicBezTo>
                <a:cubicBezTo>
                  <a:pt x="13409" y="142550"/>
                  <a:pt x="9487" y="131664"/>
                  <a:pt x="5836" y="120683"/>
                </a:cubicBezTo>
                <a:cubicBezTo>
                  <a:pt x="2184" y="109701"/>
                  <a:pt x="239" y="98305"/>
                  <a:pt x="0" y="86495"/>
                </a:cubicBezTo>
                <a:cubicBezTo>
                  <a:pt x="32" y="77980"/>
                  <a:pt x="1180" y="69815"/>
                  <a:pt x="3444" y="62002"/>
                </a:cubicBezTo>
                <a:cubicBezTo>
                  <a:pt x="5708" y="54189"/>
                  <a:pt x="8897" y="46535"/>
                  <a:pt x="13011" y="39040"/>
                </a:cubicBezTo>
                <a:cubicBezTo>
                  <a:pt x="16146" y="33055"/>
                  <a:pt x="19888" y="27102"/>
                  <a:pt x="24235" y="21181"/>
                </a:cubicBezTo>
                <a:cubicBezTo>
                  <a:pt x="28583" y="15259"/>
                  <a:pt x="33855" y="10837"/>
                  <a:pt x="40052" y="7914"/>
                </a:cubicBezTo>
                <a:cubicBezTo>
                  <a:pt x="44639" y="5910"/>
                  <a:pt x="50453" y="4113"/>
                  <a:pt x="57495" y="2524"/>
                </a:cubicBezTo>
                <a:cubicBezTo>
                  <a:pt x="64538" y="935"/>
                  <a:pt x="70543" y="95"/>
                  <a:pt x="75513" y="4"/>
                </a:cubicBezTo>
                <a:close/>
              </a:path>
            </a:pathLst>
          </a:custGeom>
          <a:solidFill>
            <a:schemeClr val="tx1">
              <a:lumMod val="75000"/>
              <a:lumOff val="25000"/>
            </a:schemeClr>
          </a:solidFill>
          <a:ln>
            <a:noFill/>
          </a:ln>
          <a:effectLst/>
        </p:spPr>
        <p:txBody>
          <a:bodyPr rot="0" spcFirstLastPara="0" vertOverflow="overflow" horzOverflow="overflow" vert="horz" wrap="square" lIns="51435" tIns="25718" rIns="51435" bIns="25718" numCol="1" spcCol="0" rtlCol="0" fromWordArt="0" anchor="t" anchorCtr="0" forceAA="0" compatLnSpc="1">
            <a:prstTxWarp prst="textNoShape">
              <a:avLst/>
            </a:prstTxWarp>
            <a:noAutofit/>
          </a:bodyPr>
          <a:lstStyle/>
          <a:p>
            <a:endParaRPr lang="tr-TR" sz="2400" b="1" spc="169">
              <a:solidFill>
                <a:srgbClr val="3D3D3D"/>
              </a:solidFill>
              <a:latin typeface="EB Garamond Medium" panose="00000600000000000000" pitchFamily="2" charset="0"/>
              <a:ea typeface="EB Garamond Medium" panose="00000600000000000000" pitchFamily="2" charset="0"/>
            </a:endParaRPr>
          </a:p>
        </p:txBody>
      </p:sp>
      <p:sp>
        <p:nvSpPr>
          <p:cNvPr id="17" name="TextBox 16">
            <a:extLst>
              <a:ext uri="{FF2B5EF4-FFF2-40B4-BE49-F238E27FC236}">
                <a16:creationId xmlns:a16="http://schemas.microsoft.com/office/drawing/2014/main" id="{55859FE1-F3EB-499A-84B6-8BBE6308C3E0}"/>
              </a:ext>
            </a:extLst>
          </p:cNvPr>
          <p:cNvSpPr txBox="1"/>
          <p:nvPr/>
        </p:nvSpPr>
        <p:spPr>
          <a:xfrm flipH="1">
            <a:off x="6262146" y="7864258"/>
            <a:ext cx="2508751" cy="400110"/>
          </a:xfrm>
          <a:prstGeom prst="rect">
            <a:avLst/>
          </a:prstGeom>
          <a:noFill/>
        </p:spPr>
        <p:txBody>
          <a:bodyPr wrap="square" rtlCol="0">
            <a:spAutoFit/>
          </a:bodyPr>
          <a:lstStyle/>
          <a:p>
            <a:pPr algn="ctr"/>
            <a:r>
              <a:rPr lang="en-US" sz="2000" spc="169">
                <a:solidFill>
                  <a:schemeClr val="tx1">
                    <a:lumMod val="75000"/>
                    <a:lumOff val="25000"/>
                  </a:schemeClr>
                </a:solidFill>
                <a:latin typeface="EB Garamond Medium" panose="00000600000000000000" pitchFamily="2" charset="0"/>
                <a:ea typeface="EB Garamond Medium" panose="00000600000000000000" pitchFamily="2" charset="0"/>
              </a:rPr>
              <a:t>gemini</a:t>
            </a:r>
            <a:r>
              <a:rPr lang="tr-TR" sz="2000" spc="169">
                <a:solidFill>
                  <a:schemeClr val="tx1">
                    <a:lumMod val="75000"/>
                    <a:lumOff val="25000"/>
                  </a:schemeClr>
                </a:solidFill>
                <a:latin typeface="EB Garamond Medium" panose="00000600000000000000" pitchFamily="2" charset="0"/>
                <a:ea typeface="EB Garamond Medium" panose="00000600000000000000" pitchFamily="2" charset="0"/>
              </a:rPr>
              <a:t>@mail.com</a:t>
            </a:r>
          </a:p>
        </p:txBody>
      </p:sp>
      <p:sp>
        <p:nvSpPr>
          <p:cNvPr id="18" name="TextBox 17">
            <a:extLst>
              <a:ext uri="{FF2B5EF4-FFF2-40B4-BE49-F238E27FC236}">
                <a16:creationId xmlns:a16="http://schemas.microsoft.com/office/drawing/2014/main" id="{DB9E131E-52DC-4531-9446-645435E9904A}"/>
              </a:ext>
            </a:extLst>
          </p:cNvPr>
          <p:cNvSpPr txBox="1"/>
          <p:nvPr/>
        </p:nvSpPr>
        <p:spPr>
          <a:xfrm flipH="1">
            <a:off x="6262146" y="9594105"/>
            <a:ext cx="2508751" cy="400110"/>
          </a:xfrm>
          <a:prstGeom prst="rect">
            <a:avLst/>
          </a:prstGeom>
          <a:noFill/>
        </p:spPr>
        <p:txBody>
          <a:bodyPr wrap="square" rtlCol="0">
            <a:spAutoFit/>
          </a:bodyPr>
          <a:lstStyle/>
          <a:p>
            <a:pPr algn="ctr"/>
            <a:r>
              <a:rPr lang="tr-TR" sz="2000" spc="169">
                <a:solidFill>
                  <a:schemeClr val="tx1">
                    <a:lumMod val="75000"/>
                    <a:lumOff val="25000"/>
                  </a:schemeClr>
                </a:solidFill>
                <a:latin typeface="EB Garamond Medium" panose="00000600000000000000" pitchFamily="2" charset="0"/>
                <a:ea typeface="EB Garamond Medium" panose="00000600000000000000" pitchFamily="2" charset="0"/>
              </a:rPr>
              <a:t>0123-456-789</a:t>
            </a:r>
          </a:p>
        </p:txBody>
      </p:sp>
      <p:sp>
        <p:nvSpPr>
          <p:cNvPr id="26" name="TextBox 25">
            <a:extLst>
              <a:ext uri="{FF2B5EF4-FFF2-40B4-BE49-F238E27FC236}">
                <a16:creationId xmlns:a16="http://schemas.microsoft.com/office/drawing/2014/main" id="{DEEB50DF-BD67-4DED-A1C4-0D0400858196}"/>
              </a:ext>
            </a:extLst>
          </p:cNvPr>
          <p:cNvSpPr txBox="1"/>
          <p:nvPr/>
        </p:nvSpPr>
        <p:spPr>
          <a:xfrm flipH="1">
            <a:off x="5961595" y="6223276"/>
            <a:ext cx="3109852" cy="400110"/>
          </a:xfrm>
          <a:prstGeom prst="rect">
            <a:avLst/>
          </a:prstGeom>
          <a:noFill/>
        </p:spPr>
        <p:txBody>
          <a:bodyPr wrap="square" rtlCol="0">
            <a:spAutoFit/>
          </a:bodyPr>
          <a:lstStyle/>
          <a:p>
            <a:pPr algn="ctr"/>
            <a:r>
              <a:rPr lang="en-US" sz="2000" spc="169">
                <a:solidFill>
                  <a:schemeClr val="tx1">
                    <a:lumMod val="75000"/>
                    <a:lumOff val="25000"/>
                  </a:schemeClr>
                </a:solidFill>
                <a:latin typeface="EB Garamond Medium" panose="00000600000000000000" pitchFamily="2" charset="0"/>
                <a:ea typeface="EB Garamond Medium" panose="00000600000000000000" pitchFamily="2" charset="0"/>
              </a:rPr>
              <a:t>Gemini</a:t>
            </a:r>
            <a:r>
              <a:rPr lang="tr-TR" sz="2000" spc="169">
                <a:solidFill>
                  <a:schemeClr val="tx1">
                    <a:lumMod val="75000"/>
                    <a:lumOff val="25000"/>
                  </a:schemeClr>
                </a:solidFill>
                <a:latin typeface="EB Garamond Medium" panose="00000600000000000000" pitchFamily="2" charset="0"/>
                <a:ea typeface="EB Garamond Medium" panose="00000600000000000000" pitchFamily="2" charset="0"/>
              </a:rPr>
              <a:t> St. No.1 NYC</a:t>
            </a:r>
          </a:p>
        </p:txBody>
      </p:sp>
      <p:cxnSp>
        <p:nvCxnSpPr>
          <p:cNvPr id="13" name="Straight Connector 12">
            <a:extLst>
              <a:ext uri="{FF2B5EF4-FFF2-40B4-BE49-F238E27FC236}">
                <a16:creationId xmlns:a16="http://schemas.microsoft.com/office/drawing/2014/main" id="{8F24DF14-121F-4E68-8BC3-04662ED2BB26}"/>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ED595D6-269C-420F-8AC4-0D7E389AA164}"/>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C84945D5-C58F-49A2-AB0C-697244CD9458}"/>
              </a:ext>
            </a:extLst>
          </p:cNvPr>
          <p:cNvSpPr>
            <a:spLocks noGrp="1"/>
          </p:cNvSpPr>
          <p:nvPr>
            <p:ph type="pic" sz="quarter" idx="15"/>
          </p:nvPr>
        </p:nvSpPr>
        <p:spPr/>
      </p:sp>
      <p:sp>
        <p:nvSpPr>
          <p:cNvPr id="19" name="Slide Number Placeholder 19">
            <a:extLst>
              <a:ext uri="{FF2B5EF4-FFF2-40B4-BE49-F238E27FC236}">
                <a16:creationId xmlns:a16="http://schemas.microsoft.com/office/drawing/2014/main" id="{9E4015BA-91C3-42F6-A9C5-21FA35D22563}"/>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53</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207042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E1110AF2-EF6F-4602-B235-1FDBDAA3061F}"/>
              </a:ext>
            </a:extLst>
          </p:cNvPr>
          <p:cNvSpPr/>
          <p:nvPr/>
        </p:nvSpPr>
        <p:spPr>
          <a:xfrm>
            <a:off x="7467991" y="6865389"/>
            <a:ext cx="281764" cy="228861"/>
          </a:xfrm>
          <a:custGeom>
            <a:avLst/>
            <a:gdLst/>
            <a:ahLst/>
            <a:cxnLst/>
            <a:rect l="l" t="t" r="r" b="b"/>
            <a:pathLst>
              <a:path w="201030" h="163285">
                <a:moveTo>
                  <a:pt x="139165" y="0"/>
                </a:moveTo>
                <a:cubicBezTo>
                  <a:pt x="145139" y="39"/>
                  <a:pt x="150699" y="1203"/>
                  <a:pt x="155843" y="3492"/>
                </a:cubicBezTo>
                <a:cubicBezTo>
                  <a:pt x="160988" y="5780"/>
                  <a:pt x="165463" y="8953"/>
                  <a:pt x="169269" y="13011"/>
                </a:cubicBezTo>
                <a:cubicBezTo>
                  <a:pt x="173938" y="12110"/>
                  <a:pt x="178471" y="10819"/>
                  <a:pt x="182869" y="9137"/>
                </a:cubicBezTo>
                <a:cubicBezTo>
                  <a:pt x="187267" y="7454"/>
                  <a:pt x="191450" y="5429"/>
                  <a:pt x="195418" y="3061"/>
                </a:cubicBezTo>
                <a:cubicBezTo>
                  <a:pt x="193858" y="7874"/>
                  <a:pt x="191525" y="12217"/>
                  <a:pt x="188418" y="16089"/>
                </a:cubicBezTo>
                <a:cubicBezTo>
                  <a:pt x="185311" y="19961"/>
                  <a:pt x="181607" y="23188"/>
                  <a:pt x="177305" y="25768"/>
                </a:cubicBezTo>
                <a:cubicBezTo>
                  <a:pt x="181458" y="25311"/>
                  <a:pt x="185524" y="24535"/>
                  <a:pt x="189502" y="23440"/>
                </a:cubicBezTo>
                <a:cubicBezTo>
                  <a:pt x="193481" y="22345"/>
                  <a:pt x="197323" y="20995"/>
                  <a:pt x="201030" y="19390"/>
                </a:cubicBezTo>
                <a:cubicBezTo>
                  <a:pt x="198216" y="23483"/>
                  <a:pt x="195075" y="27320"/>
                  <a:pt x="191607" y="30903"/>
                </a:cubicBezTo>
                <a:cubicBezTo>
                  <a:pt x="188139" y="34485"/>
                  <a:pt x="184392" y="37749"/>
                  <a:pt x="180366" y="40693"/>
                </a:cubicBezTo>
                <a:cubicBezTo>
                  <a:pt x="180472" y="42479"/>
                  <a:pt x="180515" y="44265"/>
                  <a:pt x="180494" y="46051"/>
                </a:cubicBezTo>
                <a:cubicBezTo>
                  <a:pt x="180475" y="59854"/>
                  <a:pt x="177921" y="73620"/>
                  <a:pt x="172832" y="87349"/>
                </a:cubicBezTo>
                <a:cubicBezTo>
                  <a:pt x="167743" y="101078"/>
                  <a:pt x="160231" y="113660"/>
                  <a:pt x="150295" y="125095"/>
                </a:cubicBezTo>
                <a:cubicBezTo>
                  <a:pt x="140358" y="136530"/>
                  <a:pt x="128110" y="145707"/>
                  <a:pt x="113550" y="152627"/>
                </a:cubicBezTo>
                <a:cubicBezTo>
                  <a:pt x="98990" y="159548"/>
                  <a:pt x="82230" y="163100"/>
                  <a:pt x="63268" y="163285"/>
                </a:cubicBezTo>
                <a:cubicBezTo>
                  <a:pt x="51560" y="163248"/>
                  <a:pt x="40377" y="161632"/>
                  <a:pt x="29721" y="158438"/>
                </a:cubicBezTo>
                <a:cubicBezTo>
                  <a:pt x="19065" y="155243"/>
                  <a:pt x="9158" y="150693"/>
                  <a:pt x="0" y="144788"/>
                </a:cubicBezTo>
                <a:cubicBezTo>
                  <a:pt x="1650" y="144977"/>
                  <a:pt x="3293" y="145110"/>
                  <a:pt x="4927" y="145187"/>
                </a:cubicBezTo>
                <a:cubicBezTo>
                  <a:pt x="6561" y="145264"/>
                  <a:pt x="8235" y="145301"/>
                  <a:pt x="9950" y="145298"/>
                </a:cubicBezTo>
                <a:cubicBezTo>
                  <a:pt x="19623" y="145258"/>
                  <a:pt x="28786" y="143712"/>
                  <a:pt x="37438" y="140658"/>
                </a:cubicBezTo>
                <a:cubicBezTo>
                  <a:pt x="46091" y="137604"/>
                  <a:pt x="53978" y="133283"/>
                  <a:pt x="61100" y="127694"/>
                </a:cubicBezTo>
                <a:cubicBezTo>
                  <a:pt x="51897" y="127357"/>
                  <a:pt x="43866" y="124587"/>
                  <a:pt x="37008" y="119386"/>
                </a:cubicBezTo>
                <a:cubicBezTo>
                  <a:pt x="30149" y="114185"/>
                  <a:pt x="25339" y="107430"/>
                  <a:pt x="22578" y="99119"/>
                </a:cubicBezTo>
                <a:cubicBezTo>
                  <a:pt x="25108" y="99523"/>
                  <a:pt x="27701" y="99736"/>
                  <a:pt x="30359" y="99757"/>
                </a:cubicBezTo>
                <a:cubicBezTo>
                  <a:pt x="32214" y="99754"/>
                  <a:pt x="34053" y="99632"/>
                  <a:pt x="35876" y="99390"/>
                </a:cubicBezTo>
                <a:cubicBezTo>
                  <a:pt x="37699" y="99148"/>
                  <a:pt x="39474" y="98803"/>
                  <a:pt x="41201" y="98354"/>
                </a:cubicBezTo>
                <a:cubicBezTo>
                  <a:pt x="31565" y="96246"/>
                  <a:pt x="23699" y="91531"/>
                  <a:pt x="17603" y="84210"/>
                </a:cubicBezTo>
                <a:cubicBezTo>
                  <a:pt x="11507" y="76888"/>
                  <a:pt x="8361" y="68123"/>
                  <a:pt x="8164" y="57915"/>
                </a:cubicBezTo>
                <a:cubicBezTo>
                  <a:pt x="8164" y="57846"/>
                  <a:pt x="8164" y="57761"/>
                  <a:pt x="8164" y="57660"/>
                </a:cubicBezTo>
                <a:cubicBezTo>
                  <a:pt x="8164" y="57559"/>
                  <a:pt x="8164" y="57474"/>
                  <a:pt x="8164" y="57405"/>
                </a:cubicBezTo>
                <a:cubicBezTo>
                  <a:pt x="10917" y="58946"/>
                  <a:pt x="13861" y="60169"/>
                  <a:pt x="16997" y="61072"/>
                </a:cubicBezTo>
                <a:cubicBezTo>
                  <a:pt x="20133" y="61976"/>
                  <a:pt x="23396" y="62497"/>
                  <a:pt x="26787" y="62635"/>
                </a:cubicBezTo>
                <a:cubicBezTo>
                  <a:pt x="21167" y="58861"/>
                  <a:pt x="16718" y="54003"/>
                  <a:pt x="13441" y="48060"/>
                </a:cubicBezTo>
                <a:cubicBezTo>
                  <a:pt x="10165" y="42118"/>
                  <a:pt x="8491" y="35538"/>
                  <a:pt x="8419" y="28319"/>
                </a:cubicBezTo>
                <a:cubicBezTo>
                  <a:pt x="8430" y="24487"/>
                  <a:pt x="8918" y="20830"/>
                  <a:pt x="9886" y="17349"/>
                </a:cubicBezTo>
                <a:cubicBezTo>
                  <a:pt x="10853" y="13867"/>
                  <a:pt x="12235" y="10593"/>
                  <a:pt x="14032" y="7526"/>
                </a:cubicBezTo>
                <a:cubicBezTo>
                  <a:pt x="24308" y="20150"/>
                  <a:pt x="36729" y="30238"/>
                  <a:pt x="51294" y="37791"/>
                </a:cubicBezTo>
                <a:cubicBezTo>
                  <a:pt x="65859" y="45344"/>
                  <a:pt x="81756" y="49628"/>
                  <a:pt x="98984" y="50644"/>
                </a:cubicBezTo>
                <a:cubicBezTo>
                  <a:pt x="98325" y="47561"/>
                  <a:pt x="97985" y="44414"/>
                  <a:pt x="97964" y="41204"/>
                </a:cubicBezTo>
                <a:cubicBezTo>
                  <a:pt x="98050" y="33547"/>
                  <a:pt x="99919" y="26622"/>
                  <a:pt x="103572" y="20429"/>
                </a:cubicBezTo>
                <a:cubicBezTo>
                  <a:pt x="107225" y="14237"/>
                  <a:pt x="112146" y="9306"/>
                  <a:pt x="118335" y="5636"/>
                </a:cubicBezTo>
                <a:cubicBezTo>
                  <a:pt x="124525" y="1967"/>
                  <a:pt x="131468" y="88"/>
                  <a:pt x="139165" y="0"/>
                </a:cubicBezTo>
                <a:close/>
              </a:path>
            </a:pathLst>
          </a:custGeom>
          <a:solidFill>
            <a:schemeClr val="tx1">
              <a:lumMod val="75000"/>
              <a:lumOff val="25000"/>
            </a:schemeClr>
          </a:solidFill>
          <a:ln>
            <a:noFill/>
          </a:ln>
          <a:effectLst/>
        </p:spPr>
        <p:txBody>
          <a:bodyPr rot="0" spcFirstLastPara="0" vertOverflow="overflow" horzOverflow="overflow" vert="horz" wrap="square" lIns="51435" tIns="25718" rIns="51435" bIns="25718" numCol="1" spcCol="0" rtlCol="0" fromWordArt="0" anchor="t" anchorCtr="0" forceAA="0" compatLnSpc="1">
            <a:prstTxWarp prst="textNoShape">
              <a:avLst/>
            </a:prstTxWarp>
            <a:noAutofit/>
          </a:bodyPr>
          <a:lstStyle/>
          <a:p>
            <a:endParaRPr lang="tr-TR" sz="2400" b="1" spc="169">
              <a:solidFill>
                <a:srgbClr val="3D3D3D"/>
              </a:solidFill>
              <a:latin typeface="EB Garamond Medium" panose="00000600000000000000" pitchFamily="2" charset="0"/>
              <a:ea typeface="EB Garamond Medium" panose="00000600000000000000" pitchFamily="2" charset="0"/>
            </a:endParaRPr>
          </a:p>
        </p:txBody>
      </p:sp>
      <p:sp>
        <p:nvSpPr>
          <p:cNvPr id="15" name="Freeform: Shape 14">
            <a:extLst>
              <a:ext uri="{FF2B5EF4-FFF2-40B4-BE49-F238E27FC236}">
                <a16:creationId xmlns:a16="http://schemas.microsoft.com/office/drawing/2014/main" id="{8BFBCF84-7E9E-4DAA-AA43-F1C43D4D02AF}"/>
              </a:ext>
            </a:extLst>
          </p:cNvPr>
          <p:cNvSpPr/>
          <p:nvPr/>
        </p:nvSpPr>
        <p:spPr>
          <a:xfrm>
            <a:off x="7542619" y="5456832"/>
            <a:ext cx="132508" cy="262447"/>
          </a:xfrm>
          <a:custGeom>
            <a:avLst/>
            <a:gdLst/>
            <a:ahLst/>
            <a:cxnLst/>
            <a:rect l="l" t="t" r="r" b="b"/>
            <a:pathLst>
              <a:path w="110202" h="212256">
                <a:moveTo>
                  <a:pt x="81116" y="0"/>
                </a:moveTo>
                <a:cubicBezTo>
                  <a:pt x="88141" y="32"/>
                  <a:pt x="94280" y="223"/>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8"/>
                </a:lnTo>
                <a:lnTo>
                  <a:pt x="108926" y="77688"/>
                </a:lnTo>
                <a:lnTo>
                  <a:pt x="103951" y="115432"/>
                </a:lnTo>
                <a:lnTo>
                  <a:pt x="71549" y="115432"/>
                </a:lnTo>
                <a:lnTo>
                  <a:pt x="71549" y="212256"/>
                </a:lnTo>
                <a:lnTo>
                  <a:pt x="32529" y="212256"/>
                </a:lnTo>
                <a:lnTo>
                  <a:pt x="32529" y="115432"/>
                </a:lnTo>
                <a:lnTo>
                  <a:pt x="0" y="115432"/>
                </a:lnTo>
                <a:lnTo>
                  <a:pt x="0" y="77688"/>
                </a:lnTo>
                <a:lnTo>
                  <a:pt x="32529" y="77688"/>
                </a:lnTo>
                <a:lnTo>
                  <a:pt x="32529" y="49868"/>
                </a:lnTo>
                <a:cubicBezTo>
                  <a:pt x="32595" y="39093"/>
                  <a:pt x="34659" y="30003"/>
                  <a:pt x="38721" y="22597"/>
                </a:cubicBezTo>
                <a:cubicBezTo>
                  <a:pt x="42783" y="15191"/>
                  <a:pt x="48446" y="9578"/>
                  <a:pt x="55710" y="5758"/>
                </a:cubicBezTo>
                <a:cubicBezTo>
                  <a:pt x="62974" y="1937"/>
                  <a:pt x="71443" y="18"/>
                  <a:pt x="81116" y="0"/>
                </a:cubicBezTo>
                <a:close/>
              </a:path>
            </a:pathLst>
          </a:custGeom>
          <a:solidFill>
            <a:schemeClr val="tx1">
              <a:lumMod val="75000"/>
              <a:lumOff val="25000"/>
            </a:schemeClr>
          </a:solidFill>
          <a:ln>
            <a:noFill/>
          </a:ln>
          <a:effectLst/>
        </p:spPr>
        <p:txBody>
          <a:bodyPr rot="0" spcFirstLastPara="0" vertOverflow="overflow" horzOverflow="overflow" vert="horz" wrap="square" lIns="51435" tIns="25718" rIns="51435" bIns="25718" numCol="1" spcCol="0" rtlCol="0" fromWordArt="0" anchor="t" anchorCtr="0" forceAA="0" compatLnSpc="1">
            <a:prstTxWarp prst="textNoShape">
              <a:avLst/>
            </a:prstTxWarp>
            <a:noAutofit/>
          </a:bodyPr>
          <a:lstStyle/>
          <a:p>
            <a:endParaRPr lang="tr-TR" sz="2400" b="1" spc="169">
              <a:solidFill>
                <a:srgbClr val="3D3D3D"/>
              </a:solidFill>
              <a:latin typeface="EB Garamond Medium" panose="00000600000000000000" pitchFamily="2" charset="0"/>
              <a:ea typeface="EB Garamond Medium" panose="00000600000000000000" pitchFamily="2" charset="0"/>
            </a:endParaRPr>
          </a:p>
        </p:txBody>
      </p:sp>
      <p:sp>
        <p:nvSpPr>
          <p:cNvPr id="20" name="Freeform: Shape 19">
            <a:extLst>
              <a:ext uri="{FF2B5EF4-FFF2-40B4-BE49-F238E27FC236}">
                <a16:creationId xmlns:a16="http://schemas.microsoft.com/office/drawing/2014/main" id="{38E7F2CE-0702-42D8-B156-D726CE06D607}"/>
              </a:ext>
            </a:extLst>
          </p:cNvPr>
          <p:cNvSpPr/>
          <p:nvPr/>
        </p:nvSpPr>
        <p:spPr>
          <a:xfrm>
            <a:off x="7485306" y="8175079"/>
            <a:ext cx="247134" cy="247152"/>
          </a:xfrm>
          <a:custGeom>
            <a:avLst/>
            <a:gdLst/>
            <a:ahLst/>
            <a:cxnLst/>
            <a:rect l="l" t="t" r="r" b="b"/>
            <a:pathLst>
              <a:path w="195962" h="195976">
                <a:moveTo>
                  <a:pt x="97989" y="65323"/>
                </a:moveTo>
                <a:cubicBezTo>
                  <a:pt x="91921" y="65393"/>
                  <a:pt x="86433" y="66884"/>
                  <a:pt x="81524" y="69794"/>
                </a:cubicBezTo>
                <a:cubicBezTo>
                  <a:pt x="76615" y="72704"/>
                  <a:pt x="72705" y="76614"/>
                  <a:pt x="69794" y="81524"/>
                </a:cubicBezTo>
                <a:cubicBezTo>
                  <a:pt x="66884" y="86433"/>
                  <a:pt x="65394" y="91921"/>
                  <a:pt x="65324" y="97988"/>
                </a:cubicBezTo>
                <a:cubicBezTo>
                  <a:pt x="65394" y="104056"/>
                  <a:pt x="66884" y="109544"/>
                  <a:pt x="69794" y="114453"/>
                </a:cubicBezTo>
                <a:cubicBezTo>
                  <a:pt x="72705" y="119363"/>
                  <a:pt x="76615" y="123273"/>
                  <a:pt x="81524" y="126183"/>
                </a:cubicBezTo>
                <a:cubicBezTo>
                  <a:pt x="86433" y="129093"/>
                  <a:pt x="91921" y="130583"/>
                  <a:pt x="97989" y="130654"/>
                </a:cubicBezTo>
                <a:cubicBezTo>
                  <a:pt x="104056" y="130583"/>
                  <a:pt x="109544" y="129093"/>
                  <a:pt x="114454" y="126183"/>
                </a:cubicBezTo>
                <a:cubicBezTo>
                  <a:pt x="119363" y="123273"/>
                  <a:pt x="123273" y="119363"/>
                  <a:pt x="126183" y="114453"/>
                </a:cubicBezTo>
                <a:cubicBezTo>
                  <a:pt x="129094" y="109544"/>
                  <a:pt x="130584" y="104056"/>
                  <a:pt x="130654" y="97988"/>
                </a:cubicBezTo>
                <a:lnTo>
                  <a:pt x="130652" y="97989"/>
                </a:lnTo>
                <a:cubicBezTo>
                  <a:pt x="130582" y="91922"/>
                  <a:pt x="129092" y="86434"/>
                  <a:pt x="126181" y="81525"/>
                </a:cubicBezTo>
                <a:cubicBezTo>
                  <a:pt x="123271" y="76616"/>
                  <a:pt x="119361" y="72706"/>
                  <a:pt x="114452" y="69795"/>
                </a:cubicBezTo>
                <a:cubicBezTo>
                  <a:pt x="109543" y="66885"/>
                  <a:pt x="104055" y="65394"/>
                  <a:pt x="97989" y="65323"/>
                </a:cubicBezTo>
                <a:close/>
                <a:moveTo>
                  <a:pt x="97988" y="47726"/>
                </a:moveTo>
                <a:cubicBezTo>
                  <a:pt x="107365" y="47831"/>
                  <a:pt x="115830" y="50114"/>
                  <a:pt x="123382" y="54576"/>
                </a:cubicBezTo>
                <a:cubicBezTo>
                  <a:pt x="130933" y="59037"/>
                  <a:pt x="136940" y="65044"/>
                  <a:pt x="141401" y="72596"/>
                </a:cubicBezTo>
                <a:cubicBezTo>
                  <a:pt x="145863" y="80147"/>
                  <a:pt x="148146" y="88612"/>
                  <a:pt x="148251" y="97989"/>
                </a:cubicBezTo>
                <a:cubicBezTo>
                  <a:pt x="148146" y="107367"/>
                  <a:pt x="145863" y="115830"/>
                  <a:pt x="141401" y="123380"/>
                </a:cubicBezTo>
                <a:cubicBezTo>
                  <a:pt x="136940" y="130930"/>
                  <a:pt x="130933" y="136935"/>
                  <a:pt x="123382" y="141395"/>
                </a:cubicBezTo>
                <a:cubicBezTo>
                  <a:pt x="115830" y="145854"/>
                  <a:pt x="107365" y="148137"/>
                  <a:pt x="97988" y="148242"/>
                </a:cubicBezTo>
                <a:cubicBezTo>
                  <a:pt x="88611" y="148137"/>
                  <a:pt x="80147" y="145854"/>
                  <a:pt x="72597" y="141395"/>
                </a:cubicBezTo>
                <a:cubicBezTo>
                  <a:pt x="65047" y="136935"/>
                  <a:pt x="59042" y="130930"/>
                  <a:pt x="54583" y="123380"/>
                </a:cubicBezTo>
                <a:cubicBezTo>
                  <a:pt x="50123" y="115830"/>
                  <a:pt x="47841" y="107367"/>
                  <a:pt x="47735" y="97989"/>
                </a:cubicBezTo>
                <a:cubicBezTo>
                  <a:pt x="47841" y="88612"/>
                  <a:pt x="50123" y="80147"/>
                  <a:pt x="54583" y="72596"/>
                </a:cubicBezTo>
                <a:cubicBezTo>
                  <a:pt x="59042" y="65044"/>
                  <a:pt x="65047" y="59037"/>
                  <a:pt x="72597" y="54576"/>
                </a:cubicBezTo>
                <a:cubicBezTo>
                  <a:pt x="80147" y="50114"/>
                  <a:pt x="88611" y="47831"/>
                  <a:pt x="97988" y="47726"/>
                </a:cubicBezTo>
                <a:close/>
                <a:moveTo>
                  <a:pt x="150291" y="33958"/>
                </a:moveTo>
                <a:cubicBezTo>
                  <a:pt x="153624" y="34040"/>
                  <a:pt x="156392" y="35182"/>
                  <a:pt x="158593" y="37384"/>
                </a:cubicBezTo>
                <a:cubicBezTo>
                  <a:pt x="160795" y="39586"/>
                  <a:pt x="161937" y="42353"/>
                  <a:pt x="162019" y="45686"/>
                </a:cubicBezTo>
                <a:cubicBezTo>
                  <a:pt x="161937" y="49019"/>
                  <a:pt x="160795" y="51786"/>
                  <a:pt x="158593" y="53988"/>
                </a:cubicBezTo>
                <a:cubicBezTo>
                  <a:pt x="156392" y="56190"/>
                  <a:pt x="153624" y="57332"/>
                  <a:pt x="150291" y="57414"/>
                </a:cubicBezTo>
                <a:cubicBezTo>
                  <a:pt x="146958" y="57332"/>
                  <a:pt x="144191" y="56190"/>
                  <a:pt x="141989" y="53988"/>
                </a:cubicBezTo>
                <a:cubicBezTo>
                  <a:pt x="139787" y="51786"/>
                  <a:pt x="138645" y="49019"/>
                  <a:pt x="138563" y="45686"/>
                </a:cubicBezTo>
                <a:cubicBezTo>
                  <a:pt x="138645" y="42353"/>
                  <a:pt x="139787" y="39586"/>
                  <a:pt x="141989" y="37384"/>
                </a:cubicBezTo>
                <a:cubicBezTo>
                  <a:pt x="144191" y="35182"/>
                  <a:pt x="146958" y="34040"/>
                  <a:pt x="150291" y="33958"/>
                </a:cubicBezTo>
                <a:close/>
                <a:moveTo>
                  <a:pt x="79519" y="17505"/>
                </a:moveTo>
                <a:cubicBezTo>
                  <a:pt x="72180" y="17478"/>
                  <a:pt x="64919" y="17736"/>
                  <a:pt x="57736" y="18276"/>
                </a:cubicBezTo>
                <a:cubicBezTo>
                  <a:pt x="50553" y="18817"/>
                  <a:pt x="44710" y="19916"/>
                  <a:pt x="40205" y="21572"/>
                </a:cubicBezTo>
                <a:cubicBezTo>
                  <a:pt x="37998" y="22447"/>
                  <a:pt x="35998" y="23474"/>
                  <a:pt x="34206" y="24652"/>
                </a:cubicBezTo>
                <a:cubicBezTo>
                  <a:pt x="32414" y="25831"/>
                  <a:pt x="30670" y="27273"/>
                  <a:pt x="28973" y="28978"/>
                </a:cubicBezTo>
                <a:cubicBezTo>
                  <a:pt x="27269" y="30675"/>
                  <a:pt x="25827" y="32419"/>
                  <a:pt x="24650" y="34211"/>
                </a:cubicBezTo>
                <a:cubicBezTo>
                  <a:pt x="23472" y="36002"/>
                  <a:pt x="22445" y="38000"/>
                  <a:pt x="21570" y="40204"/>
                </a:cubicBezTo>
                <a:cubicBezTo>
                  <a:pt x="19915" y="44707"/>
                  <a:pt x="18817" y="50549"/>
                  <a:pt x="18276" y="57732"/>
                </a:cubicBezTo>
                <a:cubicBezTo>
                  <a:pt x="17736" y="64916"/>
                  <a:pt x="17479" y="72177"/>
                  <a:pt x="17505" y="79518"/>
                </a:cubicBezTo>
                <a:cubicBezTo>
                  <a:pt x="17532" y="86858"/>
                  <a:pt x="17568" y="93016"/>
                  <a:pt x="17614" y="97989"/>
                </a:cubicBezTo>
                <a:cubicBezTo>
                  <a:pt x="17568" y="102963"/>
                  <a:pt x="17532" y="109119"/>
                  <a:pt x="17505" y="116458"/>
                </a:cubicBezTo>
                <a:cubicBezTo>
                  <a:pt x="17479" y="123798"/>
                  <a:pt x="17736" y="131058"/>
                  <a:pt x="18276" y="138241"/>
                </a:cubicBezTo>
                <a:cubicBezTo>
                  <a:pt x="18817" y="145424"/>
                  <a:pt x="19915" y="151268"/>
                  <a:pt x="21570" y="155772"/>
                </a:cubicBezTo>
                <a:cubicBezTo>
                  <a:pt x="22445" y="157979"/>
                  <a:pt x="23472" y="159979"/>
                  <a:pt x="24650" y="161771"/>
                </a:cubicBezTo>
                <a:cubicBezTo>
                  <a:pt x="25827" y="163563"/>
                  <a:pt x="27269" y="165308"/>
                  <a:pt x="28973" y="167004"/>
                </a:cubicBezTo>
                <a:cubicBezTo>
                  <a:pt x="30670" y="168708"/>
                  <a:pt x="32414" y="170150"/>
                  <a:pt x="34206" y="171328"/>
                </a:cubicBezTo>
                <a:cubicBezTo>
                  <a:pt x="35998" y="172506"/>
                  <a:pt x="37998" y="173532"/>
                  <a:pt x="40205" y="174407"/>
                </a:cubicBezTo>
                <a:cubicBezTo>
                  <a:pt x="44710" y="176062"/>
                  <a:pt x="50553" y="177160"/>
                  <a:pt x="57736" y="177701"/>
                </a:cubicBezTo>
                <a:cubicBezTo>
                  <a:pt x="64919" y="178241"/>
                  <a:pt x="72180" y="178498"/>
                  <a:pt x="79519" y="178472"/>
                </a:cubicBezTo>
                <a:cubicBezTo>
                  <a:pt x="86858" y="178445"/>
                  <a:pt x="93014" y="178409"/>
                  <a:pt x="97988" y="178364"/>
                </a:cubicBezTo>
                <a:cubicBezTo>
                  <a:pt x="102962" y="178409"/>
                  <a:pt x="109119" y="178445"/>
                  <a:pt x="116459" y="178472"/>
                </a:cubicBezTo>
                <a:cubicBezTo>
                  <a:pt x="123800" y="178498"/>
                  <a:pt x="131062" y="178241"/>
                  <a:pt x="138245" y="177701"/>
                </a:cubicBezTo>
                <a:cubicBezTo>
                  <a:pt x="145428" y="177160"/>
                  <a:pt x="151271" y="176062"/>
                  <a:pt x="155773" y="174407"/>
                </a:cubicBezTo>
                <a:cubicBezTo>
                  <a:pt x="157977" y="173532"/>
                  <a:pt x="159975" y="172506"/>
                  <a:pt x="161766" y="171328"/>
                </a:cubicBezTo>
                <a:cubicBezTo>
                  <a:pt x="163558" y="170150"/>
                  <a:pt x="165302" y="168708"/>
                  <a:pt x="166999" y="167004"/>
                </a:cubicBezTo>
                <a:cubicBezTo>
                  <a:pt x="168705" y="165308"/>
                  <a:pt x="170146" y="163563"/>
                  <a:pt x="171325" y="161771"/>
                </a:cubicBezTo>
                <a:cubicBezTo>
                  <a:pt x="172503" y="159979"/>
                  <a:pt x="173530" y="157979"/>
                  <a:pt x="174406" y="155772"/>
                </a:cubicBezTo>
                <a:cubicBezTo>
                  <a:pt x="176062" y="151268"/>
                  <a:pt x="177160" y="145424"/>
                  <a:pt x="177701" y="138241"/>
                </a:cubicBezTo>
                <a:cubicBezTo>
                  <a:pt x="178242" y="131058"/>
                  <a:pt x="178499" y="123798"/>
                  <a:pt x="178472" y="116458"/>
                </a:cubicBezTo>
                <a:cubicBezTo>
                  <a:pt x="178446" y="109119"/>
                  <a:pt x="178409" y="102963"/>
                  <a:pt x="178364" y="97989"/>
                </a:cubicBezTo>
                <a:cubicBezTo>
                  <a:pt x="178409" y="93016"/>
                  <a:pt x="178446" y="86858"/>
                  <a:pt x="178472" y="79518"/>
                </a:cubicBezTo>
                <a:cubicBezTo>
                  <a:pt x="178499" y="72177"/>
                  <a:pt x="178242" y="64916"/>
                  <a:pt x="177701" y="57732"/>
                </a:cubicBezTo>
                <a:cubicBezTo>
                  <a:pt x="177160" y="50549"/>
                  <a:pt x="176062" y="44707"/>
                  <a:pt x="174406" y="40204"/>
                </a:cubicBezTo>
                <a:cubicBezTo>
                  <a:pt x="173530" y="38000"/>
                  <a:pt x="172503" y="36002"/>
                  <a:pt x="171325" y="34211"/>
                </a:cubicBezTo>
                <a:cubicBezTo>
                  <a:pt x="170146" y="32419"/>
                  <a:pt x="168705" y="30675"/>
                  <a:pt x="166999" y="28978"/>
                </a:cubicBezTo>
                <a:cubicBezTo>
                  <a:pt x="165302" y="27273"/>
                  <a:pt x="163558" y="25831"/>
                  <a:pt x="161766" y="24652"/>
                </a:cubicBezTo>
                <a:cubicBezTo>
                  <a:pt x="159975" y="23474"/>
                  <a:pt x="157977" y="22447"/>
                  <a:pt x="155773" y="21572"/>
                </a:cubicBezTo>
                <a:cubicBezTo>
                  <a:pt x="151271" y="19916"/>
                  <a:pt x="145428" y="18817"/>
                  <a:pt x="138245" y="18276"/>
                </a:cubicBezTo>
                <a:cubicBezTo>
                  <a:pt x="131062" y="17736"/>
                  <a:pt x="123800" y="17478"/>
                  <a:pt x="116459" y="17505"/>
                </a:cubicBezTo>
                <a:cubicBezTo>
                  <a:pt x="109119" y="17531"/>
                  <a:pt x="102962" y="17568"/>
                  <a:pt x="97988" y="17613"/>
                </a:cubicBezTo>
                <a:cubicBezTo>
                  <a:pt x="93014" y="17568"/>
                  <a:pt x="86858" y="17531"/>
                  <a:pt x="79519" y="17505"/>
                </a:cubicBezTo>
                <a:close/>
                <a:moveTo>
                  <a:pt x="97988" y="10"/>
                </a:moveTo>
                <a:cubicBezTo>
                  <a:pt x="104745" y="-11"/>
                  <a:pt x="111486" y="2"/>
                  <a:pt x="118211" y="49"/>
                </a:cubicBezTo>
                <a:cubicBezTo>
                  <a:pt x="124937" y="96"/>
                  <a:pt x="131678" y="300"/>
                  <a:pt x="138435" y="662"/>
                </a:cubicBezTo>
                <a:cubicBezTo>
                  <a:pt x="146289" y="938"/>
                  <a:pt x="153658" y="2234"/>
                  <a:pt x="160544" y="4549"/>
                </a:cubicBezTo>
                <a:cubicBezTo>
                  <a:pt x="167430" y="6865"/>
                  <a:pt x="173753" y="10837"/>
                  <a:pt x="179511" y="16466"/>
                </a:cubicBezTo>
                <a:cubicBezTo>
                  <a:pt x="185140" y="22225"/>
                  <a:pt x="189112" y="28547"/>
                  <a:pt x="191428" y="35433"/>
                </a:cubicBezTo>
                <a:cubicBezTo>
                  <a:pt x="193743" y="42319"/>
                  <a:pt x="195039" y="49688"/>
                  <a:pt x="195315" y="57542"/>
                </a:cubicBezTo>
                <a:cubicBezTo>
                  <a:pt x="195676" y="64299"/>
                  <a:pt x="195878" y="71040"/>
                  <a:pt x="195920" y="77766"/>
                </a:cubicBezTo>
                <a:cubicBezTo>
                  <a:pt x="195963" y="84491"/>
                  <a:pt x="195973" y="91232"/>
                  <a:pt x="195952" y="97989"/>
                </a:cubicBezTo>
                <a:cubicBezTo>
                  <a:pt x="195973" y="104747"/>
                  <a:pt x="195963" y="111488"/>
                  <a:pt x="195920" y="118212"/>
                </a:cubicBezTo>
                <a:cubicBezTo>
                  <a:pt x="195878" y="124936"/>
                  <a:pt x="195676" y="131675"/>
                  <a:pt x="195315" y="138428"/>
                </a:cubicBezTo>
                <a:cubicBezTo>
                  <a:pt x="195039" y="146284"/>
                  <a:pt x="193743" y="153656"/>
                  <a:pt x="191428" y="160544"/>
                </a:cubicBezTo>
                <a:cubicBezTo>
                  <a:pt x="189112" y="167432"/>
                  <a:pt x="185140" y="173754"/>
                  <a:pt x="179511" y="179511"/>
                </a:cubicBezTo>
                <a:cubicBezTo>
                  <a:pt x="173753" y="185140"/>
                  <a:pt x="167430" y="189112"/>
                  <a:pt x="160544" y="191427"/>
                </a:cubicBezTo>
                <a:cubicBezTo>
                  <a:pt x="153658" y="193743"/>
                  <a:pt x="146289" y="195038"/>
                  <a:pt x="138435" y="195315"/>
                </a:cubicBezTo>
                <a:cubicBezTo>
                  <a:pt x="131678" y="195676"/>
                  <a:pt x="124937" y="195881"/>
                  <a:pt x="118211" y="195928"/>
                </a:cubicBezTo>
                <a:cubicBezTo>
                  <a:pt x="111486" y="195975"/>
                  <a:pt x="104745" y="195988"/>
                  <a:pt x="97988" y="195967"/>
                </a:cubicBezTo>
                <a:cubicBezTo>
                  <a:pt x="91230" y="195988"/>
                  <a:pt x="84490" y="195975"/>
                  <a:pt x="77765" y="195928"/>
                </a:cubicBezTo>
                <a:cubicBezTo>
                  <a:pt x="71041" y="195881"/>
                  <a:pt x="64302" y="195676"/>
                  <a:pt x="57549" y="195315"/>
                </a:cubicBezTo>
                <a:cubicBezTo>
                  <a:pt x="49693" y="195038"/>
                  <a:pt x="42321" y="193743"/>
                  <a:pt x="35433" y="191427"/>
                </a:cubicBezTo>
                <a:cubicBezTo>
                  <a:pt x="28545" y="189112"/>
                  <a:pt x="22223" y="185140"/>
                  <a:pt x="16467" y="179511"/>
                </a:cubicBezTo>
                <a:cubicBezTo>
                  <a:pt x="10838" y="173754"/>
                  <a:pt x="6865" y="167432"/>
                  <a:pt x="4550" y="160544"/>
                </a:cubicBezTo>
                <a:cubicBezTo>
                  <a:pt x="2235" y="153656"/>
                  <a:pt x="939" y="146284"/>
                  <a:pt x="663" y="138428"/>
                </a:cubicBezTo>
                <a:cubicBezTo>
                  <a:pt x="301" y="131675"/>
                  <a:pt x="96" y="124936"/>
                  <a:pt x="49" y="118212"/>
                </a:cubicBezTo>
                <a:cubicBezTo>
                  <a:pt x="2" y="111488"/>
                  <a:pt x="-11" y="104747"/>
                  <a:pt x="10" y="97989"/>
                </a:cubicBezTo>
                <a:cubicBezTo>
                  <a:pt x="-11" y="91232"/>
                  <a:pt x="2" y="84491"/>
                  <a:pt x="49" y="77766"/>
                </a:cubicBezTo>
                <a:cubicBezTo>
                  <a:pt x="96" y="71040"/>
                  <a:pt x="301" y="64299"/>
                  <a:pt x="663" y="57542"/>
                </a:cubicBezTo>
                <a:cubicBezTo>
                  <a:pt x="939" y="49688"/>
                  <a:pt x="2235" y="42319"/>
                  <a:pt x="4550" y="35433"/>
                </a:cubicBezTo>
                <a:cubicBezTo>
                  <a:pt x="6865" y="28547"/>
                  <a:pt x="10838" y="22225"/>
                  <a:pt x="16467" y="16466"/>
                </a:cubicBezTo>
                <a:cubicBezTo>
                  <a:pt x="22223" y="10837"/>
                  <a:pt x="28545" y="6865"/>
                  <a:pt x="35433" y="4549"/>
                </a:cubicBezTo>
                <a:cubicBezTo>
                  <a:pt x="42321" y="2234"/>
                  <a:pt x="49693" y="938"/>
                  <a:pt x="57549" y="662"/>
                </a:cubicBezTo>
                <a:cubicBezTo>
                  <a:pt x="64302" y="300"/>
                  <a:pt x="71041" y="96"/>
                  <a:pt x="77765" y="49"/>
                </a:cubicBezTo>
                <a:cubicBezTo>
                  <a:pt x="84490" y="2"/>
                  <a:pt x="91230" y="-11"/>
                  <a:pt x="97988" y="10"/>
                </a:cubicBezTo>
                <a:close/>
              </a:path>
            </a:pathLst>
          </a:custGeom>
          <a:solidFill>
            <a:schemeClr val="tx1">
              <a:lumMod val="75000"/>
              <a:lumOff val="25000"/>
            </a:schemeClr>
          </a:solidFill>
          <a:ln>
            <a:noFill/>
          </a:ln>
          <a:effectLst/>
        </p:spPr>
        <p:txBody>
          <a:bodyPr rot="0" spcFirstLastPara="0" vertOverflow="overflow" horzOverflow="overflow" vert="horz" wrap="square" lIns="51435" tIns="25718" rIns="51435" bIns="25718" numCol="1" spcCol="0" rtlCol="0" fromWordArt="0" anchor="t" anchorCtr="0" forceAA="0" compatLnSpc="1">
            <a:prstTxWarp prst="textNoShape">
              <a:avLst/>
            </a:prstTxWarp>
            <a:noAutofit/>
          </a:bodyPr>
          <a:lstStyle/>
          <a:p>
            <a:endParaRPr lang="tr-TR" sz="2400" b="1" spc="169">
              <a:solidFill>
                <a:srgbClr val="3D3D3D"/>
              </a:solidFill>
              <a:latin typeface="EB Garamond Medium" panose="00000600000000000000" pitchFamily="2" charset="0"/>
              <a:ea typeface="EB Garamond Medium" panose="00000600000000000000" pitchFamily="2" charset="0"/>
            </a:endParaRPr>
          </a:p>
        </p:txBody>
      </p:sp>
      <p:sp>
        <p:nvSpPr>
          <p:cNvPr id="24" name="Freeform: Shape 23">
            <a:extLst>
              <a:ext uri="{FF2B5EF4-FFF2-40B4-BE49-F238E27FC236}">
                <a16:creationId xmlns:a16="http://schemas.microsoft.com/office/drawing/2014/main" id="{E5E6B8E8-C3EE-46EA-AACD-808332C8BF34}"/>
              </a:ext>
            </a:extLst>
          </p:cNvPr>
          <p:cNvSpPr/>
          <p:nvPr/>
        </p:nvSpPr>
        <p:spPr>
          <a:xfrm>
            <a:off x="7417485" y="9517193"/>
            <a:ext cx="382776" cy="243546"/>
          </a:xfrm>
          <a:custGeom>
            <a:avLst/>
            <a:gdLst/>
            <a:ahLst/>
            <a:cxnLst/>
            <a:rect l="l" t="t" r="r" b="b"/>
            <a:pathLst>
              <a:path w="293899" h="186997">
                <a:moveTo>
                  <a:pt x="240464" y="53441"/>
                </a:moveTo>
                <a:lnTo>
                  <a:pt x="267237" y="53441"/>
                </a:lnTo>
                <a:lnTo>
                  <a:pt x="267237" y="80112"/>
                </a:lnTo>
                <a:lnTo>
                  <a:pt x="293899" y="80112"/>
                </a:lnTo>
                <a:lnTo>
                  <a:pt x="293899" y="106885"/>
                </a:lnTo>
                <a:lnTo>
                  <a:pt x="267237" y="106885"/>
                </a:lnTo>
                <a:lnTo>
                  <a:pt x="267237" y="133556"/>
                </a:lnTo>
                <a:lnTo>
                  <a:pt x="240464" y="133556"/>
                </a:lnTo>
                <a:lnTo>
                  <a:pt x="240464" y="106885"/>
                </a:lnTo>
                <a:lnTo>
                  <a:pt x="213800" y="106885"/>
                </a:lnTo>
                <a:lnTo>
                  <a:pt x="213800" y="80112"/>
                </a:lnTo>
                <a:lnTo>
                  <a:pt x="240464" y="80112"/>
                </a:lnTo>
                <a:close/>
                <a:moveTo>
                  <a:pt x="93495" y="0"/>
                </a:moveTo>
                <a:cubicBezTo>
                  <a:pt x="106136" y="63"/>
                  <a:pt x="117692" y="2231"/>
                  <a:pt x="128164" y="6503"/>
                </a:cubicBezTo>
                <a:cubicBezTo>
                  <a:pt x="138636" y="10774"/>
                  <a:pt x="147960" y="16767"/>
                  <a:pt x="156135" y="24481"/>
                </a:cubicBezTo>
                <a:lnTo>
                  <a:pt x="130748" y="48847"/>
                </a:lnTo>
                <a:cubicBezTo>
                  <a:pt x="127322" y="45343"/>
                  <a:pt x="122532" y="42110"/>
                  <a:pt x="116379" y="39148"/>
                </a:cubicBezTo>
                <a:cubicBezTo>
                  <a:pt x="110226" y="36187"/>
                  <a:pt x="102598" y="34613"/>
                  <a:pt x="93495" y="34427"/>
                </a:cubicBezTo>
                <a:cubicBezTo>
                  <a:pt x="82739" y="34551"/>
                  <a:pt x="73009" y="37237"/>
                  <a:pt x="64304" y="42485"/>
                </a:cubicBezTo>
                <a:cubicBezTo>
                  <a:pt x="55599" y="47732"/>
                  <a:pt x="48666" y="54794"/>
                  <a:pt x="43504" y="63670"/>
                </a:cubicBezTo>
                <a:cubicBezTo>
                  <a:pt x="38343" y="72546"/>
                  <a:pt x="35700" y="82489"/>
                  <a:pt x="35575" y="93500"/>
                </a:cubicBezTo>
                <a:cubicBezTo>
                  <a:pt x="35700" y="104509"/>
                  <a:pt x="38343" y="114451"/>
                  <a:pt x="43504" y="123327"/>
                </a:cubicBezTo>
                <a:cubicBezTo>
                  <a:pt x="48666" y="132202"/>
                  <a:pt x="55599" y="139264"/>
                  <a:pt x="64304" y="144512"/>
                </a:cubicBezTo>
                <a:cubicBezTo>
                  <a:pt x="73009" y="149759"/>
                  <a:pt x="82740" y="152445"/>
                  <a:pt x="93495" y="152570"/>
                </a:cubicBezTo>
                <a:cubicBezTo>
                  <a:pt x="102715" y="152466"/>
                  <a:pt x="110580" y="151006"/>
                  <a:pt x="117091" y="148189"/>
                </a:cubicBezTo>
                <a:cubicBezTo>
                  <a:pt x="123602" y="145372"/>
                  <a:pt x="128935" y="141818"/>
                  <a:pt x="133092" y="137527"/>
                </a:cubicBezTo>
                <a:cubicBezTo>
                  <a:pt x="137248" y="133236"/>
                  <a:pt x="140405" y="128829"/>
                  <a:pt x="142562" y="124305"/>
                </a:cubicBezTo>
                <a:cubicBezTo>
                  <a:pt x="144720" y="119780"/>
                  <a:pt x="146055" y="115760"/>
                  <a:pt x="146567" y="112243"/>
                </a:cubicBezTo>
                <a:lnTo>
                  <a:pt x="93495" y="112243"/>
                </a:lnTo>
                <a:lnTo>
                  <a:pt x="93495" y="80112"/>
                </a:lnTo>
                <a:lnTo>
                  <a:pt x="181778" y="80112"/>
                </a:lnTo>
                <a:cubicBezTo>
                  <a:pt x="182233" y="82441"/>
                  <a:pt x="182600" y="84859"/>
                  <a:pt x="182879" y="87364"/>
                </a:cubicBezTo>
                <a:lnTo>
                  <a:pt x="183309" y="95666"/>
                </a:lnTo>
                <a:lnTo>
                  <a:pt x="180404" y="120993"/>
                </a:lnTo>
                <a:cubicBezTo>
                  <a:pt x="178522" y="128899"/>
                  <a:pt x="175726" y="136269"/>
                  <a:pt x="172016" y="143104"/>
                </a:cubicBezTo>
                <a:cubicBezTo>
                  <a:pt x="164597" y="156772"/>
                  <a:pt x="154180" y="167470"/>
                  <a:pt x="140765" y="175198"/>
                </a:cubicBezTo>
                <a:cubicBezTo>
                  <a:pt x="127349" y="182926"/>
                  <a:pt x="111593" y="186859"/>
                  <a:pt x="93495" y="186997"/>
                </a:cubicBezTo>
                <a:cubicBezTo>
                  <a:pt x="76075" y="186799"/>
                  <a:pt x="60340" y="182547"/>
                  <a:pt x="46292" y="174239"/>
                </a:cubicBezTo>
                <a:cubicBezTo>
                  <a:pt x="32243" y="165931"/>
                  <a:pt x="21065" y="154752"/>
                  <a:pt x="12758" y="140703"/>
                </a:cubicBezTo>
                <a:cubicBezTo>
                  <a:pt x="4450" y="126654"/>
                  <a:pt x="198" y="110919"/>
                  <a:pt x="0" y="93498"/>
                </a:cubicBezTo>
                <a:cubicBezTo>
                  <a:pt x="198" y="76077"/>
                  <a:pt x="4450" y="60342"/>
                  <a:pt x="12758" y="46293"/>
                </a:cubicBezTo>
                <a:cubicBezTo>
                  <a:pt x="21065" y="32244"/>
                  <a:pt x="32243" y="21066"/>
                  <a:pt x="46292" y="12758"/>
                </a:cubicBezTo>
                <a:cubicBezTo>
                  <a:pt x="60340" y="4450"/>
                  <a:pt x="76075" y="197"/>
                  <a:pt x="93495" y="0"/>
                </a:cubicBezTo>
                <a:close/>
              </a:path>
            </a:pathLst>
          </a:custGeom>
          <a:solidFill>
            <a:schemeClr val="tx1">
              <a:lumMod val="75000"/>
              <a:lumOff val="25000"/>
            </a:schemeClr>
          </a:solidFill>
          <a:ln>
            <a:noFill/>
          </a:ln>
          <a:effectLst/>
        </p:spPr>
        <p:txBody>
          <a:bodyPr rot="0" spcFirstLastPara="0" vertOverflow="overflow" horzOverflow="overflow" vert="horz" wrap="square" lIns="51435" tIns="25718" rIns="51435" bIns="25718" numCol="1" spcCol="0" rtlCol="0" fromWordArt="0" anchor="t" anchorCtr="0" forceAA="0" compatLnSpc="1">
            <a:prstTxWarp prst="textNoShape">
              <a:avLst/>
            </a:prstTxWarp>
            <a:noAutofit/>
          </a:bodyPr>
          <a:lstStyle/>
          <a:p>
            <a:endParaRPr lang="tr-TR" sz="2400" b="1" spc="169">
              <a:solidFill>
                <a:srgbClr val="3D3D3D"/>
              </a:solidFill>
              <a:latin typeface="EB Garamond Medium" panose="00000600000000000000" pitchFamily="2" charset="0"/>
              <a:ea typeface="EB Garamond Medium" panose="00000600000000000000" pitchFamily="2" charset="0"/>
            </a:endParaRPr>
          </a:p>
        </p:txBody>
      </p:sp>
      <p:sp>
        <p:nvSpPr>
          <p:cNvPr id="25" name="TextBox 24">
            <a:extLst>
              <a:ext uri="{FF2B5EF4-FFF2-40B4-BE49-F238E27FC236}">
                <a16:creationId xmlns:a16="http://schemas.microsoft.com/office/drawing/2014/main" id="{9C183E08-E78B-4720-907D-61CE79BE898D}"/>
              </a:ext>
            </a:extLst>
          </p:cNvPr>
          <p:cNvSpPr txBox="1"/>
          <p:nvPr/>
        </p:nvSpPr>
        <p:spPr>
          <a:xfrm>
            <a:off x="5901830" y="5846910"/>
            <a:ext cx="3414086" cy="400110"/>
          </a:xfrm>
          <a:prstGeom prst="rect">
            <a:avLst/>
          </a:prstGeom>
          <a:noFill/>
        </p:spPr>
        <p:txBody>
          <a:bodyPr wrap="square" rtlCol="0">
            <a:spAutoFit/>
          </a:bodyPr>
          <a:lstStyle>
            <a:defPPr>
              <a:defRPr lang="en-US"/>
            </a:defPPr>
            <a:lvl1pPr>
              <a:defRPr sz="2400" spc="3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pPr algn="ctr"/>
            <a:r>
              <a:rPr lang="en-US" sz="2000"/>
              <a:t>f</a:t>
            </a:r>
            <a:r>
              <a:rPr lang="tr-TR" sz="2000"/>
              <a:t>acebook/</a:t>
            </a:r>
            <a:r>
              <a:rPr lang="en-US" sz="2000"/>
              <a:t>gemini</a:t>
            </a:r>
            <a:endParaRPr lang="tr-TR" sz="2000"/>
          </a:p>
        </p:txBody>
      </p:sp>
      <p:sp>
        <p:nvSpPr>
          <p:cNvPr id="27" name="TextBox 26">
            <a:extLst>
              <a:ext uri="{FF2B5EF4-FFF2-40B4-BE49-F238E27FC236}">
                <a16:creationId xmlns:a16="http://schemas.microsoft.com/office/drawing/2014/main" id="{EEF87CBC-F21A-4BC6-A96F-1D583157032C}"/>
              </a:ext>
            </a:extLst>
          </p:cNvPr>
          <p:cNvSpPr txBox="1"/>
          <p:nvPr/>
        </p:nvSpPr>
        <p:spPr>
          <a:xfrm>
            <a:off x="5901830" y="7163048"/>
            <a:ext cx="3414086" cy="400110"/>
          </a:xfrm>
          <a:prstGeom prst="rect">
            <a:avLst/>
          </a:prstGeom>
          <a:noFill/>
        </p:spPr>
        <p:txBody>
          <a:bodyPr wrap="square" rtlCol="0">
            <a:spAutoFit/>
          </a:bodyPr>
          <a:lstStyle>
            <a:defPPr>
              <a:defRPr lang="en-US"/>
            </a:defPPr>
            <a:lvl1pPr>
              <a:defRPr sz="2400" spc="3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pPr algn="ctr"/>
            <a:r>
              <a:rPr lang="en-US" sz="2000"/>
              <a:t>t</a:t>
            </a:r>
            <a:r>
              <a:rPr lang="tr-TR" sz="2000"/>
              <a:t>witter/</a:t>
            </a:r>
            <a:r>
              <a:rPr lang="en-US" sz="2000"/>
              <a:t>gemini</a:t>
            </a:r>
            <a:endParaRPr lang="tr-TR" sz="2000"/>
          </a:p>
        </p:txBody>
      </p:sp>
      <p:sp>
        <p:nvSpPr>
          <p:cNvPr id="28" name="TextBox 27">
            <a:extLst>
              <a:ext uri="{FF2B5EF4-FFF2-40B4-BE49-F238E27FC236}">
                <a16:creationId xmlns:a16="http://schemas.microsoft.com/office/drawing/2014/main" id="{45E16678-FCF6-458E-962D-75F6F00C7915}"/>
              </a:ext>
            </a:extLst>
          </p:cNvPr>
          <p:cNvSpPr txBox="1"/>
          <p:nvPr/>
        </p:nvSpPr>
        <p:spPr>
          <a:xfrm>
            <a:off x="5901830" y="8474243"/>
            <a:ext cx="3414086" cy="400110"/>
          </a:xfrm>
          <a:prstGeom prst="rect">
            <a:avLst/>
          </a:prstGeom>
          <a:noFill/>
        </p:spPr>
        <p:txBody>
          <a:bodyPr wrap="square" rtlCol="0">
            <a:spAutoFit/>
          </a:bodyPr>
          <a:lstStyle>
            <a:defPPr>
              <a:defRPr lang="en-US"/>
            </a:defPPr>
            <a:lvl1pPr>
              <a:defRPr sz="2400" spc="3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pPr algn="ctr"/>
            <a:r>
              <a:rPr lang="en-US" sz="2000"/>
              <a:t>i</a:t>
            </a:r>
            <a:r>
              <a:rPr lang="tr-TR" sz="2000"/>
              <a:t>nstagram/</a:t>
            </a:r>
            <a:r>
              <a:rPr lang="en-US" sz="2000"/>
              <a:t>gemini</a:t>
            </a:r>
            <a:endParaRPr lang="tr-TR" sz="2000"/>
          </a:p>
        </p:txBody>
      </p:sp>
      <p:sp>
        <p:nvSpPr>
          <p:cNvPr id="29" name="TextBox 28">
            <a:extLst>
              <a:ext uri="{FF2B5EF4-FFF2-40B4-BE49-F238E27FC236}">
                <a16:creationId xmlns:a16="http://schemas.microsoft.com/office/drawing/2014/main" id="{C1D1A182-0BB6-48EE-A3B7-A4C747946740}"/>
              </a:ext>
            </a:extLst>
          </p:cNvPr>
          <p:cNvSpPr txBox="1"/>
          <p:nvPr/>
        </p:nvSpPr>
        <p:spPr>
          <a:xfrm>
            <a:off x="5814513" y="9833526"/>
            <a:ext cx="3588720" cy="400110"/>
          </a:xfrm>
          <a:prstGeom prst="rect">
            <a:avLst/>
          </a:prstGeom>
          <a:noFill/>
        </p:spPr>
        <p:txBody>
          <a:bodyPr wrap="square" rtlCol="0">
            <a:spAutoFit/>
          </a:bodyPr>
          <a:lstStyle>
            <a:defPPr>
              <a:defRPr lang="en-US"/>
            </a:defPPr>
            <a:lvl1pPr>
              <a:defRPr sz="2400" spc="3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pPr algn="ctr"/>
            <a:r>
              <a:rPr lang="en-US" sz="2000"/>
              <a:t>g</a:t>
            </a:r>
            <a:r>
              <a:rPr lang="tr-TR" sz="2000"/>
              <a:t>oogleplus/</a:t>
            </a:r>
            <a:r>
              <a:rPr lang="en-US" sz="2000"/>
              <a:t>gemini</a:t>
            </a:r>
            <a:endParaRPr lang="tr-TR" sz="2000"/>
          </a:p>
        </p:txBody>
      </p:sp>
      <p:sp>
        <p:nvSpPr>
          <p:cNvPr id="2" name="Rectangle 1">
            <a:extLst>
              <a:ext uri="{FF2B5EF4-FFF2-40B4-BE49-F238E27FC236}">
                <a16:creationId xmlns:a16="http://schemas.microsoft.com/office/drawing/2014/main" id="{9295502D-B2B7-4E64-AEF6-17D9F33D90EB}"/>
              </a:ext>
            </a:extLst>
          </p:cNvPr>
          <p:cNvSpPr/>
          <p:nvPr/>
        </p:nvSpPr>
        <p:spPr>
          <a:xfrm>
            <a:off x="4838037" y="12096750"/>
            <a:ext cx="5674179" cy="771525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TextBox 15">
            <a:extLst>
              <a:ext uri="{FF2B5EF4-FFF2-40B4-BE49-F238E27FC236}">
                <a16:creationId xmlns:a16="http://schemas.microsoft.com/office/drawing/2014/main" id="{44914B3B-FB6D-4F0C-BFB0-6180D066F099}"/>
              </a:ext>
            </a:extLst>
          </p:cNvPr>
          <p:cNvSpPr txBox="1"/>
          <p:nvPr/>
        </p:nvSpPr>
        <p:spPr>
          <a:xfrm>
            <a:off x="6098445" y="3404272"/>
            <a:ext cx="2836153"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Contact</a:t>
            </a:r>
          </a:p>
        </p:txBody>
      </p:sp>
      <p:cxnSp>
        <p:nvCxnSpPr>
          <p:cNvPr id="34" name="Straight Connector 33">
            <a:extLst>
              <a:ext uri="{FF2B5EF4-FFF2-40B4-BE49-F238E27FC236}">
                <a16:creationId xmlns:a16="http://schemas.microsoft.com/office/drawing/2014/main" id="{0465343B-6C08-4A9F-BE9C-DB42BDC52203}"/>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0515123A-37C2-403D-8F0C-6EF9F22F58B3}"/>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4" name="Picture Placeholder 3">
            <a:extLst>
              <a:ext uri="{FF2B5EF4-FFF2-40B4-BE49-F238E27FC236}">
                <a16:creationId xmlns:a16="http://schemas.microsoft.com/office/drawing/2014/main" id="{1D1BDE5E-78E2-4ACF-91B3-D27E09CF4E77}"/>
              </a:ext>
            </a:extLst>
          </p:cNvPr>
          <p:cNvSpPr>
            <a:spLocks noGrp="1"/>
          </p:cNvSpPr>
          <p:nvPr>
            <p:ph type="pic" sz="quarter" idx="15"/>
          </p:nvPr>
        </p:nvSpPr>
        <p:spPr/>
      </p:sp>
      <p:sp>
        <p:nvSpPr>
          <p:cNvPr id="17" name="Slide Number Placeholder 19">
            <a:extLst>
              <a:ext uri="{FF2B5EF4-FFF2-40B4-BE49-F238E27FC236}">
                <a16:creationId xmlns:a16="http://schemas.microsoft.com/office/drawing/2014/main" id="{55D2AFDC-0217-45E3-95DD-288B8E57EFD2}"/>
              </a:ext>
            </a:extLst>
          </p:cNvPr>
          <p:cNvSpPr txBox="1">
            <a:spLocks/>
          </p:cNvSpPr>
          <p:nvPr/>
        </p:nvSpPr>
        <p:spPr>
          <a:xfrm rot="16200000">
            <a:off x="-258336" y="2606675"/>
            <a:ext cx="3086100" cy="306388"/>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54</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608082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9E9C198-7728-4D6C-ABCC-03F10003461A}"/>
              </a:ext>
            </a:extLst>
          </p:cNvPr>
          <p:cNvSpPr/>
          <p:nvPr/>
        </p:nvSpPr>
        <p:spPr>
          <a:xfrm>
            <a:off x="12691044" y="0"/>
            <a:ext cx="1024957" cy="19812000"/>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TextBox 17">
            <a:extLst>
              <a:ext uri="{FF2B5EF4-FFF2-40B4-BE49-F238E27FC236}">
                <a16:creationId xmlns:a16="http://schemas.microsoft.com/office/drawing/2014/main" id="{05FE2D2B-09FB-4489-945A-0C3E80E8E3C1}"/>
              </a:ext>
            </a:extLst>
          </p:cNvPr>
          <p:cNvSpPr txBox="1"/>
          <p:nvPr/>
        </p:nvSpPr>
        <p:spPr>
          <a:xfrm rot="16200000">
            <a:off x="490688" y="17646572"/>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2" name="Picture Placeholder 1">
            <a:extLst>
              <a:ext uri="{FF2B5EF4-FFF2-40B4-BE49-F238E27FC236}">
                <a16:creationId xmlns:a16="http://schemas.microsoft.com/office/drawing/2014/main" id="{462B2E9C-4F10-4EA5-A86F-E6D3AB46DC0C}"/>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6B14EE8C-79A4-4CE8-90EF-0D8F61594C2F}"/>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B5D3FC50-8791-41C0-AC6B-87EDF4BB41E2}"/>
              </a:ext>
            </a:extLst>
          </p:cNvPr>
          <p:cNvSpPr>
            <a:spLocks noGrp="1"/>
          </p:cNvSpPr>
          <p:nvPr>
            <p:ph type="pic" sz="quarter" idx="12"/>
          </p:nvPr>
        </p:nvSpPr>
        <p:spPr/>
      </p:sp>
      <p:sp>
        <p:nvSpPr>
          <p:cNvPr id="20" name="Slide Number Placeholder 19">
            <a:extLst>
              <a:ext uri="{FF2B5EF4-FFF2-40B4-BE49-F238E27FC236}">
                <a16:creationId xmlns:a16="http://schemas.microsoft.com/office/drawing/2014/main" id="{87ABCC95-98F8-47E5-B23A-ABC71240075E}"/>
              </a:ext>
            </a:extLst>
          </p:cNvPr>
          <p:cNvSpPr>
            <a:spLocks noGrp="1"/>
          </p:cNvSpPr>
          <p:nvPr>
            <p:ph type="sldNum" sz="quarter" idx="4294967295"/>
          </p:nvPr>
        </p:nvSpPr>
        <p:spPr>
          <a:xfrm rot="16200000">
            <a:off x="-258336" y="2606675"/>
            <a:ext cx="3086100" cy="306388"/>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6</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cxnSp>
        <p:nvCxnSpPr>
          <p:cNvPr id="22" name="Straight Connector 21">
            <a:extLst>
              <a:ext uri="{FF2B5EF4-FFF2-40B4-BE49-F238E27FC236}">
                <a16:creationId xmlns:a16="http://schemas.microsoft.com/office/drawing/2014/main" id="{EC4F3C9E-A541-421F-910A-B956F4CA84D5}"/>
              </a:ext>
            </a:extLst>
          </p:cNvPr>
          <p:cNvCxnSpPr>
            <a:cxnSpLocks/>
          </p:cNvCxnSpPr>
          <p:nvPr/>
        </p:nvCxnSpPr>
        <p:spPr>
          <a:xfrm>
            <a:off x="1707046" y="0"/>
            <a:ext cx="0" cy="19812000"/>
          </a:xfrm>
          <a:prstGeom prst="line">
            <a:avLst/>
          </a:prstGeom>
          <a:ln w="12700">
            <a:solidFill>
              <a:srgbClr val="BCAA92"/>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E0CD7CA-A9A8-4F32-862F-E235932FEAA4}"/>
              </a:ext>
            </a:extLst>
          </p:cNvPr>
          <p:cNvSpPr txBox="1"/>
          <p:nvPr/>
        </p:nvSpPr>
        <p:spPr>
          <a:xfrm rot="5400000">
            <a:off x="10880782" y="9705948"/>
            <a:ext cx="4645482" cy="400110"/>
          </a:xfrm>
          <a:prstGeom prst="rect">
            <a:avLst/>
          </a:prstGeom>
          <a:noFill/>
        </p:spPr>
        <p:txBody>
          <a:bodyPr wrap="square" rtlCol="0">
            <a:spAutoFit/>
          </a:bodyPr>
          <a:lstStyle/>
          <a:p>
            <a:pPr algn="ctr"/>
            <a:r>
              <a:rPr lang="en-US" sz="2000" i="1" spc="563">
                <a:solidFill>
                  <a:srgbClr val="EDE8E5"/>
                </a:solidFill>
                <a:latin typeface="EB Garamond" panose="00000500000000000000" pitchFamily="2" charset="0"/>
                <a:ea typeface="EB Garamond" panose="00000500000000000000" pitchFamily="2" charset="0"/>
              </a:rPr>
              <a:t>slidestation.co</a:t>
            </a:r>
          </a:p>
        </p:txBody>
      </p:sp>
      <p:sp>
        <p:nvSpPr>
          <p:cNvPr id="6" name="TextBox 5">
            <a:extLst>
              <a:ext uri="{FF2B5EF4-FFF2-40B4-BE49-F238E27FC236}">
                <a16:creationId xmlns:a16="http://schemas.microsoft.com/office/drawing/2014/main" id="{05A4A731-811A-494A-94C1-9F8DCBDF3916}"/>
              </a:ext>
            </a:extLst>
          </p:cNvPr>
          <p:cNvSpPr txBox="1"/>
          <p:nvPr/>
        </p:nvSpPr>
        <p:spPr>
          <a:xfrm>
            <a:off x="3035833" y="6978692"/>
            <a:ext cx="3417720" cy="5571525"/>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Bring to the table win-win survival strategies to ensure proactive domination. At the end of on an the day, going forward, a new normal that has evolved from generation X is on the runway are we heading are there towards a streamlined cloud solution. User generated content in real-time our will have multiple evolve  touchpoints...</a:t>
            </a:r>
          </a:p>
        </p:txBody>
      </p:sp>
      <p:sp>
        <p:nvSpPr>
          <p:cNvPr id="7" name="TextBox 6">
            <a:extLst>
              <a:ext uri="{FF2B5EF4-FFF2-40B4-BE49-F238E27FC236}">
                <a16:creationId xmlns:a16="http://schemas.microsoft.com/office/drawing/2014/main" id="{853E5EDA-E28F-4471-988D-CAD048E3FB34}"/>
              </a:ext>
            </a:extLst>
          </p:cNvPr>
          <p:cNvSpPr txBox="1"/>
          <p:nvPr/>
        </p:nvSpPr>
        <p:spPr>
          <a:xfrm>
            <a:off x="3583147" y="5089186"/>
            <a:ext cx="2323095" cy="854080"/>
          </a:xfrm>
          <a:prstGeom prst="rect">
            <a:avLst/>
          </a:prstGeom>
          <a:noFill/>
        </p:spPr>
        <p:txBody>
          <a:bodyPr wrap="square" rtlCol="0">
            <a:spAutoFit/>
          </a:bodyPr>
          <a:lstStyle/>
          <a:p>
            <a:pPr algn="ctr"/>
            <a:r>
              <a:rPr lang="en-US" sz="4950" spc="338">
                <a:solidFill>
                  <a:schemeClr val="tx1">
                    <a:lumMod val="75000"/>
                    <a:lumOff val="25000"/>
                  </a:schemeClr>
                </a:solidFill>
                <a:latin typeface="EB Garamond 12" panose="02020502060206020403" pitchFamily="18" charset="0"/>
                <a:ea typeface="EB Garamond 12" panose="02020502060206020403" pitchFamily="18" charset="0"/>
              </a:rPr>
              <a:t>About</a:t>
            </a:r>
          </a:p>
        </p:txBody>
      </p:sp>
      <p:sp>
        <p:nvSpPr>
          <p:cNvPr id="28" name="Rectangle 27">
            <a:extLst>
              <a:ext uri="{FF2B5EF4-FFF2-40B4-BE49-F238E27FC236}">
                <a16:creationId xmlns:a16="http://schemas.microsoft.com/office/drawing/2014/main" id="{E0BEA065-800F-4E74-8BD9-1A84BA8D4BFA}"/>
              </a:ext>
            </a:extLst>
          </p:cNvPr>
          <p:cNvSpPr/>
          <p:nvPr/>
        </p:nvSpPr>
        <p:spPr>
          <a:xfrm>
            <a:off x="3937951" y="14315356"/>
            <a:ext cx="1596074" cy="407458"/>
          </a:xfrm>
          <a:prstGeom prst="rect">
            <a:avLst/>
          </a:prstGeom>
          <a:solidFill>
            <a:srgbClr val="6A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9" name="TextBox 28">
            <a:extLst>
              <a:ext uri="{FF2B5EF4-FFF2-40B4-BE49-F238E27FC236}">
                <a16:creationId xmlns:a16="http://schemas.microsoft.com/office/drawing/2014/main" id="{46B6827B-47E0-4300-874C-ED96540B299D}"/>
              </a:ext>
            </a:extLst>
          </p:cNvPr>
          <p:cNvSpPr txBox="1"/>
          <p:nvPr/>
        </p:nvSpPr>
        <p:spPr>
          <a:xfrm>
            <a:off x="4124745" y="14349808"/>
            <a:ext cx="1238558" cy="338554"/>
          </a:xfrm>
          <a:prstGeom prst="rect">
            <a:avLst/>
          </a:prstGeom>
          <a:noFill/>
        </p:spPr>
        <p:txBody>
          <a:bodyPr wrap="square" rtlCol="0">
            <a:spAutoFit/>
          </a:bodyPr>
          <a:lstStyle/>
          <a:p>
            <a:pPr algn="ctr"/>
            <a:r>
              <a:rPr lang="en-US" sz="1600" spc="169">
                <a:solidFill>
                  <a:srgbClr val="EDE8E5"/>
                </a:solidFill>
                <a:latin typeface="EB Garamond 12" panose="02020502060206020403" pitchFamily="18" charset="0"/>
                <a:ea typeface="EB Garamond 12" panose="02020502060206020403" pitchFamily="18" charset="0"/>
              </a:rPr>
              <a:t>More Info</a:t>
            </a:r>
          </a:p>
        </p:txBody>
      </p:sp>
    </p:spTree>
    <p:extLst>
      <p:ext uri="{BB962C8B-B14F-4D97-AF65-F5344CB8AC3E}">
        <p14:creationId xmlns:p14="http://schemas.microsoft.com/office/powerpoint/2010/main" val="42191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8893B7B-79AD-40D9-9140-6181CCCD6F1D}"/>
              </a:ext>
            </a:extLst>
          </p:cNvPr>
          <p:cNvSpPr/>
          <p:nvPr/>
        </p:nvSpPr>
        <p:spPr>
          <a:xfrm>
            <a:off x="1" y="5383667"/>
            <a:ext cx="13715999" cy="5416061"/>
          </a:xfrm>
          <a:prstGeom prst="rect">
            <a:avLst/>
          </a:prstGeom>
          <a:solidFill>
            <a:srgbClr val="D0C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34" name="Straight Connector 33">
            <a:extLst>
              <a:ext uri="{FF2B5EF4-FFF2-40B4-BE49-F238E27FC236}">
                <a16:creationId xmlns:a16="http://schemas.microsoft.com/office/drawing/2014/main" id="{478512D2-9CFB-4642-8141-E069EB420828}"/>
              </a:ext>
            </a:extLst>
          </p:cNvPr>
          <p:cNvCxnSpPr>
            <a:cxnSpLocks/>
          </p:cNvCxnSpPr>
          <p:nvPr/>
        </p:nvCxnSpPr>
        <p:spPr>
          <a:xfrm>
            <a:off x="-18134" y="10791143"/>
            <a:ext cx="13734134" cy="0"/>
          </a:xfrm>
          <a:prstGeom prst="line">
            <a:avLst/>
          </a:prstGeom>
          <a:ln w="12700">
            <a:solidFill>
              <a:srgbClr val="9F7F79"/>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D41DFD1-67A4-47F3-8D24-237907C7A30A}"/>
              </a:ext>
            </a:extLst>
          </p:cNvPr>
          <p:cNvSpPr txBox="1"/>
          <p:nvPr/>
        </p:nvSpPr>
        <p:spPr>
          <a:xfrm>
            <a:off x="2723487" y="6845201"/>
            <a:ext cx="2995462" cy="1015663"/>
          </a:xfrm>
          <a:prstGeom prst="rect">
            <a:avLst/>
          </a:prstGeom>
          <a:noFill/>
        </p:spPr>
        <p:txBody>
          <a:bodyPr wrap="square" rtlCol="0">
            <a:spAutoFit/>
          </a:bodyPr>
          <a:lstStyle/>
          <a:p>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Services</a:t>
            </a:r>
          </a:p>
        </p:txBody>
      </p:sp>
      <p:sp>
        <p:nvSpPr>
          <p:cNvPr id="10" name="TextBox 9">
            <a:extLst>
              <a:ext uri="{FF2B5EF4-FFF2-40B4-BE49-F238E27FC236}">
                <a16:creationId xmlns:a16="http://schemas.microsoft.com/office/drawing/2014/main" id="{7597319C-00CA-4956-9F73-B200383A9A2E}"/>
              </a:ext>
            </a:extLst>
          </p:cNvPr>
          <p:cNvSpPr txBox="1"/>
          <p:nvPr/>
        </p:nvSpPr>
        <p:spPr>
          <a:xfrm>
            <a:off x="7531279" y="6921761"/>
            <a:ext cx="3385034" cy="2339871"/>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having low hanging fruit to identify “a ballpark value added activity to beta test. Override the digital divide with additional</a:t>
            </a:r>
          </a:p>
        </p:txBody>
      </p:sp>
      <p:sp>
        <p:nvSpPr>
          <p:cNvPr id="3" name="Picture Placeholder 2">
            <a:extLst>
              <a:ext uri="{FF2B5EF4-FFF2-40B4-BE49-F238E27FC236}">
                <a16:creationId xmlns:a16="http://schemas.microsoft.com/office/drawing/2014/main" id="{33CB5A79-9285-48B7-B75C-B1D51797EF26}"/>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2ACAFB38-7A58-44D0-9119-557B49C6921C}"/>
              </a:ext>
            </a:extLst>
          </p:cNvPr>
          <p:cNvSpPr>
            <a:spLocks noGrp="1"/>
          </p:cNvSpPr>
          <p:nvPr>
            <p:ph type="pic" sz="quarter" idx="12"/>
          </p:nvPr>
        </p:nvSpPr>
        <p:spPr/>
      </p:sp>
      <p:cxnSp>
        <p:nvCxnSpPr>
          <p:cNvPr id="14" name="Straight Connector 13">
            <a:extLst>
              <a:ext uri="{FF2B5EF4-FFF2-40B4-BE49-F238E27FC236}">
                <a16:creationId xmlns:a16="http://schemas.microsoft.com/office/drawing/2014/main" id="{7673C2C5-CA8B-4588-B7EE-63DE0C85F3D5}"/>
              </a:ext>
            </a:extLst>
          </p:cNvPr>
          <p:cNvCxnSpPr>
            <a:cxnSpLocks/>
          </p:cNvCxnSpPr>
          <p:nvPr/>
        </p:nvCxnSpPr>
        <p:spPr>
          <a:xfrm>
            <a:off x="-18134" y="5386441"/>
            <a:ext cx="13734134" cy="0"/>
          </a:xfrm>
          <a:prstGeom prst="line">
            <a:avLst/>
          </a:prstGeom>
          <a:ln w="12700">
            <a:solidFill>
              <a:srgbClr val="9F7F79"/>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86EFE0B-270B-4467-8D08-6BDD497EDE71}"/>
              </a:ext>
            </a:extLst>
          </p:cNvPr>
          <p:cNvSpPr txBox="1"/>
          <p:nvPr/>
        </p:nvSpPr>
        <p:spPr>
          <a:xfrm>
            <a:off x="678467" y="710466"/>
            <a:ext cx="1589442" cy="307777"/>
          </a:xfrm>
          <a:prstGeom prst="rect">
            <a:avLst/>
          </a:prstGeom>
          <a:noFill/>
        </p:spPr>
        <p:txBody>
          <a:bodyPr wrap="square" rtlCol="0">
            <a:spAutoFit/>
          </a:bodyPr>
          <a:lstStyle/>
          <a:p>
            <a:r>
              <a:rPr lang="en-US" sz="1400" spc="731">
                <a:solidFill>
                  <a:srgbClr val="F6F4F2"/>
                </a:solidFill>
                <a:latin typeface="EB Garamond SC 08" panose="02020502060206020403" pitchFamily="18" charset="0"/>
                <a:ea typeface="EB Garamond" panose="00000500000000000000" pitchFamily="2" charset="0"/>
              </a:rPr>
              <a:t>GEMINI</a:t>
            </a:r>
          </a:p>
        </p:txBody>
      </p:sp>
      <p:sp>
        <p:nvSpPr>
          <p:cNvPr id="15" name="Slide Number Placeholder 19">
            <a:extLst>
              <a:ext uri="{FF2B5EF4-FFF2-40B4-BE49-F238E27FC236}">
                <a16:creationId xmlns:a16="http://schemas.microsoft.com/office/drawing/2014/main" id="{D717A2D6-C1FB-48D0-A2D9-CBDB512A072D}"/>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rgbClr val="F6F4F2"/>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rgbClr val="F6F4F2"/>
                </a:solidFill>
                <a:latin typeface="EB Garamond SC 08" panose="02020502060206020403" pitchFamily="18" charset="0"/>
                <a:ea typeface="EB Garamond" panose="00000500000000000000" pitchFamily="2" charset="0"/>
              </a:rPr>
              <a:pPr/>
              <a:t>7</a:t>
            </a:fld>
            <a:endParaRPr lang="en-US" sz="1400" spc="731">
              <a:solidFill>
                <a:srgbClr val="F6F4F2"/>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3285710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B80BA09A-D214-403D-A04D-169782A454C4}"/>
              </a:ext>
            </a:extLst>
          </p:cNvPr>
          <p:cNvSpPr txBox="1"/>
          <p:nvPr/>
        </p:nvSpPr>
        <p:spPr>
          <a:xfrm>
            <a:off x="4894502" y="14753871"/>
            <a:ext cx="3925986" cy="523220"/>
          </a:xfrm>
          <a:prstGeom prst="rect">
            <a:avLst/>
          </a:prstGeom>
          <a:noFill/>
        </p:spPr>
        <p:txBody>
          <a:bodyPr wrap="square" rtlCol="0">
            <a:spAutoFit/>
          </a:bodyPr>
          <a:lstStyle/>
          <a:p>
            <a:pPr algn="ctr"/>
            <a:r>
              <a:rPr lang="en-US" sz="2800" spc="338">
                <a:solidFill>
                  <a:schemeClr val="tx1">
                    <a:lumMod val="75000"/>
                    <a:lumOff val="25000"/>
                  </a:schemeClr>
                </a:solidFill>
                <a:latin typeface="EB Garamond Medium" panose="00000600000000000000" pitchFamily="2" charset="0"/>
                <a:ea typeface="EB Garamond Medium" panose="00000600000000000000" pitchFamily="2" charset="0"/>
              </a:rPr>
              <a:t>Agile Framework</a:t>
            </a:r>
          </a:p>
        </p:txBody>
      </p:sp>
      <p:sp>
        <p:nvSpPr>
          <p:cNvPr id="28" name="Freeform: Shape 27">
            <a:extLst>
              <a:ext uri="{FF2B5EF4-FFF2-40B4-BE49-F238E27FC236}">
                <a16:creationId xmlns:a16="http://schemas.microsoft.com/office/drawing/2014/main" id="{3A5F555E-6605-4389-9BDB-F021563A9C8E}"/>
              </a:ext>
            </a:extLst>
          </p:cNvPr>
          <p:cNvSpPr/>
          <p:nvPr/>
        </p:nvSpPr>
        <p:spPr>
          <a:xfrm flipH="1" flipV="1">
            <a:off x="6578165" y="13349622"/>
            <a:ext cx="558660" cy="556218"/>
          </a:xfrm>
          <a:custGeom>
            <a:avLst/>
            <a:gdLst/>
            <a:ahLst/>
            <a:cxnLst/>
            <a:rect l="l" t="t" r="r" b="b"/>
            <a:pathLst>
              <a:path w="229604" h="228600">
                <a:moveTo>
                  <a:pt x="200918" y="68759"/>
                </a:moveTo>
                <a:lnTo>
                  <a:pt x="220563" y="8930"/>
                </a:lnTo>
                <a:lnTo>
                  <a:pt x="159842" y="27236"/>
                </a:lnTo>
                <a:lnTo>
                  <a:pt x="164306" y="42863"/>
                </a:lnTo>
                <a:lnTo>
                  <a:pt x="183059" y="42863"/>
                </a:lnTo>
                <a:cubicBezTo>
                  <a:pt x="185440" y="42863"/>
                  <a:pt x="186631" y="44054"/>
                  <a:pt x="186631" y="46435"/>
                </a:cubicBezTo>
                <a:lnTo>
                  <a:pt x="186631" y="65634"/>
                </a:lnTo>
                <a:close/>
                <a:moveTo>
                  <a:pt x="55308" y="105873"/>
                </a:moveTo>
                <a:cubicBezTo>
                  <a:pt x="54453" y="105836"/>
                  <a:pt x="53578" y="105371"/>
                  <a:pt x="52685" y="104478"/>
                </a:cubicBezTo>
                <a:lnTo>
                  <a:pt x="4912" y="56704"/>
                </a:lnTo>
                <a:cubicBezTo>
                  <a:pt x="2828" y="54620"/>
                  <a:pt x="1861" y="51941"/>
                  <a:pt x="2009" y="48667"/>
                </a:cubicBezTo>
                <a:cubicBezTo>
                  <a:pt x="2158" y="45393"/>
                  <a:pt x="3274" y="42565"/>
                  <a:pt x="5358" y="40184"/>
                </a:cubicBezTo>
                <a:lnTo>
                  <a:pt x="41077" y="4019"/>
                </a:lnTo>
                <a:cubicBezTo>
                  <a:pt x="43756" y="1638"/>
                  <a:pt x="47030" y="447"/>
                  <a:pt x="50899" y="447"/>
                </a:cubicBezTo>
                <a:cubicBezTo>
                  <a:pt x="54769" y="447"/>
                  <a:pt x="58043" y="1638"/>
                  <a:pt x="60722" y="4019"/>
                </a:cubicBezTo>
                <a:cubicBezTo>
                  <a:pt x="71438" y="15627"/>
                  <a:pt x="86469" y="31254"/>
                  <a:pt x="105817" y="50900"/>
                </a:cubicBezTo>
                <a:cubicBezTo>
                  <a:pt x="107603" y="52388"/>
                  <a:pt x="107603" y="54025"/>
                  <a:pt x="105817" y="55811"/>
                </a:cubicBezTo>
                <a:cubicBezTo>
                  <a:pt x="104031" y="57597"/>
                  <a:pt x="102394" y="57597"/>
                  <a:pt x="100906" y="55811"/>
                </a:cubicBezTo>
                <a:cubicBezTo>
                  <a:pt x="97631" y="52834"/>
                  <a:pt x="93911" y="49114"/>
                  <a:pt x="89744" y="44649"/>
                </a:cubicBezTo>
                <a:lnTo>
                  <a:pt x="78581" y="56257"/>
                </a:lnTo>
                <a:cubicBezTo>
                  <a:pt x="76795" y="57746"/>
                  <a:pt x="75084" y="57671"/>
                  <a:pt x="73447" y="56034"/>
                </a:cubicBezTo>
                <a:cubicBezTo>
                  <a:pt x="71810" y="54397"/>
                  <a:pt x="71735" y="52686"/>
                  <a:pt x="73224" y="50900"/>
                </a:cubicBezTo>
                <a:lnTo>
                  <a:pt x="84832" y="39738"/>
                </a:lnTo>
                <a:cubicBezTo>
                  <a:pt x="79177" y="33784"/>
                  <a:pt x="73819" y="28278"/>
                  <a:pt x="68759" y="23218"/>
                </a:cubicBezTo>
                <a:lnTo>
                  <a:pt x="42863" y="49114"/>
                </a:lnTo>
                <a:cubicBezTo>
                  <a:pt x="41077" y="50602"/>
                  <a:pt x="39365" y="50528"/>
                  <a:pt x="37728" y="48890"/>
                </a:cubicBezTo>
                <a:cubicBezTo>
                  <a:pt x="36091" y="47254"/>
                  <a:pt x="36017" y="45542"/>
                  <a:pt x="37505" y="43756"/>
                </a:cubicBezTo>
                <a:lnTo>
                  <a:pt x="63847" y="17860"/>
                </a:lnTo>
                <a:cubicBezTo>
                  <a:pt x="59085" y="13097"/>
                  <a:pt x="56257" y="10270"/>
                  <a:pt x="55364" y="9377"/>
                </a:cubicBezTo>
                <a:cubicBezTo>
                  <a:pt x="54174" y="8186"/>
                  <a:pt x="52685" y="7591"/>
                  <a:pt x="50899" y="7591"/>
                </a:cubicBezTo>
                <a:cubicBezTo>
                  <a:pt x="48816" y="7591"/>
                  <a:pt x="47328" y="8186"/>
                  <a:pt x="46435" y="9377"/>
                </a:cubicBezTo>
                <a:lnTo>
                  <a:pt x="10716" y="45542"/>
                </a:lnTo>
                <a:cubicBezTo>
                  <a:pt x="8335" y="47625"/>
                  <a:pt x="8037" y="49709"/>
                  <a:pt x="9823" y="51793"/>
                </a:cubicBezTo>
                <a:lnTo>
                  <a:pt x="58043" y="99566"/>
                </a:lnTo>
                <a:cubicBezTo>
                  <a:pt x="59531" y="101353"/>
                  <a:pt x="59457" y="103064"/>
                  <a:pt x="57820" y="104701"/>
                </a:cubicBezTo>
                <a:cubicBezTo>
                  <a:pt x="57001" y="105520"/>
                  <a:pt x="56164" y="105910"/>
                  <a:pt x="55308" y="105873"/>
                </a:cubicBezTo>
                <a:close/>
                <a:moveTo>
                  <a:pt x="45542" y="155823"/>
                </a:moveTo>
                <a:lnTo>
                  <a:pt x="157609" y="45542"/>
                </a:lnTo>
                <a:lnTo>
                  <a:pt x="153591" y="31254"/>
                </a:lnTo>
                <a:lnTo>
                  <a:pt x="37505" y="147787"/>
                </a:lnTo>
                <a:close/>
                <a:moveTo>
                  <a:pt x="67866" y="178594"/>
                </a:moveTo>
                <a:lnTo>
                  <a:pt x="179487" y="66527"/>
                </a:lnTo>
                <a:lnTo>
                  <a:pt x="179487" y="50007"/>
                </a:lnTo>
                <a:lnTo>
                  <a:pt x="162967" y="50007"/>
                </a:lnTo>
                <a:lnTo>
                  <a:pt x="50453" y="161181"/>
                </a:lnTo>
                <a:close/>
                <a:moveTo>
                  <a:pt x="80367" y="191096"/>
                </a:moveTo>
                <a:lnTo>
                  <a:pt x="196453" y="75010"/>
                </a:lnTo>
                <a:lnTo>
                  <a:pt x="183952" y="72331"/>
                </a:lnTo>
                <a:lnTo>
                  <a:pt x="73224" y="183506"/>
                </a:lnTo>
                <a:close/>
                <a:moveTo>
                  <a:pt x="48667" y="221457"/>
                </a:moveTo>
                <a:cubicBezTo>
                  <a:pt x="49560" y="221457"/>
                  <a:pt x="50453" y="221010"/>
                  <a:pt x="51346" y="220117"/>
                </a:cubicBezTo>
                <a:lnTo>
                  <a:pt x="75456" y="196007"/>
                </a:lnTo>
                <a:lnTo>
                  <a:pt x="32594" y="153145"/>
                </a:lnTo>
                <a:lnTo>
                  <a:pt x="8483" y="177255"/>
                </a:lnTo>
                <a:cubicBezTo>
                  <a:pt x="7590" y="177850"/>
                  <a:pt x="7144" y="178743"/>
                  <a:pt x="7144" y="179934"/>
                </a:cubicBezTo>
                <a:cubicBezTo>
                  <a:pt x="7144" y="181124"/>
                  <a:pt x="7590" y="182017"/>
                  <a:pt x="8483" y="182613"/>
                </a:cubicBezTo>
                <a:lnTo>
                  <a:pt x="45988" y="220117"/>
                </a:lnTo>
                <a:cubicBezTo>
                  <a:pt x="46881" y="221010"/>
                  <a:pt x="47774" y="221457"/>
                  <a:pt x="48667" y="221457"/>
                </a:cubicBezTo>
                <a:close/>
                <a:moveTo>
                  <a:pt x="180157" y="228154"/>
                </a:moveTo>
                <a:cubicBezTo>
                  <a:pt x="176734" y="228452"/>
                  <a:pt x="173236" y="227112"/>
                  <a:pt x="169664" y="224136"/>
                </a:cubicBezTo>
                <a:cubicBezTo>
                  <a:pt x="157163" y="209848"/>
                  <a:pt x="141982" y="193775"/>
                  <a:pt x="124123" y="175915"/>
                </a:cubicBezTo>
                <a:cubicBezTo>
                  <a:pt x="122635" y="174129"/>
                  <a:pt x="122709" y="172418"/>
                  <a:pt x="124346" y="170781"/>
                </a:cubicBezTo>
                <a:cubicBezTo>
                  <a:pt x="125983" y="169144"/>
                  <a:pt x="127546" y="169218"/>
                  <a:pt x="129034" y="171004"/>
                </a:cubicBezTo>
                <a:cubicBezTo>
                  <a:pt x="146001" y="187673"/>
                  <a:pt x="161330" y="203746"/>
                  <a:pt x="175022" y="219224"/>
                </a:cubicBezTo>
                <a:cubicBezTo>
                  <a:pt x="177999" y="222201"/>
                  <a:pt x="180975" y="222052"/>
                  <a:pt x="183952" y="218778"/>
                </a:cubicBezTo>
                <a:lnTo>
                  <a:pt x="219670" y="183059"/>
                </a:lnTo>
                <a:cubicBezTo>
                  <a:pt x="222945" y="180083"/>
                  <a:pt x="222945" y="177106"/>
                  <a:pt x="219670" y="174129"/>
                </a:cubicBezTo>
                <a:cubicBezTo>
                  <a:pt x="219670" y="174129"/>
                  <a:pt x="219596" y="173981"/>
                  <a:pt x="219447" y="173683"/>
                </a:cubicBezTo>
                <a:cubicBezTo>
                  <a:pt x="219298" y="173385"/>
                  <a:pt x="218926" y="173013"/>
                  <a:pt x="218331" y="172567"/>
                </a:cubicBezTo>
                <a:cubicBezTo>
                  <a:pt x="217736" y="172120"/>
                  <a:pt x="217140" y="171599"/>
                  <a:pt x="216545" y="171004"/>
                </a:cubicBezTo>
                <a:cubicBezTo>
                  <a:pt x="215950" y="170409"/>
                  <a:pt x="215206" y="169665"/>
                  <a:pt x="214313" y="168772"/>
                </a:cubicBezTo>
                <a:cubicBezTo>
                  <a:pt x="213420" y="167879"/>
                  <a:pt x="212527" y="166986"/>
                  <a:pt x="211634" y="166093"/>
                </a:cubicBezTo>
                <a:lnTo>
                  <a:pt x="185738" y="191989"/>
                </a:lnTo>
                <a:cubicBezTo>
                  <a:pt x="183952" y="193477"/>
                  <a:pt x="182240" y="193403"/>
                  <a:pt x="180603" y="191765"/>
                </a:cubicBezTo>
                <a:cubicBezTo>
                  <a:pt x="178966" y="190128"/>
                  <a:pt x="178892" y="188417"/>
                  <a:pt x="180380" y="186631"/>
                </a:cubicBezTo>
                <a:lnTo>
                  <a:pt x="206276" y="161181"/>
                </a:lnTo>
                <a:cubicBezTo>
                  <a:pt x="200620" y="155526"/>
                  <a:pt x="195114" y="150019"/>
                  <a:pt x="189756" y="144661"/>
                </a:cubicBezTo>
                <a:lnTo>
                  <a:pt x="178594" y="156270"/>
                </a:lnTo>
                <a:cubicBezTo>
                  <a:pt x="176808" y="157758"/>
                  <a:pt x="175096" y="157684"/>
                  <a:pt x="173459" y="156047"/>
                </a:cubicBezTo>
                <a:cubicBezTo>
                  <a:pt x="171822" y="154410"/>
                  <a:pt x="171748" y="152698"/>
                  <a:pt x="173236" y="150912"/>
                </a:cubicBezTo>
                <a:lnTo>
                  <a:pt x="184845" y="139750"/>
                </a:lnTo>
                <a:cubicBezTo>
                  <a:pt x="180380" y="135583"/>
                  <a:pt x="176510" y="131713"/>
                  <a:pt x="173236" y="128141"/>
                </a:cubicBezTo>
                <a:cubicBezTo>
                  <a:pt x="171450" y="126356"/>
                  <a:pt x="171450" y="124718"/>
                  <a:pt x="173236" y="123230"/>
                </a:cubicBezTo>
                <a:cubicBezTo>
                  <a:pt x="173831" y="122337"/>
                  <a:pt x="174650" y="121891"/>
                  <a:pt x="175692" y="121891"/>
                </a:cubicBezTo>
                <a:cubicBezTo>
                  <a:pt x="176734" y="121891"/>
                  <a:pt x="177552" y="122337"/>
                  <a:pt x="178147" y="123230"/>
                </a:cubicBezTo>
                <a:cubicBezTo>
                  <a:pt x="193626" y="138708"/>
                  <a:pt x="209104" y="153889"/>
                  <a:pt x="224582" y="168772"/>
                </a:cubicBezTo>
                <a:cubicBezTo>
                  <a:pt x="227261" y="171450"/>
                  <a:pt x="228675" y="174576"/>
                  <a:pt x="228823" y="178148"/>
                </a:cubicBezTo>
                <a:cubicBezTo>
                  <a:pt x="228972" y="181720"/>
                  <a:pt x="227707" y="185143"/>
                  <a:pt x="225028" y="188417"/>
                </a:cubicBezTo>
                <a:lnTo>
                  <a:pt x="189310" y="224136"/>
                </a:lnTo>
                <a:cubicBezTo>
                  <a:pt x="186631" y="226517"/>
                  <a:pt x="183580" y="227856"/>
                  <a:pt x="180157" y="228154"/>
                </a:cubicBezTo>
                <a:close/>
                <a:moveTo>
                  <a:pt x="48444" y="228600"/>
                </a:moveTo>
                <a:cubicBezTo>
                  <a:pt x="45318" y="228600"/>
                  <a:pt x="42714" y="227410"/>
                  <a:pt x="40630" y="225029"/>
                </a:cubicBezTo>
                <a:lnTo>
                  <a:pt x="3126" y="187970"/>
                </a:lnTo>
                <a:cubicBezTo>
                  <a:pt x="1042" y="185589"/>
                  <a:pt x="0" y="182910"/>
                  <a:pt x="0" y="179934"/>
                </a:cubicBezTo>
                <a:cubicBezTo>
                  <a:pt x="0" y="176957"/>
                  <a:pt x="1042" y="174278"/>
                  <a:pt x="3126" y="171897"/>
                </a:cubicBezTo>
                <a:lnTo>
                  <a:pt x="29468" y="146001"/>
                </a:lnTo>
                <a:cubicBezTo>
                  <a:pt x="29766" y="145703"/>
                  <a:pt x="29915" y="145554"/>
                  <a:pt x="29915" y="145554"/>
                </a:cubicBezTo>
                <a:lnTo>
                  <a:pt x="151805" y="22325"/>
                </a:lnTo>
                <a:cubicBezTo>
                  <a:pt x="152400" y="22027"/>
                  <a:pt x="152995" y="21729"/>
                  <a:pt x="153591" y="21432"/>
                </a:cubicBezTo>
                <a:lnTo>
                  <a:pt x="225028" y="447"/>
                </a:lnTo>
                <a:cubicBezTo>
                  <a:pt x="225326" y="149"/>
                  <a:pt x="225624" y="0"/>
                  <a:pt x="225921" y="0"/>
                </a:cubicBezTo>
                <a:cubicBezTo>
                  <a:pt x="226814" y="0"/>
                  <a:pt x="227707" y="447"/>
                  <a:pt x="228600" y="1340"/>
                </a:cubicBezTo>
                <a:cubicBezTo>
                  <a:pt x="229493" y="2233"/>
                  <a:pt x="229791" y="3423"/>
                  <a:pt x="229493" y="4912"/>
                </a:cubicBezTo>
                <a:lnTo>
                  <a:pt x="206722" y="74117"/>
                </a:lnTo>
                <a:cubicBezTo>
                  <a:pt x="206425" y="74712"/>
                  <a:pt x="206127" y="75159"/>
                  <a:pt x="205829" y="75456"/>
                </a:cubicBezTo>
                <a:lnTo>
                  <a:pt x="83493" y="197793"/>
                </a:lnTo>
                <a:cubicBezTo>
                  <a:pt x="83195" y="198388"/>
                  <a:pt x="83046" y="198686"/>
                  <a:pt x="83046" y="198686"/>
                </a:cubicBezTo>
                <a:lnTo>
                  <a:pt x="56257" y="225029"/>
                </a:lnTo>
                <a:cubicBezTo>
                  <a:pt x="54174" y="227410"/>
                  <a:pt x="51569" y="228600"/>
                  <a:pt x="48444"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25" name="Freeform: Shape 24">
            <a:extLst>
              <a:ext uri="{FF2B5EF4-FFF2-40B4-BE49-F238E27FC236}">
                <a16:creationId xmlns:a16="http://schemas.microsoft.com/office/drawing/2014/main" id="{C398DEC1-FEDE-4E4D-932D-AF6DD66E897A}"/>
              </a:ext>
            </a:extLst>
          </p:cNvPr>
          <p:cNvSpPr/>
          <p:nvPr/>
        </p:nvSpPr>
        <p:spPr>
          <a:xfrm flipH="1" flipV="1">
            <a:off x="6579387" y="6477561"/>
            <a:ext cx="556216" cy="555852"/>
          </a:xfrm>
          <a:custGeom>
            <a:avLst/>
            <a:gdLst/>
            <a:ahLst/>
            <a:cxnLst/>
            <a:rect l="l" t="t" r="r" b="b"/>
            <a:pathLst>
              <a:path w="228600" h="228450">
                <a:moveTo>
                  <a:pt x="46435" y="64293"/>
                </a:moveTo>
                <a:cubicBezTo>
                  <a:pt x="51495" y="64293"/>
                  <a:pt x="55736" y="62582"/>
                  <a:pt x="59159" y="59159"/>
                </a:cubicBezTo>
                <a:cubicBezTo>
                  <a:pt x="62582" y="55736"/>
                  <a:pt x="64294" y="51494"/>
                  <a:pt x="64294" y="46434"/>
                </a:cubicBezTo>
                <a:cubicBezTo>
                  <a:pt x="64294" y="41374"/>
                  <a:pt x="62582" y="37132"/>
                  <a:pt x="59159" y="33709"/>
                </a:cubicBezTo>
                <a:cubicBezTo>
                  <a:pt x="55736" y="30286"/>
                  <a:pt x="51495" y="28575"/>
                  <a:pt x="46435" y="28575"/>
                </a:cubicBezTo>
                <a:cubicBezTo>
                  <a:pt x="41374" y="28575"/>
                  <a:pt x="37133" y="30286"/>
                  <a:pt x="33710" y="33709"/>
                </a:cubicBezTo>
                <a:cubicBezTo>
                  <a:pt x="30287" y="37132"/>
                  <a:pt x="28575" y="41374"/>
                  <a:pt x="28575" y="46434"/>
                </a:cubicBezTo>
                <a:cubicBezTo>
                  <a:pt x="28575" y="51494"/>
                  <a:pt x="30287" y="55736"/>
                  <a:pt x="33710" y="59159"/>
                </a:cubicBezTo>
                <a:cubicBezTo>
                  <a:pt x="37133" y="62582"/>
                  <a:pt x="41374" y="64293"/>
                  <a:pt x="46435" y="64293"/>
                </a:cubicBezTo>
                <a:close/>
                <a:moveTo>
                  <a:pt x="182166" y="64293"/>
                </a:moveTo>
                <a:cubicBezTo>
                  <a:pt x="187226" y="64293"/>
                  <a:pt x="191468" y="62582"/>
                  <a:pt x="194891" y="59159"/>
                </a:cubicBezTo>
                <a:cubicBezTo>
                  <a:pt x="198314" y="55736"/>
                  <a:pt x="200025" y="51494"/>
                  <a:pt x="200025" y="46434"/>
                </a:cubicBezTo>
                <a:cubicBezTo>
                  <a:pt x="200025" y="41374"/>
                  <a:pt x="198314" y="37132"/>
                  <a:pt x="194891" y="33709"/>
                </a:cubicBezTo>
                <a:cubicBezTo>
                  <a:pt x="191468" y="30286"/>
                  <a:pt x="187226" y="28575"/>
                  <a:pt x="182166" y="28575"/>
                </a:cubicBezTo>
                <a:cubicBezTo>
                  <a:pt x="177106" y="28575"/>
                  <a:pt x="172864" y="30286"/>
                  <a:pt x="169441" y="33709"/>
                </a:cubicBezTo>
                <a:cubicBezTo>
                  <a:pt x="166018" y="37132"/>
                  <a:pt x="164306" y="41374"/>
                  <a:pt x="164306" y="46434"/>
                </a:cubicBezTo>
                <a:cubicBezTo>
                  <a:pt x="164306" y="51494"/>
                  <a:pt x="166018" y="55736"/>
                  <a:pt x="169441" y="59159"/>
                </a:cubicBezTo>
                <a:cubicBezTo>
                  <a:pt x="172864" y="62582"/>
                  <a:pt x="177106" y="64293"/>
                  <a:pt x="182166" y="64293"/>
                </a:cubicBezTo>
                <a:close/>
                <a:moveTo>
                  <a:pt x="46435" y="71437"/>
                </a:moveTo>
                <a:cubicBezTo>
                  <a:pt x="39589" y="71437"/>
                  <a:pt x="33710" y="68981"/>
                  <a:pt x="28798" y="64070"/>
                </a:cubicBezTo>
                <a:cubicBezTo>
                  <a:pt x="23887" y="59159"/>
                  <a:pt x="21431" y="53280"/>
                  <a:pt x="21431" y="46434"/>
                </a:cubicBezTo>
                <a:cubicBezTo>
                  <a:pt x="21431" y="39588"/>
                  <a:pt x="23887" y="33709"/>
                  <a:pt x="28798" y="28798"/>
                </a:cubicBezTo>
                <a:cubicBezTo>
                  <a:pt x="33710" y="23887"/>
                  <a:pt x="39589" y="21431"/>
                  <a:pt x="46435" y="21431"/>
                </a:cubicBezTo>
                <a:cubicBezTo>
                  <a:pt x="53281" y="21431"/>
                  <a:pt x="59159" y="23887"/>
                  <a:pt x="64071" y="28798"/>
                </a:cubicBezTo>
                <a:cubicBezTo>
                  <a:pt x="68982" y="33709"/>
                  <a:pt x="71438" y="39588"/>
                  <a:pt x="71438" y="46434"/>
                </a:cubicBezTo>
                <a:cubicBezTo>
                  <a:pt x="71438" y="53280"/>
                  <a:pt x="68982" y="59159"/>
                  <a:pt x="64071" y="64070"/>
                </a:cubicBezTo>
                <a:cubicBezTo>
                  <a:pt x="59159" y="68981"/>
                  <a:pt x="53281" y="71437"/>
                  <a:pt x="46435" y="71437"/>
                </a:cubicBezTo>
                <a:close/>
                <a:moveTo>
                  <a:pt x="182166" y="71437"/>
                </a:moveTo>
                <a:cubicBezTo>
                  <a:pt x="175320" y="71437"/>
                  <a:pt x="169441" y="68981"/>
                  <a:pt x="164530" y="64070"/>
                </a:cubicBezTo>
                <a:cubicBezTo>
                  <a:pt x="159618" y="59159"/>
                  <a:pt x="157163" y="53280"/>
                  <a:pt x="157163" y="46434"/>
                </a:cubicBezTo>
                <a:cubicBezTo>
                  <a:pt x="157163" y="39588"/>
                  <a:pt x="159618" y="33709"/>
                  <a:pt x="164530" y="28798"/>
                </a:cubicBezTo>
                <a:cubicBezTo>
                  <a:pt x="169441" y="23887"/>
                  <a:pt x="175320" y="21431"/>
                  <a:pt x="182166" y="21431"/>
                </a:cubicBezTo>
                <a:cubicBezTo>
                  <a:pt x="189012" y="21431"/>
                  <a:pt x="194891" y="23887"/>
                  <a:pt x="199802" y="28798"/>
                </a:cubicBezTo>
                <a:cubicBezTo>
                  <a:pt x="204713" y="33709"/>
                  <a:pt x="207169" y="39588"/>
                  <a:pt x="207169" y="46434"/>
                </a:cubicBezTo>
                <a:cubicBezTo>
                  <a:pt x="207169" y="53280"/>
                  <a:pt x="204713" y="59159"/>
                  <a:pt x="199802" y="64070"/>
                </a:cubicBezTo>
                <a:cubicBezTo>
                  <a:pt x="194891" y="68981"/>
                  <a:pt x="189012" y="71437"/>
                  <a:pt x="182166" y="71437"/>
                </a:cubicBezTo>
                <a:close/>
                <a:moveTo>
                  <a:pt x="150465" y="100626"/>
                </a:moveTo>
                <a:cubicBezTo>
                  <a:pt x="149721" y="100291"/>
                  <a:pt x="149126" y="99566"/>
                  <a:pt x="148680" y="98449"/>
                </a:cubicBezTo>
                <a:cubicBezTo>
                  <a:pt x="147787" y="96217"/>
                  <a:pt x="148382" y="94654"/>
                  <a:pt x="150465" y="93761"/>
                </a:cubicBezTo>
                <a:cubicBezTo>
                  <a:pt x="151656" y="93166"/>
                  <a:pt x="153293" y="92422"/>
                  <a:pt x="155377" y="91529"/>
                </a:cubicBezTo>
                <a:cubicBezTo>
                  <a:pt x="165199" y="87064"/>
                  <a:pt x="173683" y="84831"/>
                  <a:pt x="180826" y="84831"/>
                </a:cubicBezTo>
                <a:cubicBezTo>
                  <a:pt x="192435" y="84831"/>
                  <a:pt x="202109" y="81334"/>
                  <a:pt x="209848" y="74339"/>
                </a:cubicBezTo>
                <a:cubicBezTo>
                  <a:pt x="217587" y="67344"/>
                  <a:pt x="221456" y="58489"/>
                  <a:pt x="221456" y="47773"/>
                </a:cubicBezTo>
                <a:cubicBezTo>
                  <a:pt x="221456" y="36463"/>
                  <a:pt x="217513" y="26863"/>
                  <a:pt x="209625" y="18975"/>
                </a:cubicBezTo>
                <a:cubicBezTo>
                  <a:pt x="201737" y="11087"/>
                  <a:pt x="192137" y="7143"/>
                  <a:pt x="180826" y="7143"/>
                </a:cubicBezTo>
                <a:cubicBezTo>
                  <a:pt x="163860" y="7143"/>
                  <a:pt x="152400" y="14585"/>
                  <a:pt x="146447" y="29468"/>
                </a:cubicBezTo>
                <a:cubicBezTo>
                  <a:pt x="144066" y="34528"/>
                  <a:pt x="142875" y="44946"/>
                  <a:pt x="142875" y="60722"/>
                </a:cubicBezTo>
                <a:cubicBezTo>
                  <a:pt x="142875" y="64293"/>
                  <a:pt x="139006" y="69056"/>
                  <a:pt x="131267" y="75009"/>
                </a:cubicBezTo>
                <a:cubicBezTo>
                  <a:pt x="127695" y="77688"/>
                  <a:pt x="125314" y="79623"/>
                  <a:pt x="124123" y="80813"/>
                </a:cubicBezTo>
                <a:cubicBezTo>
                  <a:pt x="122635" y="82599"/>
                  <a:pt x="120998" y="82748"/>
                  <a:pt x="119212" y="81260"/>
                </a:cubicBezTo>
                <a:cubicBezTo>
                  <a:pt x="117426" y="79772"/>
                  <a:pt x="117277" y="78134"/>
                  <a:pt x="118765" y="76348"/>
                </a:cubicBezTo>
                <a:cubicBezTo>
                  <a:pt x="120253" y="74563"/>
                  <a:pt x="123081" y="72181"/>
                  <a:pt x="127248" y="69205"/>
                </a:cubicBezTo>
                <a:cubicBezTo>
                  <a:pt x="132904" y="64740"/>
                  <a:pt x="135731" y="61912"/>
                  <a:pt x="135731" y="60722"/>
                </a:cubicBezTo>
                <a:cubicBezTo>
                  <a:pt x="135731" y="43755"/>
                  <a:pt x="137071" y="32444"/>
                  <a:pt x="139750" y="26789"/>
                </a:cubicBezTo>
                <a:cubicBezTo>
                  <a:pt x="146894" y="8929"/>
                  <a:pt x="160586" y="0"/>
                  <a:pt x="180826" y="0"/>
                </a:cubicBezTo>
                <a:cubicBezTo>
                  <a:pt x="193923" y="0"/>
                  <a:pt x="205160" y="4688"/>
                  <a:pt x="214536" y="14064"/>
                </a:cubicBezTo>
                <a:cubicBezTo>
                  <a:pt x="223912" y="23440"/>
                  <a:pt x="228600" y="34677"/>
                  <a:pt x="228600" y="47773"/>
                </a:cubicBezTo>
                <a:cubicBezTo>
                  <a:pt x="228600" y="60573"/>
                  <a:pt x="224061" y="71139"/>
                  <a:pt x="214982" y="79474"/>
                </a:cubicBezTo>
                <a:cubicBezTo>
                  <a:pt x="205904" y="87808"/>
                  <a:pt x="194519" y="91975"/>
                  <a:pt x="180826" y="91975"/>
                </a:cubicBezTo>
                <a:cubicBezTo>
                  <a:pt x="174873" y="91975"/>
                  <a:pt x="167283" y="94059"/>
                  <a:pt x="158056" y="98226"/>
                </a:cubicBezTo>
                <a:cubicBezTo>
                  <a:pt x="155972" y="99119"/>
                  <a:pt x="154335" y="99863"/>
                  <a:pt x="153144" y="100459"/>
                </a:cubicBezTo>
                <a:cubicBezTo>
                  <a:pt x="152103" y="100905"/>
                  <a:pt x="151210" y="100961"/>
                  <a:pt x="150465" y="100626"/>
                </a:cubicBezTo>
                <a:close/>
                <a:moveTo>
                  <a:pt x="114300" y="112960"/>
                </a:moveTo>
                <a:cubicBezTo>
                  <a:pt x="112812" y="112960"/>
                  <a:pt x="111473" y="112439"/>
                  <a:pt x="110282" y="111397"/>
                </a:cubicBezTo>
                <a:cubicBezTo>
                  <a:pt x="109091" y="110356"/>
                  <a:pt x="108496" y="108942"/>
                  <a:pt x="108496" y="107156"/>
                </a:cubicBezTo>
                <a:cubicBezTo>
                  <a:pt x="108496" y="105668"/>
                  <a:pt x="109091" y="104328"/>
                  <a:pt x="110282" y="103137"/>
                </a:cubicBezTo>
                <a:cubicBezTo>
                  <a:pt x="111473" y="101947"/>
                  <a:pt x="112812" y="101352"/>
                  <a:pt x="114300" y="101352"/>
                </a:cubicBezTo>
                <a:cubicBezTo>
                  <a:pt x="115789" y="101352"/>
                  <a:pt x="117128" y="101947"/>
                  <a:pt x="118319" y="103137"/>
                </a:cubicBezTo>
                <a:cubicBezTo>
                  <a:pt x="119509" y="104328"/>
                  <a:pt x="120105" y="105742"/>
                  <a:pt x="120105" y="107379"/>
                </a:cubicBezTo>
                <a:cubicBezTo>
                  <a:pt x="120105" y="109016"/>
                  <a:pt x="119509" y="110356"/>
                  <a:pt x="118319" y="111397"/>
                </a:cubicBezTo>
                <a:cubicBezTo>
                  <a:pt x="117128" y="112439"/>
                  <a:pt x="115789" y="112960"/>
                  <a:pt x="114300" y="112960"/>
                </a:cubicBezTo>
                <a:close/>
                <a:moveTo>
                  <a:pt x="199132" y="215652"/>
                </a:moveTo>
                <a:cubicBezTo>
                  <a:pt x="198239" y="204341"/>
                  <a:pt x="195858" y="193402"/>
                  <a:pt x="191989" y="182835"/>
                </a:cubicBezTo>
                <a:cubicBezTo>
                  <a:pt x="188119" y="172268"/>
                  <a:pt x="183952" y="163413"/>
                  <a:pt x="179487" y="156269"/>
                </a:cubicBezTo>
                <a:cubicBezTo>
                  <a:pt x="175022" y="149125"/>
                  <a:pt x="168920" y="141461"/>
                  <a:pt x="161181" y="133275"/>
                </a:cubicBezTo>
                <a:cubicBezTo>
                  <a:pt x="153442" y="125090"/>
                  <a:pt x="147191" y="119062"/>
                  <a:pt x="142429" y="115193"/>
                </a:cubicBezTo>
                <a:cubicBezTo>
                  <a:pt x="137666" y="111323"/>
                  <a:pt x="130969" y="105965"/>
                  <a:pt x="122337" y="99119"/>
                </a:cubicBezTo>
                <a:cubicBezTo>
                  <a:pt x="114003" y="92571"/>
                  <a:pt x="107901" y="87585"/>
                  <a:pt x="104031" y="84162"/>
                </a:cubicBezTo>
                <a:cubicBezTo>
                  <a:pt x="100162" y="80739"/>
                  <a:pt x="96441" y="76572"/>
                  <a:pt x="92869" y="71660"/>
                </a:cubicBezTo>
                <a:cubicBezTo>
                  <a:pt x="89297" y="66749"/>
                  <a:pt x="87511" y="62061"/>
                  <a:pt x="87511" y="57596"/>
                </a:cubicBezTo>
                <a:cubicBezTo>
                  <a:pt x="87511" y="46583"/>
                  <a:pt x="85725" y="37207"/>
                  <a:pt x="82153" y="29468"/>
                </a:cubicBezTo>
                <a:cubicBezTo>
                  <a:pt x="76200" y="14585"/>
                  <a:pt x="64740" y="7143"/>
                  <a:pt x="47774" y="7143"/>
                </a:cubicBezTo>
                <a:cubicBezTo>
                  <a:pt x="36463" y="7143"/>
                  <a:pt x="26864" y="11087"/>
                  <a:pt x="18976" y="18975"/>
                </a:cubicBezTo>
                <a:cubicBezTo>
                  <a:pt x="11088" y="26863"/>
                  <a:pt x="7144" y="36463"/>
                  <a:pt x="7144" y="47773"/>
                </a:cubicBezTo>
                <a:cubicBezTo>
                  <a:pt x="7144" y="58489"/>
                  <a:pt x="11014" y="67344"/>
                  <a:pt x="18753" y="74339"/>
                </a:cubicBezTo>
                <a:cubicBezTo>
                  <a:pt x="26492" y="81334"/>
                  <a:pt x="36165" y="84831"/>
                  <a:pt x="47774" y="84831"/>
                </a:cubicBezTo>
                <a:cubicBezTo>
                  <a:pt x="57894" y="84831"/>
                  <a:pt x="66898" y="86543"/>
                  <a:pt x="74786" y="89966"/>
                </a:cubicBezTo>
                <a:cubicBezTo>
                  <a:pt x="82674" y="93389"/>
                  <a:pt x="87809" y="96366"/>
                  <a:pt x="90190" y="98896"/>
                </a:cubicBezTo>
                <a:cubicBezTo>
                  <a:pt x="92571" y="101426"/>
                  <a:pt x="94506" y="103733"/>
                  <a:pt x="95994" y="105816"/>
                </a:cubicBezTo>
                <a:close/>
                <a:moveTo>
                  <a:pt x="24557" y="228153"/>
                </a:moveTo>
                <a:cubicBezTo>
                  <a:pt x="23069" y="227558"/>
                  <a:pt x="22324" y="226516"/>
                  <a:pt x="22324" y="225028"/>
                </a:cubicBezTo>
                <a:cubicBezTo>
                  <a:pt x="22324" y="200025"/>
                  <a:pt x="27310" y="178742"/>
                  <a:pt x="37282" y="161180"/>
                </a:cubicBezTo>
                <a:cubicBezTo>
                  <a:pt x="47253" y="143619"/>
                  <a:pt x="60276" y="127545"/>
                  <a:pt x="76349" y="112960"/>
                </a:cubicBezTo>
                <a:cubicBezTo>
                  <a:pt x="76944" y="112365"/>
                  <a:pt x="77689" y="112067"/>
                  <a:pt x="78581" y="112067"/>
                </a:cubicBezTo>
                <a:cubicBezTo>
                  <a:pt x="79772" y="112067"/>
                  <a:pt x="80665" y="112365"/>
                  <a:pt x="81260" y="112960"/>
                </a:cubicBezTo>
                <a:cubicBezTo>
                  <a:pt x="83046" y="114746"/>
                  <a:pt x="83046" y="116383"/>
                  <a:pt x="81260" y="117872"/>
                </a:cubicBezTo>
                <a:cubicBezTo>
                  <a:pt x="66973" y="130968"/>
                  <a:pt x="55141" y="145256"/>
                  <a:pt x="45765" y="160734"/>
                </a:cubicBezTo>
                <a:cubicBezTo>
                  <a:pt x="36389" y="176212"/>
                  <a:pt x="30956" y="194518"/>
                  <a:pt x="29468" y="215652"/>
                </a:cubicBezTo>
                <a:lnTo>
                  <a:pt x="100906" y="139303"/>
                </a:lnTo>
                <a:cubicBezTo>
                  <a:pt x="102692" y="137517"/>
                  <a:pt x="104478" y="137442"/>
                  <a:pt x="106264" y="139080"/>
                </a:cubicBezTo>
                <a:cubicBezTo>
                  <a:pt x="108049" y="140716"/>
                  <a:pt x="108049" y="142428"/>
                  <a:pt x="106264" y="144214"/>
                </a:cubicBezTo>
                <a:lnTo>
                  <a:pt x="28129" y="227260"/>
                </a:lnTo>
                <a:cubicBezTo>
                  <a:pt x="27236" y="228451"/>
                  <a:pt x="26045" y="228748"/>
                  <a:pt x="24557" y="228153"/>
                </a:cubicBezTo>
                <a:close/>
                <a:moveTo>
                  <a:pt x="204044" y="228153"/>
                </a:moveTo>
                <a:cubicBezTo>
                  <a:pt x="202555" y="228748"/>
                  <a:pt x="201365" y="228451"/>
                  <a:pt x="200472" y="227260"/>
                </a:cubicBezTo>
                <a:lnTo>
                  <a:pt x="90637" y="110281"/>
                </a:lnTo>
                <a:cubicBezTo>
                  <a:pt x="90339" y="110281"/>
                  <a:pt x="90190" y="110132"/>
                  <a:pt x="90190" y="109835"/>
                </a:cubicBezTo>
                <a:cubicBezTo>
                  <a:pt x="89297" y="108347"/>
                  <a:pt x="87958" y="106635"/>
                  <a:pt x="86172" y="104700"/>
                </a:cubicBezTo>
                <a:cubicBezTo>
                  <a:pt x="84386" y="102765"/>
                  <a:pt x="79921" y="100161"/>
                  <a:pt x="72777" y="96887"/>
                </a:cubicBezTo>
                <a:cubicBezTo>
                  <a:pt x="65633" y="93613"/>
                  <a:pt x="57299" y="91975"/>
                  <a:pt x="47774" y="91975"/>
                </a:cubicBezTo>
                <a:cubicBezTo>
                  <a:pt x="34082" y="91975"/>
                  <a:pt x="22697" y="87808"/>
                  <a:pt x="13618" y="79474"/>
                </a:cubicBezTo>
                <a:cubicBezTo>
                  <a:pt x="4540" y="71139"/>
                  <a:pt x="0" y="60573"/>
                  <a:pt x="0" y="47773"/>
                </a:cubicBezTo>
                <a:cubicBezTo>
                  <a:pt x="0" y="34677"/>
                  <a:pt x="4688" y="23440"/>
                  <a:pt x="14065" y="14064"/>
                </a:cubicBezTo>
                <a:cubicBezTo>
                  <a:pt x="23441" y="4688"/>
                  <a:pt x="34677" y="0"/>
                  <a:pt x="47774" y="0"/>
                </a:cubicBezTo>
                <a:cubicBezTo>
                  <a:pt x="68015" y="0"/>
                  <a:pt x="81707" y="8929"/>
                  <a:pt x="88851" y="26789"/>
                </a:cubicBezTo>
                <a:cubicBezTo>
                  <a:pt x="92720" y="35421"/>
                  <a:pt x="94655" y="45690"/>
                  <a:pt x="94655" y="57596"/>
                </a:cubicBezTo>
                <a:cubicBezTo>
                  <a:pt x="94655" y="60870"/>
                  <a:pt x="96292" y="64665"/>
                  <a:pt x="99566" y="68981"/>
                </a:cubicBezTo>
                <a:cubicBezTo>
                  <a:pt x="102840" y="73297"/>
                  <a:pt x="106264" y="76944"/>
                  <a:pt x="109835" y="79920"/>
                </a:cubicBezTo>
                <a:cubicBezTo>
                  <a:pt x="113407" y="82897"/>
                  <a:pt x="119063" y="87362"/>
                  <a:pt x="126802" y="93315"/>
                </a:cubicBezTo>
                <a:cubicBezTo>
                  <a:pt x="136029" y="100756"/>
                  <a:pt x="143247" y="106635"/>
                  <a:pt x="148456" y="110951"/>
                </a:cubicBezTo>
                <a:cubicBezTo>
                  <a:pt x="153665" y="115267"/>
                  <a:pt x="160511" y="121964"/>
                  <a:pt x="168995" y="131043"/>
                </a:cubicBezTo>
                <a:cubicBezTo>
                  <a:pt x="177478" y="140121"/>
                  <a:pt x="184026" y="148753"/>
                  <a:pt x="188640" y="156939"/>
                </a:cubicBezTo>
                <a:cubicBezTo>
                  <a:pt x="193254" y="165124"/>
                  <a:pt x="197346" y="175245"/>
                  <a:pt x="200918" y="187300"/>
                </a:cubicBezTo>
                <a:cubicBezTo>
                  <a:pt x="204490" y="199355"/>
                  <a:pt x="206276" y="211931"/>
                  <a:pt x="206276" y="225028"/>
                </a:cubicBezTo>
                <a:cubicBezTo>
                  <a:pt x="206276" y="226516"/>
                  <a:pt x="205532" y="227558"/>
                  <a:pt x="204044" y="228153"/>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32" name="TextBox 31">
            <a:extLst>
              <a:ext uri="{FF2B5EF4-FFF2-40B4-BE49-F238E27FC236}">
                <a16:creationId xmlns:a16="http://schemas.microsoft.com/office/drawing/2014/main" id="{2AB7C06C-ED51-4CEB-8692-E026DC76F6F6}"/>
              </a:ext>
            </a:extLst>
          </p:cNvPr>
          <p:cNvSpPr txBox="1"/>
          <p:nvPr/>
        </p:nvSpPr>
        <p:spPr>
          <a:xfrm>
            <a:off x="4894502" y="7749749"/>
            <a:ext cx="3925986" cy="523220"/>
          </a:xfrm>
          <a:prstGeom prst="rect">
            <a:avLst/>
          </a:prstGeom>
          <a:noFill/>
        </p:spPr>
        <p:txBody>
          <a:bodyPr wrap="square" rtlCol="0">
            <a:spAutoFit/>
          </a:bodyPr>
          <a:lstStyle>
            <a:defPPr>
              <a:defRPr lang="en-US"/>
            </a:defPPr>
            <a:lvl1pPr algn="ctr">
              <a:defRPr sz="2800" spc="600">
                <a:solidFill>
                  <a:schemeClr val="tx1">
                    <a:lumMod val="75000"/>
                    <a:lumOff val="25000"/>
                  </a:schemeClr>
                </a:solidFill>
                <a:latin typeface="EB Garamond Medium" panose="00000600000000000000" pitchFamily="2" charset="0"/>
                <a:ea typeface="EB Garamond Medium" panose="00000600000000000000" pitchFamily="2" charset="0"/>
              </a:defRPr>
            </a:lvl1pPr>
          </a:lstStyle>
          <a:p>
            <a:r>
              <a:rPr lang="en-US"/>
              <a:t>High Value</a:t>
            </a:r>
          </a:p>
        </p:txBody>
      </p:sp>
      <p:sp>
        <p:nvSpPr>
          <p:cNvPr id="33" name="TextBox 32">
            <a:extLst>
              <a:ext uri="{FF2B5EF4-FFF2-40B4-BE49-F238E27FC236}">
                <a16:creationId xmlns:a16="http://schemas.microsoft.com/office/drawing/2014/main" id="{D28B68D9-25F0-4459-AF26-B37A6749FFF5}"/>
              </a:ext>
            </a:extLst>
          </p:cNvPr>
          <p:cNvSpPr txBox="1"/>
          <p:nvPr/>
        </p:nvSpPr>
        <p:spPr>
          <a:xfrm>
            <a:off x="3657095" y="8345539"/>
            <a:ext cx="6400800" cy="1416542"/>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value having low hanging fruit to identify “a ballpark value added activity to beta lotest. Override the digital divide with additional. Leverage agile frameworks.</a:t>
            </a:r>
          </a:p>
        </p:txBody>
      </p:sp>
      <p:cxnSp>
        <p:nvCxnSpPr>
          <p:cNvPr id="3" name="Straight Connector 2">
            <a:extLst>
              <a:ext uri="{FF2B5EF4-FFF2-40B4-BE49-F238E27FC236}">
                <a16:creationId xmlns:a16="http://schemas.microsoft.com/office/drawing/2014/main" id="{A1B8D838-DF78-4F1C-B21F-886F2894A72A}"/>
              </a:ext>
            </a:extLst>
          </p:cNvPr>
          <p:cNvCxnSpPr>
            <a:cxnSpLocks/>
          </p:cNvCxnSpPr>
          <p:nvPr/>
        </p:nvCxnSpPr>
        <p:spPr>
          <a:xfrm>
            <a:off x="4714987" y="11442837"/>
            <a:ext cx="4285017" cy="0"/>
          </a:xfrm>
          <a:prstGeom prst="line">
            <a:avLst/>
          </a:prstGeom>
          <a:ln w="12700">
            <a:solidFill>
              <a:srgbClr val="D0C5B9"/>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CF29661-08B5-4781-B93C-C5B63C52BB70}"/>
              </a:ext>
            </a:extLst>
          </p:cNvPr>
          <p:cNvSpPr txBox="1"/>
          <p:nvPr/>
        </p:nvSpPr>
        <p:spPr>
          <a:xfrm>
            <a:off x="4957515" y="3045797"/>
            <a:ext cx="3800970" cy="1015663"/>
          </a:xfrm>
          <a:prstGeom prst="rect">
            <a:avLst/>
          </a:prstGeom>
          <a:noFill/>
        </p:spPr>
        <p:txBody>
          <a:bodyPr wrap="square" rtlCol="0">
            <a:spAutoFit/>
          </a:bodyPr>
          <a:lstStyle/>
          <a:p>
            <a:pPr algn="ct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Services</a:t>
            </a:r>
          </a:p>
        </p:txBody>
      </p:sp>
      <p:sp>
        <p:nvSpPr>
          <p:cNvPr id="12" name="TextBox 11">
            <a:extLst>
              <a:ext uri="{FF2B5EF4-FFF2-40B4-BE49-F238E27FC236}">
                <a16:creationId xmlns:a16="http://schemas.microsoft.com/office/drawing/2014/main" id="{CC9D71C5-F286-4882-BDAC-347D590B7E95}"/>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13" name="Slide Number Placeholder 19">
            <a:extLst>
              <a:ext uri="{FF2B5EF4-FFF2-40B4-BE49-F238E27FC236}">
                <a16:creationId xmlns:a16="http://schemas.microsoft.com/office/drawing/2014/main" id="{A0851078-CCE7-4E80-9DE0-3CE8468E36DA}"/>
              </a:ext>
            </a:extLst>
          </p:cNvPr>
          <p:cNvSpPr>
            <a:spLocks noGrp="1"/>
          </p:cNvSpPr>
          <p:nvPr>
            <p:ph type="sldNum" sz="quarter" idx="4294967295"/>
          </p:nvPr>
        </p:nvSpPr>
        <p:spPr>
          <a:xfrm>
            <a:off x="9951433" y="669110"/>
            <a:ext cx="3086100" cy="307777"/>
          </a:xfr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a:solidFill>
                  <a:schemeClr val="tx1">
                    <a:lumMod val="75000"/>
                    <a:lumOff val="25000"/>
                  </a:schemeClr>
                </a:solidFill>
                <a:latin typeface="EB Garamond SC 08" panose="02020502060206020403" pitchFamily="18" charset="0"/>
                <a:ea typeface="EB Garamond" panose="00000500000000000000" pitchFamily="2" charset="0"/>
              </a:rPr>
              <a:pPr/>
              <a:t>8</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16" name="TextBox 15">
            <a:extLst>
              <a:ext uri="{FF2B5EF4-FFF2-40B4-BE49-F238E27FC236}">
                <a16:creationId xmlns:a16="http://schemas.microsoft.com/office/drawing/2014/main" id="{DE781D5B-2F42-4714-86D1-3ADD6DA79746}"/>
              </a:ext>
            </a:extLst>
          </p:cNvPr>
          <p:cNvSpPr txBox="1"/>
          <p:nvPr/>
        </p:nvSpPr>
        <p:spPr>
          <a:xfrm>
            <a:off x="3657095" y="15349661"/>
            <a:ext cx="6400800" cy="1416542"/>
          </a:xfrm>
          <a:prstGeom prst="rect">
            <a:avLst/>
          </a:prstGeom>
          <a:noFill/>
        </p:spPr>
        <p:txBody>
          <a:bodyPr wrap="square" rtlCol="0">
            <a:spAutoFit/>
          </a:bodyPr>
          <a:lstStyle/>
          <a:p>
            <a:pPr algn="just">
              <a:lnSpc>
                <a:spcPct val="150000"/>
              </a:lnSpc>
            </a:pPr>
            <a:r>
              <a:rPr lang="en-US" sz="2000">
                <a:solidFill>
                  <a:schemeClr val="tx1">
                    <a:lumMod val="75000"/>
                    <a:lumOff val="25000"/>
                  </a:schemeClr>
                </a:solidFill>
                <a:latin typeface="Lato Light" panose="020F0302020204030203" pitchFamily="34" charset="0"/>
                <a:ea typeface="Roboto" panose="02000000000000000000" pitchFamily="2" charset="0"/>
              </a:rPr>
              <a:t>Capitalize on value having low hanging fruit to identify “a ballpark value added activity to beta lotest. Override the digital divide with additional. Leverage agile frameworks.</a:t>
            </a:r>
          </a:p>
        </p:txBody>
      </p:sp>
    </p:spTree>
    <p:extLst>
      <p:ext uri="{BB962C8B-B14F-4D97-AF65-F5344CB8AC3E}">
        <p14:creationId xmlns:p14="http://schemas.microsoft.com/office/powerpoint/2010/main" val="2333556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2325886-0F84-4580-9F79-E8DFCACDFE8E}"/>
              </a:ext>
            </a:extLst>
          </p:cNvPr>
          <p:cNvSpPr/>
          <p:nvPr/>
        </p:nvSpPr>
        <p:spPr>
          <a:xfrm>
            <a:off x="3829051" y="3903785"/>
            <a:ext cx="9886950" cy="15908215"/>
          </a:xfrm>
          <a:prstGeom prst="rect">
            <a:avLst/>
          </a:prstGeom>
          <a:solidFill>
            <a:srgbClr val="DA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TextBox 13">
            <a:extLst>
              <a:ext uri="{FF2B5EF4-FFF2-40B4-BE49-F238E27FC236}">
                <a16:creationId xmlns:a16="http://schemas.microsoft.com/office/drawing/2014/main" id="{E3AA60BA-130B-4AE7-AF83-E9FAA2399D80}"/>
              </a:ext>
            </a:extLst>
          </p:cNvPr>
          <p:cNvSpPr txBox="1"/>
          <p:nvPr/>
        </p:nvSpPr>
        <p:spPr>
          <a:xfrm>
            <a:off x="9596348" y="6193403"/>
            <a:ext cx="2486458" cy="830997"/>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Proactive Media</a:t>
            </a:r>
          </a:p>
        </p:txBody>
      </p:sp>
      <p:sp>
        <p:nvSpPr>
          <p:cNvPr id="17" name="Freeform: Shape 16">
            <a:extLst>
              <a:ext uri="{FF2B5EF4-FFF2-40B4-BE49-F238E27FC236}">
                <a16:creationId xmlns:a16="http://schemas.microsoft.com/office/drawing/2014/main" id="{0C95C04A-B465-4382-957C-3507A35B3A2E}"/>
              </a:ext>
            </a:extLst>
          </p:cNvPr>
          <p:cNvSpPr/>
          <p:nvPr/>
        </p:nvSpPr>
        <p:spPr>
          <a:xfrm flipH="1" flipV="1">
            <a:off x="9715946" y="8279605"/>
            <a:ext cx="474396" cy="474086"/>
          </a:xfrm>
          <a:custGeom>
            <a:avLst/>
            <a:gdLst/>
            <a:ahLst/>
            <a:cxnLst/>
            <a:rect l="l" t="t" r="r" b="b"/>
            <a:pathLst>
              <a:path w="228600" h="228450">
                <a:moveTo>
                  <a:pt x="46435" y="64293"/>
                </a:moveTo>
                <a:cubicBezTo>
                  <a:pt x="51495" y="64293"/>
                  <a:pt x="55736" y="62582"/>
                  <a:pt x="59159" y="59159"/>
                </a:cubicBezTo>
                <a:cubicBezTo>
                  <a:pt x="62582" y="55736"/>
                  <a:pt x="64294" y="51494"/>
                  <a:pt x="64294" y="46434"/>
                </a:cubicBezTo>
                <a:cubicBezTo>
                  <a:pt x="64294" y="41374"/>
                  <a:pt x="62582" y="37132"/>
                  <a:pt x="59159" y="33709"/>
                </a:cubicBezTo>
                <a:cubicBezTo>
                  <a:pt x="55736" y="30286"/>
                  <a:pt x="51495" y="28575"/>
                  <a:pt x="46435" y="28575"/>
                </a:cubicBezTo>
                <a:cubicBezTo>
                  <a:pt x="41374" y="28575"/>
                  <a:pt x="37133" y="30286"/>
                  <a:pt x="33710" y="33709"/>
                </a:cubicBezTo>
                <a:cubicBezTo>
                  <a:pt x="30287" y="37132"/>
                  <a:pt x="28575" y="41374"/>
                  <a:pt x="28575" y="46434"/>
                </a:cubicBezTo>
                <a:cubicBezTo>
                  <a:pt x="28575" y="51494"/>
                  <a:pt x="30287" y="55736"/>
                  <a:pt x="33710" y="59159"/>
                </a:cubicBezTo>
                <a:cubicBezTo>
                  <a:pt x="37133" y="62582"/>
                  <a:pt x="41374" y="64293"/>
                  <a:pt x="46435" y="64293"/>
                </a:cubicBezTo>
                <a:close/>
                <a:moveTo>
                  <a:pt x="182166" y="64293"/>
                </a:moveTo>
                <a:cubicBezTo>
                  <a:pt x="187226" y="64293"/>
                  <a:pt x="191468" y="62582"/>
                  <a:pt x="194891" y="59159"/>
                </a:cubicBezTo>
                <a:cubicBezTo>
                  <a:pt x="198314" y="55736"/>
                  <a:pt x="200025" y="51494"/>
                  <a:pt x="200025" y="46434"/>
                </a:cubicBezTo>
                <a:cubicBezTo>
                  <a:pt x="200025" y="41374"/>
                  <a:pt x="198314" y="37132"/>
                  <a:pt x="194891" y="33709"/>
                </a:cubicBezTo>
                <a:cubicBezTo>
                  <a:pt x="191468" y="30286"/>
                  <a:pt x="187226" y="28575"/>
                  <a:pt x="182166" y="28575"/>
                </a:cubicBezTo>
                <a:cubicBezTo>
                  <a:pt x="177106" y="28575"/>
                  <a:pt x="172864" y="30286"/>
                  <a:pt x="169441" y="33709"/>
                </a:cubicBezTo>
                <a:cubicBezTo>
                  <a:pt x="166018" y="37132"/>
                  <a:pt x="164306" y="41374"/>
                  <a:pt x="164306" y="46434"/>
                </a:cubicBezTo>
                <a:cubicBezTo>
                  <a:pt x="164306" y="51494"/>
                  <a:pt x="166018" y="55736"/>
                  <a:pt x="169441" y="59159"/>
                </a:cubicBezTo>
                <a:cubicBezTo>
                  <a:pt x="172864" y="62582"/>
                  <a:pt x="177106" y="64293"/>
                  <a:pt x="182166" y="64293"/>
                </a:cubicBezTo>
                <a:close/>
                <a:moveTo>
                  <a:pt x="46435" y="71437"/>
                </a:moveTo>
                <a:cubicBezTo>
                  <a:pt x="39589" y="71437"/>
                  <a:pt x="33710" y="68981"/>
                  <a:pt x="28798" y="64070"/>
                </a:cubicBezTo>
                <a:cubicBezTo>
                  <a:pt x="23887" y="59159"/>
                  <a:pt x="21431" y="53280"/>
                  <a:pt x="21431" y="46434"/>
                </a:cubicBezTo>
                <a:cubicBezTo>
                  <a:pt x="21431" y="39588"/>
                  <a:pt x="23887" y="33709"/>
                  <a:pt x="28798" y="28798"/>
                </a:cubicBezTo>
                <a:cubicBezTo>
                  <a:pt x="33710" y="23887"/>
                  <a:pt x="39589" y="21431"/>
                  <a:pt x="46435" y="21431"/>
                </a:cubicBezTo>
                <a:cubicBezTo>
                  <a:pt x="53281" y="21431"/>
                  <a:pt x="59159" y="23887"/>
                  <a:pt x="64071" y="28798"/>
                </a:cubicBezTo>
                <a:cubicBezTo>
                  <a:pt x="68982" y="33709"/>
                  <a:pt x="71438" y="39588"/>
                  <a:pt x="71438" y="46434"/>
                </a:cubicBezTo>
                <a:cubicBezTo>
                  <a:pt x="71438" y="53280"/>
                  <a:pt x="68982" y="59159"/>
                  <a:pt x="64071" y="64070"/>
                </a:cubicBezTo>
                <a:cubicBezTo>
                  <a:pt x="59159" y="68981"/>
                  <a:pt x="53281" y="71437"/>
                  <a:pt x="46435" y="71437"/>
                </a:cubicBezTo>
                <a:close/>
                <a:moveTo>
                  <a:pt x="182166" y="71437"/>
                </a:moveTo>
                <a:cubicBezTo>
                  <a:pt x="175320" y="71437"/>
                  <a:pt x="169441" y="68981"/>
                  <a:pt x="164530" y="64070"/>
                </a:cubicBezTo>
                <a:cubicBezTo>
                  <a:pt x="159618" y="59159"/>
                  <a:pt x="157163" y="53280"/>
                  <a:pt x="157163" y="46434"/>
                </a:cubicBezTo>
                <a:cubicBezTo>
                  <a:pt x="157163" y="39588"/>
                  <a:pt x="159618" y="33709"/>
                  <a:pt x="164530" y="28798"/>
                </a:cubicBezTo>
                <a:cubicBezTo>
                  <a:pt x="169441" y="23887"/>
                  <a:pt x="175320" y="21431"/>
                  <a:pt x="182166" y="21431"/>
                </a:cubicBezTo>
                <a:cubicBezTo>
                  <a:pt x="189012" y="21431"/>
                  <a:pt x="194891" y="23887"/>
                  <a:pt x="199802" y="28798"/>
                </a:cubicBezTo>
                <a:cubicBezTo>
                  <a:pt x="204713" y="33709"/>
                  <a:pt x="207169" y="39588"/>
                  <a:pt x="207169" y="46434"/>
                </a:cubicBezTo>
                <a:cubicBezTo>
                  <a:pt x="207169" y="53280"/>
                  <a:pt x="204713" y="59159"/>
                  <a:pt x="199802" y="64070"/>
                </a:cubicBezTo>
                <a:cubicBezTo>
                  <a:pt x="194891" y="68981"/>
                  <a:pt x="189012" y="71437"/>
                  <a:pt x="182166" y="71437"/>
                </a:cubicBezTo>
                <a:close/>
                <a:moveTo>
                  <a:pt x="150465" y="100626"/>
                </a:moveTo>
                <a:cubicBezTo>
                  <a:pt x="149721" y="100291"/>
                  <a:pt x="149126" y="99566"/>
                  <a:pt x="148680" y="98449"/>
                </a:cubicBezTo>
                <a:cubicBezTo>
                  <a:pt x="147787" y="96217"/>
                  <a:pt x="148382" y="94654"/>
                  <a:pt x="150465" y="93761"/>
                </a:cubicBezTo>
                <a:cubicBezTo>
                  <a:pt x="151656" y="93166"/>
                  <a:pt x="153293" y="92422"/>
                  <a:pt x="155377" y="91529"/>
                </a:cubicBezTo>
                <a:cubicBezTo>
                  <a:pt x="165199" y="87064"/>
                  <a:pt x="173683" y="84831"/>
                  <a:pt x="180826" y="84831"/>
                </a:cubicBezTo>
                <a:cubicBezTo>
                  <a:pt x="192435" y="84831"/>
                  <a:pt x="202109" y="81334"/>
                  <a:pt x="209848" y="74339"/>
                </a:cubicBezTo>
                <a:cubicBezTo>
                  <a:pt x="217587" y="67344"/>
                  <a:pt x="221456" y="58489"/>
                  <a:pt x="221456" y="47773"/>
                </a:cubicBezTo>
                <a:cubicBezTo>
                  <a:pt x="221456" y="36463"/>
                  <a:pt x="217513" y="26863"/>
                  <a:pt x="209625" y="18975"/>
                </a:cubicBezTo>
                <a:cubicBezTo>
                  <a:pt x="201737" y="11087"/>
                  <a:pt x="192137" y="7143"/>
                  <a:pt x="180826" y="7143"/>
                </a:cubicBezTo>
                <a:cubicBezTo>
                  <a:pt x="163860" y="7143"/>
                  <a:pt x="152400" y="14585"/>
                  <a:pt x="146447" y="29468"/>
                </a:cubicBezTo>
                <a:cubicBezTo>
                  <a:pt x="144066" y="34528"/>
                  <a:pt x="142875" y="44946"/>
                  <a:pt x="142875" y="60722"/>
                </a:cubicBezTo>
                <a:cubicBezTo>
                  <a:pt x="142875" y="64293"/>
                  <a:pt x="139006" y="69056"/>
                  <a:pt x="131267" y="75009"/>
                </a:cubicBezTo>
                <a:cubicBezTo>
                  <a:pt x="127695" y="77688"/>
                  <a:pt x="125314" y="79623"/>
                  <a:pt x="124123" y="80813"/>
                </a:cubicBezTo>
                <a:cubicBezTo>
                  <a:pt x="122635" y="82599"/>
                  <a:pt x="120998" y="82748"/>
                  <a:pt x="119212" y="81260"/>
                </a:cubicBezTo>
                <a:cubicBezTo>
                  <a:pt x="117426" y="79772"/>
                  <a:pt x="117277" y="78134"/>
                  <a:pt x="118765" y="76348"/>
                </a:cubicBezTo>
                <a:cubicBezTo>
                  <a:pt x="120253" y="74563"/>
                  <a:pt x="123081" y="72181"/>
                  <a:pt x="127248" y="69205"/>
                </a:cubicBezTo>
                <a:cubicBezTo>
                  <a:pt x="132904" y="64740"/>
                  <a:pt x="135731" y="61912"/>
                  <a:pt x="135731" y="60722"/>
                </a:cubicBezTo>
                <a:cubicBezTo>
                  <a:pt x="135731" y="43755"/>
                  <a:pt x="137071" y="32444"/>
                  <a:pt x="139750" y="26789"/>
                </a:cubicBezTo>
                <a:cubicBezTo>
                  <a:pt x="146894" y="8929"/>
                  <a:pt x="160586" y="0"/>
                  <a:pt x="180826" y="0"/>
                </a:cubicBezTo>
                <a:cubicBezTo>
                  <a:pt x="193923" y="0"/>
                  <a:pt x="205160" y="4688"/>
                  <a:pt x="214536" y="14064"/>
                </a:cubicBezTo>
                <a:cubicBezTo>
                  <a:pt x="223912" y="23440"/>
                  <a:pt x="228600" y="34677"/>
                  <a:pt x="228600" y="47773"/>
                </a:cubicBezTo>
                <a:cubicBezTo>
                  <a:pt x="228600" y="60573"/>
                  <a:pt x="224061" y="71139"/>
                  <a:pt x="214982" y="79474"/>
                </a:cubicBezTo>
                <a:cubicBezTo>
                  <a:pt x="205904" y="87808"/>
                  <a:pt x="194519" y="91975"/>
                  <a:pt x="180826" y="91975"/>
                </a:cubicBezTo>
                <a:cubicBezTo>
                  <a:pt x="174873" y="91975"/>
                  <a:pt x="167283" y="94059"/>
                  <a:pt x="158056" y="98226"/>
                </a:cubicBezTo>
                <a:cubicBezTo>
                  <a:pt x="155972" y="99119"/>
                  <a:pt x="154335" y="99863"/>
                  <a:pt x="153144" y="100459"/>
                </a:cubicBezTo>
                <a:cubicBezTo>
                  <a:pt x="152103" y="100905"/>
                  <a:pt x="151210" y="100961"/>
                  <a:pt x="150465" y="100626"/>
                </a:cubicBezTo>
                <a:close/>
                <a:moveTo>
                  <a:pt x="114300" y="112960"/>
                </a:moveTo>
                <a:cubicBezTo>
                  <a:pt x="112812" y="112960"/>
                  <a:pt x="111473" y="112439"/>
                  <a:pt x="110282" y="111397"/>
                </a:cubicBezTo>
                <a:cubicBezTo>
                  <a:pt x="109091" y="110356"/>
                  <a:pt x="108496" y="108942"/>
                  <a:pt x="108496" y="107156"/>
                </a:cubicBezTo>
                <a:cubicBezTo>
                  <a:pt x="108496" y="105668"/>
                  <a:pt x="109091" y="104328"/>
                  <a:pt x="110282" y="103137"/>
                </a:cubicBezTo>
                <a:cubicBezTo>
                  <a:pt x="111473" y="101947"/>
                  <a:pt x="112812" y="101352"/>
                  <a:pt x="114300" y="101352"/>
                </a:cubicBezTo>
                <a:cubicBezTo>
                  <a:pt x="115789" y="101352"/>
                  <a:pt x="117128" y="101947"/>
                  <a:pt x="118319" y="103137"/>
                </a:cubicBezTo>
                <a:cubicBezTo>
                  <a:pt x="119509" y="104328"/>
                  <a:pt x="120105" y="105742"/>
                  <a:pt x="120105" y="107379"/>
                </a:cubicBezTo>
                <a:cubicBezTo>
                  <a:pt x="120105" y="109016"/>
                  <a:pt x="119509" y="110356"/>
                  <a:pt x="118319" y="111397"/>
                </a:cubicBezTo>
                <a:cubicBezTo>
                  <a:pt x="117128" y="112439"/>
                  <a:pt x="115789" y="112960"/>
                  <a:pt x="114300" y="112960"/>
                </a:cubicBezTo>
                <a:close/>
                <a:moveTo>
                  <a:pt x="199132" y="215652"/>
                </a:moveTo>
                <a:cubicBezTo>
                  <a:pt x="198239" y="204341"/>
                  <a:pt x="195858" y="193402"/>
                  <a:pt x="191989" y="182835"/>
                </a:cubicBezTo>
                <a:cubicBezTo>
                  <a:pt x="188119" y="172268"/>
                  <a:pt x="183952" y="163413"/>
                  <a:pt x="179487" y="156269"/>
                </a:cubicBezTo>
                <a:cubicBezTo>
                  <a:pt x="175022" y="149125"/>
                  <a:pt x="168920" y="141461"/>
                  <a:pt x="161181" y="133275"/>
                </a:cubicBezTo>
                <a:cubicBezTo>
                  <a:pt x="153442" y="125090"/>
                  <a:pt x="147191" y="119062"/>
                  <a:pt x="142429" y="115193"/>
                </a:cubicBezTo>
                <a:cubicBezTo>
                  <a:pt x="137666" y="111323"/>
                  <a:pt x="130969" y="105965"/>
                  <a:pt x="122337" y="99119"/>
                </a:cubicBezTo>
                <a:cubicBezTo>
                  <a:pt x="114003" y="92571"/>
                  <a:pt x="107901" y="87585"/>
                  <a:pt x="104031" y="84162"/>
                </a:cubicBezTo>
                <a:cubicBezTo>
                  <a:pt x="100162" y="80739"/>
                  <a:pt x="96441" y="76572"/>
                  <a:pt x="92869" y="71660"/>
                </a:cubicBezTo>
                <a:cubicBezTo>
                  <a:pt x="89297" y="66749"/>
                  <a:pt x="87511" y="62061"/>
                  <a:pt x="87511" y="57596"/>
                </a:cubicBezTo>
                <a:cubicBezTo>
                  <a:pt x="87511" y="46583"/>
                  <a:pt x="85725" y="37207"/>
                  <a:pt x="82153" y="29468"/>
                </a:cubicBezTo>
                <a:cubicBezTo>
                  <a:pt x="76200" y="14585"/>
                  <a:pt x="64740" y="7143"/>
                  <a:pt x="47774" y="7143"/>
                </a:cubicBezTo>
                <a:cubicBezTo>
                  <a:pt x="36463" y="7143"/>
                  <a:pt x="26864" y="11087"/>
                  <a:pt x="18976" y="18975"/>
                </a:cubicBezTo>
                <a:cubicBezTo>
                  <a:pt x="11088" y="26863"/>
                  <a:pt x="7144" y="36463"/>
                  <a:pt x="7144" y="47773"/>
                </a:cubicBezTo>
                <a:cubicBezTo>
                  <a:pt x="7144" y="58489"/>
                  <a:pt x="11014" y="67344"/>
                  <a:pt x="18753" y="74339"/>
                </a:cubicBezTo>
                <a:cubicBezTo>
                  <a:pt x="26492" y="81334"/>
                  <a:pt x="36165" y="84831"/>
                  <a:pt x="47774" y="84831"/>
                </a:cubicBezTo>
                <a:cubicBezTo>
                  <a:pt x="57894" y="84831"/>
                  <a:pt x="66898" y="86543"/>
                  <a:pt x="74786" y="89966"/>
                </a:cubicBezTo>
                <a:cubicBezTo>
                  <a:pt x="82674" y="93389"/>
                  <a:pt x="87809" y="96366"/>
                  <a:pt x="90190" y="98896"/>
                </a:cubicBezTo>
                <a:cubicBezTo>
                  <a:pt x="92571" y="101426"/>
                  <a:pt x="94506" y="103733"/>
                  <a:pt x="95994" y="105816"/>
                </a:cubicBezTo>
                <a:close/>
                <a:moveTo>
                  <a:pt x="24557" y="228153"/>
                </a:moveTo>
                <a:cubicBezTo>
                  <a:pt x="23069" y="227558"/>
                  <a:pt x="22324" y="226516"/>
                  <a:pt x="22324" y="225028"/>
                </a:cubicBezTo>
                <a:cubicBezTo>
                  <a:pt x="22324" y="200025"/>
                  <a:pt x="27310" y="178742"/>
                  <a:pt x="37282" y="161180"/>
                </a:cubicBezTo>
                <a:cubicBezTo>
                  <a:pt x="47253" y="143619"/>
                  <a:pt x="60276" y="127545"/>
                  <a:pt x="76349" y="112960"/>
                </a:cubicBezTo>
                <a:cubicBezTo>
                  <a:pt x="76944" y="112365"/>
                  <a:pt x="77689" y="112067"/>
                  <a:pt x="78581" y="112067"/>
                </a:cubicBezTo>
                <a:cubicBezTo>
                  <a:pt x="79772" y="112067"/>
                  <a:pt x="80665" y="112365"/>
                  <a:pt x="81260" y="112960"/>
                </a:cubicBezTo>
                <a:cubicBezTo>
                  <a:pt x="83046" y="114746"/>
                  <a:pt x="83046" y="116383"/>
                  <a:pt x="81260" y="117872"/>
                </a:cubicBezTo>
                <a:cubicBezTo>
                  <a:pt x="66973" y="130968"/>
                  <a:pt x="55141" y="145256"/>
                  <a:pt x="45765" y="160734"/>
                </a:cubicBezTo>
                <a:cubicBezTo>
                  <a:pt x="36389" y="176212"/>
                  <a:pt x="30956" y="194518"/>
                  <a:pt x="29468" y="215652"/>
                </a:cubicBezTo>
                <a:lnTo>
                  <a:pt x="100906" y="139303"/>
                </a:lnTo>
                <a:cubicBezTo>
                  <a:pt x="102692" y="137517"/>
                  <a:pt x="104478" y="137442"/>
                  <a:pt x="106264" y="139080"/>
                </a:cubicBezTo>
                <a:cubicBezTo>
                  <a:pt x="108049" y="140716"/>
                  <a:pt x="108049" y="142428"/>
                  <a:pt x="106264" y="144214"/>
                </a:cubicBezTo>
                <a:lnTo>
                  <a:pt x="28129" y="227260"/>
                </a:lnTo>
                <a:cubicBezTo>
                  <a:pt x="27236" y="228451"/>
                  <a:pt x="26045" y="228748"/>
                  <a:pt x="24557" y="228153"/>
                </a:cubicBezTo>
                <a:close/>
                <a:moveTo>
                  <a:pt x="204044" y="228153"/>
                </a:moveTo>
                <a:cubicBezTo>
                  <a:pt x="202555" y="228748"/>
                  <a:pt x="201365" y="228451"/>
                  <a:pt x="200472" y="227260"/>
                </a:cubicBezTo>
                <a:lnTo>
                  <a:pt x="90637" y="110281"/>
                </a:lnTo>
                <a:cubicBezTo>
                  <a:pt x="90339" y="110281"/>
                  <a:pt x="90190" y="110132"/>
                  <a:pt x="90190" y="109835"/>
                </a:cubicBezTo>
                <a:cubicBezTo>
                  <a:pt x="89297" y="108347"/>
                  <a:pt x="87958" y="106635"/>
                  <a:pt x="86172" y="104700"/>
                </a:cubicBezTo>
                <a:cubicBezTo>
                  <a:pt x="84386" y="102765"/>
                  <a:pt x="79921" y="100161"/>
                  <a:pt x="72777" y="96887"/>
                </a:cubicBezTo>
                <a:cubicBezTo>
                  <a:pt x="65633" y="93613"/>
                  <a:pt x="57299" y="91975"/>
                  <a:pt x="47774" y="91975"/>
                </a:cubicBezTo>
                <a:cubicBezTo>
                  <a:pt x="34082" y="91975"/>
                  <a:pt x="22697" y="87808"/>
                  <a:pt x="13618" y="79474"/>
                </a:cubicBezTo>
                <a:cubicBezTo>
                  <a:pt x="4540" y="71139"/>
                  <a:pt x="0" y="60573"/>
                  <a:pt x="0" y="47773"/>
                </a:cubicBezTo>
                <a:cubicBezTo>
                  <a:pt x="0" y="34677"/>
                  <a:pt x="4688" y="23440"/>
                  <a:pt x="14065" y="14064"/>
                </a:cubicBezTo>
                <a:cubicBezTo>
                  <a:pt x="23441" y="4688"/>
                  <a:pt x="34677" y="0"/>
                  <a:pt x="47774" y="0"/>
                </a:cubicBezTo>
                <a:cubicBezTo>
                  <a:pt x="68015" y="0"/>
                  <a:pt x="81707" y="8929"/>
                  <a:pt x="88851" y="26789"/>
                </a:cubicBezTo>
                <a:cubicBezTo>
                  <a:pt x="92720" y="35421"/>
                  <a:pt x="94655" y="45690"/>
                  <a:pt x="94655" y="57596"/>
                </a:cubicBezTo>
                <a:cubicBezTo>
                  <a:pt x="94655" y="60870"/>
                  <a:pt x="96292" y="64665"/>
                  <a:pt x="99566" y="68981"/>
                </a:cubicBezTo>
                <a:cubicBezTo>
                  <a:pt x="102840" y="73297"/>
                  <a:pt x="106264" y="76944"/>
                  <a:pt x="109835" y="79920"/>
                </a:cubicBezTo>
                <a:cubicBezTo>
                  <a:pt x="113407" y="82897"/>
                  <a:pt x="119063" y="87362"/>
                  <a:pt x="126802" y="93315"/>
                </a:cubicBezTo>
                <a:cubicBezTo>
                  <a:pt x="136029" y="100756"/>
                  <a:pt x="143247" y="106635"/>
                  <a:pt x="148456" y="110951"/>
                </a:cubicBezTo>
                <a:cubicBezTo>
                  <a:pt x="153665" y="115267"/>
                  <a:pt x="160511" y="121964"/>
                  <a:pt x="168995" y="131043"/>
                </a:cubicBezTo>
                <a:cubicBezTo>
                  <a:pt x="177478" y="140121"/>
                  <a:pt x="184026" y="148753"/>
                  <a:pt x="188640" y="156939"/>
                </a:cubicBezTo>
                <a:cubicBezTo>
                  <a:pt x="193254" y="165124"/>
                  <a:pt x="197346" y="175245"/>
                  <a:pt x="200918" y="187300"/>
                </a:cubicBezTo>
                <a:cubicBezTo>
                  <a:pt x="204490" y="199355"/>
                  <a:pt x="206276" y="211931"/>
                  <a:pt x="206276" y="225028"/>
                </a:cubicBezTo>
                <a:cubicBezTo>
                  <a:pt x="206276" y="226516"/>
                  <a:pt x="205532" y="227558"/>
                  <a:pt x="204044" y="228153"/>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20" name="Freeform: Shape 19">
            <a:extLst>
              <a:ext uri="{FF2B5EF4-FFF2-40B4-BE49-F238E27FC236}">
                <a16:creationId xmlns:a16="http://schemas.microsoft.com/office/drawing/2014/main" id="{1B03EAEB-2B2A-400D-A3D5-18513B62ED1F}"/>
              </a:ext>
            </a:extLst>
          </p:cNvPr>
          <p:cNvSpPr/>
          <p:nvPr/>
        </p:nvSpPr>
        <p:spPr>
          <a:xfrm flipH="1" flipV="1">
            <a:off x="9649190" y="5437543"/>
            <a:ext cx="476250" cy="474400"/>
          </a:xfrm>
          <a:custGeom>
            <a:avLst/>
            <a:gdLst/>
            <a:ahLst/>
            <a:cxnLst/>
            <a:rect l="l" t="t" r="r" b="b"/>
            <a:pathLst>
              <a:path w="229493" h="228600">
                <a:moveTo>
                  <a:pt x="28575" y="68759"/>
                </a:moveTo>
                <a:lnTo>
                  <a:pt x="42863" y="65634"/>
                </a:lnTo>
                <a:lnTo>
                  <a:pt x="42863" y="46435"/>
                </a:lnTo>
                <a:cubicBezTo>
                  <a:pt x="42863" y="44054"/>
                  <a:pt x="44053" y="42863"/>
                  <a:pt x="46435" y="42863"/>
                </a:cubicBezTo>
                <a:lnTo>
                  <a:pt x="65187" y="42863"/>
                </a:lnTo>
                <a:lnTo>
                  <a:pt x="69652" y="27236"/>
                </a:lnTo>
                <a:lnTo>
                  <a:pt x="9376" y="8930"/>
                </a:lnTo>
                <a:close/>
                <a:moveTo>
                  <a:pt x="183952" y="155823"/>
                </a:moveTo>
                <a:lnTo>
                  <a:pt x="191989" y="147787"/>
                </a:lnTo>
                <a:lnTo>
                  <a:pt x="75903" y="31254"/>
                </a:lnTo>
                <a:lnTo>
                  <a:pt x="71884" y="45542"/>
                </a:lnTo>
                <a:close/>
                <a:moveTo>
                  <a:pt x="161628" y="178594"/>
                </a:moveTo>
                <a:lnTo>
                  <a:pt x="179041" y="161181"/>
                </a:lnTo>
                <a:lnTo>
                  <a:pt x="66526" y="50007"/>
                </a:lnTo>
                <a:lnTo>
                  <a:pt x="50007" y="50007"/>
                </a:lnTo>
                <a:lnTo>
                  <a:pt x="50007" y="66527"/>
                </a:lnTo>
                <a:close/>
                <a:moveTo>
                  <a:pt x="149126" y="191096"/>
                </a:moveTo>
                <a:lnTo>
                  <a:pt x="156716" y="183505"/>
                </a:lnTo>
                <a:lnTo>
                  <a:pt x="45542" y="72331"/>
                </a:lnTo>
                <a:lnTo>
                  <a:pt x="33487" y="75010"/>
                </a:lnTo>
                <a:close/>
                <a:moveTo>
                  <a:pt x="180938" y="221457"/>
                </a:moveTo>
                <a:cubicBezTo>
                  <a:pt x="181905" y="221457"/>
                  <a:pt x="182910" y="221010"/>
                  <a:pt x="183952" y="220117"/>
                </a:cubicBezTo>
                <a:lnTo>
                  <a:pt x="221010" y="182613"/>
                </a:lnTo>
                <a:cubicBezTo>
                  <a:pt x="221903" y="182017"/>
                  <a:pt x="222349" y="181124"/>
                  <a:pt x="222349" y="179934"/>
                </a:cubicBezTo>
                <a:cubicBezTo>
                  <a:pt x="222349" y="178743"/>
                  <a:pt x="221903" y="177850"/>
                  <a:pt x="221010" y="177255"/>
                </a:cubicBezTo>
                <a:lnTo>
                  <a:pt x="196900" y="153145"/>
                </a:lnTo>
                <a:lnTo>
                  <a:pt x="154037" y="196007"/>
                </a:lnTo>
                <a:lnTo>
                  <a:pt x="178148" y="220117"/>
                </a:lnTo>
                <a:cubicBezTo>
                  <a:pt x="179041" y="221010"/>
                  <a:pt x="179971" y="221457"/>
                  <a:pt x="180938" y="221457"/>
                </a:cubicBezTo>
                <a:close/>
                <a:moveTo>
                  <a:pt x="181050" y="228600"/>
                </a:moveTo>
                <a:cubicBezTo>
                  <a:pt x="177924" y="228600"/>
                  <a:pt x="175320" y="227410"/>
                  <a:pt x="173236" y="225029"/>
                </a:cubicBezTo>
                <a:lnTo>
                  <a:pt x="146447" y="198686"/>
                </a:lnTo>
                <a:cubicBezTo>
                  <a:pt x="146447" y="198686"/>
                  <a:pt x="146298" y="198388"/>
                  <a:pt x="146001" y="197793"/>
                </a:cubicBezTo>
                <a:lnTo>
                  <a:pt x="23664" y="75456"/>
                </a:lnTo>
                <a:cubicBezTo>
                  <a:pt x="23366" y="75159"/>
                  <a:pt x="23069" y="74712"/>
                  <a:pt x="22771" y="74117"/>
                </a:cubicBezTo>
                <a:lnTo>
                  <a:pt x="447" y="4912"/>
                </a:lnTo>
                <a:cubicBezTo>
                  <a:pt x="447" y="4912"/>
                  <a:pt x="447" y="4763"/>
                  <a:pt x="447" y="4465"/>
                </a:cubicBezTo>
                <a:cubicBezTo>
                  <a:pt x="149" y="4168"/>
                  <a:pt x="0" y="3870"/>
                  <a:pt x="0" y="3572"/>
                </a:cubicBezTo>
                <a:cubicBezTo>
                  <a:pt x="0" y="3275"/>
                  <a:pt x="0" y="3126"/>
                  <a:pt x="0" y="3126"/>
                </a:cubicBezTo>
                <a:cubicBezTo>
                  <a:pt x="298" y="2828"/>
                  <a:pt x="447" y="2679"/>
                  <a:pt x="447" y="2679"/>
                </a:cubicBezTo>
                <a:cubicBezTo>
                  <a:pt x="447" y="2084"/>
                  <a:pt x="596" y="1638"/>
                  <a:pt x="893" y="1340"/>
                </a:cubicBezTo>
                <a:lnTo>
                  <a:pt x="1340" y="1340"/>
                </a:lnTo>
                <a:cubicBezTo>
                  <a:pt x="1637" y="1042"/>
                  <a:pt x="2009" y="745"/>
                  <a:pt x="2456" y="447"/>
                </a:cubicBezTo>
                <a:cubicBezTo>
                  <a:pt x="2902" y="149"/>
                  <a:pt x="3274" y="0"/>
                  <a:pt x="3572" y="0"/>
                </a:cubicBezTo>
                <a:lnTo>
                  <a:pt x="225921" y="0"/>
                </a:lnTo>
                <a:cubicBezTo>
                  <a:pt x="228303" y="0"/>
                  <a:pt x="229493" y="1191"/>
                  <a:pt x="229493" y="3572"/>
                </a:cubicBezTo>
                <a:cubicBezTo>
                  <a:pt x="229493" y="5954"/>
                  <a:pt x="228303" y="7144"/>
                  <a:pt x="225921" y="7144"/>
                </a:cubicBezTo>
                <a:lnTo>
                  <a:pt x="28129" y="7144"/>
                </a:lnTo>
                <a:lnTo>
                  <a:pt x="76349" y="21432"/>
                </a:lnTo>
                <a:cubicBezTo>
                  <a:pt x="76647" y="21729"/>
                  <a:pt x="77093" y="22027"/>
                  <a:pt x="77689" y="22325"/>
                </a:cubicBezTo>
                <a:lnTo>
                  <a:pt x="199579" y="145554"/>
                </a:lnTo>
                <a:cubicBezTo>
                  <a:pt x="199876" y="145554"/>
                  <a:pt x="200025" y="145629"/>
                  <a:pt x="200025" y="145778"/>
                </a:cubicBezTo>
                <a:cubicBezTo>
                  <a:pt x="200025" y="145926"/>
                  <a:pt x="200025" y="146001"/>
                  <a:pt x="200025" y="146001"/>
                </a:cubicBezTo>
                <a:lnTo>
                  <a:pt x="226368" y="171897"/>
                </a:lnTo>
                <a:cubicBezTo>
                  <a:pt x="228451" y="174278"/>
                  <a:pt x="229493" y="176957"/>
                  <a:pt x="229493" y="179934"/>
                </a:cubicBezTo>
                <a:cubicBezTo>
                  <a:pt x="229493" y="182910"/>
                  <a:pt x="228451" y="185589"/>
                  <a:pt x="226368" y="187970"/>
                </a:cubicBezTo>
                <a:lnTo>
                  <a:pt x="188863" y="225029"/>
                </a:lnTo>
                <a:cubicBezTo>
                  <a:pt x="186780" y="227410"/>
                  <a:pt x="184175" y="228600"/>
                  <a:pt x="181050"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13">
              <a:solidFill>
                <a:schemeClr val="bg2">
                  <a:lumMod val="25000"/>
                </a:schemeClr>
              </a:solidFill>
              <a:latin typeface="Raleway" panose="020B0503030101060003" pitchFamily="34" charset="0"/>
            </a:endParaRPr>
          </a:p>
        </p:txBody>
      </p:sp>
      <p:sp>
        <p:nvSpPr>
          <p:cNvPr id="21" name="TextBox 20">
            <a:extLst>
              <a:ext uri="{FF2B5EF4-FFF2-40B4-BE49-F238E27FC236}">
                <a16:creationId xmlns:a16="http://schemas.microsoft.com/office/drawing/2014/main" id="{93CA4DF3-4813-4438-9F13-1CC08A3C23A7}"/>
              </a:ext>
            </a:extLst>
          </p:cNvPr>
          <p:cNvSpPr txBox="1"/>
          <p:nvPr/>
        </p:nvSpPr>
        <p:spPr>
          <a:xfrm>
            <a:off x="9661662" y="9035222"/>
            <a:ext cx="2486458" cy="830997"/>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Multiple Points</a:t>
            </a:r>
          </a:p>
        </p:txBody>
      </p:sp>
      <p:sp>
        <p:nvSpPr>
          <p:cNvPr id="23" name="TextBox 22">
            <a:extLst>
              <a:ext uri="{FF2B5EF4-FFF2-40B4-BE49-F238E27FC236}">
                <a16:creationId xmlns:a16="http://schemas.microsoft.com/office/drawing/2014/main" id="{04A3EA4E-8802-438C-85B4-4273728E6A3E}"/>
              </a:ext>
            </a:extLst>
          </p:cNvPr>
          <p:cNvSpPr txBox="1"/>
          <p:nvPr/>
        </p:nvSpPr>
        <p:spPr>
          <a:xfrm>
            <a:off x="9692657" y="11864727"/>
            <a:ext cx="2698248" cy="830997"/>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Primary Indicators</a:t>
            </a:r>
          </a:p>
        </p:txBody>
      </p:sp>
      <p:sp>
        <p:nvSpPr>
          <p:cNvPr id="12" name="TextBox 11">
            <a:extLst>
              <a:ext uri="{FF2B5EF4-FFF2-40B4-BE49-F238E27FC236}">
                <a16:creationId xmlns:a16="http://schemas.microsoft.com/office/drawing/2014/main" id="{A4CD4FA6-56FA-46C6-B0E8-DC8128B8FAEC}"/>
              </a:ext>
            </a:extLst>
          </p:cNvPr>
          <p:cNvSpPr txBox="1"/>
          <p:nvPr/>
        </p:nvSpPr>
        <p:spPr>
          <a:xfrm>
            <a:off x="678467" y="710466"/>
            <a:ext cx="1589442" cy="307777"/>
          </a:xfrm>
          <a:prstGeom prst="rect">
            <a:avLst/>
          </a:prstGeom>
          <a:noFill/>
        </p:spPr>
        <p:txBody>
          <a:bodyPr wrap="square" rtlCol="0">
            <a:spAutoFit/>
          </a:body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GEMINI</a:t>
            </a:r>
          </a:p>
        </p:txBody>
      </p:sp>
      <p:sp>
        <p:nvSpPr>
          <p:cNvPr id="3" name="Picture Placeholder 2">
            <a:extLst>
              <a:ext uri="{FF2B5EF4-FFF2-40B4-BE49-F238E27FC236}">
                <a16:creationId xmlns:a16="http://schemas.microsoft.com/office/drawing/2014/main" id="{97BE38A5-CE68-4A26-8DD6-CD2003630130}"/>
              </a:ext>
            </a:extLst>
          </p:cNvPr>
          <p:cNvSpPr>
            <a:spLocks noGrp="1"/>
          </p:cNvSpPr>
          <p:nvPr>
            <p:ph type="pic" sz="quarter" idx="12"/>
          </p:nvPr>
        </p:nvSpPr>
        <p:spPr/>
      </p:sp>
      <p:sp>
        <p:nvSpPr>
          <p:cNvPr id="15" name="TextBox 14">
            <a:extLst>
              <a:ext uri="{FF2B5EF4-FFF2-40B4-BE49-F238E27FC236}">
                <a16:creationId xmlns:a16="http://schemas.microsoft.com/office/drawing/2014/main" id="{32945F58-C6D1-4498-BD12-8996F91E0BE4}"/>
              </a:ext>
            </a:extLst>
          </p:cNvPr>
          <p:cNvSpPr txBox="1"/>
          <p:nvPr/>
        </p:nvSpPr>
        <p:spPr>
          <a:xfrm>
            <a:off x="4470283" y="5166911"/>
            <a:ext cx="3800970" cy="1015663"/>
          </a:xfrm>
          <a:prstGeom prst="rect">
            <a:avLst/>
          </a:prstGeom>
          <a:noFill/>
        </p:spPr>
        <p:txBody>
          <a:bodyPr wrap="square" rtlCol="0">
            <a:spAutoFit/>
          </a:bodyPr>
          <a:lstStyle/>
          <a:p>
            <a:pPr algn="r"/>
            <a:r>
              <a:rPr lang="en-US" sz="6000" spc="338">
                <a:solidFill>
                  <a:schemeClr val="tx1">
                    <a:lumMod val="75000"/>
                    <a:lumOff val="25000"/>
                  </a:schemeClr>
                </a:solidFill>
                <a:latin typeface="EB Garamond 12" panose="02020502060206020403" pitchFamily="18" charset="0"/>
                <a:ea typeface="EB Garamond 12" panose="02020502060206020403" pitchFamily="18" charset="0"/>
              </a:rPr>
              <a:t>Services</a:t>
            </a:r>
          </a:p>
        </p:txBody>
      </p:sp>
      <p:sp>
        <p:nvSpPr>
          <p:cNvPr id="19" name="TextBox 18">
            <a:extLst>
              <a:ext uri="{FF2B5EF4-FFF2-40B4-BE49-F238E27FC236}">
                <a16:creationId xmlns:a16="http://schemas.microsoft.com/office/drawing/2014/main" id="{F20201A8-DE31-4F9C-8A51-31055A4398CA}"/>
              </a:ext>
            </a:extLst>
          </p:cNvPr>
          <p:cNvSpPr txBox="1"/>
          <p:nvPr/>
        </p:nvSpPr>
        <p:spPr>
          <a:xfrm>
            <a:off x="9692656" y="14684489"/>
            <a:ext cx="2943843" cy="830997"/>
          </a:xfrm>
          <a:prstGeom prst="rect">
            <a:avLst/>
          </a:prstGeom>
          <a:noFill/>
        </p:spPr>
        <p:txBody>
          <a:bodyPr wrap="square" rtlCol="0">
            <a:spAutoFit/>
          </a:bodyPr>
          <a:lstStyle/>
          <a:p>
            <a:r>
              <a:rPr lang="en-US" sz="2400" spc="338">
                <a:solidFill>
                  <a:schemeClr val="tx1">
                    <a:lumMod val="75000"/>
                    <a:lumOff val="25000"/>
                  </a:schemeClr>
                </a:solidFill>
                <a:latin typeface="EB Garamond Medium" panose="00000600000000000000" pitchFamily="2" charset="0"/>
                <a:ea typeface="EB Garamond Medium" panose="00000600000000000000" pitchFamily="2" charset="0"/>
              </a:rPr>
              <a:t>Iterative Approaches</a:t>
            </a:r>
          </a:p>
        </p:txBody>
      </p:sp>
      <p:sp>
        <p:nvSpPr>
          <p:cNvPr id="26" name="Freeform: Shape 25">
            <a:extLst>
              <a:ext uri="{FF2B5EF4-FFF2-40B4-BE49-F238E27FC236}">
                <a16:creationId xmlns:a16="http://schemas.microsoft.com/office/drawing/2014/main" id="{186AFB7B-444F-4BDE-9ABC-F96B670CEDE1}"/>
              </a:ext>
            </a:extLst>
          </p:cNvPr>
          <p:cNvSpPr/>
          <p:nvPr/>
        </p:nvSpPr>
        <p:spPr>
          <a:xfrm flipH="1" flipV="1">
            <a:off x="9692657" y="13872885"/>
            <a:ext cx="531383" cy="531383"/>
          </a:xfrm>
          <a:custGeom>
            <a:avLst/>
            <a:gdLst/>
            <a:ahLst/>
            <a:cxnLst/>
            <a:rect l="l" t="t" r="r" b="b"/>
            <a:pathLst>
              <a:path w="228600" h="228600">
                <a:moveTo>
                  <a:pt x="74786" y="82153"/>
                </a:moveTo>
                <a:cubicBezTo>
                  <a:pt x="76721" y="82153"/>
                  <a:pt x="78433" y="81409"/>
                  <a:pt x="79921" y="79920"/>
                </a:cubicBezTo>
                <a:cubicBezTo>
                  <a:pt x="81409" y="78432"/>
                  <a:pt x="82153" y="76721"/>
                  <a:pt x="82153" y="74786"/>
                </a:cubicBezTo>
                <a:cubicBezTo>
                  <a:pt x="82153" y="72851"/>
                  <a:pt x="81409" y="71139"/>
                  <a:pt x="79921" y="69651"/>
                </a:cubicBezTo>
                <a:lnTo>
                  <a:pt x="19199" y="9376"/>
                </a:lnTo>
                <a:cubicBezTo>
                  <a:pt x="18008" y="7888"/>
                  <a:pt x="16371" y="7143"/>
                  <a:pt x="14288" y="7143"/>
                </a:cubicBezTo>
                <a:cubicBezTo>
                  <a:pt x="12204" y="7143"/>
                  <a:pt x="10493" y="7813"/>
                  <a:pt x="9153" y="9153"/>
                </a:cubicBezTo>
                <a:cubicBezTo>
                  <a:pt x="7814" y="10492"/>
                  <a:pt x="7144" y="12204"/>
                  <a:pt x="7144" y="14287"/>
                </a:cubicBezTo>
                <a:cubicBezTo>
                  <a:pt x="7144" y="16371"/>
                  <a:pt x="7888" y="18008"/>
                  <a:pt x="9376" y="19198"/>
                </a:cubicBezTo>
                <a:lnTo>
                  <a:pt x="69652" y="79920"/>
                </a:lnTo>
                <a:cubicBezTo>
                  <a:pt x="71140" y="81409"/>
                  <a:pt x="72852" y="82153"/>
                  <a:pt x="74786" y="82153"/>
                </a:cubicBezTo>
                <a:close/>
                <a:moveTo>
                  <a:pt x="153591" y="200025"/>
                </a:moveTo>
                <a:cubicBezTo>
                  <a:pt x="166390" y="200025"/>
                  <a:pt x="177329" y="195485"/>
                  <a:pt x="186407" y="186407"/>
                </a:cubicBezTo>
                <a:cubicBezTo>
                  <a:pt x="195486" y="177328"/>
                  <a:pt x="200025" y="166389"/>
                  <a:pt x="200025" y="153590"/>
                </a:cubicBezTo>
                <a:cubicBezTo>
                  <a:pt x="200025" y="140791"/>
                  <a:pt x="195486" y="129852"/>
                  <a:pt x="186407" y="120774"/>
                </a:cubicBezTo>
                <a:cubicBezTo>
                  <a:pt x="177329" y="111695"/>
                  <a:pt x="166390" y="107156"/>
                  <a:pt x="153591" y="107156"/>
                </a:cubicBezTo>
                <a:cubicBezTo>
                  <a:pt x="140792" y="107156"/>
                  <a:pt x="129853" y="111695"/>
                  <a:pt x="120774" y="120774"/>
                </a:cubicBezTo>
                <a:cubicBezTo>
                  <a:pt x="111696" y="129852"/>
                  <a:pt x="107156" y="140791"/>
                  <a:pt x="107156" y="153590"/>
                </a:cubicBezTo>
                <a:cubicBezTo>
                  <a:pt x="107156" y="166389"/>
                  <a:pt x="111696" y="177328"/>
                  <a:pt x="120774" y="186407"/>
                </a:cubicBezTo>
                <a:cubicBezTo>
                  <a:pt x="129853" y="195485"/>
                  <a:pt x="140792" y="200025"/>
                  <a:pt x="153591" y="200025"/>
                </a:cubicBezTo>
                <a:close/>
                <a:moveTo>
                  <a:pt x="153591" y="207168"/>
                </a:moveTo>
                <a:cubicBezTo>
                  <a:pt x="138708" y="207168"/>
                  <a:pt x="126058" y="201959"/>
                  <a:pt x="115640" y="191541"/>
                </a:cubicBezTo>
                <a:cubicBezTo>
                  <a:pt x="105222" y="181123"/>
                  <a:pt x="100013" y="168473"/>
                  <a:pt x="100013" y="153590"/>
                </a:cubicBezTo>
                <a:cubicBezTo>
                  <a:pt x="100013" y="138707"/>
                  <a:pt x="105222" y="126057"/>
                  <a:pt x="115640" y="115639"/>
                </a:cubicBezTo>
                <a:cubicBezTo>
                  <a:pt x="126058" y="105221"/>
                  <a:pt x="138708" y="100012"/>
                  <a:pt x="153591" y="100012"/>
                </a:cubicBezTo>
                <a:cubicBezTo>
                  <a:pt x="168474" y="100012"/>
                  <a:pt x="181124" y="105221"/>
                  <a:pt x="191542" y="115639"/>
                </a:cubicBezTo>
                <a:cubicBezTo>
                  <a:pt x="201960" y="126057"/>
                  <a:pt x="207169" y="138707"/>
                  <a:pt x="207169" y="153590"/>
                </a:cubicBezTo>
                <a:cubicBezTo>
                  <a:pt x="207169" y="168473"/>
                  <a:pt x="201960" y="181123"/>
                  <a:pt x="191542" y="191541"/>
                </a:cubicBezTo>
                <a:cubicBezTo>
                  <a:pt x="181124" y="201959"/>
                  <a:pt x="168474" y="207168"/>
                  <a:pt x="153591" y="207168"/>
                </a:cubicBezTo>
                <a:close/>
                <a:moveTo>
                  <a:pt x="153591" y="221456"/>
                </a:moveTo>
                <a:cubicBezTo>
                  <a:pt x="172343" y="221456"/>
                  <a:pt x="188342" y="214833"/>
                  <a:pt x="201588" y="201587"/>
                </a:cubicBezTo>
                <a:cubicBezTo>
                  <a:pt x="214834" y="188342"/>
                  <a:pt x="221456" y="172343"/>
                  <a:pt x="221456" y="153590"/>
                </a:cubicBezTo>
                <a:cubicBezTo>
                  <a:pt x="221456" y="134838"/>
                  <a:pt x="214834" y="118839"/>
                  <a:pt x="201588" y="105593"/>
                </a:cubicBezTo>
                <a:cubicBezTo>
                  <a:pt x="188342" y="92347"/>
                  <a:pt x="172343" y="85725"/>
                  <a:pt x="153591" y="85725"/>
                </a:cubicBezTo>
                <a:cubicBezTo>
                  <a:pt x="134839" y="85725"/>
                  <a:pt x="118839" y="92347"/>
                  <a:pt x="105594" y="105593"/>
                </a:cubicBezTo>
                <a:cubicBezTo>
                  <a:pt x="92348" y="118839"/>
                  <a:pt x="85725" y="134838"/>
                  <a:pt x="85725" y="153590"/>
                </a:cubicBezTo>
                <a:cubicBezTo>
                  <a:pt x="85725" y="172343"/>
                  <a:pt x="92348" y="188342"/>
                  <a:pt x="105594" y="201587"/>
                </a:cubicBezTo>
                <a:cubicBezTo>
                  <a:pt x="118839" y="214833"/>
                  <a:pt x="134839" y="221456"/>
                  <a:pt x="153591" y="221456"/>
                </a:cubicBezTo>
                <a:close/>
                <a:moveTo>
                  <a:pt x="153591" y="228600"/>
                </a:moveTo>
                <a:cubicBezTo>
                  <a:pt x="133053" y="228600"/>
                  <a:pt x="115416" y="221233"/>
                  <a:pt x="100682" y="206499"/>
                </a:cubicBezTo>
                <a:cubicBezTo>
                  <a:pt x="85948" y="191765"/>
                  <a:pt x="78581" y="174129"/>
                  <a:pt x="78581" y="153590"/>
                </a:cubicBezTo>
                <a:cubicBezTo>
                  <a:pt x="78581" y="134243"/>
                  <a:pt x="85130" y="117425"/>
                  <a:pt x="98227" y="103138"/>
                </a:cubicBezTo>
                <a:cubicBezTo>
                  <a:pt x="97929" y="102840"/>
                  <a:pt x="97631" y="102691"/>
                  <a:pt x="97334" y="102691"/>
                </a:cubicBezTo>
                <a:lnTo>
                  <a:pt x="82153" y="87064"/>
                </a:lnTo>
                <a:cubicBezTo>
                  <a:pt x="75605" y="90636"/>
                  <a:pt x="69801" y="89892"/>
                  <a:pt x="64740" y="84832"/>
                </a:cubicBezTo>
                <a:lnTo>
                  <a:pt x="4019" y="24556"/>
                </a:lnTo>
                <a:cubicBezTo>
                  <a:pt x="1340" y="21580"/>
                  <a:pt x="0" y="18157"/>
                  <a:pt x="0" y="14287"/>
                </a:cubicBezTo>
                <a:cubicBezTo>
                  <a:pt x="0" y="10418"/>
                  <a:pt x="1414" y="7069"/>
                  <a:pt x="4242" y="4241"/>
                </a:cubicBezTo>
                <a:cubicBezTo>
                  <a:pt x="7070" y="1414"/>
                  <a:pt x="10418" y="0"/>
                  <a:pt x="14288" y="0"/>
                </a:cubicBezTo>
                <a:cubicBezTo>
                  <a:pt x="18157" y="0"/>
                  <a:pt x="21580" y="1339"/>
                  <a:pt x="24557" y="4018"/>
                </a:cubicBezTo>
                <a:lnTo>
                  <a:pt x="84832" y="64740"/>
                </a:lnTo>
                <a:cubicBezTo>
                  <a:pt x="87809" y="67419"/>
                  <a:pt x="89297" y="70842"/>
                  <a:pt x="89297" y="75009"/>
                </a:cubicBezTo>
                <a:cubicBezTo>
                  <a:pt x="89297" y="77390"/>
                  <a:pt x="88553" y="79772"/>
                  <a:pt x="87065" y="82153"/>
                </a:cubicBezTo>
                <a:lnTo>
                  <a:pt x="102692" y="97333"/>
                </a:lnTo>
                <a:cubicBezTo>
                  <a:pt x="102692" y="97631"/>
                  <a:pt x="102840" y="97929"/>
                  <a:pt x="103138" y="98226"/>
                </a:cubicBezTo>
                <a:cubicBezTo>
                  <a:pt x="117426" y="85129"/>
                  <a:pt x="134243" y="78581"/>
                  <a:pt x="153591" y="78581"/>
                </a:cubicBezTo>
                <a:cubicBezTo>
                  <a:pt x="174129" y="78581"/>
                  <a:pt x="191765" y="85948"/>
                  <a:pt x="206499" y="100682"/>
                </a:cubicBezTo>
                <a:cubicBezTo>
                  <a:pt x="221233" y="115416"/>
                  <a:pt x="228600" y="133052"/>
                  <a:pt x="228600" y="153590"/>
                </a:cubicBezTo>
                <a:cubicBezTo>
                  <a:pt x="228600" y="174129"/>
                  <a:pt x="221233" y="191765"/>
                  <a:pt x="206499" y="206499"/>
                </a:cubicBezTo>
                <a:cubicBezTo>
                  <a:pt x="191765" y="221233"/>
                  <a:pt x="174129" y="228600"/>
                  <a:pt x="153591"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25000"/>
                </a:schemeClr>
              </a:solidFill>
            </a:endParaRPr>
          </a:p>
        </p:txBody>
      </p:sp>
      <p:sp>
        <p:nvSpPr>
          <p:cNvPr id="27" name="Freeform: Shape 26">
            <a:extLst>
              <a:ext uri="{FF2B5EF4-FFF2-40B4-BE49-F238E27FC236}">
                <a16:creationId xmlns:a16="http://schemas.microsoft.com/office/drawing/2014/main" id="{9585FD67-9B91-4808-931C-DD33E08A5D51}"/>
              </a:ext>
            </a:extLst>
          </p:cNvPr>
          <p:cNvSpPr/>
          <p:nvPr/>
        </p:nvSpPr>
        <p:spPr>
          <a:xfrm flipH="1" flipV="1">
            <a:off x="9745968" y="11052963"/>
            <a:ext cx="365325" cy="531383"/>
          </a:xfrm>
          <a:custGeom>
            <a:avLst/>
            <a:gdLst/>
            <a:ahLst/>
            <a:cxnLst/>
            <a:rect l="l" t="t" r="r" b="b"/>
            <a:pathLst>
              <a:path w="157162" h="228600">
                <a:moveTo>
                  <a:pt x="150018" y="107156"/>
                </a:moveTo>
                <a:lnTo>
                  <a:pt x="150018" y="92422"/>
                </a:lnTo>
                <a:cubicBezTo>
                  <a:pt x="149126" y="87957"/>
                  <a:pt x="146744" y="85725"/>
                  <a:pt x="142875" y="85725"/>
                </a:cubicBezTo>
                <a:lnTo>
                  <a:pt x="107602" y="85725"/>
                </a:lnTo>
                <a:cubicBezTo>
                  <a:pt x="101947" y="85725"/>
                  <a:pt x="96812" y="84311"/>
                  <a:pt x="92199" y="81483"/>
                </a:cubicBezTo>
                <a:cubicBezTo>
                  <a:pt x="87585" y="78655"/>
                  <a:pt x="85278" y="73967"/>
                  <a:pt x="85278" y="67419"/>
                </a:cubicBezTo>
                <a:cubicBezTo>
                  <a:pt x="85278" y="54024"/>
                  <a:pt x="87362" y="42862"/>
                  <a:pt x="91529" y="33932"/>
                </a:cubicBezTo>
                <a:lnTo>
                  <a:pt x="91529" y="33039"/>
                </a:lnTo>
                <a:cubicBezTo>
                  <a:pt x="91827" y="33039"/>
                  <a:pt x="91976" y="32965"/>
                  <a:pt x="91976" y="32816"/>
                </a:cubicBezTo>
                <a:cubicBezTo>
                  <a:pt x="91976" y="32667"/>
                  <a:pt x="91976" y="32593"/>
                  <a:pt x="91976" y="32593"/>
                </a:cubicBezTo>
                <a:cubicBezTo>
                  <a:pt x="92868" y="30212"/>
                  <a:pt x="93315" y="27830"/>
                  <a:pt x="93315" y="25449"/>
                </a:cubicBezTo>
                <a:cubicBezTo>
                  <a:pt x="93315" y="20389"/>
                  <a:pt x="92124" y="16073"/>
                  <a:pt x="89743" y="12501"/>
                </a:cubicBezTo>
                <a:cubicBezTo>
                  <a:pt x="87362" y="8929"/>
                  <a:pt x="83641" y="7143"/>
                  <a:pt x="78581" y="7143"/>
                </a:cubicBezTo>
                <a:cubicBezTo>
                  <a:pt x="73521" y="7143"/>
                  <a:pt x="69726" y="8929"/>
                  <a:pt x="67196" y="12501"/>
                </a:cubicBezTo>
                <a:cubicBezTo>
                  <a:pt x="64666" y="16073"/>
                  <a:pt x="63549" y="20389"/>
                  <a:pt x="63847" y="25449"/>
                </a:cubicBezTo>
                <a:cubicBezTo>
                  <a:pt x="63847" y="27830"/>
                  <a:pt x="64293" y="30212"/>
                  <a:pt x="65186" y="32593"/>
                </a:cubicBezTo>
                <a:lnTo>
                  <a:pt x="65186" y="33039"/>
                </a:lnTo>
                <a:cubicBezTo>
                  <a:pt x="65186" y="33337"/>
                  <a:pt x="65335" y="33784"/>
                  <a:pt x="65633" y="34379"/>
                </a:cubicBezTo>
                <a:cubicBezTo>
                  <a:pt x="69502" y="41225"/>
                  <a:pt x="71437" y="52238"/>
                  <a:pt x="71437" y="67419"/>
                </a:cubicBezTo>
                <a:cubicBezTo>
                  <a:pt x="71437" y="71884"/>
                  <a:pt x="69428" y="76051"/>
                  <a:pt x="65410" y="79920"/>
                </a:cubicBezTo>
                <a:cubicBezTo>
                  <a:pt x="61391" y="83790"/>
                  <a:pt x="55364" y="85725"/>
                  <a:pt x="47327" y="85725"/>
                </a:cubicBezTo>
                <a:lnTo>
                  <a:pt x="14287" y="85725"/>
                </a:lnTo>
                <a:cubicBezTo>
                  <a:pt x="10418" y="85725"/>
                  <a:pt x="8036" y="87957"/>
                  <a:pt x="7143" y="92422"/>
                </a:cubicBezTo>
                <a:lnTo>
                  <a:pt x="7143" y="107156"/>
                </a:lnTo>
                <a:close/>
                <a:moveTo>
                  <a:pt x="150018" y="142428"/>
                </a:moveTo>
                <a:lnTo>
                  <a:pt x="150018" y="114300"/>
                </a:lnTo>
                <a:lnTo>
                  <a:pt x="7143" y="114300"/>
                </a:lnTo>
                <a:lnTo>
                  <a:pt x="7143" y="142428"/>
                </a:lnTo>
                <a:close/>
                <a:moveTo>
                  <a:pt x="142875" y="221456"/>
                </a:moveTo>
                <a:cubicBezTo>
                  <a:pt x="146744" y="221456"/>
                  <a:pt x="149126" y="219223"/>
                  <a:pt x="150018" y="214759"/>
                </a:cubicBezTo>
                <a:lnTo>
                  <a:pt x="150018" y="149572"/>
                </a:lnTo>
                <a:lnTo>
                  <a:pt x="7143" y="149572"/>
                </a:lnTo>
                <a:lnTo>
                  <a:pt x="7143" y="214759"/>
                </a:lnTo>
                <a:cubicBezTo>
                  <a:pt x="8036" y="219223"/>
                  <a:pt x="10418" y="221456"/>
                  <a:pt x="14287" y="221456"/>
                </a:cubicBezTo>
                <a:close/>
                <a:moveTo>
                  <a:pt x="142875" y="228600"/>
                </a:moveTo>
                <a:lnTo>
                  <a:pt x="14287" y="228600"/>
                </a:lnTo>
                <a:cubicBezTo>
                  <a:pt x="10715" y="228600"/>
                  <a:pt x="7516" y="227260"/>
                  <a:pt x="4688" y="224581"/>
                </a:cubicBezTo>
                <a:cubicBezTo>
                  <a:pt x="1860" y="221902"/>
                  <a:pt x="297" y="218628"/>
                  <a:pt x="0" y="214759"/>
                </a:cubicBezTo>
                <a:lnTo>
                  <a:pt x="0" y="92422"/>
                </a:lnTo>
                <a:cubicBezTo>
                  <a:pt x="297" y="88552"/>
                  <a:pt x="1860" y="85278"/>
                  <a:pt x="4688" y="82599"/>
                </a:cubicBezTo>
                <a:cubicBezTo>
                  <a:pt x="7516" y="79920"/>
                  <a:pt x="10715" y="78581"/>
                  <a:pt x="14287" y="78581"/>
                </a:cubicBezTo>
                <a:lnTo>
                  <a:pt x="47327" y="78581"/>
                </a:lnTo>
                <a:cubicBezTo>
                  <a:pt x="52983" y="78581"/>
                  <a:pt x="57224" y="77390"/>
                  <a:pt x="60052" y="75009"/>
                </a:cubicBezTo>
                <a:cubicBezTo>
                  <a:pt x="62880" y="72628"/>
                  <a:pt x="64293" y="70098"/>
                  <a:pt x="64293" y="67419"/>
                </a:cubicBezTo>
                <a:cubicBezTo>
                  <a:pt x="64293" y="53727"/>
                  <a:pt x="62656" y="43755"/>
                  <a:pt x="59382" y="37504"/>
                </a:cubicBezTo>
                <a:cubicBezTo>
                  <a:pt x="59085" y="36909"/>
                  <a:pt x="58936" y="36463"/>
                  <a:pt x="58936" y="36165"/>
                </a:cubicBezTo>
                <a:cubicBezTo>
                  <a:pt x="58340" y="35570"/>
                  <a:pt x="58043" y="34825"/>
                  <a:pt x="58043" y="33932"/>
                </a:cubicBezTo>
                <a:cubicBezTo>
                  <a:pt x="56852" y="31254"/>
                  <a:pt x="56257" y="28426"/>
                  <a:pt x="56257" y="25449"/>
                </a:cubicBezTo>
                <a:cubicBezTo>
                  <a:pt x="56257" y="18008"/>
                  <a:pt x="58340" y="11906"/>
                  <a:pt x="62508" y="7143"/>
                </a:cubicBezTo>
                <a:cubicBezTo>
                  <a:pt x="66675" y="2381"/>
                  <a:pt x="72033" y="0"/>
                  <a:pt x="78581" y="0"/>
                </a:cubicBezTo>
                <a:cubicBezTo>
                  <a:pt x="85129" y="0"/>
                  <a:pt x="90413" y="2381"/>
                  <a:pt x="94431" y="7143"/>
                </a:cubicBezTo>
                <a:cubicBezTo>
                  <a:pt x="98450" y="11906"/>
                  <a:pt x="100459" y="18008"/>
                  <a:pt x="100459" y="25449"/>
                </a:cubicBezTo>
                <a:cubicBezTo>
                  <a:pt x="100459" y="28723"/>
                  <a:pt x="99863" y="31849"/>
                  <a:pt x="98673" y="34825"/>
                </a:cubicBezTo>
                <a:cubicBezTo>
                  <a:pt x="98673" y="34825"/>
                  <a:pt x="98673" y="34974"/>
                  <a:pt x="98673" y="35272"/>
                </a:cubicBezTo>
                <a:lnTo>
                  <a:pt x="95547" y="34825"/>
                </a:lnTo>
                <a:lnTo>
                  <a:pt x="98226" y="36165"/>
                </a:lnTo>
                <a:lnTo>
                  <a:pt x="97780" y="36611"/>
                </a:lnTo>
                <a:cubicBezTo>
                  <a:pt x="94208" y="44648"/>
                  <a:pt x="92422" y="54917"/>
                  <a:pt x="92422" y="67419"/>
                </a:cubicBezTo>
                <a:cubicBezTo>
                  <a:pt x="92422" y="74860"/>
                  <a:pt x="97333" y="78581"/>
                  <a:pt x="107156" y="78581"/>
                </a:cubicBezTo>
                <a:lnTo>
                  <a:pt x="142875" y="78581"/>
                </a:lnTo>
                <a:cubicBezTo>
                  <a:pt x="146447" y="78581"/>
                  <a:pt x="149646" y="79920"/>
                  <a:pt x="152474" y="82599"/>
                </a:cubicBezTo>
                <a:cubicBezTo>
                  <a:pt x="155302" y="85278"/>
                  <a:pt x="156865" y="88552"/>
                  <a:pt x="157162" y="92422"/>
                </a:cubicBezTo>
                <a:lnTo>
                  <a:pt x="157162" y="214759"/>
                </a:lnTo>
                <a:cubicBezTo>
                  <a:pt x="156865" y="218628"/>
                  <a:pt x="155302" y="221902"/>
                  <a:pt x="152474" y="224581"/>
                </a:cubicBezTo>
                <a:cubicBezTo>
                  <a:pt x="149646" y="227260"/>
                  <a:pt x="146447" y="228600"/>
                  <a:pt x="142875" y="228600"/>
                </a:cubicBezTo>
                <a:close/>
              </a:path>
            </a:pathLst>
          </a:cu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25000"/>
                </a:schemeClr>
              </a:solidFill>
            </a:endParaRPr>
          </a:p>
        </p:txBody>
      </p:sp>
      <p:sp>
        <p:nvSpPr>
          <p:cNvPr id="16" name="Slide Number Placeholder 19">
            <a:extLst>
              <a:ext uri="{FF2B5EF4-FFF2-40B4-BE49-F238E27FC236}">
                <a16:creationId xmlns:a16="http://schemas.microsoft.com/office/drawing/2014/main" id="{DC48E574-978D-41B8-826A-1C5C52684AC6}"/>
              </a:ext>
            </a:extLst>
          </p:cNvPr>
          <p:cNvSpPr txBox="1">
            <a:spLocks/>
          </p:cNvSpPr>
          <p:nvPr/>
        </p:nvSpPr>
        <p:spPr>
          <a:xfrm>
            <a:off x="9951433" y="669110"/>
            <a:ext cx="3086100" cy="307777"/>
          </a:xfrm>
          <a:prstGeom prst="rect">
            <a:avLst/>
          </a:prstGeom>
          <a:noFill/>
        </p:spPr>
        <p:txBody>
          <a:bodyPr vert="horz" wrap="square" lIns="91440" tIns="45720" rIns="91440" bIns="45720" rtlCol="0" anchor="ctr">
            <a:spAutoFit/>
          </a:bodyPr>
          <a:lstStyle>
            <a:defPPr>
              <a:defRPr lang="en-US"/>
            </a:defPPr>
            <a:lvl1pPr marL="0" algn="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spc="731">
                <a:solidFill>
                  <a:schemeClr val="tx1">
                    <a:lumMod val="75000"/>
                    <a:lumOff val="25000"/>
                  </a:schemeClr>
                </a:solidFill>
                <a:latin typeface="EB Garamond SC 08" panose="02020502060206020403" pitchFamily="18" charset="0"/>
                <a:ea typeface="EB Garamond" panose="00000500000000000000" pitchFamily="2" charset="0"/>
              </a:rPr>
              <a:t>Page-</a:t>
            </a:r>
            <a:fld id="{E9A15C1F-0F4E-4243-AC81-D36EC58B277A}" type="slidenum">
              <a:rPr lang="en-US" sz="1400" spc="731" smtClean="0">
                <a:solidFill>
                  <a:schemeClr val="tx1">
                    <a:lumMod val="75000"/>
                    <a:lumOff val="25000"/>
                  </a:schemeClr>
                </a:solidFill>
                <a:latin typeface="EB Garamond SC 08" panose="02020502060206020403" pitchFamily="18" charset="0"/>
                <a:ea typeface="EB Garamond" panose="00000500000000000000" pitchFamily="2" charset="0"/>
              </a:rPr>
              <a:pPr/>
              <a:t>9</a:t>
            </a:fld>
            <a:endParaRPr lang="en-US" sz="1400" spc="731">
              <a:solidFill>
                <a:schemeClr val="tx1">
                  <a:lumMod val="75000"/>
                  <a:lumOff val="25000"/>
                </a:schemeClr>
              </a:solidFill>
              <a:latin typeface="EB Garamond SC 08" panose="02020502060206020403" pitchFamily="18" charset="0"/>
              <a:ea typeface="EB Garamond" panose="00000500000000000000" pitchFamily="2" charset="0"/>
            </a:endParaRPr>
          </a:p>
        </p:txBody>
      </p:sp>
    </p:spTree>
    <p:extLst>
      <p:ext uri="{BB962C8B-B14F-4D97-AF65-F5344CB8AC3E}">
        <p14:creationId xmlns:p14="http://schemas.microsoft.com/office/powerpoint/2010/main" val="9186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6F4F2"/>
        </a:solidFill>
        <a:ln>
          <a:noFill/>
        </a:ln>
      </a:spPr>
      <a:bodyPr rtlCol="0" anchor="ctr"/>
      <a:lstStyle>
        <a:defPPr algn="ctr">
          <a:defRPr sz="1013"/>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ctr">
          <a:defRPr sz="6000" spc="338">
            <a:solidFill>
              <a:schemeClr val="tx1">
                <a:lumMod val="75000"/>
                <a:lumOff val="25000"/>
              </a:schemeClr>
            </a:solidFill>
            <a:latin typeface="EB Garamond 12" panose="02020502060206020403" pitchFamily="18" charset="0"/>
            <a:ea typeface="EB Garamond 12" panose="02020502060206020403"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5449</TotalTime>
  <Words>2359</Words>
  <Application>Microsoft Office PowerPoint</Application>
  <PresentationFormat>Custom</PresentationFormat>
  <Paragraphs>480</Paragraphs>
  <Slides>54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Arial</vt:lpstr>
      <vt:lpstr>Calibri</vt:lpstr>
      <vt:lpstr>EB Garamond</vt:lpstr>
      <vt:lpstr>EB Garamond 12</vt:lpstr>
      <vt:lpstr>EB Garamond Medium</vt:lpstr>
      <vt:lpstr>EB Garamond SC 08</vt:lpstr>
      <vt:lpstr>EB Garamond SC 12</vt:lpstr>
      <vt:lpstr>Lato</vt:lpstr>
      <vt:lpstr>Lato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Mert Özmutaf</dc:creator>
  <cp:lastModifiedBy>Mert Özmutaf</cp:lastModifiedBy>
  <cp:revision>672</cp:revision>
  <dcterms:created xsi:type="dcterms:W3CDTF">2019-07-02T13:20:18Z</dcterms:created>
  <dcterms:modified xsi:type="dcterms:W3CDTF">2019-08-07T21:31:26Z</dcterms:modified>
</cp:coreProperties>
</file>