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slideMasters/slideMaster11.xml" ContentType="application/vnd.openxmlformats-officedocument.presentationml.slideMaster+xml"/>
  <Override PartName="/ppt/slides/slide11.xml" ContentType="application/vnd.openxmlformats-officedocument.presentationml.slide+xml"/>
  <Override PartName="/ppt/slideMasters/slideMaster12.xml" ContentType="application/vnd.openxmlformats-officedocument.presentationml.slideMaster+xml"/>
  <Override PartName="/ppt/slides/slide12.xml" ContentType="application/vnd.openxmlformats-officedocument.presentationml.slide+xml"/>
  <Override PartName="/ppt/slideMasters/slideMaster13.xml" ContentType="application/vnd.openxmlformats-officedocument.presentationml.slideMaster+xml"/>
  <Override PartName="/ppt/slides/slide13.xml" ContentType="application/vnd.openxmlformats-officedocument.presentationml.slide+xml"/>
  <Override PartName="/ppt/slideMasters/slideMaster14.xml" ContentType="application/vnd.openxmlformats-officedocument.presentationml.slideMaster+xml"/>
  <Override PartName="/ppt/slides/slide14.xml" ContentType="application/vnd.openxmlformats-officedocument.presentationml.slide+xml"/>
  <Override PartName="/ppt/slideMasters/slideMaster15.xml" ContentType="application/vnd.openxmlformats-officedocument.presentationml.slideMaster+xml"/>
  <Override PartName="/ppt/slides/slide15.xml" ContentType="application/vnd.openxmlformats-officedocument.presentationml.slide+xml"/>
  <Override PartName="/ppt/slideMasters/slideMaster16.xml" ContentType="application/vnd.openxmlformats-officedocument.presentationml.slideMaster+xml"/>
  <Override PartName="/ppt/slides/slide16.xml" ContentType="application/vnd.openxmlformats-officedocument.presentationml.slide+xml"/>
  <Override PartName="/ppt/slideMasters/slideMaster17.xml" ContentType="application/vnd.openxmlformats-officedocument.presentationml.slideMaster+xml"/>
  <Override PartName="/ppt/slides/slide17.xml" ContentType="application/vnd.openxmlformats-officedocument.presentationml.slide+xml"/>
  <Override PartName="/ppt/slideMasters/slideMaster18.xml" ContentType="application/vnd.openxmlformats-officedocument.presentationml.slideMaster+xml"/>
  <Override PartName="/ppt/slides/slide18.xml" ContentType="application/vnd.openxmlformats-officedocument.presentationml.slide+xml"/>
  <Override PartName="/ppt/slideMasters/slideMaster19.xml" ContentType="application/vnd.openxmlformats-officedocument.presentationml.slideMaster+xml"/>
  <Override PartName="/ppt/slides/slide19.xml" ContentType="application/vnd.openxmlformats-officedocument.presentationml.slide+xml"/>
  <Override PartName="/ppt/slideMasters/slideMaster20.xml" ContentType="application/vnd.openxmlformats-officedocument.presentationml.slideMaster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notesMasterIdLst>
    <p:notesMasterId r:id="rId22"/>
  </p:notesMasterIdLst>
  <p:sldSz cx="18288000" cy="10287000"/>
  <p:notesSz cx="10287000" cy="1828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1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0.xml"/>
		</Relationships>
</file>

<file path=ppt/notesSlides/_rels/notesSlide1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1.xml"/>
		</Relationships>
</file>

<file path=ppt/notesSlides/_rels/notesSlide1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2.xml"/>
		</Relationships>
</file>

<file path=ppt/notesSlides/_rels/notesSlide1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3.xml"/>
		</Relationships>
</file>

<file path=ppt/notesSlides/_rels/notesSlide1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4.xml"/>
		</Relationships>
</file>

<file path=ppt/notesSlides/_rels/notesSlide1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5.xml"/>
		</Relationships>
</file>

<file path=ppt/notesSlides/_rels/notesSlide1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6.xml"/>
		</Relationships>
</file>

<file path=ppt/notesSlides/_rels/notesSlide1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7.xml"/>
		</Relationships>
</file>

<file path=ppt/notesSlides/_rels/notesSlide1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8.xml"/>
		</Relationships>
</file>

<file path=ppt/notesSlides/_rels/notesSlide1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9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2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0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_rels/notesSlide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9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-1.png"/><Relationship Id="rId2" Type="http://schemas.openxmlformats.org/officeDocument/2006/relationships/image" Target="../media/image-1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0-1.png"/><Relationship Id="rId2" Type="http://schemas.openxmlformats.org/officeDocument/2006/relationships/image" Target="../media/image-10-2.png"/><Relationship Id="rId3" Type="http://schemas.openxmlformats.org/officeDocument/2006/relationships/image" Target="../media/image-10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1-1.png"/><Relationship Id="rId2" Type="http://schemas.openxmlformats.org/officeDocument/2006/relationships/image" Target="../media/image-11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2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3-1.png"/><Relationship Id="rId2" Type="http://schemas.openxmlformats.org/officeDocument/2006/relationships/image" Target="../media/image-13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4-1.png"/><Relationship Id="rId2" Type="http://schemas.openxmlformats.org/officeDocument/2006/relationships/image" Target="../media/image-14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5-1.png"/><Relationship Id="rId2" Type="http://schemas.openxmlformats.org/officeDocument/2006/relationships/image" Target="../media/image-15-2.png"/><Relationship Id="rId3" Type="http://schemas.openxmlformats.org/officeDocument/2006/relationships/image" Target="../media/image-15-3.png"/><Relationship Id="rId4" Type="http://schemas.openxmlformats.org/officeDocument/2006/relationships/image" Target="../media/image-15-4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6-1.png"/><Relationship Id="rId2" Type="http://schemas.openxmlformats.org/officeDocument/2006/relationships/image" Target="../media/image-16-2.png"/><Relationship Id="rId3" Type="http://schemas.openxmlformats.org/officeDocument/2006/relationships/image" Target="../media/image-16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7-1.png"/><Relationship Id="rId2" Type="http://schemas.openxmlformats.org/officeDocument/2006/relationships/image" Target="../media/image-17-2.png"/><Relationship Id="rId3" Type="http://schemas.openxmlformats.org/officeDocument/2006/relationships/image" Target="../media/image-17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8-1.png"/><Relationship Id="rId2" Type="http://schemas.openxmlformats.org/officeDocument/2006/relationships/image" Target="../media/image-18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9-1.png"/><Relationship Id="rId2" Type="http://schemas.openxmlformats.org/officeDocument/2006/relationships/image" Target="../media/image-19-2.png"/><Relationship Id="rId3" Type="http://schemas.openxmlformats.org/officeDocument/2006/relationships/image" Target="../media/image-19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-1.png"/><Relationship Id="rId2" Type="http://schemas.openxmlformats.org/officeDocument/2006/relationships/image" Target="../media/image-2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0-1.png"/><Relationship Id="rId2" Type="http://schemas.openxmlformats.org/officeDocument/2006/relationships/image" Target="../media/image-20-2.png"/><Relationship Id="rId3" Type="http://schemas.openxmlformats.org/officeDocument/2006/relationships/image" Target="../media/image-20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-1.png"/><Relationship Id="rId2" Type="http://schemas.openxmlformats.org/officeDocument/2006/relationships/image" Target="../media/image-3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-1.png"/><Relationship Id="rId2" Type="http://schemas.openxmlformats.org/officeDocument/2006/relationships/image" Target="../media/image-4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5-1.png"/><Relationship Id="rId2" Type="http://schemas.openxmlformats.org/officeDocument/2006/relationships/image" Target="../media/image-5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6-1.png"/><Relationship Id="rId2" Type="http://schemas.openxmlformats.org/officeDocument/2006/relationships/image" Target="../media/image-6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7-1.png"/><Relationship Id="rId2" Type="http://schemas.openxmlformats.org/officeDocument/2006/relationships/image" Target="../media/image-7-2.png"/><Relationship Id="rId3" Type="http://schemas.openxmlformats.org/officeDocument/2006/relationships/image" Target="../media/image-7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8-1.png"/><Relationship Id="rId2" Type="http://schemas.openxmlformats.org/officeDocument/2006/relationships/image" Target="../media/image-8-2.png"/><Relationship Id="rId3" Type="http://schemas.openxmlformats.org/officeDocument/2006/relationships/image" Target="../media/image-8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-9-1.png"/><Relationship Id="rId2" Type="http://schemas.openxmlformats.org/officeDocument/2006/relationships/image" Target="../media/image-9-2.png"/><Relationship Id="rId3" Type="http://schemas.openxmlformats.org/officeDocument/2006/relationships/image" Target="../media/image-9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11430000" y="0"/>
            <a:ext cx="6858000" cy="102870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1657350" y="2609850"/>
            <a:ext cx="2628900" cy="28575"/>
          </a:xfrm>
          <a:prstGeom prst="rect">
            <a:avLst/>
          </a:prstGeom>
        </p:spPr>
      </p:pic>
      <p:sp>
        <p:nvSpPr>
          <p:cNvPr id="4" name="Object3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5" name="Object4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  <p:sp>
        <p:nvSpPr>
          <p:cNvPr id="6" name="Object5"/>
          <p:cNvSpPr/>
          <p:nvPr/>
        </p:nvSpPr>
        <p:spPr>
          <a:xfrm>
            <a:off x="1657350" y="3257550"/>
            <a:ext cx="5734050" cy="37719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W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q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D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x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7496175"/>
            <a:ext cx="18288000" cy="2790825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1438275" y="1419225"/>
            <a:ext cx="4181475" cy="6953250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rcRect l="0" r="0" t="0" b="0"/>
          <a:stretch/>
        </p:blipFill>
        <p:spPr>
          <a:xfrm>
            <a:off x="5924550" y="1419225"/>
            <a:ext cx="4181475" cy="6953250"/>
          </a:xfrm>
          <a:prstGeom prst="rect">
            <a:avLst/>
          </a:prstGeom>
        </p:spPr>
      </p:pic>
      <p:sp>
        <p:nvSpPr>
          <p:cNvPr id="5" name="Object4"/>
          <p:cNvSpPr/>
          <p:nvPr/>
        </p:nvSpPr>
        <p:spPr>
          <a:xfrm>
            <a:off x="11134725" y="2514600"/>
            <a:ext cx="5791200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D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K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M</a:t>
            </a:r>
            <a:endParaRPr lang="en-US" sz="7200" dirty="0"/>
          </a:p>
        </p:txBody>
      </p:sp>
      <p:sp>
        <p:nvSpPr>
          <p:cNvPr id="6" name="Object5"/>
          <p:cNvSpPr/>
          <p:nvPr/>
        </p:nvSpPr>
        <p:spPr>
          <a:xfrm>
            <a:off x="11134725" y="4191000"/>
            <a:ext cx="5524500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  <p:sp>
        <p:nvSpPr>
          <p:cNvPr id="7" name="Object6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8" name="Object7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15001875" y="0"/>
            <a:ext cx="3286125" cy="102870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0" y="5581650"/>
            <a:ext cx="15001875" cy="4705350"/>
          </a:xfrm>
          <a:prstGeom prst="rect">
            <a:avLst/>
          </a:prstGeom>
        </p:spPr>
      </p:pic>
      <p:sp>
        <p:nvSpPr>
          <p:cNvPr id="4" name="Object3"/>
          <p:cNvSpPr/>
          <p:nvPr/>
        </p:nvSpPr>
        <p:spPr>
          <a:xfrm>
            <a:off x="1657350" y="1438275"/>
            <a:ext cx="4552950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F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Y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endParaRPr lang="en-US" sz="1800" dirty="0"/>
          </a:p>
        </p:txBody>
      </p:sp>
      <p:sp>
        <p:nvSpPr>
          <p:cNvPr id="5" name="Object4"/>
          <p:cNvSpPr/>
          <p:nvPr/>
        </p:nvSpPr>
        <p:spPr>
          <a:xfrm>
            <a:off x="1657350" y="2171700"/>
            <a:ext cx="11144250" cy="15716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Y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12300"/>
              </a:lnSpc>
            </a:pPr>
            <a:r>
              <a:rPr lang="en-US" sz="9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endParaRPr lang="en-US" sz="9000" dirty="0"/>
          </a:p>
        </p:txBody>
      </p:sp>
      <p:sp>
        <p:nvSpPr>
          <p:cNvPr id="6" name="Object5"/>
          <p:cNvSpPr/>
          <p:nvPr/>
        </p:nvSpPr>
        <p:spPr>
          <a:xfrm>
            <a:off x="1657350" y="4162425"/>
            <a:ext cx="10963275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g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g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7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  <p:sp>
        <p:nvSpPr>
          <p:cNvPr id="7" name="Object6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8" name="Object7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4981575" y="2105025"/>
            <a:ext cx="13306425" cy="6076950"/>
          </a:xfrm>
          <a:prstGeom prst="rect">
            <a:avLst/>
          </a:prstGeom>
        </p:spPr>
      </p:pic>
      <p:sp>
        <p:nvSpPr>
          <p:cNvPr id="3" name="Object2"/>
          <p:cNvSpPr/>
          <p:nvPr/>
        </p:nvSpPr>
        <p:spPr>
          <a:xfrm>
            <a:off x="1657350" y="3257550"/>
            <a:ext cx="2705100" cy="37719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D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endParaRPr lang="en-US" sz="7200" dirty="0"/>
          </a:p>
        </p:txBody>
      </p:sp>
      <p:sp>
        <p:nvSpPr>
          <p:cNvPr id="4" name="Object3"/>
          <p:cNvSpPr/>
          <p:nvPr/>
        </p:nvSpPr>
        <p:spPr>
          <a:xfrm>
            <a:off x="1657350" y="6515100"/>
            <a:ext cx="2771775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–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 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P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a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b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l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o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 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P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i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c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a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s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s</a:t>
            </a:r>
            <a:pPr algn="l">
              <a:lnSpc>
                <a:spcPts val="3750"/>
              </a:lnSpc>
            </a:pPr>
            <a:r>
              <a:rPr lang="en-US" sz="3000" b="0" i="0" dirty="0">
                <a:solidFill>
                  <a:srgbClr val="000000"/>
                </a:solidFill>
                <a:latin typeface="Quicksand Medium" pitchFamily="34" charset="0"/>
                <a:ea typeface="Quicksand Medium" pitchFamily="34" charset="-122"/>
                <a:cs typeface="Quicksand Medium" pitchFamily="34" charset="-120"/>
              </a:rPr>
              <a:t>o</a:t>
            </a:r>
            <a:endParaRPr lang="en-US" sz="3000" dirty="0"/>
          </a:p>
        </p:txBody>
      </p:sp>
      <p:sp>
        <p:nvSpPr>
          <p:cNvPr id="5" name="Object4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6" name="Object5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4981575" y="3400425"/>
            <a:ext cx="8839200" cy="5305425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8658225" y="1581150"/>
            <a:ext cx="8839200" cy="5305425"/>
          </a:xfrm>
          <a:prstGeom prst="rect">
            <a:avLst/>
          </a:prstGeom>
        </p:spPr>
      </p:pic>
      <p:sp>
        <p:nvSpPr>
          <p:cNvPr id="4" name="Object3"/>
          <p:cNvSpPr/>
          <p:nvPr/>
        </p:nvSpPr>
        <p:spPr>
          <a:xfrm>
            <a:off x="1657350" y="3257550"/>
            <a:ext cx="2705100" cy="37719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D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endParaRPr lang="en-US" sz="7200" dirty="0"/>
          </a:p>
        </p:txBody>
      </p:sp>
      <p:sp>
        <p:nvSpPr>
          <p:cNvPr id="5" name="Object4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6" name="Object5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3143250"/>
            <a:ext cx="13820775" cy="5305425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5400675" y="1828800"/>
            <a:ext cx="12887325" cy="5305425"/>
          </a:xfrm>
          <a:prstGeom prst="rect">
            <a:avLst/>
          </a:prstGeom>
        </p:spPr>
      </p:pic>
      <p:sp>
        <p:nvSpPr>
          <p:cNvPr id="4" name="Object3"/>
          <p:cNvSpPr/>
          <p:nvPr/>
        </p:nvSpPr>
        <p:spPr>
          <a:xfrm>
            <a:off x="1657350" y="3257550"/>
            <a:ext cx="2705100" cy="37719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D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endParaRPr lang="en-US" sz="7200" dirty="0"/>
          </a:p>
        </p:txBody>
      </p:sp>
      <p:sp>
        <p:nvSpPr>
          <p:cNvPr id="5" name="Object4"/>
          <p:cNvSpPr/>
          <p:nvPr/>
        </p:nvSpPr>
        <p:spPr>
          <a:xfrm>
            <a:off x="13401675" y="6791325"/>
            <a:ext cx="4324350" cy="2085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endParaRPr lang="en-US" sz="12000" dirty="0"/>
          </a:p>
        </p:txBody>
      </p:sp>
      <p:sp>
        <p:nvSpPr>
          <p:cNvPr id="6" name="Object5"/>
          <p:cNvSpPr/>
          <p:nvPr/>
        </p:nvSpPr>
        <p:spPr>
          <a:xfrm>
            <a:off x="1790700" y="1352550"/>
            <a:ext cx="3905250" cy="2085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endParaRPr lang="en-US" sz="12000" dirty="0"/>
          </a:p>
        </p:txBody>
      </p:sp>
      <p:sp>
        <p:nvSpPr>
          <p:cNvPr id="7" name="Object6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8" name="Object7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8486775"/>
            <a:ext cx="18288000" cy="1800225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10048875" y="3914775"/>
            <a:ext cx="3533775" cy="5314950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rcRect l="0" r="0" t="0" b="0"/>
          <a:stretch/>
        </p:blipFill>
        <p:spPr>
          <a:xfrm>
            <a:off x="6315075" y="1066800"/>
            <a:ext cx="3533775" cy="5314950"/>
          </a:xfrm>
          <a:prstGeom prst="rect">
            <a:avLst/>
          </a:prstGeom>
        </p:spPr>
      </p:pic>
      <p:pic>
        <p:nvPicPr>
          <p:cNvPr id="5" name="Object 4" descr="preencoded.png">    </p:cNvPr>
          <p:cNvPicPr>
            <a:picLocks noChangeAspect="1"/>
          </p:cNvPicPr>
          <p:nvPr/>
        </p:nvPicPr>
        <p:blipFill>
          <a:blip r:embed="rId4"/>
          <a:srcRect l="0" r="0" t="0" b="0"/>
          <a:stretch/>
        </p:blipFill>
        <p:spPr>
          <a:xfrm>
            <a:off x="13773150" y="2390775"/>
            <a:ext cx="3533775" cy="5314950"/>
          </a:xfrm>
          <a:prstGeom prst="rect">
            <a:avLst/>
          </a:prstGeom>
        </p:spPr>
      </p:pic>
      <p:sp>
        <p:nvSpPr>
          <p:cNvPr id="6" name="Object5"/>
          <p:cNvSpPr/>
          <p:nvPr/>
        </p:nvSpPr>
        <p:spPr>
          <a:xfrm>
            <a:off x="1657350" y="3257550"/>
            <a:ext cx="3048000" cy="2514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&amp;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y</a:t>
            </a:r>
            <a:endParaRPr lang="en-US" sz="7200" dirty="0"/>
          </a:p>
        </p:txBody>
      </p:sp>
      <p:sp>
        <p:nvSpPr>
          <p:cNvPr id="7" name="Object6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8" name="Object7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5391150" y="4743450"/>
            <a:ext cx="3533775" cy="3457575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1657350" y="4743450"/>
            <a:ext cx="3533775" cy="3457575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rcRect l="0" r="0" t="0" b="0"/>
          <a:stretch/>
        </p:blipFill>
        <p:spPr>
          <a:xfrm>
            <a:off x="1657350" y="1990725"/>
            <a:ext cx="7267575" cy="2552700"/>
          </a:xfrm>
          <a:prstGeom prst="rect">
            <a:avLst/>
          </a:prstGeom>
        </p:spPr>
      </p:pic>
      <p:sp>
        <p:nvSpPr>
          <p:cNvPr id="5" name="Object4"/>
          <p:cNvSpPr/>
          <p:nvPr/>
        </p:nvSpPr>
        <p:spPr>
          <a:xfrm>
            <a:off x="10725150" y="3886200"/>
            <a:ext cx="5067300" cy="2514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7200" dirty="0"/>
          </a:p>
        </p:txBody>
      </p:sp>
      <p:sp>
        <p:nvSpPr>
          <p:cNvPr id="6" name="Object5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7" name="Object6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790575" y="0"/>
            <a:ext cx="3952875" cy="4333875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4972050" y="0"/>
            <a:ext cx="3952875" cy="4333875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rcRect l="0" r="0" t="0" b="0"/>
          <a:stretch/>
        </p:blipFill>
        <p:spPr>
          <a:xfrm>
            <a:off x="790575" y="4591050"/>
            <a:ext cx="8134350" cy="5695950"/>
          </a:xfrm>
          <a:prstGeom prst="rect">
            <a:avLst/>
          </a:prstGeom>
        </p:spPr>
      </p:pic>
      <p:sp>
        <p:nvSpPr>
          <p:cNvPr id="5" name="Object4"/>
          <p:cNvSpPr/>
          <p:nvPr/>
        </p:nvSpPr>
        <p:spPr>
          <a:xfrm>
            <a:off x="10725150" y="3886200"/>
            <a:ext cx="5067300" cy="2514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7200" dirty="0"/>
          </a:p>
        </p:txBody>
      </p:sp>
      <p:sp>
        <p:nvSpPr>
          <p:cNvPr id="6" name="Object5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7" name="Object6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1057275" y="1447800"/>
            <a:ext cx="3952875" cy="4333875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5972175" y="7000875"/>
            <a:ext cx="12315825" cy="3286125"/>
          </a:xfrm>
          <a:prstGeom prst="rect">
            <a:avLst/>
          </a:prstGeom>
        </p:spPr>
      </p:pic>
      <p:sp>
        <p:nvSpPr>
          <p:cNvPr id="4" name="Object3"/>
          <p:cNvSpPr/>
          <p:nvPr/>
        </p:nvSpPr>
        <p:spPr>
          <a:xfrm>
            <a:off x="5972175" y="1447800"/>
            <a:ext cx="5067300" cy="2514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7200" dirty="0"/>
          </a:p>
        </p:txBody>
      </p:sp>
      <p:sp>
        <p:nvSpPr>
          <p:cNvPr id="5" name="Object4"/>
          <p:cNvSpPr/>
          <p:nvPr/>
        </p:nvSpPr>
        <p:spPr>
          <a:xfrm>
            <a:off x="5972175" y="4667250"/>
            <a:ext cx="5524500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  <p:sp>
        <p:nvSpPr>
          <p:cNvPr id="6" name="Object5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7" name="Object6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11106150" y="3657600"/>
            <a:ext cx="3048000" cy="2981325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14325600" y="3657600"/>
            <a:ext cx="3048000" cy="2981325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rcRect l="0" r="0" t="0" b="0"/>
          <a:stretch/>
        </p:blipFill>
        <p:spPr>
          <a:xfrm>
            <a:off x="7886700" y="3657600"/>
            <a:ext cx="3048000" cy="2981325"/>
          </a:xfrm>
          <a:prstGeom prst="rect">
            <a:avLst/>
          </a:prstGeom>
        </p:spPr>
      </p:pic>
      <p:sp>
        <p:nvSpPr>
          <p:cNvPr id="5" name="Object4"/>
          <p:cNvSpPr/>
          <p:nvPr/>
        </p:nvSpPr>
        <p:spPr>
          <a:xfrm>
            <a:off x="1657350" y="3886200"/>
            <a:ext cx="5229225" cy="2514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W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
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W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7200" dirty="0"/>
          </a:p>
        </p:txBody>
      </p:sp>
      <p:sp>
        <p:nvSpPr>
          <p:cNvPr id="6" name="Object5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7" name="Object6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11430000" y="0"/>
            <a:ext cx="6858000" cy="102870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9086850" y="1628775"/>
            <a:ext cx="4686300" cy="7029450"/>
          </a:xfrm>
          <a:prstGeom prst="rect">
            <a:avLst/>
          </a:prstGeom>
        </p:spPr>
      </p:pic>
      <p:sp>
        <p:nvSpPr>
          <p:cNvPr id="4" name="Object3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5" name="Object4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  <p:sp>
        <p:nvSpPr>
          <p:cNvPr id="6" name="Object5"/>
          <p:cNvSpPr/>
          <p:nvPr/>
        </p:nvSpPr>
        <p:spPr>
          <a:xfrm>
            <a:off x="1657350" y="3171825"/>
            <a:ext cx="4552950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F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Y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endParaRPr lang="en-US" sz="1800" dirty="0"/>
          </a:p>
        </p:txBody>
      </p:sp>
      <p:sp>
        <p:nvSpPr>
          <p:cNvPr id="7" name="Object6"/>
          <p:cNvSpPr/>
          <p:nvPr/>
        </p:nvSpPr>
        <p:spPr>
          <a:xfrm>
            <a:off x="1657350" y="3905250"/>
            <a:ext cx="5476875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y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d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endParaRPr lang="en-US" sz="7200" dirty="0"/>
          </a:p>
        </p:txBody>
      </p:sp>
      <p:sp>
        <p:nvSpPr>
          <p:cNvPr id="8" name="Object7"/>
          <p:cNvSpPr/>
          <p:nvPr/>
        </p:nvSpPr>
        <p:spPr>
          <a:xfrm>
            <a:off x="1657350" y="5581650"/>
            <a:ext cx="5524500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8791575" y="0"/>
            <a:ext cx="9496425" cy="102870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4686300" y="1057275"/>
            <a:ext cx="3095625" cy="3095625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rcRect l="0" r="0" t="0" b="0"/>
          <a:stretch/>
        </p:blipFill>
        <p:spPr>
          <a:xfrm>
            <a:off x="1657350" y="5143500"/>
            <a:ext cx="3095625" cy="3095625"/>
          </a:xfrm>
          <a:prstGeom prst="rect">
            <a:avLst/>
          </a:prstGeom>
        </p:spPr>
      </p:pic>
      <p:sp>
        <p:nvSpPr>
          <p:cNvPr id="5" name="Object4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6" name="Object5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  <p:sp>
        <p:nvSpPr>
          <p:cNvPr id="7" name="Object6"/>
          <p:cNvSpPr/>
          <p:nvPr/>
        </p:nvSpPr>
        <p:spPr>
          <a:xfrm>
            <a:off x="1657350" y="2600325"/>
            <a:ext cx="2314575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g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w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g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endParaRPr lang="en-US" sz="1800" dirty="0"/>
          </a:p>
        </p:txBody>
      </p:sp>
      <p:sp>
        <p:nvSpPr>
          <p:cNvPr id="8" name="Object7"/>
          <p:cNvSpPr/>
          <p:nvPr/>
        </p:nvSpPr>
        <p:spPr>
          <a:xfrm>
            <a:off x="1657350" y="1628775"/>
            <a:ext cx="1419225" cy="733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endParaRPr lang="en-US" sz="4200" dirty="0"/>
          </a:p>
        </p:txBody>
      </p:sp>
      <p:sp>
        <p:nvSpPr>
          <p:cNvPr id="9" name="Object8"/>
          <p:cNvSpPr/>
          <p:nvPr/>
        </p:nvSpPr>
        <p:spPr>
          <a:xfrm>
            <a:off x="5467350" y="6686550"/>
            <a:ext cx="2314575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g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w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g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endParaRPr lang="en-US" sz="1800" dirty="0"/>
          </a:p>
        </p:txBody>
      </p:sp>
      <p:sp>
        <p:nvSpPr>
          <p:cNvPr id="10" name="Object9"/>
          <p:cNvSpPr/>
          <p:nvPr/>
        </p:nvSpPr>
        <p:spPr>
          <a:xfrm>
            <a:off x="5467350" y="5715000"/>
            <a:ext cx="1419225" cy="733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u</a:t>
            </a:r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5775"/>
              </a:lnSpc>
            </a:pPr>
            <a:r>
              <a:rPr lang="en-US" sz="4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endParaRPr lang="en-US" sz="4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6677025" y="0"/>
            <a:ext cx="11610975" cy="102870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10134600" y="1628775"/>
            <a:ext cx="4686300" cy="7029450"/>
          </a:xfrm>
          <a:prstGeom prst="rect">
            <a:avLst/>
          </a:prstGeom>
        </p:spPr>
      </p:pic>
      <p:sp>
        <p:nvSpPr>
          <p:cNvPr id="4" name="Object3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5" name="Object4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  <p:sp>
        <p:nvSpPr>
          <p:cNvPr id="6" name="Object5"/>
          <p:cNvSpPr/>
          <p:nvPr/>
        </p:nvSpPr>
        <p:spPr>
          <a:xfrm rot="-5400000">
            <a:off x="-28575" y="5038725"/>
            <a:ext cx="4714875" cy="2085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D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endParaRPr lang="en-US" sz="12000" dirty="0"/>
          </a:p>
        </p:txBody>
      </p:sp>
      <p:sp>
        <p:nvSpPr>
          <p:cNvPr id="7" name="Object6"/>
          <p:cNvSpPr/>
          <p:nvPr/>
        </p:nvSpPr>
        <p:spPr>
          <a:xfrm rot="-5400000">
            <a:off x="1200150" y="3895725"/>
            <a:ext cx="7000875" cy="2085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endParaRPr lang="en-US" sz="1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9134475" y="0"/>
            <a:ext cx="9153525" cy="102870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6800850" y="1628775"/>
            <a:ext cx="4686300" cy="7029450"/>
          </a:xfrm>
          <a:prstGeom prst="rect">
            <a:avLst/>
          </a:prstGeom>
        </p:spPr>
      </p:pic>
      <p:sp>
        <p:nvSpPr>
          <p:cNvPr id="4" name="Object3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5" name="Object4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  <p:sp>
        <p:nvSpPr>
          <p:cNvPr id="6" name="Object5"/>
          <p:cNvSpPr/>
          <p:nvPr/>
        </p:nvSpPr>
        <p:spPr>
          <a:xfrm>
            <a:off x="1285875" y="2486025"/>
            <a:ext cx="5114925" cy="2085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M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endParaRPr lang="en-US" sz="12000" dirty="0"/>
          </a:p>
        </p:txBody>
      </p:sp>
      <p:sp>
        <p:nvSpPr>
          <p:cNvPr id="7" name="Object6"/>
          <p:cNvSpPr/>
          <p:nvPr/>
        </p:nvSpPr>
        <p:spPr>
          <a:xfrm>
            <a:off x="12125325" y="4991100"/>
            <a:ext cx="5772150" cy="2085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M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endParaRPr lang="en-US" sz="1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18288000" cy="1971675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1181100" y="1095375"/>
            <a:ext cx="4686300" cy="7562850"/>
          </a:xfrm>
          <a:prstGeom prst="rect">
            <a:avLst/>
          </a:prstGeom>
        </p:spPr>
      </p:pic>
      <p:sp>
        <p:nvSpPr>
          <p:cNvPr id="4" name="Object3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5" name="Object4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  <p:sp>
        <p:nvSpPr>
          <p:cNvPr id="6" name="Object5"/>
          <p:cNvSpPr/>
          <p:nvPr/>
        </p:nvSpPr>
        <p:spPr>
          <a:xfrm>
            <a:off x="7439025" y="2438400"/>
            <a:ext cx="5114925" cy="2085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M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endParaRPr lang="en-US" sz="12000" dirty="0"/>
          </a:p>
        </p:txBody>
      </p:sp>
      <p:sp>
        <p:nvSpPr>
          <p:cNvPr id="7" name="Object6"/>
          <p:cNvSpPr/>
          <p:nvPr/>
        </p:nvSpPr>
        <p:spPr>
          <a:xfrm>
            <a:off x="7439025" y="4524375"/>
            <a:ext cx="5772150" cy="2085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M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16425"/>
              </a:lnSpc>
            </a:pPr>
            <a:r>
              <a:rPr lang="en-US" sz="120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endParaRPr lang="en-US" sz="12000" dirty="0"/>
          </a:p>
        </p:txBody>
      </p:sp>
      <p:sp>
        <p:nvSpPr>
          <p:cNvPr id="8" name="Object7"/>
          <p:cNvSpPr/>
          <p:nvPr/>
        </p:nvSpPr>
        <p:spPr>
          <a:xfrm>
            <a:off x="7439025" y="6953250"/>
            <a:ext cx="5524500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6677025" y="0"/>
            <a:ext cx="11610975" cy="102870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0" y="2514600"/>
            <a:ext cx="9858375" cy="5257800"/>
          </a:xfrm>
          <a:prstGeom prst="rect">
            <a:avLst/>
          </a:prstGeom>
        </p:spPr>
      </p:pic>
      <p:sp>
        <p:nvSpPr>
          <p:cNvPr id="4" name="Object3"/>
          <p:cNvSpPr/>
          <p:nvPr/>
        </p:nvSpPr>
        <p:spPr>
          <a:xfrm>
            <a:off x="10877550" y="3171825"/>
            <a:ext cx="4552950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F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Y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endParaRPr lang="en-US" sz="1800" dirty="0"/>
          </a:p>
        </p:txBody>
      </p:sp>
      <p:sp>
        <p:nvSpPr>
          <p:cNvPr id="5" name="Object4"/>
          <p:cNvSpPr/>
          <p:nvPr/>
        </p:nvSpPr>
        <p:spPr>
          <a:xfrm>
            <a:off x="10877550" y="3905250"/>
            <a:ext cx="5048250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M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endParaRPr lang="en-US" sz="7200" dirty="0"/>
          </a:p>
        </p:txBody>
      </p:sp>
      <p:sp>
        <p:nvSpPr>
          <p:cNvPr id="6" name="Object5"/>
          <p:cNvSpPr/>
          <p:nvPr/>
        </p:nvSpPr>
        <p:spPr>
          <a:xfrm>
            <a:off x="10877550" y="5581650"/>
            <a:ext cx="5524500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  <p:sp>
        <p:nvSpPr>
          <p:cNvPr id="7" name="Object6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8" name="Object7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5162550"/>
            <a:ext cx="18288000" cy="512445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0" y="2514600"/>
            <a:ext cx="5400675" cy="5257800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rcRect l="0" r="0" t="0" b="0"/>
          <a:stretch/>
        </p:blipFill>
        <p:spPr>
          <a:xfrm>
            <a:off x="5638800" y="2514600"/>
            <a:ext cx="5400675" cy="5257800"/>
          </a:xfrm>
          <a:prstGeom prst="rect">
            <a:avLst/>
          </a:prstGeom>
        </p:spPr>
      </p:pic>
      <p:sp>
        <p:nvSpPr>
          <p:cNvPr id="5" name="Object4"/>
          <p:cNvSpPr/>
          <p:nvPr/>
        </p:nvSpPr>
        <p:spPr>
          <a:xfrm>
            <a:off x="11972925" y="2771775"/>
            <a:ext cx="4552950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F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Y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endParaRPr lang="en-US" sz="1800" dirty="0"/>
          </a:p>
        </p:txBody>
      </p:sp>
      <p:sp>
        <p:nvSpPr>
          <p:cNvPr id="6" name="Object5"/>
          <p:cNvSpPr/>
          <p:nvPr/>
        </p:nvSpPr>
        <p:spPr>
          <a:xfrm>
            <a:off x="11972925" y="3505200"/>
            <a:ext cx="5048250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M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endParaRPr lang="en-US" sz="7200" dirty="0"/>
          </a:p>
        </p:txBody>
      </p:sp>
      <p:sp>
        <p:nvSpPr>
          <p:cNvPr id="7" name="Object6"/>
          <p:cNvSpPr/>
          <p:nvPr/>
        </p:nvSpPr>
        <p:spPr>
          <a:xfrm>
            <a:off x="11972925" y="5581650"/>
            <a:ext cx="5524500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  <p:sp>
        <p:nvSpPr>
          <p:cNvPr id="8" name="Object7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9" name="Object8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2867025" y="2514600"/>
            <a:ext cx="3571875" cy="38100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7362825" y="2514600"/>
            <a:ext cx="3571875" cy="3810000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rcRect l="0" r="0" t="0" b="0"/>
          <a:stretch/>
        </p:blipFill>
        <p:spPr>
          <a:xfrm>
            <a:off x="11858625" y="2514600"/>
            <a:ext cx="3571875" cy="3810000"/>
          </a:xfrm>
          <a:prstGeom prst="rect">
            <a:avLst/>
          </a:prstGeom>
        </p:spPr>
      </p:pic>
      <p:sp>
        <p:nvSpPr>
          <p:cNvPr id="5" name="Object4"/>
          <p:cNvSpPr/>
          <p:nvPr/>
        </p:nvSpPr>
        <p:spPr>
          <a:xfrm>
            <a:off x="2867025" y="6762750"/>
            <a:ext cx="3571875" cy="1066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  <p:sp>
        <p:nvSpPr>
          <p:cNvPr id="6" name="Object5"/>
          <p:cNvSpPr/>
          <p:nvPr/>
        </p:nvSpPr>
        <p:spPr>
          <a:xfrm>
            <a:off x="7362825" y="6762750"/>
            <a:ext cx="3571875" cy="1066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  <p:sp>
        <p:nvSpPr>
          <p:cNvPr id="7" name="Object6"/>
          <p:cNvSpPr/>
          <p:nvPr/>
        </p:nvSpPr>
        <p:spPr>
          <a:xfrm>
            <a:off x="11858625" y="6762750"/>
            <a:ext cx="3571875" cy="1066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  <p:sp>
        <p:nvSpPr>
          <p:cNvPr id="8" name="Object7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9" name="Object8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1414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6677025" y="0"/>
            <a:ext cx="11610975" cy="102870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rcRect l="0" r="0" t="0" b="0"/>
          <a:stretch/>
        </p:blipFill>
        <p:spPr>
          <a:xfrm>
            <a:off x="1438275" y="2514600"/>
            <a:ext cx="4181475" cy="5257800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rcRect l="0" r="0" t="0" b="0"/>
          <a:stretch/>
        </p:blipFill>
        <p:spPr>
          <a:xfrm>
            <a:off x="5924550" y="2514600"/>
            <a:ext cx="4181475" cy="5257800"/>
          </a:xfrm>
          <a:prstGeom prst="rect">
            <a:avLst/>
          </a:prstGeom>
        </p:spPr>
      </p:pic>
      <p:sp>
        <p:nvSpPr>
          <p:cNvPr id="5" name="Object4"/>
          <p:cNvSpPr/>
          <p:nvPr/>
        </p:nvSpPr>
        <p:spPr>
          <a:xfrm>
            <a:off x="11134725" y="3533775"/>
            <a:ext cx="4552950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F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H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Y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endParaRPr lang="en-US" sz="1800" dirty="0"/>
          </a:p>
        </p:txBody>
      </p:sp>
      <p:sp>
        <p:nvSpPr>
          <p:cNvPr id="6" name="Object5"/>
          <p:cNvSpPr/>
          <p:nvPr/>
        </p:nvSpPr>
        <p:spPr>
          <a:xfrm>
            <a:off x="11134725" y="4267200"/>
            <a:ext cx="6067425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N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F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I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V</a:t>
            </a:r>
            <a:pPr algn="l">
              <a:lnSpc>
                <a:spcPts val="9900"/>
              </a:lnSpc>
            </a:pPr>
            <a:r>
              <a:rPr lang="en-US" sz="72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endParaRPr lang="en-US" sz="7200" dirty="0"/>
          </a:p>
        </p:txBody>
      </p:sp>
      <p:sp>
        <p:nvSpPr>
          <p:cNvPr id="7" name="Object6"/>
          <p:cNvSpPr/>
          <p:nvPr/>
        </p:nvSpPr>
        <p:spPr>
          <a:xfrm>
            <a:off x="11134725" y="5943600"/>
            <a:ext cx="5524500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y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x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h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u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b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p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r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j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c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t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,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
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f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l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n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d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m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o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v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i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e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s</a:t>
            </a:r>
            <a:pPr algn="l">
              <a:lnSpc>
                <a:spcPts val="2100"/>
              </a:lnSpc>
            </a:pPr>
            <a:r>
              <a:rPr lang="en-US" sz="1800" b="0" i="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.</a:t>
            </a:r>
            <a:endParaRPr lang="en-US" sz="1800" dirty="0"/>
          </a:p>
        </p:txBody>
      </p:sp>
      <p:sp>
        <p:nvSpPr>
          <p:cNvPr id="8" name="Object7"/>
          <p:cNvSpPr/>
          <p:nvPr/>
        </p:nvSpPr>
        <p:spPr>
          <a:xfrm>
            <a:off x="15811500" y="8839200"/>
            <a:ext cx="1685925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6600"/>
              </a:lnSpc>
            </a:pPr>
            <a:r>
              <a:rPr lang="en-US" sz="4800" b="0" i="0" dirty="0">
                <a:solidFill>
                  <a:srgbClr val="000000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.</a:t>
            </a:r>
            <a:endParaRPr lang="en-US" sz="4800" dirty="0"/>
          </a:p>
        </p:txBody>
      </p:sp>
      <p:sp>
        <p:nvSpPr>
          <p:cNvPr id="9" name="Object8"/>
          <p:cNvSpPr/>
          <p:nvPr/>
        </p:nvSpPr>
        <p:spPr>
          <a:xfrm>
            <a:off x="1657350" y="9229725"/>
            <a:ext cx="3743325" cy="314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G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L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A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P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R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O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J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E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C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T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 </a:t>
            </a:r>
            <a:pPr algn="l">
              <a:lnSpc>
                <a:spcPts val="2475"/>
              </a:lnSpc>
            </a:pPr>
            <a:r>
              <a:rPr lang="en-US" sz="1800" b="0" i="0" spc="432" kern="0" dirty="0">
                <a:solidFill>
                  <a:srgbClr val="FFFFFF"/>
                </a:solidFill>
                <a:latin typeface="DM Serif Text Regular" pitchFamily="34" charset="0"/>
                <a:ea typeface="DM Serif Text Regular" pitchFamily="34" charset="-122"/>
                <a:cs typeface="DM Serif Text Regular" pitchFamily="34" charset="-120"/>
              </a:rPr>
              <a:t>S</a:t>
            </a: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PptxGenJS</cp:lastModifiedBy>
  <cp:revision>1</cp:revision>
  <dcterms:created xsi:type="dcterms:W3CDTF">2021-11-19T10:38:11Z</dcterms:created>
  <dcterms:modified xsi:type="dcterms:W3CDTF">2021-11-19T10:38:11Z</dcterms:modified>
</cp:coreProperties>
</file>