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82" r:id="rId24"/>
    <p:sldId id="279" r:id="rId25"/>
    <p:sldId id="280" r:id="rId26"/>
    <p:sldId id="281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5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F10565-9174-479D-84FE-386DF0F077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E2C338-C04E-4348-A181-C37B64F28A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92A6F-4F27-4C5D-B84C-09DAD57FBE72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306A1B-220E-43ED-A971-D2ED0A90B8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778BF-DA29-4613-99B8-A77DEFF797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A248E-97C7-4F5A-ABC9-AF7C42E81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80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EC4DAFB-6730-4766-A653-C920199E9F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96000" y="0"/>
            <a:ext cx="2755900" cy="5283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997700" y="1719010"/>
            <a:ext cx="2730500" cy="204968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924800" y="3846319"/>
            <a:ext cx="2730500" cy="204968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2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451100" y="1612900"/>
            <a:ext cx="3644900" cy="36449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254500" y="698500"/>
            <a:ext cx="2730500" cy="27305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1524000" y="3429000"/>
            <a:ext cx="2730500" cy="27305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60633"/>
            <a:ext cx="12192000" cy="255092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524000" y="2446233"/>
            <a:ext cx="2155102" cy="18288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857866" y="2446233"/>
            <a:ext cx="2155102" cy="18288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91732" y="2446233"/>
            <a:ext cx="2155102" cy="18288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8525598" y="2446233"/>
            <a:ext cx="2155102" cy="18288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865418-827C-422F-8204-0948FD357E7D}"/>
              </a:ext>
            </a:extLst>
          </p:cNvPr>
          <p:cNvSpPr/>
          <p:nvPr userDrawn="1"/>
        </p:nvSpPr>
        <p:spPr>
          <a:xfrm>
            <a:off x="0" y="3429000"/>
            <a:ext cx="6657975" cy="342900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530350" y="2518517"/>
            <a:ext cx="2787235" cy="34290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8501E1B9-4BD5-4CEF-9700-AF1211B095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393191" y="2518516"/>
            <a:ext cx="2787235" cy="34290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3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378200" y="711200"/>
            <a:ext cx="7289800" cy="45466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524000" y="2501900"/>
            <a:ext cx="2717800" cy="36830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2728E54-6649-4A65-A306-9BD28EFE020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05300" y="2501900"/>
            <a:ext cx="2717800" cy="36830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7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839200" y="0"/>
            <a:ext cx="33528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435551" y="2501900"/>
            <a:ext cx="4117205" cy="18542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652704" y="2501900"/>
            <a:ext cx="4000056" cy="18542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7627DF-010B-4ADF-8518-6F56C8C60017}"/>
              </a:ext>
            </a:extLst>
          </p:cNvPr>
          <p:cNvSpPr/>
          <p:nvPr userDrawn="1"/>
        </p:nvSpPr>
        <p:spPr>
          <a:xfrm>
            <a:off x="2903908" y="3119214"/>
            <a:ext cx="6829751" cy="31106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532308" y="1276646"/>
            <a:ext cx="2743200" cy="368513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21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3528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536819" y="679449"/>
            <a:ext cx="2743200" cy="5516251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487872" y="1499846"/>
            <a:ext cx="4424111" cy="1867197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2C2B52E3-12EC-4D01-8C0B-A6D4DA4EF33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87872" y="3448287"/>
            <a:ext cx="4424111" cy="1867197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09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994020" y="700756"/>
            <a:ext cx="3352800" cy="38456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856291" y="1608983"/>
            <a:ext cx="2743200" cy="424488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825BC478-B4CA-42CB-9C03-1EE9882D9F2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8692" y="1608983"/>
            <a:ext cx="3590657" cy="1820017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4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9A547C-26D0-4BD0-A5AA-B8255BE218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6596" y="4326308"/>
            <a:ext cx="1809750" cy="1809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5EB3A08-9DE5-4BC3-ABEF-AB93F6A8B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42589" y="4326308"/>
            <a:ext cx="1809750" cy="1809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3DB7474B-BF54-4435-9B29-287860A563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38582" y="4326308"/>
            <a:ext cx="1809750" cy="1809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291DA545-CDEF-4643-8797-1DDB311C7E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46596" y="2446233"/>
            <a:ext cx="1809750" cy="1809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6B48D03D-E421-4BAD-B23C-CCC60A5A01E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42589" y="2446233"/>
            <a:ext cx="1809750" cy="1809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D0E40512-ED33-4D22-904C-0CA57ECEB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38582" y="2446233"/>
            <a:ext cx="1809750" cy="1809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2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10" grpId="0"/>
      <p:bldP spid="11" grpId="0"/>
      <p:bldP spid="1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967672" y="675116"/>
            <a:ext cx="3740208" cy="5494948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24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685800"/>
            <a:ext cx="4546600" cy="497151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46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524000" y="0"/>
            <a:ext cx="2743200" cy="34290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438400" y="3746500"/>
            <a:ext cx="1828800" cy="15113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73600" y="698500"/>
            <a:ext cx="1828800" cy="15113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673600" y="2527300"/>
            <a:ext cx="2730500" cy="43307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10680700" y="4330700"/>
            <a:ext cx="1511300" cy="18542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7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7010400" y="1587500"/>
            <a:ext cx="5181600" cy="41592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81600" y="673100"/>
            <a:ext cx="2743200" cy="36703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9753600" y="1250950"/>
            <a:ext cx="1828800" cy="21907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0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4726112" y="2921000"/>
            <a:ext cx="2777875" cy="32512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7915525" y="2921000"/>
            <a:ext cx="2777875" cy="3251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536700" y="2921000"/>
            <a:ext cx="2777875" cy="32512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EA8001-E62F-42C4-9B23-1C7F28250A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84324" y="2108994"/>
            <a:ext cx="1624013" cy="16240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36D5659-57C2-4076-9034-962D4D4E85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83993" y="2108994"/>
            <a:ext cx="1624013" cy="16240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54D8CDD-E94B-41DA-A4F5-81FD5884F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92455" y="2108994"/>
            <a:ext cx="1624013" cy="162401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6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  <p:bldP spid="5" grpId="0"/>
      <p:bldP spid="10" grpId="0"/>
      <p:bldP spid="11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8546624" y="552865"/>
            <a:ext cx="3645376" cy="4965700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F12B7FDD-3C4C-4299-A4FB-C70A7C1EEF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863442" y="2008261"/>
            <a:ext cx="2576953" cy="3510303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0D6BDCF-4DBC-4932-8760-72E2944D1B03}"/>
              </a:ext>
            </a:extLst>
          </p:cNvPr>
          <p:cNvSpPr/>
          <p:nvPr userDrawn="1"/>
        </p:nvSpPr>
        <p:spPr>
          <a:xfrm>
            <a:off x="2845750" y="1349375"/>
            <a:ext cx="8716710" cy="41592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907FF5B-4E81-473A-9B37-2B7D968C45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8424" y="796602"/>
            <a:ext cx="2600648" cy="260064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6B6E2AD-9910-4391-A7D4-D658B131AD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18424" y="3452204"/>
            <a:ext cx="2600648" cy="260064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14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330BE7-FDA8-42FB-A402-2103E38E63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779462"/>
            <a:ext cx="2649537" cy="264953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C355BF3A-6E93-473E-941A-22E1F8486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45537" y="3429000"/>
            <a:ext cx="2649537" cy="264953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8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7AF4FB-58B3-4626-BF5E-074B1C59C5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8289" y="2984621"/>
            <a:ext cx="4557711" cy="273208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8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B83186-8D30-4A6D-802D-FCAE072209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6226" y="3701911"/>
            <a:ext cx="5549899" cy="245978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1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E08E21D-DE26-49AB-B526-6C80102452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6226" y="1980399"/>
            <a:ext cx="1820817" cy="363214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3367BE-E005-40CD-8946-3B50AFCC3C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24957" y="1980399"/>
            <a:ext cx="1820817" cy="363214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4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DF19E0C-6685-49DB-827A-A180BE25EA63}"/>
              </a:ext>
            </a:extLst>
          </p:cNvPr>
          <p:cNvSpPr/>
          <p:nvPr userDrawn="1"/>
        </p:nvSpPr>
        <p:spPr>
          <a:xfrm>
            <a:off x="1528155" y="1638300"/>
            <a:ext cx="7302500" cy="35814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D94218F9-01FF-4379-912D-99280BFED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66774" y="1136650"/>
            <a:ext cx="2743200" cy="4584700"/>
          </a:xfrm>
          <a:prstGeom prst="rect">
            <a:avLst/>
          </a:prstGeom>
          <a:solidFill>
            <a:schemeClr val="tx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6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EA80A0-F13F-4281-AD76-DD8E138E2E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891472" y="3429000"/>
            <a:ext cx="6409055" cy="3429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4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7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395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8227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222500" y="653480"/>
            <a:ext cx="3200400" cy="3703027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11359251-2D83-42F3-8E55-2B9D7D7A03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222500" y="4405719"/>
            <a:ext cx="3200400" cy="1798801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49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536700" y="1059679"/>
            <a:ext cx="2743200" cy="42408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2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711200"/>
            <a:ext cx="2730500" cy="18161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8826500" y="2527300"/>
            <a:ext cx="2730500" cy="18161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096000" y="4343400"/>
            <a:ext cx="2730500" cy="18161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9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3340100" y="1587500"/>
            <a:ext cx="2755900" cy="4597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451100" y="2527300"/>
            <a:ext cx="2730500" cy="18161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4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451100" y="4660900"/>
            <a:ext cx="2730500" cy="21971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2451100" y="0"/>
            <a:ext cx="2730500" cy="21971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9753600" y="2527300"/>
            <a:ext cx="2438400" cy="18288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0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463891" y="1577340"/>
            <a:ext cx="2256612" cy="528066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710247" y="4324647"/>
            <a:ext cx="4519353" cy="18288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4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09501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1" r:id="rId30"/>
    <p:sldLayoutId id="2147483657" r:id="rId31"/>
    <p:sldLayoutId id="2147483650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09E323A-9A1B-4DE6-A0F3-E0E910DA0C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4B7FB29-8BE4-44A8-B1FE-0DEE753517D3}"/>
              </a:ext>
            </a:extLst>
          </p:cNvPr>
          <p:cNvSpPr/>
          <p:nvPr/>
        </p:nvSpPr>
        <p:spPr>
          <a:xfrm>
            <a:off x="0" y="-4732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B078A44-F6CE-4189-835A-81FC1D88C6F3}"/>
              </a:ext>
            </a:extLst>
          </p:cNvPr>
          <p:cNvSpPr/>
          <p:nvPr/>
        </p:nvSpPr>
        <p:spPr>
          <a:xfrm>
            <a:off x="9605605" y="2487665"/>
            <a:ext cx="1066892" cy="106689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2FB88C-F4FF-4096-BC55-7A96F79CB1E8}"/>
              </a:ext>
            </a:extLst>
          </p:cNvPr>
          <p:cNvSpPr txBox="1"/>
          <p:nvPr/>
        </p:nvSpPr>
        <p:spPr>
          <a:xfrm>
            <a:off x="1434591" y="1448521"/>
            <a:ext cx="6191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+mj-lt"/>
              </a:rPr>
              <a:t>Welcome to The Game World Champion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D55728-48A5-49F0-ABE3-5AE277E1DDC6}"/>
              </a:ext>
            </a:extLst>
          </p:cNvPr>
          <p:cNvSpPr/>
          <p:nvPr/>
        </p:nvSpPr>
        <p:spPr>
          <a:xfrm>
            <a:off x="1434590" y="2976902"/>
            <a:ext cx="4661410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Lorem ipsum dolor sit </a:t>
            </a:r>
            <a:r>
              <a:rPr lang="en-US" sz="1200" b="1" dirty="0" err="1"/>
              <a:t>amet</a:t>
            </a:r>
            <a:r>
              <a:rPr lang="en-US" sz="1200" b="1" dirty="0"/>
              <a:t>, </a:t>
            </a:r>
            <a:r>
              <a:rPr lang="en-US" sz="1200" b="1" dirty="0" err="1"/>
              <a:t>consectetur</a:t>
            </a:r>
            <a:r>
              <a:rPr lang="en-US" sz="1200" b="1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</a:t>
            </a:r>
            <a:r>
              <a:rPr lang="en-US" sz="1200" dirty="0" err="1"/>
              <a:t>commodo</a:t>
            </a:r>
            <a:r>
              <a:rPr lang="en-US" sz="1200" dirty="0"/>
              <a:t>,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nisl</a:t>
            </a:r>
            <a:r>
              <a:rPr lang="en-US" sz="1200" dirty="0"/>
              <a:t> non, </a:t>
            </a:r>
            <a:r>
              <a:rPr lang="en-US" sz="1200" dirty="0" err="1"/>
              <a:t>finibus</a:t>
            </a:r>
            <a:r>
              <a:rPr lang="en-US" sz="1200" dirty="0"/>
              <a:t> sem. In urna purus,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7F841C-5FB1-4C31-BD55-7B75B53937D0}"/>
              </a:ext>
            </a:extLst>
          </p:cNvPr>
          <p:cNvSpPr txBox="1"/>
          <p:nvPr/>
        </p:nvSpPr>
        <p:spPr>
          <a:xfrm>
            <a:off x="9605605" y="6346343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D86F2A-A372-442F-A4F9-76DBC7529787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A5CC38-8028-4F91-8B62-A9AF10B251AF}"/>
              </a:ext>
            </a:extLst>
          </p:cNvPr>
          <p:cNvSpPr txBox="1"/>
          <p:nvPr/>
        </p:nvSpPr>
        <p:spPr>
          <a:xfrm>
            <a:off x="528280" y="63413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j-lt"/>
              </a:rPr>
              <a:t>www.gampoxchmpion.com</a:t>
            </a: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FFF1279C-01EC-4B23-A5E6-39F85094A739}"/>
              </a:ext>
            </a:extLst>
          </p:cNvPr>
          <p:cNvSpPr/>
          <p:nvPr/>
        </p:nvSpPr>
        <p:spPr>
          <a:xfrm>
            <a:off x="8600354" y="3777834"/>
            <a:ext cx="311148" cy="305925"/>
          </a:xfrm>
          <a:prstGeom prst="donut">
            <a:avLst>
              <a:gd name="adj" fmla="val 24624"/>
            </a:avLst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Block Arc 25">
            <a:extLst>
              <a:ext uri="{FF2B5EF4-FFF2-40B4-BE49-F238E27FC236}">
                <a16:creationId xmlns:a16="http://schemas.microsoft.com/office/drawing/2014/main" id="{55C1F8E2-9FF5-4C5C-8685-1CB2963DCE4D}"/>
              </a:ext>
            </a:extLst>
          </p:cNvPr>
          <p:cNvSpPr/>
          <p:nvPr/>
        </p:nvSpPr>
        <p:spPr>
          <a:xfrm>
            <a:off x="8765556" y="2874086"/>
            <a:ext cx="504825" cy="504825"/>
          </a:xfrm>
          <a:prstGeom prst="blockArc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Minus Sign 27">
            <a:extLst>
              <a:ext uri="{FF2B5EF4-FFF2-40B4-BE49-F238E27FC236}">
                <a16:creationId xmlns:a16="http://schemas.microsoft.com/office/drawing/2014/main" id="{50666341-F1DE-454B-894D-6E3024C00289}"/>
              </a:ext>
            </a:extLst>
          </p:cNvPr>
          <p:cNvSpPr/>
          <p:nvPr/>
        </p:nvSpPr>
        <p:spPr>
          <a:xfrm>
            <a:off x="9091461" y="3916818"/>
            <a:ext cx="759510" cy="759510"/>
          </a:xfrm>
          <a:prstGeom prst="mathMinus">
            <a:avLst>
              <a:gd name="adj1" fmla="val 15187"/>
            </a:avLst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9103EE1-E51D-475C-8EB1-3CEB362AB5A6}"/>
              </a:ext>
            </a:extLst>
          </p:cNvPr>
          <p:cNvGrpSpPr/>
          <p:nvPr/>
        </p:nvGrpSpPr>
        <p:grpSpPr>
          <a:xfrm>
            <a:off x="776925" y="456752"/>
            <a:ext cx="10111890" cy="5169879"/>
            <a:chOff x="776925" y="456752"/>
            <a:chExt cx="10111890" cy="5169879"/>
          </a:xfrm>
        </p:grpSpPr>
        <p:sp>
          <p:nvSpPr>
            <p:cNvPr id="3" name="Cross 2">
              <a:extLst>
                <a:ext uri="{FF2B5EF4-FFF2-40B4-BE49-F238E27FC236}">
                  <a16:creationId xmlns:a16="http://schemas.microsoft.com/office/drawing/2014/main" id="{0F7B649C-B019-4298-898D-B214B4B86194}"/>
                </a:ext>
              </a:extLst>
            </p:cNvPr>
            <p:cNvSpPr/>
            <p:nvPr/>
          </p:nvSpPr>
          <p:spPr>
            <a:xfrm>
              <a:off x="776925" y="5348377"/>
              <a:ext cx="278254" cy="278254"/>
            </a:xfrm>
            <a:prstGeom prst="plus">
              <a:avLst>
                <a:gd name="adj" fmla="val 412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Cross 28">
              <a:extLst>
                <a:ext uri="{FF2B5EF4-FFF2-40B4-BE49-F238E27FC236}">
                  <a16:creationId xmlns:a16="http://schemas.microsoft.com/office/drawing/2014/main" id="{94549675-2765-4449-8663-7E5A0A09C167}"/>
                </a:ext>
              </a:extLst>
            </p:cNvPr>
            <p:cNvSpPr/>
            <p:nvPr/>
          </p:nvSpPr>
          <p:spPr>
            <a:xfrm rot="2700000">
              <a:off x="10452087" y="456752"/>
              <a:ext cx="436728" cy="436728"/>
            </a:xfrm>
            <a:prstGeom prst="plus">
              <a:avLst>
                <a:gd name="adj" fmla="val 4112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Freeform 5">
            <a:extLst>
              <a:ext uri="{FF2B5EF4-FFF2-40B4-BE49-F238E27FC236}">
                <a16:creationId xmlns:a16="http://schemas.microsoft.com/office/drawing/2014/main" id="{BE18770D-7CF9-4E57-91DF-AA27F2C1BACE}"/>
              </a:ext>
            </a:extLst>
          </p:cNvPr>
          <p:cNvSpPr>
            <a:spLocks noEditPoints="1"/>
          </p:cNvSpPr>
          <p:nvPr/>
        </p:nvSpPr>
        <p:spPr bwMode="auto">
          <a:xfrm>
            <a:off x="7716520" y="4394334"/>
            <a:ext cx="514198" cy="448274"/>
          </a:xfrm>
          <a:custGeom>
            <a:avLst/>
            <a:gdLst>
              <a:gd name="T0" fmla="*/ 58 w 117"/>
              <a:gd name="T1" fmla="*/ 102 h 102"/>
              <a:gd name="T2" fmla="*/ 0 w 117"/>
              <a:gd name="T3" fmla="*/ 0 h 102"/>
              <a:gd name="T4" fmla="*/ 117 w 117"/>
              <a:gd name="T5" fmla="*/ 0 h 102"/>
              <a:gd name="T6" fmla="*/ 58 w 117"/>
              <a:gd name="T7" fmla="*/ 102 h 102"/>
              <a:gd name="T8" fmla="*/ 28 w 117"/>
              <a:gd name="T9" fmla="*/ 16 h 102"/>
              <a:gd name="T10" fmla="*/ 58 w 117"/>
              <a:gd name="T11" fmla="*/ 70 h 102"/>
              <a:gd name="T12" fmla="*/ 89 w 117"/>
              <a:gd name="T13" fmla="*/ 16 h 102"/>
              <a:gd name="T14" fmla="*/ 28 w 117"/>
              <a:gd name="T15" fmla="*/ 1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7" h="102">
                <a:moveTo>
                  <a:pt x="58" y="102"/>
                </a:moveTo>
                <a:lnTo>
                  <a:pt x="0" y="0"/>
                </a:lnTo>
                <a:lnTo>
                  <a:pt x="117" y="0"/>
                </a:lnTo>
                <a:lnTo>
                  <a:pt x="58" y="102"/>
                </a:lnTo>
                <a:close/>
                <a:moveTo>
                  <a:pt x="28" y="16"/>
                </a:moveTo>
                <a:lnTo>
                  <a:pt x="58" y="70"/>
                </a:lnTo>
                <a:lnTo>
                  <a:pt x="89" y="16"/>
                </a:lnTo>
                <a:lnTo>
                  <a:pt x="28" y="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21AACD-2B82-4A33-8E19-F36967E0CEF2}"/>
              </a:ext>
            </a:extLst>
          </p:cNvPr>
          <p:cNvGrpSpPr/>
          <p:nvPr/>
        </p:nvGrpSpPr>
        <p:grpSpPr>
          <a:xfrm>
            <a:off x="1476184" y="4620680"/>
            <a:ext cx="1025476" cy="263160"/>
            <a:chOff x="1665904" y="4345891"/>
            <a:chExt cx="1025476" cy="263160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C27E96D5-71D7-41CA-86A3-61627C7C6442}"/>
                </a:ext>
              </a:extLst>
            </p:cNvPr>
            <p:cNvSpPr/>
            <p:nvPr/>
          </p:nvSpPr>
          <p:spPr>
            <a:xfrm>
              <a:off x="1737129" y="4345891"/>
              <a:ext cx="883026" cy="2631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1256C71-2D54-4AD2-ABED-C31C1C4E0D77}"/>
                </a:ext>
              </a:extLst>
            </p:cNvPr>
            <p:cNvSpPr txBox="1"/>
            <p:nvPr/>
          </p:nvSpPr>
          <p:spPr>
            <a:xfrm>
              <a:off x="1665904" y="4363142"/>
              <a:ext cx="10254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Get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9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  <p:bldP spid="5" grpId="0"/>
      <p:bldP spid="11" grpId="0"/>
      <p:bldP spid="13" grpId="0"/>
      <p:bldP spid="14" grpId="0"/>
      <p:bldP spid="24" grpId="0"/>
      <p:bldP spid="25" grpId="0" animBg="1"/>
      <p:bldP spid="26" grpId="0" animBg="1"/>
      <p:bldP spid="28" grpId="0" animBg="1"/>
      <p:bldP spid="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14492F-A3D2-4C4B-936F-9ADD28DFDFEA}"/>
              </a:ext>
            </a:extLst>
          </p:cNvPr>
          <p:cNvSpPr txBox="1"/>
          <p:nvPr/>
        </p:nvSpPr>
        <p:spPr>
          <a:xfrm>
            <a:off x="3857866" y="1168145"/>
            <a:ext cx="44762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Gaming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5937A9D4-F5DF-4B17-A1D4-6504C9D6EA8D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AE6E71F-1C7B-4D59-8EE0-9E7BC7024EE3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F34798-DC1D-406B-80FD-B3EAECB21D2D}"/>
              </a:ext>
            </a:extLst>
          </p:cNvPr>
          <p:cNvSpPr txBox="1"/>
          <p:nvPr/>
        </p:nvSpPr>
        <p:spPr>
          <a:xfrm flipH="1">
            <a:off x="1906438" y="4463040"/>
            <a:ext cx="13706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992380-3992-4AD0-A7DF-9A17C27A09FD}"/>
              </a:ext>
            </a:extLst>
          </p:cNvPr>
          <p:cNvSpPr txBox="1"/>
          <p:nvPr/>
        </p:nvSpPr>
        <p:spPr>
          <a:xfrm flipH="1">
            <a:off x="1504394" y="5164185"/>
            <a:ext cx="217470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65F69A-6C30-4CCE-ABE6-3E2909FD0009}"/>
              </a:ext>
            </a:extLst>
          </p:cNvPr>
          <p:cNvSpPr txBox="1"/>
          <p:nvPr/>
        </p:nvSpPr>
        <p:spPr>
          <a:xfrm flipH="1">
            <a:off x="1724025" y="4686923"/>
            <a:ext cx="16044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i="1" dirty="0"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9B5FD1-7F5A-4FF5-9DF4-823DD3A29AB6}"/>
              </a:ext>
            </a:extLst>
          </p:cNvPr>
          <p:cNvGrpSpPr/>
          <p:nvPr/>
        </p:nvGrpSpPr>
        <p:grpSpPr>
          <a:xfrm>
            <a:off x="2350474" y="4949227"/>
            <a:ext cx="482547" cy="130970"/>
            <a:chOff x="6599740" y="5346420"/>
            <a:chExt cx="661642" cy="179579"/>
          </a:xfrm>
        </p:grpSpPr>
        <p:grpSp>
          <p:nvGrpSpPr>
            <p:cNvPr id="19" name="Group 673">
              <a:extLst>
                <a:ext uri="{FF2B5EF4-FFF2-40B4-BE49-F238E27FC236}">
                  <a16:creationId xmlns:a16="http://schemas.microsoft.com/office/drawing/2014/main" id="{C4B54060-ECC8-476C-8F04-CF9F89F10E9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Freeform 675">
                <a:extLst>
                  <a:ext uri="{FF2B5EF4-FFF2-40B4-BE49-F238E27FC236}">
                    <a16:creationId xmlns:a16="http://schemas.microsoft.com/office/drawing/2014/main" id="{77E51CCE-1338-4B5D-BFC2-DB49037DF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76">
                <a:extLst>
                  <a:ext uri="{FF2B5EF4-FFF2-40B4-BE49-F238E27FC236}">
                    <a16:creationId xmlns:a16="http://schemas.microsoft.com/office/drawing/2014/main" id="{DC115750-B582-4417-8DBC-A4ABED046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77">
                <a:extLst>
                  <a:ext uri="{FF2B5EF4-FFF2-40B4-BE49-F238E27FC236}">
                    <a16:creationId xmlns:a16="http://schemas.microsoft.com/office/drawing/2014/main" id="{6FE0140D-0DBB-42D7-90D5-113CDAC98C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78">
                <a:extLst>
                  <a:ext uri="{FF2B5EF4-FFF2-40B4-BE49-F238E27FC236}">
                    <a16:creationId xmlns:a16="http://schemas.microsoft.com/office/drawing/2014/main" id="{81994661-06F0-4B55-ACAD-93B25D576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1536">
              <a:extLst>
                <a:ext uri="{FF2B5EF4-FFF2-40B4-BE49-F238E27FC236}">
                  <a16:creationId xmlns:a16="http://schemas.microsoft.com/office/drawing/2014/main" id="{8FD3F759-2198-4CEA-9721-DBF6094FCD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073458E9-38FA-46A2-B4CB-B3206E2C66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234F48F-A8F3-484A-99D7-72CB59D56643}"/>
              </a:ext>
            </a:extLst>
          </p:cNvPr>
          <p:cNvSpPr txBox="1"/>
          <p:nvPr/>
        </p:nvSpPr>
        <p:spPr>
          <a:xfrm flipH="1">
            <a:off x="4258872" y="4463040"/>
            <a:ext cx="13706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6994A8-294B-405C-A82F-794BE8041527}"/>
              </a:ext>
            </a:extLst>
          </p:cNvPr>
          <p:cNvSpPr txBox="1"/>
          <p:nvPr/>
        </p:nvSpPr>
        <p:spPr>
          <a:xfrm flipH="1">
            <a:off x="3856828" y="5164185"/>
            <a:ext cx="217470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E65836-3D71-4242-9711-F93D9F152963}"/>
              </a:ext>
            </a:extLst>
          </p:cNvPr>
          <p:cNvSpPr txBox="1"/>
          <p:nvPr/>
        </p:nvSpPr>
        <p:spPr>
          <a:xfrm flipH="1">
            <a:off x="4236026" y="4681405"/>
            <a:ext cx="14163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i="1" dirty="0"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10B2A7-A14B-4109-876B-2DADDB14EA0E}"/>
              </a:ext>
            </a:extLst>
          </p:cNvPr>
          <p:cNvGrpSpPr/>
          <p:nvPr/>
        </p:nvGrpSpPr>
        <p:grpSpPr>
          <a:xfrm>
            <a:off x="4702908" y="4949227"/>
            <a:ext cx="482547" cy="130970"/>
            <a:chOff x="6599740" y="5346420"/>
            <a:chExt cx="661642" cy="179579"/>
          </a:xfrm>
        </p:grpSpPr>
        <p:grpSp>
          <p:nvGrpSpPr>
            <p:cNvPr id="42" name="Group 673">
              <a:extLst>
                <a:ext uri="{FF2B5EF4-FFF2-40B4-BE49-F238E27FC236}">
                  <a16:creationId xmlns:a16="http://schemas.microsoft.com/office/drawing/2014/main" id="{7B2DC425-54E7-4908-951F-7C582F5856A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5" name="Freeform 675">
                <a:extLst>
                  <a:ext uri="{FF2B5EF4-FFF2-40B4-BE49-F238E27FC236}">
                    <a16:creationId xmlns:a16="http://schemas.microsoft.com/office/drawing/2014/main" id="{8313E38C-BEEB-4D81-8D5F-B577DA8FB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76">
                <a:extLst>
                  <a:ext uri="{FF2B5EF4-FFF2-40B4-BE49-F238E27FC236}">
                    <a16:creationId xmlns:a16="http://schemas.microsoft.com/office/drawing/2014/main" id="{97BAAC3D-4D29-4CB7-94B5-3EE2A12F4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77">
                <a:extLst>
                  <a:ext uri="{FF2B5EF4-FFF2-40B4-BE49-F238E27FC236}">
                    <a16:creationId xmlns:a16="http://schemas.microsoft.com/office/drawing/2014/main" id="{537F307A-F45D-4161-A745-52A8779641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78">
                <a:extLst>
                  <a:ext uri="{FF2B5EF4-FFF2-40B4-BE49-F238E27FC236}">
                    <a16:creationId xmlns:a16="http://schemas.microsoft.com/office/drawing/2014/main" id="{92A12C1A-97D4-44B2-A711-9BC02F6C5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3" name="Freeform 1536">
              <a:extLst>
                <a:ext uri="{FF2B5EF4-FFF2-40B4-BE49-F238E27FC236}">
                  <a16:creationId xmlns:a16="http://schemas.microsoft.com/office/drawing/2014/main" id="{03850E5B-BD45-4AB7-956F-522A771918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47698BC6-AAFB-430E-B8B6-1287FECC3D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E5EFA12-9DB1-45D1-A30F-9F669F319C4C}"/>
              </a:ext>
            </a:extLst>
          </p:cNvPr>
          <p:cNvSpPr txBox="1"/>
          <p:nvPr/>
        </p:nvSpPr>
        <p:spPr>
          <a:xfrm flipH="1">
            <a:off x="6562510" y="4463040"/>
            <a:ext cx="13706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33669C7-C3D2-4FE4-BFE7-45F3BC9293EE}"/>
              </a:ext>
            </a:extLst>
          </p:cNvPr>
          <p:cNvSpPr txBox="1"/>
          <p:nvPr/>
        </p:nvSpPr>
        <p:spPr>
          <a:xfrm flipH="1">
            <a:off x="6160466" y="5164185"/>
            <a:ext cx="217470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5D5F581-EB84-41CC-B854-8FF2D86D3796}"/>
              </a:ext>
            </a:extLst>
          </p:cNvPr>
          <p:cNvSpPr txBox="1"/>
          <p:nvPr/>
        </p:nvSpPr>
        <p:spPr>
          <a:xfrm flipH="1">
            <a:off x="6539664" y="4681405"/>
            <a:ext cx="14163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i="1" dirty="0"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9C3CBFD-2B6E-47CA-89D2-FDAA55A4A75A}"/>
              </a:ext>
            </a:extLst>
          </p:cNvPr>
          <p:cNvGrpSpPr/>
          <p:nvPr/>
        </p:nvGrpSpPr>
        <p:grpSpPr>
          <a:xfrm>
            <a:off x="7006546" y="4949227"/>
            <a:ext cx="482547" cy="130970"/>
            <a:chOff x="6599740" y="5346420"/>
            <a:chExt cx="661642" cy="179579"/>
          </a:xfrm>
        </p:grpSpPr>
        <p:grpSp>
          <p:nvGrpSpPr>
            <p:cNvPr id="53" name="Group 673">
              <a:extLst>
                <a:ext uri="{FF2B5EF4-FFF2-40B4-BE49-F238E27FC236}">
                  <a16:creationId xmlns:a16="http://schemas.microsoft.com/office/drawing/2014/main" id="{1C9B9A37-49A1-4E76-BC3A-6645DD5F88E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6" name="Freeform 675">
                <a:extLst>
                  <a:ext uri="{FF2B5EF4-FFF2-40B4-BE49-F238E27FC236}">
                    <a16:creationId xmlns:a16="http://schemas.microsoft.com/office/drawing/2014/main" id="{FE9F3074-4446-4A74-B173-D138ACFE0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676">
                <a:extLst>
                  <a:ext uri="{FF2B5EF4-FFF2-40B4-BE49-F238E27FC236}">
                    <a16:creationId xmlns:a16="http://schemas.microsoft.com/office/drawing/2014/main" id="{B8757ABC-3D33-4020-B232-107ACC48D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77">
                <a:extLst>
                  <a:ext uri="{FF2B5EF4-FFF2-40B4-BE49-F238E27FC236}">
                    <a16:creationId xmlns:a16="http://schemas.microsoft.com/office/drawing/2014/main" id="{D7E2526C-9D24-4CBE-B230-32A698F9FF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78">
                <a:extLst>
                  <a:ext uri="{FF2B5EF4-FFF2-40B4-BE49-F238E27FC236}">
                    <a16:creationId xmlns:a16="http://schemas.microsoft.com/office/drawing/2014/main" id="{1271E19C-7E45-42A4-BEA8-7D867FA70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" name="Freeform 1536">
              <a:extLst>
                <a:ext uri="{FF2B5EF4-FFF2-40B4-BE49-F238E27FC236}">
                  <a16:creationId xmlns:a16="http://schemas.microsoft.com/office/drawing/2014/main" id="{0A9F2740-DF2F-4B1D-904F-179D454179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id="{104FACAA-A49E-445B-920F-D198EF5A83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A10AAB19-EFFE-4E7B-95C6-E938A3878E21}"/>
              </a:ext>
            </a:extLst>
          </p:cNvPr>
          <p:cNvSpPr txBox="1"/>
          <p:nvPr/>
        </p:nvSpPr>
        <p:spPr>
          <a:xfrm flipH="1">
            <a:off x="8926898" y="4463040"/>
            <a:ext cx="13706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91CA6A4-73E3-42D7-BE58-B2F77C65935F}"/>
              </a:ext>
            </a:extLst>
          </p:cNvPr>
          <p:cNvSpPr txBox="1"/>
          <p:nvPr/>
        </p:nvSpPr>
        <p:spPr>
          <a:xfrm flipH="1">
            <a:off x="8524854" y="5164185"/>
            <a:ext cx="217470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DE5F132-C911-47AD-836D-93BC27D41D20}"/>
              </a:ext>
            </a:extLst>
          </p:cNvPr>
          <p:cNvSpPr txBox="1"/>
          <p:nvPr/>
        </p:nvSpPr>
        <p:spPr>
          <a:xfrm flipH="1">
            <a:off x="8904052" y="4681405"/>
            <a:ext cx="14163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b="1" i="1" dirty="0"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CDF4F27-03B5-4E14-B574-8C110623E2C6}"/>
              </a:ext>
            </a:extLst>
          </p:cNvPr>
          <p:cNvGrpSpPr/>
          <p:nvPr/>
        </p:nvGrpSpPr>
        <p:grpSpPr>
          <a:xfrm>
            <a:off x="9370934" y="4949227"/>
            <a:ext cx="482547" cy="130970"/>
            <a:chOff x="6599740" y="5346420"/>
            <a:chExt cx="661642" cy="179579"/>
          </a:xfrm>
        </p:grpSpPr>
        <p:grpSp>
          <p:nvGrpSpPr>
            <p:cNvPr id="64" name="Group 673">
              <a:extLst>
                <a:ext uri="{FF2B5EF4-FFF2-40B4-BE49-F238E27FC236}">
                  <a16:creationId xmlns:a16="http://schemas.microsoft.com/office/drawing/2014/main" id="{5F8E0824-B26B-4CBC-8F28-C2D7EC2259A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67" name="Freeform 675">
                <a:extLst>
                  <a:ext uri="{FF2B5EF4-FFF2-40B4-BE49-F238E27FC236}">
                    <a16:creationId xmlns:a16="http://schemas.microsoft.com/office/drawing/2014/main" id="{8956F29F-5ABC-48FE-8C32-F6F23E85E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76">
                <a:extLst>
                  <a:ext uri="{FF2B5EF4-FFF2-40B4-BE49-F238E27FC236}">
                    <a16:creationId xmlns:a16="http://schemas.microsoft.com/office/drawing/2014/main" id="{18173B20-5A73-4E57-A3FD-2652AF4E8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77">
                <a:extLst>
                  <a:ext uri="{FF2B5EF4-FFF2-40B4-BE49-F238E27FC236}">
                    <a16:creationId xmlns:a16="http://schemas.microsoft.com/office/drawing/2014/main" id="{00614983-1566-412F-A72B-31FF06724E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78">
                <a:extLst>
                  <a:ext uri="{FF2B5EF4-FFF2-40B4-BE49-F238E27FC236}">
                    <a16:creationId xmlns:a16="http://schemas.microsoft.com/office/drawing/2014/main" id="{9E0A5A0D-3051-4191-B145-6F8BC5CD6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5" name="Freeform 1536">
              <a:extLst>
                <a:ext uri="{FF2B5EF4-FFF2-40B4-BE49-F238E27FC236}">
                  <a16:creationId xmlns:a16="http://schemas.microsoft.com/office/drawing/2014/main" id="{6DCC5E0C-9514-433D-AA42-055821356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FDA2B6B0-DE68-49EC-9542-7E93418C7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D7B4F242-F50C-4032-B48F-A81D49BEF8A1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4AFA4E-3AA2-47F2-BECD-062211429E6B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D7F1E154-0779-43C1-B888-140010F8749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6" r="16846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5699BC60-1AA0-4626-B14A-ABAF84B4B37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6" r="16846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61C9EBD7-9612-49B5-B576-0662766BA86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6" r="16846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25840A5D-2623-467C-8FA3-0C09A935750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6" r="168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691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13" grpId="0"/>
      <p:bldP spid="14" grpId="0"/>
      <p:bldP spid="15" grpId="0"/>
      <p:bldP spid="38" grpId="0"/>
      <p:bldP spid="39" grpId="0"/>
      <p:bldP spid="40" grpId="0"/>
      <p:bldP spid="49" grpId="0"/>
      <p:bldP spid="50" grpId="0"/>
      <p:bldP spid="51" grpId="0"/>
      <p:bldP spid="60" grpId="0"/>
      <p:bldP spid="61" grpId="0"/>
      <p:bldP spid="62" grpId="0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00A0C1-5CE5-4807-B1B2-46B334BA1658}"/>
              </a:ext>
            </a:extLst>
          </p:cNvPr>
          <p:cNvSpPr txBox="1"/>
          <p:nvPr/>
        </p:nvSpPr>
        <p:spPr>
          <a:xfrm>
            <a:off x="1426954" y="1165820"/>
            <a:ext cx="4745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Gaming Equipment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152D5065-FA02-483C-8D9D-AFB8EC6E3AC0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411DC84-B805-410F-AC28-6638075E0268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9B8224-1F14-4510-92AC-8BACF6BF01A3}"/>
              </a:ext>
            </a:extLst>
          </p:cNvPr>
          <p:cNvSpPr txBox="1"/>
          <p:nvPr/>
        </p:nvSpPr>
        <p:spPr>
          <a:xfrm flipH="1">
            <a:off x="7924070" y="4842200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121C50-A8BE-45CC-811B-5B60C33A3F6B}"/>
              </a:ext>
            </a:extLst>
          </p:cNvPr>
          <p:cNvSpPr txBox="1"/>
          <p:nvPr/>
        </p:nvSpPr>
        <p:spPr>
          <a:xfrm flipH="1">
            <a:off x="7924070" y="5097400"/>
            <a:ext cx="338218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19EFC4-0792-40E2-B99F-846D1A183498}"/>
              </a:ext>
            </a:extLst>
          </p:cNvPr>
          <p:cNvSpPr txBox="1"/>
          <p:nvPr/>
        </p:nvSpPr>
        <p:spPr>
          <a:xfrm flipH="1">
            <a:off x="7924070" y="3851338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96E93E-7677-489C-A3C2-98E798579FD6}"/>
              </a:ext>
            </a:extLst>
          </p:cNvPr>
          <p:cNvSpPr txBox="1"/>
          <p:nvPr/>
        </p:nvSpPr>
        <p:spPr>
          <a:xfrm flipH="1">
            <a:off x="7924070" y="4143222"/>
            <a:ext cx="338218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5BA898-3044-48F5-839F-74868F6F2B31}"/>
              </a:ext>
            </a:extLst>
          </p:cNvPr>
          <p:cNvSpPr txBox="1"/>
          <p:nvPr/>
        </p:nvSpPr>
        <p:spPr>
          <a:xfrm flipH="1">
            <a:off x="7916169" y="2710650"/>
            <a:ext cx="2987619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E31C0C-0988-44A5-821F-D91E521BB58B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35F025-E6D1-44CD-AAF2-C7F4FECC1A92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FF2906B-9F90-4102-A1AA-A57512CDB71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5" r="27135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9013C793-8F09-4159-BE2B-45D8682DAD9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5" r="271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511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7" grpId="0"/>
      <p:bldP spid="18" grpId="0"/>
      <p:bldP spid="21" grpId="0"/>
      <p:bldP spid="22" grpId="0"/>
      <p:bldP spid="23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9A0E71-AA50-4781-BF85-E54ADBF08E37}"/>
              </a:ext>
            </a:extLst>
          </p:cNvPr>
          <p:cNvSpPr txBox="1"/>
          <p:nvPr/>
        </p:nvSpPr>
        <p:spPr>
          <a:xfrm>
            <a:off x="4156017" y="1049195"/>
            <a:ext cx="3751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First Round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046433B1-BE5D-418A-A28B-DDA3A73A2604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4FECDF9-7A0B-4819-B0E8-BF848665820C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F18B9F-E43D-4EEA-B76D-DC8F89D09445}"/>
              </a:ext>
            </a:extLst>
          </p:cNvPr>
          <p:cNvSpPr txBox="1"/>
          <p:nvPr/>
        </p:nvSpPr>
        <p:spPr>
          <a:xfrm>
            <a:off x="7553840" y="2218537"/>
            <a:ext cx="16001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spc="200" dirty="0">
                <a:latin typeface="+mj-lt"/>
              </a:rPr>
              <a:t>24</a:t>
            </a:r>
            <a:endParaRPr lang="en-ID" sz="6600" b="1" spc="200" dirty="0"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B5EE16-0DCF-4DC3-8E7B-4732C9A67D7F}"/>
              </a:ext>
            </a:extLst>
          </p:cNvPr>
          <p:cNvSpPr txBox="1"/>
          <p:nvPr/>
        </p:nvSpPr>
        <p:spPr>
          <a:xfrm flipH="1">
            <a:off x="8800106" y="2543539"/>
            <a:ext cx="15666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ea typeface="Lato regular" panose="020F0502020204030203" pitchFamily="34" charset="0"/>
                <a:cs typeface="Lato regular" panose="020F0502020204030203" pitchFamily="34" charset="0"/>
              </a:rPr>
              <a:t>January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8215C3-20EF-4DA2-9291-D778A8CF7821}"/>
              </a:ext>
            </a:extLst>
          </p:cNvPr>
          <p:cNvSpPr txBox="1"/>
          <p:nvPr/>
        </p:nvSpPr>
        <p:spPr>
          <a:xfrm flipH="1">
            <a:off x="8800106" y="2840881"/>
            <a:ext cx="15666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ea typeface="Lato regular" panose="020F0502020204030203" pitchFamily="34" charset="0"/>
                <a:cs typeface="Lato regular" panose="020F0502020204030203" pitchFamily="34" charset="0"/>
              </a:rPr>
              <a:t>2020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6997AE-2675-42E8-B06A-F50C94C90952}"/>
              </a:ext>
            </a:extLst>
          </p:cNvPr>
          <p:cNvSpPr txBox="1"/>
          <p:nvPr/>
        </p:nvSpPr>
        <p:spPr>
          <a:xfrm flipH="1">
            <a:off x="7653370" y="3429000"/>
            <a:ext cx="2713394" cy="12433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772103-3AFC-4FEE-8E2D-A143C5BC5F3F}"/>
              </a:ext>
            </a:extLst>
          </p:cNvPr>
          <p:cNvSpPr txBox="1"/>
          <p:nvPr/>
        </p:nvSpPr>
        <p:spPr>
          <a:xfrm flipH="1">
            <a:off x="4260850" y="1705273"/>
            <a:ext cx="359865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795E53-B497-4153-987A-9BFFA6D88B31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48C7CB-F527-448F-BC27-9F7B93062FA6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0D98AEA-8D8A-45C1-8D71-481F325B2B8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r="2924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CB01B1D-1068-452B-AB3C-07EF494D82D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r="29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737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8" grpId="0"/>
      <p:bldP spid="29" grpId="0"/>
      <p:bldP spid="30" grpId="0"/>
      <p:bldP spid="3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443E96-411D-483D-8D1C-FED5B43C2139}"/>
              </a:ext>
            </a:extLst>
          </p:cNvPr>
          <p:cNvSpPr txBox="1"/>
          <p:nvPr/>
        </p:nvSpPr>
        <p:spPr>
          <a:xfrm>
            <a:off x="1426474" y="1166437"/>
            <a:ext cx="374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Second Round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F919B9B0-1787-455E-9E49-5496A9B5162D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A7683A33-E77C-424C-AFEA-646CBF671A6C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F1DC74-36CC-4C40-B8EC-7B08D6889006}"/>
              </a:ext>
            </a:extLst>
          </p:cNvPr>
          <p:cNvSpPr txBox="1"/>
          <p:nvPr/>
        </p:nvSpPr>
        <p:spPr>
          <a:xfrm flipH="1">
            <a:off x="2435550" y="4956041"/>
            <a:ext cx="3569598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62B5E6-1230-49FE-9D9C-6902539EF9F7}"/>
              </a:ext>
            </a:extLst>
          </p:cNvPr>
          <p:cNvSpPr txBox="1"/>
          <p:nvPr/>
        </p:nvSpPr>
        <p:spPr>
          <a:xfrm flipH="1">
            <a:off x="2435551" y="4687589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679B21-701E-4511-9CA7-CEBF52342F6C}"/>
              </a:ext>
            </a:extLst>
          </p:cNvPr>
          <p:cNvSpPr txBox="1"/>
          <p:nvPr/>
        </p:nvSpPr>
        <p:spPr>
          <a:xfrm flipH="1">
            <a:off x="6652703" y="4956041"/>
            <a:ext cx="3569598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005D8A-0A8E-4A98-AE96-B22071EE07C1}"/>
              </a:ext>
            </a:extLst>
          </p:cNvPr>
          <p:cNvSpPr txBox="1"/>
          <p:nvPr/>
        </p:nvSpPr>
        <p:spPr>
          <a:xfrm flipH="1">
            <a:off x="6652704" y="4687589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814747-EB30-427B-A782-AB1091CE439D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80AD6B-0A37-449C-97C4-965016F2E7A8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42A7B53-5B1F-43DA-9243-DF29A215F68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6" b="9976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D6B73AD-70A7-4A42-98A5-D01A250B285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4" b="8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50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14" grpId="0"/>
      <p:bldP spid="15" grpId="0"/>
      <p:bldP spid="16" grpId="0"/>
      <p:bldP spid="18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29DB2E-84BB-4910-ACC5-41FDE5589B8E}"/>
              </a:ext>
            </a:extLst>
          </p:cNvPr>
          <p:cNvSpPr txBox="1"/>
          <p:nvPr/>
        </p:nvSpPr>
        <p:spPr>
          <a:xfrm>
            <a:off x="5066311" y="1174854"/>
            <a:ext cx="3751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Knock Out</a:t>
            </a:r>
          </a:p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Phase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457EAE62-CC53-43A2-9681-9A9FA4E9F895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53F8F970-29CF-4451-B5E3-E442AD88A707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ED4043-4465-47BF-9059-28CDC25D450A}"/>
              </a:ext>
            </a:extLst>
          </p:cNvPr>
          <p:cNvSpPr txBox="1"/>
          <p:nvPr/>
        </p:nvSpPr>
        <p:spPr>
          <a:xfrm flipH="1">
            <a:off x="5180870" y="4775940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47E87D-26E7-42FC-861A-1A395F5A83F2}"/>
              </a:ext>
            </a:extLst>
          </p:cNvPr>
          <p:cNvSpPr txBox="1"/>
          <p:nvPr/>
        </p:nvSpPr>
        <p:spPr>
          <a:xfrm flipH="1">
            <a:off x="5180870" y="5044392"/>
            <a:ext cx="3382188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8B61C-30E5-4627-B595-E6A3AC1AA1A2}"/>
              </a:ext>
            </a:extLst>
          </p:cNvPr>
          <p:cNvSpPr txBox="1"/>
          <p:nvPr/>
        </p:nvSpPr>
        <p:spPr>
          <a:xfrm flipH="1">
            <a:off x="5172969" y="3648504"/>
            <a:ext cx="2987619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BA87C9-49FE-4DB9-9E09-8B455F4477BA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9D653A-772E-40E3-A479-616E35D29F90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32E0F96-9B3F-4447-9B9C-446BD113F6B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0" r="29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137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42F951-0D88-4848-BBCD-1AF319B97184}"/>
              </a:ext>
            </a:extLst>
          </p:cNvPr>
          <p:cNvSpPr txBox="1"/>
          <p:nvPr/>
        </p:nvSpPr>
        <p:spPr>
          <a:xfrm>
            <a:off x="8736464" y="1470796"/>
            <a:ext cx="3751173" cy="1077218"/>
          </a:xfrm>
          <a:prstGeom prst="rect">
            <a:avLst/>
          </a:prstGeom>
          <a:noFill/>
          <a:effectLst>
            <a:outerShdw blurRad="12700" dist="38100" dir="21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Knock Out</a:t>
            </a:r>
          </a:p>
          <a:p>
            <a:r>
              <a:rPr lang="en-US" sz="3200" b="1" dirty="0">
                <a:latin typeface="+mj-lt"/>
              </a:rPr>
              <a:t>Rules</a:t>
            </a:r>
            <a:endParaRPr lang="en-ID" sz="3200" b="1" dirty="0"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EA1A0E5C-7C55-4B7F-BCD4-8614806A6C44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15469125-32E0-48A1-BEBC-4A4D0F422B45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DFFD48-D45F-4097-A41C-886586A81609}"/>
              </a:ext>
            </a:extLst>
          </p:cNvPr>
          <p:cNvSpPr txBox="1"/>
          <p:nvPr/>
        </p:nvSpPr>
        <p:spPr>
          <a:xfrm flipH="1">
            <a:off x="8839980" y="2827454"/>
            <a:ext cx="2357106" cy="9886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47F1E5-5995-4C3F-8984-05059622C12D}"/>
              </a:ext>
            </a:extLst>
          </p:cNvPr>
          <p:cNvSpPr txBox="1"/>
          <p:nvPr/>
        </p:nvSpPr>
        <p:spPr>
          <a:xfrm flipH="1">
            <a:off x="9409323" y="4581208"/>
            <a:ext cx="14340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F563C5-275C-4452-A475-B6AF20E421A3}"/>
              </a:ext>
            </a:extLst>
          </p:cNvPr>
          <p:cNvSpPr txBox="1"/>
          <p:nvPr/>
        </p:nvSpPr>
        <p:spPr>
          <a:xfrm flipH="1">
            <a:off x="9409323" y="4986649"/>
            <a:ext cx="14340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BD6FB23-4297-42ED-B956-AE4A253F8F12}"/>
              </a:ext>
            </a:extLst>
          </p:cNvPr>
          <p:cNvSpPr/>
          <p:nvPr/>
        </p:nvSpPr>
        <p:spPr>
          <a:xfrm>
            <a:off x="9141904" y="4649064"/>
            <a:ext cx="79733" cy="7973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B5FE8B9-9209-4D93-8530-FDF1E6ACA6B4}"/>
              </a:ext>
            </a:extLst>
          </p:cNvPr>
          <p:cNvSpPr/>
          <p:nvPr/>
        </p:nvSpPr>
        <p:spPr>
          <a:xfrm>
            <a:off x="9141904" y="5054505"/>
            <a:ext cx="79733" cy="797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948D3C5-F6F9-48FD-AF12-D2A43984534A}"/>
              </a:ext>
            </a:extLst>
          </p:cNvPr>
          <p:cNvSpPr txBox="1"/>
          <p:nvPr/>
        </p:nvSpPr>
        <p:spPr>
          <a:xfrm flipH="1">
            <a:off x="9409323" y="5392090"/>
            <a:ext cx="143408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042A68C-1F70-45D8-985F-363F15D67423}"/>
              </a:ext>
            </a:extLst>
          </p:cNvPr>
          <p:cNvSpPr/>
          <p:nvPr/>
        </p:nvSpPr>
        <p:spPr>
          <a:xfrm>
            <a:off x="9141904" y="5459946"/>
            <a:ext cx="79733" cy="797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A65B5E0-C3D5-4864-966F-FFEE1B25E456}"/>
              </a:ext>
            </a:extLst>
          </p:cNvPr>
          <p:cNvSpPr txBox="1"/>
          <p:nvPr/>
        </p:nvSpPr>
        <p:spPr>
          <a:xfrm flipH="1">
            <a:off x="8839980" y="4163044"/>
            <a:ext cx="210694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i="1" dirty="0">
                <a:ea typeface="Lato regular" panose="020F0502020204030203" pitchFamily="34" charset="0"/>
                <a:cs typeface="Lato regular" panose="020F0502020204030203" pitchFamily="34" charset="0"/>
              </a:rPr>
              <a:t>Game Rules In This Round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ED59F7-482F-41E5-AF4D-FA2A7F8C3FC9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DFC13F-D38A-46FE-A095-219FA2186CA5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EFD75C2-6847-4263-9417-8FFFDED7674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4" r="36014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339C039-1F14-4DAD-86D3-4408C258256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3" b="12493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FEDEC34-E13A-44EC-825D-669D3870892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3" b="124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865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7" grpId="0"/>
      <p:bldP spid="32" grpId="0"/>
      <p:bldP spid="33" grpId="0"/>
      <p:bldP spid="35" grpId="0" animBg="1"/>
      <p:bldP spid="36" grpId="0" animBg="1"/>
      <p:bldP spid="37" grpId="0"/>
      <p:bldP spid="38" grpId="0" animBg="1"/>
      <p:bldP spid="39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D500C4-E384-4DFE-B5A5-D0DAF7AA6178}"/>
              </a:ext>
            </a:extLst>
          </p:cNvPr>
          <p:cNvSpPr txBox="1"/>
          <p:nvPr/>
        </p:nvSpPr>
        <p:spPr>
          <a:xfrm>
            <a:off x="1409222" y="1461068"/>
            <a:ext cx="374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Battle Ground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689FDA96-AABB-4FDD-B690-A272004BFFF7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25454B0C-998C-4158-87E7-6A66CE242971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DEB7B-A416-45FE-96DC-D1AF306C79EF}"/>
              </a:ext>
            </a:extLst>
          </p:cNvPr>
          <p:cNvSpPr txBox="1"/>
          <p:nvPr/>
        </p:nvSpPr>
        <p:spPr>
          <a:xfrm flipH="1">
            <a:off x="1524000" y="2880140"/>
            <a:ext cx="22983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Esport</a:t>
            </a:r>
            <a:r>
              <a:rPr lang="en-US" sz="1600" b="1" dirty="0">
                <a:ea typeface="Lato regular" panose="020F0502020204030203" pitchFamily="34" charset="0"/>
                <a:cs typeface="Lato regular" panose="020F0502020204030203" pitchFamily="34" charset="0"/>
              </a:rPr>
              <a:t> Tournament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5C8487-B478-4B2E-B72D-A21F0F7C603C}"/>
              </a:ext>
            </a:extLst>
          </p:cNvPr>
          <p:cNvSpPr txBox="1"/>
          <p:nvPr/>
        </p:nvSpPr>
        <p:spPr>
          <a:xfrm flipH="1">
            <a:off x="1523998" y="3318594"/>
            <a:ext cx="3074506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9EBEE3-9F94-40DE-9F0F-E17131401D54}"/>
              </a:ext>
            </a:extLst>
          </p:cNvPr>
          <p:cNvSpPr txBox="1"/>
          <p:nvPr/>
        </p:nvSpPr>
        <p:spPr>
          <a:xfrm flipH="1">
            <a:off x="1534040" y="4181002"/>
            <a:ext cx="3598658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3AFFA3-EEFA-44EB-9ED9-87407D4E0CE0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0083F-8862-4FB4-9DD0-B0CC759BE840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6F0506D-8E51-474B-A0A6-561C5E1DC12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6" b="496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AA06183-BE30-40C1-B25A-F24CF27477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8" r="318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103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/>
      <p:bldP spid="8" grpId="0"/>
      <p:bldP spid="10" grpId="0"/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ross 3">
            <a:extLst>
              <a:ext uri="{FF2B5EF4-FFF2-40B4-BE49-F238E27FC236}">
                <a16:creationId xmlns:a16="http://schemas.microsoft.com/office/drawing/2014/main" id="{E5F724CA-B9DB-4C2D-B354-D6AADCAFE880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A1A2F637-6598-4ECB-B248-FFAFED5A1FE6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73DD99-406E-48C1-AC54-C8D469E51E85}"/>
              </a:ext>
            </a:extLst>
          </p:cNvPr>
          <p:cNvSpPr txBox="1"/>
          <p:nvPr/>
        </p:nvSpPr>
        <p:spPr>
          <a:xfrm>
            <a:off x="1421264" y="1168142"/>
            <a:ext cx="4289423" cy="1077218"/>
          </a:xfrm>
          <a:prstGeom prst="rect">
            <a:avLst/>
          </a:prstGeom>
          <a:noFill/>
          <a:effectLst>
            <a:outerShdw blurRad="12700" dist="38100" dir="21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Team Who Follows The Championship</a:t>
            </a:r>
            <a:endParaRPr lang="en-ID" sz="3200" b="1" dirty="0"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74C204-2185-427F-A839-BE4E897C4921}"/>
              </a:ext>
            </a:extLst>
          </p:cNvPr>
          <p:cNvSpPr txBox="1"/>
          <p:nvPr/>
        </p:nvSpPr>
        <p:spPr>
          <a:xfrm flipH="1">
            <a:off x="7708328" y="5040643"/>
            <a:ext cx="2937076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ABF8AA-AAEB-4942-8068-5D0F6082D19A}"/>
              </a:ext>
            </a:extLst>
          </p:cNvPr>
          <p:cNvSpPr txBox="1"/>
          <p:nvPr/>
        </p:nvSpPr>
        <p:spPr>
          <a:xfrm flipH="1">
            <a:off x="7708328" y="3795000"/>
            <a:ext cx="2937076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1C988F-1EF6-4077-A4F9-A3D0838B3805}"/>
              </a:ext>
            </a:extLst>
          </p:cNvPr>
          <p:cNvSpPr txBox="1"/>
          <p:nvPr/>
        </p:nvSpPr>
        <p:spPr>
          <a:xfrm>
            <a:off x="7635550" y="2715492"/>
            <a:ext cx="133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200" dirty="0">
                <a:latin typeface="+mj-lt"/>
              </a:rPr>
              <a:t>25%</a:t>
            </a:r>
            <a:endParaRPr lang="en-ID" sz="3600" b="1" spc="200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13F1E5-872F-4C6F-9840-65257C13569D}"/>
              </a:ext>
            </a:extLst>
          </p:cNvPr>
          <p:cNvSpPr txBox="1"/>
          <p:nvPr/>
        </p:nvSpPr>
        <p:spPr>
          <a:xfrm flipH="1">
            <a:off x="8894032" y="2792436"/>
            <a:ext cx="175137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i="1" dirty="0">
                <a:ea typeface="Lato regular" panose="020F0502020204030203" pitchFamily="34" charset="0"/>
                <a:cs typeface="Lato regular" panose="020F0502020204030203" pitchFamily="34" charset="0"/>
              </a:rPr>
              <a:t>Most of The Entered The Top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C7ABAF-F637-43FE-B94A-D404376C0D5B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C48BB2-3589-4552-8D5E-7AD61F558A2E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1854C324-14C7-4EEE-8DB9-3109312525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FE890681-23B5-4A26-8CE7-F2EE83843F7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C7332012-5659-4E7B-B8AB-2A380692A4C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5097FDCF-2A8C-42F0-BC0C-B4EF2CCA6F7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0DE1462-72AB-418D-8EA9-A0D835C61C0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4BC21545-58C2-4E29-ADDE-30DBDF6300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539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/>
      <p:bldP spid="44" grpId="0"/>
      <p:bldP spid="45" grpId="0"/>
      <p:bldP spid="52" grpId="0"/>
      <p:bldP spid="53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E708E9F-FB8D-4FEE-A632-98F8DD700B92}"/>
              </a:ext>
            </a:extLst>
          </p:cNvPr>
          <p:cNvSpPr/>
          <p:nvPr/>
        </p:nvSpPr>
        <p:spPr>
          <a:xfrm>
            <a:off x="5664679" y="274621"/>
            <a:ext cx="4267200" cy="39097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CC6A2A-232A-4833-A6BF-133380B0F597}"/>
              </a:ext>
            </a:extLst>
          </p:cNvPr>
          <p:cNvSpPr txBox="1"/>
          <p:nvPr/>
        </p:nvSpPr>
        <p:spPr>
          <a:xfrm>
            <a:off x="1444237" y="1169506"/>
            <a:ext cx="4462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Tournament</a:t>
            </a:r>
            <a:b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Features</a:t>
            </a:r>
            <a:endParaRPr lang="en-ID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333E0483-2C46-4C16-AA92-46E0BCDD5592}"/>
              </a:ext>
            </a:extLst>
          </p:cNvPr>
          <p:cNvSpPr/>
          <p:nvPr/>
        </p:nvSpPr>
        <p:spPr>
          <a:xfrm rot="2700000">
            <a:off x="10838212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6AD06A8A-F3FF-4F65-AF9F-8A3E5D2EBFFB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B23055-692E-4974-9CF2-B55219405D45}"/>
              </a:ext>
            </a:extLst>
          </p:cNvPr>
          <p:cNvSpPr txBox="1"/>
          <p:nvPr/>
        </p:nvSpPr>
        <p:spPr>
          <a:xfrm flipH="1">
            <a:off x="1513745" y="3054079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First Features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755FAA-EE26-4EC9-A0C2-3ED9A20FD9D6}"/>
              </a:ext>
            </a:extLst>
          </p:cNvPr>
          <p:cNvSpPr txBox="1"/>
          <p:nvPr/>
        </p:nvSpPr>
        <p:spPr>
          <a:xfrm flipH="1">
            <a:off x="1528634" y="3348780"/>
            <a:ext cx="2751266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F7A995-B74D-43A8-9997-61D5FECB888C}"/>
              </a:ext>
            </a:extLst>
          </p:cNvPr>
          <p:cNvSpPr txBox="1"/>
          <p:nvPr/>
        </p:nvSpPr>
        <p:spPr>
          <a:xfrm flipH="1">
            <a:off x="1513745" y="4434627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Second 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936FF9-1487-4E15-9750-4C1C771EEDFA}"/>
              </a:ext>
            </a:extLst>
          </p:cNvPr>
          <p:cNvSpPr txBox="1"/>
          <p:nvPr/>
        </p:nvSpPr>
        <p:spPr>
          <a:xfrm flipH="1">
            <a:off x="1528634" y="4729328"/>
            <a:ext cx="2357566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23F374-0D33-48B4-93CC-FA0BA56F71AE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AF8A5F-438F-4F2B-B40E-1A16FFB70CC9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3232B06-7CF6-41F8-A0C4-0E35A0E236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2" r="242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350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/>
      <p:bldP spid="3" grpId="0" animBg="1"/>
      <p:bldP spid="4" grpId="0" animBg="1"/>
      <p:bldP spid="19" grpId="0"/>
      <p:bldP spid="20" grpId="0"/>
      <p:bldP spid="21" grpId="0"/>
      <p:bldP spid="22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33593B4-72AE-40FD-B1D9-6B674B4A680D}"/>
              </a:ext>
            </a:extLst>
          </p:cNvPr>
          <p:cNvSpPr/>
          <p:nvPr/>
        </p:nvSpPr>
        <p:spPr>
          <a:xfrm>
            <a:off x="4750123" y="4742073"/>
            <a:ext cx="2695074" cy="140851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3FC4A06-7218-4BE8-8472-33336CB471F2}"/>
              </a:ext>
            </a:extLst>
          </p:cNvPr>
          <p:cNvSpPr/>
          <p:nvPr/>
        </p:nvSpPr>
        <p:spPr>
          <a:xfrm>
            <a:off x="2002597" y="4742073"/>
            <a:ext cx="2695074" cy="14085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DB1CBB-A597-49E9-8B0B-4CF33A889EC4}"/>
              </a:ext>
            </a:extLst>
          </p:cNvPr>
          <p:cNvSpPr txBox="1"/>
          <p:nvPr/>
        </p:nvSpPr>
        <p:spPr>
          <a:xfrm>
            <a:off x="1417848" y="1168680"/>
            <a:ext cx="374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Event Benefits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E1790596-B56A-464F-AB95-8AB02638B8D0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0FB29B47-0C9F-40CD-8F7C-4358694D9E5E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63DC9E-5CA9-43C9-922E-E1AF82ADE901}"/>
              </a:ext>
            </a:extLst>
          </p:cNvPr>
          <p:cNvSpPr/>
          <p:nvPr/>
        </p:nvSpPr>
        <p:spPr>
          <a:xfrm>
            <a:off x="7491663" y="4742073"/>
            <a:ext cx="2695074" cy="14085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CA5CCE-734C-4C01-B089-7D683EBA71D4}"/>
              </a:ext>
            </a:extLst>
          </p:cNvPr>
          <p:cNvSpPr txBox="1"/>
          <p:nvPr/>
        </p:nvSpPr>
        <p:spPr>
          <a:xfrm flipH="1">
            <a:off x="2588498" y="5034460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23ED8E-05E4-49BE-9CCB-68895F71CF24}"/>
              </a:ext>
            </a:extLst>
          </p:cNvPr>
          <p:cNvSpPr txBox="1"/>
          <p:nvPr/>
        </p:nvSpPr>
        <p:spPr>
          <a:xfrm flipH="1">
            <a:off x="2588497" y="5347317"/>
            <a:ext cx="174412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791618-A547-447C-98DE-F5DFC680527E}"/>
              </a:ext>
            </a:extLst>
          </p:cNvPr>
          <p:cNvSpPr txBox="1"/>
          <p:nvPr/>
        </p:nvSpPr>
        <p:spPr>
          <a:xfrm flipH="1">
            <a:off x="5305614" y="5034460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1FBB12-0E88-47EA-9E19-261DA986EA26}"/>
              </a:ext>
            </a:extLst>
          </p:cNvPr>
          <p:cNvSpPr txBox="1"/>
          <p:nvPr/>
        </p:nvSpPr>
        <p:spPr>
          <a:xfrm flipH="1">
            <a:off x="5305613" y="5347317"/>
            <a:ext cx="174412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CCB32-11E9-4E4B-9732-3581DF788A98}"/>
              </a:ext>
            </a:extLst>
          </p:cNvPr>
          <p:cNvSpPr txBox="1"/>
          <p:nvPr/>
        </p:nvSpPr>
        <p:spPr>
          <a:xfrm flipH="1">
            <a:off x="8012136" y="5034460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1F985D-E9CF-4BA2-A1F0-85FB3C02BB34}"/>
              </a:ext>
            </a:extLst>
          </p:cNvPr>
          <p:cNvSpPr txBox="1"/>
          <p:nvPr/>
        </p:nvSpPr>
        <p:spPr>
          <a:xfrm flipH="1">
            <a:off x="8005012" y="5347317"/>
            <a:ext cx="1744123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sit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5B75A1-515B-4970-AB56-CF6AA03DF18E}"/>
              </a:ext>
            </a:extLst>
          </p:cNvPr>
          <p:cNvSpPr txBox="1"/>
          <p:nvPr/>
        </p:nvSpPr>
        <p:spPr>
          <a:xfrm flipH="1">
            <a:off x="1522059" y="2426750"/>
            <a:ext cx="2886041" cy="12433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0A5200-44B5-46E5-927D-D5B609641EAD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068901-D213-40C2-9F0E-20D6C5F96C59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3D70EF8-7C3A-48EC-850A-78D0291FE72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9" r="28979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A9731CF-FFEC-4388-BC1A-2FBA3D58967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2" r="265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325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" grpId="0"/>
      <p:bldP spid="3" grpId="0" animBg="1"/>
      <p:bldP spid="4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3" grpId="0"/>
      <p:bldP spid="24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095DFB6-1B62-4A13-ACD9-85BC7F8B4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0" r="30860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03F1031-8A4A-4064-A5C6-CD224156C1DC}"/>
              </a:ext>
            </a:extLst>
          </p:cNvPr>
          <p:cNvSpPr/>
          <p:nvPr/>
        </p:nvSpPr>
        <p:spPr>
          <a:xfrm>
            <a:off x="1426661" y="2672723"/>
            <a:ext cx="3740562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2FD165-17B5-4615-A94B-0BAC60C5303C}"/>
              </a:ext>
            </a:extLst>
          </p:cNvPr>
          <p:cNvSpPr/>
          <p:nvPr/>
        </p:nvSpPr>
        <p:spPr>
          <a:xfrm>
            <a:off x="7168418" y="4496715"/>
            <a:ext cx="3312676" cy="10292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5930A2-56B1-493E-ABDD-69C07890002A}"/>
              </a:ext>
            </a:extLst>
          </p:cNvPr>
          <p:cNvSpPr txBox="1"/>
          <p:nvPr/>
        </p:nvSpPr>
        <p:spPr>
          <a:xfrm>
            <a:off x="7468270" y="4749747"/>
            <a:ext cx="3510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Approximately 25 Countries Participating in The Champion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E1AE1E-B224-4465-8421-57F558AD8855}"/>
              </a:ext>
            </a:extLst>
          </p:cNvPr>
          <p:cNvSpPr/>
          <p:nvPr/>
        </p:nvSpPr>
        <p:spPr>
          <a:xfrm>
            <a:off x="1426661" y="3721510"/>
            <a:ext cx="3869958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768C2270-ACF8-4501-B549-69E9FCD618FF}"/>
              </a:ext>
            </a:extLst>
          </p:cNvPr>
          <p:cNvSpPr/>
          <p:nvPr/>
        </p:nvSpPr>
        <p:spPr>
          <a:xfrm rot="2700000">
            <a:off x="10452087" y="456752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C88C2B43-F591-4957-BEEE-40D6221E4251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1EDD62-158A-47DF-9A5A-A9B5CD88B6C8}"/>
              </a:ext>
            </a:extLst>
          </p:cNvPr>
          <p:cNvSpPr txBox="1"/>
          <p:nvPr/>
        </p:nvSpPr>
        <p:spPr>
          <a:xfrm>
            <a:off x="509230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j-lt"/>
              </a:rPr>
              <a:t>www.gampoxchmpion.com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D7520F-8385-41C4-94AF-DE8C2EF6271F}"/>
              </a:ext>
            </a:extLst>
          </p:cNvPr>
          <p:cNvSpPr txBox="1"/>
          <p:nvPr/>
        </p:nvSpPr>
        <p:spPr>
          <a:xfrm>
            <a:off x="1435286" y="1178133"/>
            <a:ext cx="4337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 To </a:t>
            </a:r>
          </a:p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Gamers Best Crop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DE5EB-5E5E-4782-95F0-82EDC99A4791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EB245B-EFE0-45B2-8805-5084D942A961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935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0" grpId="0"/>
      <p:bldP spid="12" grpId="0"/>
      <p:bldP spid="23" grpId="0" animBg="1"/>
      <p:bldP spid="18" grpId="0" animBg="1"/>
      <p:bldP spid="25" grpId="0"/>
      <p:bldP spid="27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BB4B45-B732-41FE-BC2D-BABB4A5DB10E}"/>
              </a:ext>
            </a:extLst>
          </p:cNvPr>
          <p:cNvSpPr txBox="1"/>
          <p:nvPr/>
        </p:nvSpPr>
        <p:spPr>
          <a:xfrm>
            <a:off x="3824378" y="1174856"/>
            <a:ext cx="4543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Tournament Events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8EEF0042-6CF6-4CA4-BED7-EFA4F2C3D8A9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14B9DA03-9B4C-4ABA-ACC9-0869C147A2E8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C41F43-AFB0-4EC8-813E-572AD31170C6}"/>
              </a:ext>
            </a:extLst>
          </p:cNvPr>
          <p:cNvSpPr txBox="1"/>
          <p:nvPr/>
        </p:nvSpPr>
        <p:spPr>
          <a:xfrm>
            <a:off x="1836197" y="5153106"/>
            <a:ext cx="133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200" dirty="0"/>
              <a:t>300</a:t>
            </a:r>
            <a:endParaRPr lang="en-ID" sz="3600" b="1" spc="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E039F8E-C2D1-40D7-A9D2-1106D4DC3589}"/>
              </a:ext>
            </a:extLst>
          </p:cNvPr>
          <p:cNvGrpSpPr/>
          <p:nvPr/>
        </p:nvGrpSpPr>
        <p:grpSpPr>
          <a:xfrm>
            <a:off x="2991331" y="5263436"/>
            <a:ext cx="1566658" cy="425670"/>
            <a:chOff x="2991331" y="5263436"/>
            <a:chExt cx="1566658" cy="42567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A3B54D-D56D-4011-9EC1-FDAEDBD5FE65}"/>
                </a:ext>
              </a:extLst>
            </p:cNvPr>
            <p:cNvSpPr txBox="1"/>
            <p:nvPr/>
          </p:nvSpPr>
          <p:spPr>
            <a:xfrm flipH="1">
              <a:off x="2991331" y="5263436"/>
              <a:ext cx="15666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F3CC1C-557E-4829-9A59-F67DF14802C8}"/>
                </a:ext>
              </a:extLst>
            </p:cNvPr>
            <p:cNvSpPr txBox="1"/>
            <p:nvPr/>
          </p:nvSpPr>
          <p:spPr>
            <a:xfrm flipH="1">
              <a:off x="2991331" y="5519829"/>
              <a:ext cx="123147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err="1">
                  <a:ea typeface="Lato regular" panose="020F0502020204030203" pitchFamily="34" charset="0"/>
                  <a:cs typeface="Lato regular" panose="020F0502020204030203" pitchFamily="34" charset="0"/>
                </a:rPr>
                <a:t>Gamepox</a:t>
              </a:r>
              <a:endParaRPr lang="en-US" sz="1100" dirty="0">
                <a:ea typeface="Lato regular" panose="020F0502020204030203" pitchFamily="34" charset="0"/>
                <a:cs typeface="Lato regular" panose="020F0502020204030203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7F641F8-02EF-4D40-868F-DBE9B7FF17D4}"/>
              </a:ext>
            </a:extLst>
          </p:cNvPr>
          <p:cNvSpPr txBox="1"/>
          <p:nvPr/>
        </p:nvSpPr>
        <p:spPr>
          <a:xfrm>
            <a:off x="5109004" y="5153106"/>
            <a:ext cx="133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20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75</a:t>
            </a:r>
            <a:endParaRPr lang="en-ID" sz="3600" b="1" spc="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1CD96D-59AC-4D21-AEFF-6BC8769BB766}"/>
              </a:ext>
            </a:extLst>
          </p:cNvPr>
          <p:cNvGrpSpPr/>
          <p:nvPr/>
        </p:nvGrpSpPr>
        <p:grpSpPr>
          <a:xfrm>
            <a:off x="6074931" y="5263436"/>
            <a:ext cx="1566658" cy="425670"/>
            <a:chOff x="6074931" y="5263436"/>
            <a:chExt cx="1566658" cy="4256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B2DE55-D98B-4865-B3B3-E90D051E0CF2}"/>
                </a:ext>
              </a:extLst>
            </p:cNvPr>
            <p:cNvSpPr txBox="1"/>
            <p:nvPr/>
          </p:nvSpPr>
          <p:spPr>
            <a:xfrm flipH="1">
              <a:off x="6074931" y="5263436"/>
              <a:ext cx="15666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299B69-0864-4E06-BC73-613E3BB83A05}"/>
                </a:ext>
              </a:extLst>
            </p:cNvPr>
            <p:cNvSpPr txBox="1"/>
            <p:nvPr/>
          </p:nvSpPr>
          <p:spPr>
            <a:xfrm flipH="1">
              <a:off x="6074931" y="5519829"/>
              <a:ext cx="123147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err="1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Gamepox</a:t>
              </a:r>
              <a:endPara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F2A50772-027F-4D42-8B80-BB93897B6370}"/>
              </a:ext>
            </a:extLst>
          </p:cNvPr>
          <p:cNvSpPr txBox="1"/>
          <p:nvPr/>
        </p:nvSpPr>
        <p:spPr>
          <a:xfrm>
            <a:off x="8275400" y="5153106"/>
            <a:ext cx="133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3600" b="1" spc="200" dirty="0"/>
              <a:t>50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EBF142-CACD-4573-AD4B-AC3C1613FDF8}"/>
              </a:ext>
            </a:extLst>
          </p:cNvPr>
          <p:cNvGrpSpPr/>
          <p:nvPr/>
        </p:nvGrpSpPr>
        <p:grpSpPr>
          <a:xfrm>
            <a:off x="9135292" y="5263436"/>
            <a:ext cx="1566658" cy="425670"/>
            <a:chOff x="9135292" y="5263436"/>
            <a:chExt cx="1566658" cy="42567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403B5F-EE13-4FA2-9D6C-8F06771B21B4}"/>
                </a:ext>
              </a:extLst>
            </p:cNvPr>
            <p:cNvSpPr txBox="1"/>
            <p:nvPr/>
          </p:nvSpPr>
          <p:spPr>
            <a:xfrm flipH="1">
              <a:off x="9135292" y="5263436"/>
              <a:ext cx="15666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F76340C-579B-4F7F-94BF-5BCCE39B1385}"/>
                </a:ext>
              </a:extLst>
            </p:cNvPr>
            <p:cNvSpPr txBox="1"/>
            <p:nvPr/>
          </p:nvSpPr>
          <p:spPr>
            <a:xfrm flipH="1">
              <a:off x="9135292" y="5519829"/>
              <a:ext cx="123147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00" dirty="0" err="1">
                  <a:ea typeface="Lato regular" panose="020F0502020204030203" pitchFamily="34" charset="0"/>
                  <a:cs typeface="Lato regular" panose="020F0502020204030203" pitchFamily="34" charset="0"/>
                </a:rPr>
                <a:t>Gamepox</a:t>
              </a:r>
              <a:endParaRPr lang="en-US" sz="1100" dirty="0">
                <a:ea typeface="Lato regular" panose="020F0502020204030203" pitchFamily="34" charset="0"/>
                <a:cs typeface="Lato regular" panose="020F0502020204030203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EEC538E-B98F-419C-8589-C4992DE98A71}"/>
              </a:ext>
            </a:extLst>
          </p:cNvPr>
          <p:cNvSpPr txBox="1"/>
          <p:nvPr/>
        </p:nvSpPr>
        <p:spPr>
          <a:xfrm flipH="1">
            <a:off x="8141596" y="4203095"/>
            <a:ext cx="2327070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labor.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0AAFD1-80A1-457B-B6B5-B709058DE57D}"/>
              </a:ext>
            </a:extLst>
          </p:cNvPr>
          <p:cNvSpPr txBox="1"/>
          <p:nvPr/>
        </p:nvSpPr>
        <p:spPr>
          <a:xfrm flipH="1">
            <a:off x="4932465" y="4203095"/>
            <a:ext cx="2327070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labor.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C8B78BC-A992-4E54-B927-CB5E252DD7E4}"/>
              </a:ext>
            </a:extLst>
          </p:cNvPr>
          <p:cNvSpPr txBox="1"/>
          <p:nvPr/>
        </p:nvSpPr>
        <p:spPr>
          <a:xfrm flipH="1">
            <a:off x="1723334" y="4203095"/>
            <a:ext cx="2327070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labor.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FA1063-8054-4136-8868-5176B7633CAF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69F51A-60EA-47DD-820F-6CFC32260CE8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17F50FC-99E7-4A93-8F9B-CA58A1D8CC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9E89F6C3-D2FB-44D3-A792-0BE2BFC0B7E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9A8B32DF-E86B-40B5-A8FE-73A635E0CE6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7" r="218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466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9" grpId="0"/>
      <p:bldP spid="22" grpId="0"/>
      <p:bldP spid="25" grpId="0"/>
      <p:bldP spid="35" grpId="0"/>
      <p:bldP spid="36" grpId="0"/>
      <p:bldP spid="3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5FE853-AAF5-4A78-BF2A-90E9FF1811AB}"/>
              </a:ext>
            </a:extLst>
          </p:cNvPr>
          <p:cNvSpPr txBox="1"/>
          <p:nvPr/>
        </p:nvSpPr>
        <p:spPr>
          <a:xfrm>
            <a:off x="1415791" y="1715873"/>
            <a:ext cx="3751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Event Product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09924DED-7C3D-4B9D-AA33-DB17C977458E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EE45269-48F0-47F3-948B-A9D4BD50F0CC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FE2595-52FF-489D-A2E2-74C9B2AC3A86}"/>
              </a:ext>
            </a:extLst>
          </p:cNvPr>
          <p:cNvSpPr txBox="1"/>
          <p:nvPr/>
        </p:nvSpPr>
        <p:spPr>
          <a:xfrm flipH="1">
            <a:off x="1523738" y="2859727"/>
            <a:ext cx="3643225" cy="989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3CE119-A382-4733-9470-FA1D36DB48D7}"/>
              </a:ext>
            </a:extLst>
          </p:cNvPr>
          <p:cNvGrpSpPr/>
          <p:nvPr/>
        </p:nvGrpSpPr>
        <p:grpSpPr>
          <a:xfrm>
            <a:off x="1524145" y="5053077"/>
            <a:ext cx="883026" cy="263161"/>
            <a:chOff x="1737129" y="4345890"/>
            <a:chExt cx="883026" cy="26316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95C65C-C4FE-4119-A3DD-0DB7BC108F7A}"/>
                </a:ext>
              </a:extLst>
            </p:cNvPr>
            <p:cNvSpPr/>
            <p:nvPr/>
          </p:nvSpPr>
          <p:spPr>
            <a:xfrm>
              <a:off x="1737129" y="4345891"/>
              <a:ext cx="883026" cy="2631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AFBE344-5B6A-47E3-A3FB-AF6F9761A04E}"/>
                </a:ext>
              </a:extLst>
            </p:cNvPr>
            <p:cNvSpPr txBox="1"/>
            <p:nvPr/>
          </p:nvSpPr>
          <p:spPr>
            <a:xfrm>
              <a:off x="1899143" y="4345890"/>
              <a:ext cx="5589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More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1A60B95-622E-4A1F-8BF1-58AB434BB7E9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4D7E4A-5B88-4B3A-86E1-9896B7F1BAA0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97D1102-BBC6-4F18-B4AE-620C3E5ECAF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5" r="29355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7425C51-A599-42C4-8B97-3591DCCF3E5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6" r="293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837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6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E662BD19-6ADE-4702-8BDF-BFA6D56ED5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411A44D-3C95-4E03-9503-0534A13CAAC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  <a:lumOff val="2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5B9C4F-7848-43A4-AF7F-83218DB34081}"/>
              </a:ext>
            </a:extLst>
          </p:cNvPr>
          <p:cNvSpPr/>
          <p:nvPr/>
        </p:nvSpPr>
        <p:spPr>
          <a:xfrm>
            <a:off x="6185380" y="3429000"/>
            <a:ext cx="4824474" cy="14661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0DE315-0C94-406C-B097-38B3B61B6927}"/>
              </a:ext>
            </a:extLst>
          </p:cNvPr>
          <p:cNvSpPr/>
          <p:nvPr/>
        </p:nvSpPr>
        <p:spPr>
          <a:xfrm>
            <a:off x="1204848" y="3429000"/>
            <a:ext cx="4824474" cy="14661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4EEED7-88C2-4EA8-BFC3-E6B73BB37364}"/>
              </a:ext>
            </a:extLst>
          </p:cNvPr>
          <p:cNvSpPr txBox="1"/>
          <p:nvPr/>
        </p:nvSpPr>
        <p:spPr>
          <a:xfrm>
            <a:off x="4220414" y="1183481"/>
            <a:ext cx="3751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Two Tournaments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114EF7BA-2F27-48B7-9FE3-8CD9DFE2DF71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482B9AD-C81B-4F18-9B19-4B0414F78CF1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407B8C-413A-4939-99F3-F7B03F141FFA}"/>
              </a:ext>
            </a:extLst>
          </p:cNvPr>
          <p:cNvSpPr txBox="1"/>
          <p:nvPr/>
        </p:nvSpPr>
        <p:spPr>
          <a:xfrm flipH="1">
            <a:off x="2823713" y="2254223"/>
            <a:ext cx="6544574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E7591D-0135-4D38-8374-ADE9F86F95DD}"/>
              </a:ext>
            </a:extLst>
          </p:cNvPr>
          <p:cNvGrpSpPr/>
          <p:nvPr/>
        </p:nvGrpSpPr>
        <p:grpSpPr>
          <a:xfrm>
            <a:off x="1506960" y="3608078"/>
            <a:ext cx="2341838" cy="1107996"/>
            <a:chOff x="1506960" y="3608078"/>
            <a:chExt cx="2341838" cy="110799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46C80B-75B4-4C69-9B16-687AD1F4268E}"/>
                </a:ext>
              </a:extLst>
            </p:cNvPr>
            <p:cNvSpPr txBox="1"/>
            <p:nvPr/>
          </p:nvSpPr>
          <p:spPr>
            <a:xfrm>
              <a:off x="1506960" y="3608078"/>
              <a:ext cx="16001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200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23</a:t>
              </a:r>
              <a:endParaRPr lang="en-ID" sz="6600" b="1" spc="20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AC51158-7AC0-4FEB-84D2-8F60B7585341}"/>
                </a:ext>
              </a:extLst>
            </p:cNvPr>
            <p:cNvSpPr txBox="1"/>
            <p:nvPr/>
          </p:nvSpPr>
          <p:spPr>
            <a:xfrm flipH="1">
              <a:off x="2753226" y="3933080"/>
              <a:ext cx="10955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January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F9CCEF-1F13-40F4-B053-01974827E1E1}"/>
                </a:ext>
              </a:extLst>
            </p:cNvPr>
            <p:cNvSpPr txBox="1"/>
            <p:nvPr/>
          </p:nvSpPr>
          <p:spPr>
            <a:xfrm flipH="1">
              <a:off x="2753226" y="4230422"/>
              <a:ext cx="10955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2020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B535BEE-B71F-4A0A-B7FC-E5087BEB358C}"/>
              </a:ext>
            </a:extLst>
          </p:cNvPr>
          <p:cNvSpPr txBox="1"/>
          <p:nvPr/>
        </p:nvSpPr>
        <p:spPr>
          <a:xfrm flipH="1">
            <a:off x="3873009" y="3781202"/>
            <a:ext cx="2156312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CEFEB0-5043-4651-879A-25337AE9763A}"/>
              </a:ext>
            </a:extLst>
          </p:cNvPr>
          <p:cNvGrpSpPr/>
          <p:nvPr/>
        </p:nvGrpSpPr>
        <p:grpSpPr>
          <a:xfrm>
            <a:off x="6487492" y="3608078"/>
            <a:ext cx="2176004" cy="1107996"/>
            <a:chOff x="6487492" y="3608078"/>
            <a:chExt cx="2176004" cy="110799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61D72A-D818-4102-A01A-474175D2F86A}"/>
                </a:ext>
              </a:extLst>
            </p:cNvPr>
            <p:cNvSpPr txBox="1"/>
            <p:nvPr/>
          </p:nvSpPr>
          <p:spPr>
            <a:xfrm>
              <a:off x="6487492" y="3608078"/>
              <a:ext cx="16001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200" dirty="0">
                  <a:latin typeface="+mj-lt"/>
                </a:rPr>
                <a:t>19</a:t>
              </a:r>
              <a:endParaRPr lang="en-ID" sz="6600" b="1" spc="200" dirty="0"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B7EB7D-2980-444C-8DCC-3411226FD1D1}"/>
                </a:ext>
              </a:extLst>
            </p:cNvPr>
            <p:cNvSpPr txBox="1"/>
            <p:nvPr/>
          </p:nvSpPr>
          <p:spPr>
            <a:xfrm flipH="1">
              <a:off x="7733758" y="3933080"/>
              <a:ext cx="92973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March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1B4794-1DD0-45BB-92C5-852956DB85B3}"/>
                </a:ext>
              </a:extLst>
            </p:cNvPr>
            <p:cNvSpPr txBox="1"/>
            <p:nvPr/>
          </p:nvSpPr>
          <p:spPr>
            <a:xfrm flipH="1">
              <a:off x="7733758" y="4230422"/>
              <a:ext cx="92973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ea typeface="Lato regular" panose="020F0502020204030203" pitchFamily="34" charset="0"/>
                  <a:cs typeface="Lato regular" panose="020F0502020204030203" pitchFamily="34" charset="0"/>
                </a:rPr>
                <a:t>2020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044747-639F-404C-A0B9-CD8D4B1636C1}"/>
              </a:ext>
            </a:extLst>
          </p:cNvPr>
          <p:cNvSpPr txBox="1"/>
          <p:nvPr/>
        </p:nvSpPr>
        <p:spPr>
          <a:xfrm flipH="1">
            <a:off x="8853541" y="3781202"/>
            <a:ext cx="2156312" cy="7347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99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4" grpId="0" animBg="1"/>
      <p:bldP spid="2" grpId="0"/>
      <p:bldP spid="3" grpId="0" animBg="1"/>
      <p:bldP spid="4" grpId="0" animBg="1"/>
      <p:bldP spid="5" grpId="0"/>
      <p:bldP spid="9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CBA8479-C475-48AD-85D5-60FEF2317112}"/>
              </a:ext>
            </a:extLst>
          </p:cNvPr>
          <p:cNvSpPr/>
          <p:nvPr/>
        </p:nvSpPr>
        <p:spPr>
          <a:xfrm>
            <a:off x="5167462" y="4548408"/>
            <a:ext cx="3563756" cy="14661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57E0-854C-4ADC-8DD5-C25FDEE2611F}"/>
              </a:ext>
            </a:extLst>
          </p:cNvPr>
          <p:cNvSpPr/>
          <p:nvPr/>
        </p:nvSpPr>
        <p:spPr>
          <a:xfrm>
            <a:off x="1535741" y="4548408"/>
            <a:ext cx="3563756" cy="14661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3432E3-EA62-4E6B-B873-E6ED57F8A995}"/>
              </a:ext>
            </a:extLst>
          </p:cNvPr>
          <p:cNvSpPr txBox="1"/>
          <p:nvPr/>
        </p:nvSpPr>
        <p:spPr>
          <a:xfrm>
            <a:off x="1356112" y="990128"/>
            <a:ext cx="553046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</a:t>
            </a:r>
          </a:p>
          <a:p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		Time</a:t>
            </a:r>
            <a:endParaRPr lang="en-ID" sz="6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301118F7-F7A0-4DE3-8CD5-4FB2989986E2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2FC15CA6-83B1-4AC6-9363-3AEB5ECEAECE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357C48-E288-4007-8E16-CB3265F2722B}"/>
              </a:ext>
            </a:extLst>
          </p:cNvPr>
          <p:cNvSpPr txBox="1"/>
          <p:nvPr/>
        </p:nvSpPr>
        <p:spPr>
          <a:xfrm flipH="1">
            <a:off x="2396559" y="4942455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13:00 Break Lunch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B7F3D-5672-4336-BAAC-2F66F5654082}"/>
              </a:ext>
            </a:extLst>
          </p:cNvPr>
          <p:cNvSpPr txBox="1"/>
          <p:nvPr/>
        </p:nvSpPr>
        <p:spPr>
          <a:xfrm flipH="1">
            <a:off x="2396558" y="5255312"/>
            <a:ext cx="21615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C97AF9-596D-4C46-A676-918736E598B2}"/>
              </a:ext>
            </a:extLst>
          </p:cNvPr>
          <p:cNvSpPr txBox="1"/>
          <p:nvPr/>
        </p:nvSpPr>
        <p:spPr>
          <a:xfrm flipH="1">
            <a:off x="6028280" y="4995500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14:00 Finish Break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87FA55-3781-43B7-9D30-2A549F6167CC}"/>
              </a:ext>
            </a:extLst>
          </p:cNvPr>
          <p:cNvSpPr txBox="1"/>
          <p:nvPr/>
        </p:nvSpPr>
        <p:spPr>
          <a:xfrm flipH="1">
            <a:off x="6028279" y="5308357"/>
            <a:ext cx="21615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1100" dirty="0">
              <a:solidFill>
                <a:schemeClr val="bg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7F2CDA-9553-4664-B0B0-E180B8479EAD}"/>
              </a:ext>
            </a:extLst>
          </p:cNvPr>
          <p:cNvSpPr txBox="1"/>
          <p:nvPr/>
        </p:nvSpPr>
        <p:spPr>
          <a:xfrm flipH="1">
            <a:off x="1535741" y="3462630"/>
            <a:ext cx="6544574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85D97A-084B-431C-9160-9F285BAACB36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06B520-23E4-4BE4-9BFD-943753AC0227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643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2" grpId="0"/>
      <p:bldP spid="3" grpId="0" animBg="1"/>
      <p:bldP spid="4" grpId="0" animBg="1"/>
      <p:bldP spid="5" grpId="0"/>
      <p:bldP spid="6" grpId="0"/>
      <p:bldP spid="7" grpId="0"/>
      <p:bldP spid="8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F04DB5-DC19-4F75-A936-BEBF8A9F5C6A}"/>
              </a:ext>
            </a:extLst>
          </p:cNvPr>
          <p:cNvSpPr txBox="1"/>
          <p:nvPr/>
        </p:nvSpPr>
        <p:spPr>
          <a:xfrm>
            <a:off x="5069431" y="1623067"/>
            <a:ext cx="4641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Event Winners History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F0E9B7AF-ABC8-4405-A3AC-38E78771BC74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6D11137E-D05E-4A6B-B6E9-F62C9CC9FFF4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ED5FC0-9B4B-44A9-80AB-9ACA104D5E6C}"/>
              </a:ext>
            </a:extLst>
          </p:cNvPr>
          <p:cNvGrpSpPr/>
          <p:nvPr/>
        </p:nvGrpSpPr>
        <p:grpSpPr>
          <a:xfrm>
            <a:off x="7285991" y="2658667"/>
            <a:ext cx="1999916" cy="1105213"/>
            <a:chOff x="7285991" y="2658667"/>
            <a:chExt cx="1999916" cy="110521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A66BC49-224B-4784-B712-2E0EAFFAE72C}"/>
                </a:ext>
              </a:extLst>
            </p:cNvPr>
            <p:cNvSpPr/>
            <p:nvPr/>
          </p:nvSpPr>
          <p:spPr>
            <a:xfrm>
              <a:off x="7285991" y="2658667"/>
              <a:ext cx="1999916" cy="11052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56BABEA-B7BD-4EA6-936A-AD49BEFB2E0A}"/>
                </a:ext>
              </a:extLst>
            </p:cNvPr>
            <p:cNvSpPr txBox="1"/>
            <p:nvPr/>
          </p:nvSpPr>
          <p:spPr>
            <a:xfrm flipH="1">
              <a:off x="7635645" y="3294158"/>
              <a:ext cx="10597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Canada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7E6366-2164-4062-A87D-6EDD749C8375}"/>
                </a:ext>
              </a:extLst>
            </p:cNvPr>
            <p:cNvSpPr txBox="1"/>
            <p:nvPr/>
          </p:nvSpPr>
          <p:spPr>
            <a:xfrm flipH="1">
              <a:off x="7635645" y="2873262"/>
              <a:ext cx="165026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="1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Victory 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5D57620-5D96-47B9-B356-BEFF5FF56FA2}"/>
              </a:ext>
            </a:extLst>
          </p:cNvPr>
          <p:cNvGrpSpPr/>
          <p:nvPr/>
        </p:nvGrpSpPr>
        <p:grpSpPr>
          <a:xfrm>
            <a:off x="7285991" y="3871648"/>
            <a:ext cx="1999916" cy="1105213"/>
            <a:chOff x="7285991" y="3871648"/>
            <a:chExt cx="1999916" cy="110521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4D9A40-996C-4211-8BD2-16CC05E5125F}"/>
                </a:ext>
              </a:extLst>
            </p:cNvPr>
            <p:cNvSpPr/>
            <p:nvPr/>
          </p:nvSpPr>
          <p:spPr>
            <a:xfrm>
              <a:off x="7285991" y="3871648"/>
              <a:ext cx="1999916" cy="1105213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B59B03-B5BB-4867-9418-3087A030717E}"/>
                </a:ext>
              </a:extLst>
            </p:cNvPr>
            <p:cNvSpPr txBox="1"/>
            <p:nvPr/>
          </p:nvSpPr>
          <p:spPr>
            <a:xfrm flipH="1">
              <a:off x="7635645" y="4479537"/>
              <a:ext cx="130373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ea typeface="Lato regular" panose="020F0502020204030203" pitchFamily="34" charset="0"/>
                  <a:cs typeface="Lato regular" panose="020F0502020204030203" pitchFamily="34" charset="0"/>
                </a:rPr>
                <a:t>Singapore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7DD8A2-9729-40D2-858E-8DE2B3D9BBFC}"/>
                </a:ext>
              </a:extLst>
            </p:cNvPr>
            <p:cNvSpPr txBox="1"/>
            <p:nvPr/>
          </p:nvSpPr>
          <p:spPr>
            <a:xfrm flipH="1">
              <a:off x="7635645" y="4049107"/>
              <a:ext cx="156665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Victory D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8A2FCC5-F34A-45AD-922A-3604C8E6619B}"/>
              </a:ext>
            </a:extLst>
          </p:cNvPr>
          <p:cNvGrpSpPr/>
          <p:nvPr/>
        </p:nvGrpSpPr>
        <p:grpSpPr>
          <a:xfrm>
            <a:off x="5186743" y="2658667"/>
            <a:ext cx="1999916" cy="1105213"/>
            <a:chOff x="5186743" y="2658667"/>
            <a:chExt cx="1999916" cy="11052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97ACFF-8DB4-4ED7-9B9D-6134C301EC91}"/>
                </a:ext>
              </a:extLst>
            </p:cNvPr>
            <p:cNvSpPr/>
            <p:nvPr/>
          </p:nvSpPr>
          <p:spPr>
            <a:xfrm>
              <a:off x="5186743" y="2658667"/>
              <a:ext cx="1999916" cy="1105213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B3F2BDE-94D3-4AFC-880A-29FA115E1E19}"/>
                </a:ext>
              </a:extLst>
            </p:cNvPr>
            <p:cNvSpPr txBox="1"/>
            <p:nvPr/>
          </p:nvSpPr>
          <p:spPr>
            <a:xfrm flipH="1">
              <a:off x="5450704" y="2873262"/>
              <a:ext cx="1657462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Victory 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3A9346-FE70-4A5F-93ED-CB8761606602}"/>
                </a:ext>
              </a:extLst>
            </p:cNvPr>
            <p:cNvSpPr txBox="1"/>
            <p:nvPr/>
          </p:nvSpPr>
          <p:spPr>
            <a:xfrm flipH="1">
              <a:off x="5450704" y="3294158"/>
              <a:ext cx="13793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ea typeface="Lato regular" panose="020F0502020204030203" pitchFamily="34" charset="0"/>
                  <a:cs typeface="Lato regular" panose="020F0502020204030203" pitchFamily="34" charset="0"/>
                </a:rPr>
                <a:t>Indonesia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99E86A-3FDA-437F-B52F-ED0B5E4772BB}"/>
              </a:ext>
            </a:extLst>
          </p:cNvPr>
          <p:cNvGrpSpPr/>
          <p:nvPr/>
        </p:nvGrpSpPr>
        <p:grpSpPr>
          <a:xfrm>
            <a:off x="5180528" y="3871648"/>
            <a:ext cx="1999916" cy="1105213"/>
            <a:chOff x="5180528" y="3871648"/>
            <a:chExt cx="1999916" cy="110521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8120780-569B-4DBD-A161-947E5EBEBB65}"/>
                </a:ext>
              </a:extLst>
            </p:cNvPr>
            <p:cNvSpPr/>
            <p:nvPr/>
          </p:nvSpPr>
          <p:spPr>
            <a:xfrm>
              <a:off x="5180528" y="3871648"/>
              <a:ext cx="1999916" cy="1105213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9A4B4E1-0B9A-40B1-9C9A-5C82116A52BC}"/>
                </a:ext>
              </a:extLst>
            </p:cNvPr>
            <p:cNvSpPr txBox="1"/>
            <p:nvPr/>
          </p:nvSpPr>
          <p:spPr>
            <a:xfrm flipH="1">
              <a:off x="5412870" y="4030039"/>
              <a:ext cx="156665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Victory 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AF8091-0FA4-47B6-859B-F13A50502629}"/>
                </a:ext>
              </a:extLst>
            </p:cNvPr>
            <p:cNvSpPr txBox="1"/>
            <p:nvPr/>
          </p:nvSpPr>
          <p:spPr>
            <a:xfrm flipH="1">
              <a:off x="5412870" y="4460469"/>
              <a:ext cx="141713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ea typeface="Lato regular" panose="020F0502020204030203" pitchFamily="34" charset="0"/>
                  <a:cs typeface="Lato regular" panose="020F0502020204030203" pitchFamily="34" charset="0"/>
                </a:rPr>
                <a:t>Australia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FA6CA0D-23F7-45D9-A053-06E38AD58F66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969CF7-B195-46B7-AEBE-0FC3BCAB3A22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E9C1A26-D741-48CC-BCBA-79F18E5F63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8" r="21858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2FF94084-073F-4AEC-899D-C6F91830FD7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8" r="218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654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1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9F625C-EABC-4337-9259-D384356DAB08}"/>
              </a:ext>
            </a:extLst>
          </p:cNvPr>
          <p:cNvSpPr txBox="1"/>
          <p:nvPr/>
        </p:nvSpPr>
        <p:spPr>
          <a:xfrm>
            <a:off x="1439533" y="1174855"/>
            <a:ext cx="3072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Tournament Value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DA168E1F-55A3-4334-B536-02FA8F396B3D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7B976C10-7BCD-4276-BDF1-5BF1110E9AD2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E4B1E9-89E1-40E2-BBBB-B2F3FE83E0FE}"/>
              </a:ext>
            </a:extLst>
          </p:cNvPr>
          <p:cNvSpPr txBox="1"/>
          <p:nvPr/>
        </p:nvSpPr>
        <p:spPr>
          <a:xfrm>
            <a:off x="1413655" y="3049589"/>
            <a:ext cx="2899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spc="200" dirty="0">
                <a:latin typeface="+mj-lt"/>
              </a:rPr>
              <a:t>USD  5M</a:t>
            </a:r>
            <a:endParaRPr lang="en-ID" sz="2800" b="1" spc="200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5B9395-ED41-42B5-9CD7-C501C974F4DD}"/>
              </a:ext>
            </a:extLst>
          </p:cNvPr>
          <p:cNvSpPr txBox="1"/>
          <p:nvPr/>
        </p:nvSpPr>
        <p:spPr>
          <a:xfrm flipH="1">
            <a:off x="1505254" y="4229199"/>
            <a:ext cx="3630133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D91773-317D-4686-83E5-117521DD0ED7}"/>
              </a:ext>
            </a:extLst>
          </p:cNvPr>
          <p:cNvSpPr txBox="1"/>
          <p:nvPr/>
        </p:nvSpPr>
        <p:spPr>
          <a:xfrm flipH="1">
            <a:off x="1522506" y="3912792"/>
            <a:ext cx="18826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Victory 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CE53BC-BF9F-4421-B16D-061603A1957D}"/>
              </a:ext>
            </a:extLst>
          </p:cNvPr>
          <p:cNvSpPr/>
          <p:nvPr/>
        </p:nvSpPr>
        <p:spPr>
          <a:xfrm>
            <a:off x="6887776" y="3489386"/>
            <a:ext cx="1811547" cy="18115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692893-C93A-4D45-A20C-291F1AC5712A}"/>
              </a:ext>
            </a:extLst>
          </p:cNvPr>
          <p:cNvSpPr/>
          <p:nvPr/>
        </p:nvSpPr>
        <p:spPr>
          <a:xfrm>
            <a:off x="8788668" y="1577602"/>
            <a:ext cx="1811547" cy="18115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B14CBD-A89E-492A-BB01-16263505320F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71A3B3-A111-42D0-A480-FBB2DB275F68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3CF7631-C0A2-483A-AD5F-3791EE1189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9544FC6-0FC9-41E3-B17D-1D4C6265BEC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396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11" grpId="0"/>
      <p:bldP spid="16" grpId="0" animBg="1"/>
      <p:bldP spid="17" grpId="0" animBg="1"/>
      <p:bldP spid="12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A0C4918-9BC5-4B2E-B87A-4A536F8E442C}"/>
              </a:ext>
            </a:extLst>
          </p:cNvPr>
          <p:cNvSpPr/>
          <p:nvPr/>
        </p:nvSpPr>
        <p:spPr>
          <a:xfrm>
            <a:off x="6096000" y="2997679"/>
            <a:ext cx="4557711" cy="273208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B6D52-F99F-408A-A2BA-893818C2FD85}"/>
              </a:ext>
            </a:extLst>
          </p:cNvPr>
          <p:cNvSpPr txBox="1"/>
          <p:nvPr/>
        </p:nvSpPr>
        <p:spPr>
          <a:xfrm>
            <a:off x="4220414" y="1169506"/>
            <a:ext cx="3751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Youth  Championship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55EE1E3F-EE57-4C5D-AC28-0C747ADDE20E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BC9B993A-005C-45A5-982D-8B2D3A9D2813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A496F7-6D9B-4D80-A78C-FABA3C199EA1}"/>
              </a:ext>
            </a:extLst>
          </p:cNvPr>
          <p:cNvSpPr txBox="1"/>
          <p:nvPr/>
        </p:nvSpPr>
        <p:spPr>
          <a:xfrm flipH="1">
            <a:off x="6645058" y="3368615"/>
            <a:ext cx="3609408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9C7FAF-B609-4FE4-A2CA-A09F768B17F6}"/>
              </a:ext>
            </a:extLst>
          </p:cNvPr>
          <p:cNvGrpSpPr/>
          <p:nvPr/>
        </p:nvGrpSpPr>
        <p:grpSpPr>
          <a:xfrm>
            <a:off x="6523405" y="4278636"/>
            <a:ext cx="2812924" cy="1107996"/>
            <a:chOff x="6523405" y="4278636"/>
            <a:chExt cx="2812924" cy="110799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9B2188F-5906-4397-9379-D8EC68AD0ACD}"/>
                </a:ext>
              </a:extLst>
            </p:cNvPr>
            <p:cNvSpPr txBox="1"/>
            <p:nvPr/>
          </p:nvSpPr>
          <p:spPr>
            <a:xfrm>
              <a:off x="6523405" y="4278636"/>
              <a:ext cx="16001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b="1" spc="200" dirty="0">
                  <a:latin typeface="+mj-lt"/>
                </a:rPr>
                <a:t>20</a:t>
              </a:r>
              <a:endParaRPr lang="en-ID" sz="6600" b="1" spc="200" dirty="0"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180C89-7494-46E4-B7C6-EE659D82468D}"/>
                </a:ext>
              </a:extLst>
            </p:cNvPr>
            <p:cNvSpPr txBox="1"/>
            <p:nvPr/>
          </p:nvSpPr>
          <p:spPr>
            <a:xfrm flipH="1">
              <a:off x="7769671" y="4603638"/>
              <a:ext cx="156665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April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5822FD-5795-45C2-86C2-730DEDA30E45}"/>
                </a:ext>
              </a:extLst>
            </p:cNvPr>
            <p:cNvSpPr txBox="1"/>
            <p:nvPr/>
          </p:nvSpPr>
          <p:spPr>
            <a:xfrm flipH="1">
              <a:off x="7769671" y="4900980"/>
              <a:ext cx="156665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ea typeface="Lato regular" panose="020F0502020204030203" pitchFamily="34" charset="0"/>
                  <a:cs typeface="Lato regular" panose="020F0502020204030203" pitchFamily="34" charset="0"/>
                </a:rPr>
                <a:t>2020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8E7F846-0460-45C6-AD9C-AC6547D640F2}"/>
              </a:ext>
            </a:extLst>
          </p:cNvPr>
          <p:cNvSpPr txBox="1"/>
          <p:nvPr/>
        </p:nvSpPr>
        <p:spPr>
          <a:xfrm flipH="1">
            <a:off x="8449762" y="4345874"/>
            <a:ext cx="1854199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endParaRPr lang="en-US" sz="1100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A83D3A-7277-40F3-A06E-5D4FD4A5EBE5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192A36-672A-412E-9243-E9AA05090492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A80058A1-1119-43BD-9AD3-501E704D69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" r="30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591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" grpId="0" animBg="1"/>
      <p:bldP spid="4" grpId="0" animBg="1"/>
      <p:bldP spid="6" grpId="0"/>
      <p:bldP spid="10" grpId="0"/>
      <p:bldP spid="12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205C6A8-130E-47A7-9BC9-2E14005706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15" b="10615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DB94582-A715-4413-8B22-F50BFEF59BFB}"/>
              </a:ext>
            </a:extLst>
          </p:cNvPr>
          <p:cNvSpPr/>
          <p:nvPr/>
        </p:nvSpPr>
        <p:spPr>
          <a:xfrm>
            <a:off x="1546226" y="3701302"/>
            <a:ext cx="5549900" cy="245978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BD15351B-2EEE-4202-BA9D-92E2BC7044C1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B7E7E08A-C0E1-4728-8D4B-ADEBD3510790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67E54-825B-4807-B857-9F60CA7856EF}"/>
              </a:ext>
            </a:extLst>
          </p:cNvPr>
          <p:cNvSpPr txBox="1"/>
          <p:nvPr/>
        </p:nvSpPr>
        <p:spPr>
          <a:xfrm>
            <a:off x="1428750" y="1168680"/>
            <a:ext cx="3751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Youth Arena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6488D7-2F9D-4E13-B6CD-A010F5F65355}"/>
              </a:ext>
            </a:extLst>
          </p:cNvPr>
          <p:cNvSpPr/>
          <p:nvPr/>
        </p:nvSpPr>
        <p:spPr>
          <a:xfrm>
            <a:off x="5783826" y="4039823"/>
            <a:ext cx="1800501" cy="18005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5E663E-DF5F-4E47-9377-D7DF76BC4339}"/>
              </a:ext>
            </a:extLst>
          </p:cNvPr>
          <p:cNvSpPr/>
          <p:nvPr/>
        </p:nvSpPr>
        <p:spPr>
          <a:xfrm>
            <a:off x="7663774" y="4039823"/>
            <a:ext cx="1800501" cy="18005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C02B05-A9EE-4112-8702-CEB76C95AE1B}"/>
              </a:ext>
            </a:extLst>
          </p:cNvPr>
          <p:cNvGrpSpPr/>
          <p:nvPr/>
        </p:nvGrpSpPr>
        <p:grpSpPr>
          <a:xfrm>
            <a:off x="6516133" y="4543560"/>
            <a:ext cx="335887" cy="366056"/>
            <a:chOff x="700088" y="663575"/>
            <a:chExt cx="265113" cy="288925"/>
          </a:xfrm>
        </p:grpSpPr>
        <p:sp>
          <p:nvSpPr>
            <p:cNvPr id="15" name="Freeform 108">
              <a:extLst>
                <a:ext uri="{FF2B5EF4-FFF2-40B4-BE49-F238E27FC236}">
                  <a16:creationId xmlns:a16="http://schemas.microsoft.com/office/drawing/2014/main" id="{6D94346A-0835-423E-B8BA-1BD6526560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8" y="663575"/>
              <a:ext cx="265113" cy="288925"/>
            </a:xfrm>
            <a:custGeom>
              <a:avLst/>
              <a:gdLst>
                <a:gd name="T0" fmla="*/ 63 w 88"/>
                <a:gd name="T1" fmla="*/ 80 h 96"/>
                <a:gd name="T2" fmla="*/ 63 w 88"/>
                <a:gd name="T3" fmla="*/ 70 h 96"/>
                <a:gd name="T4" fmla="*/ 81 w 88"/>
                <a:gd name="T5" fmla="*/ 38 h 96"/>
                <a:gd name="T6" fmla="*/ 78 w 88"/>
                <a:gd name="T7" fmla="*/ 25 h 96"/>
                <a:gd name="T8" fmla="*/ 26 w 88"/>
                <a:gd name="T9" fmla="*/ 9 h 96"/>
                <a:gd name="T10" fmla="*/ 9 w 88"/>
                <a:gd name="T11" fmla="*/ 11 h 96"/>
                <a:gd name="T12" fmla="*/ 14 w 88"/>
                <a:gd name="T13" fmla="*/ 28 h 96"/>
                <a:gd name="T14" fmla="*/ 7 w 88"/>
                <a:gd name="T15" fmla="*/ 32 h 96"/>
                <a:gd name="T16" fmla="*/ 0 w 88"/>
                <a:gd name="T17" fmla="*/ 43 h 96"/>
                <a:gd name="T18" fmla="*/ 9 w 88"/>
                <a:gd name="T19" fmla="*/ 65 h 96"/>
                <a:gd name="T20" fmla="*/ 17 w 88"/>
                <a:gd name="T21" fmla="*/ 71 h 96"/>
                <a:gd name="T22" fmla="*/ 7 w 88"/>
                <a:gd name="T23" fmla="*/ 94 h 96"/>
                <a:gd name="T24" fmla="*/ 11 w 88"/>
                <a:gd name="T25" fmla="*/ 96 h 96"/>
                <a:gd name="T26" fmla="*/ 17 w 88"/>
                <a:gd name="T27" fmla="*/ 84 h 96"/>
                <a:gd name="T28" fmla="*/ 20 w 88"/>
                <a:gd name="T29" fmla="*/ 96 h 96"/>
                <a:gd name="T30" fmla="*/ 21 w 88"/>
                <a:gd name="T31" fmla="*/ 83 h 96"/>
                <a:gd name="T32" fmla="*/ 48 w 88"/>
                <a:gd name="T33" fmla="*/ 94 h 96"/>
                <a:gd name="T34" fmla="*/ 74 w 88"/>
                <a:gd name="T35" fmla="*/ 83 h 96"/>
                <a:gd name="T36" fmla="*/ 85 w 88"/>
                <a:gd name="T37" fmla="*/ 96 h 96"/>
                <a:gd name="T38" fmla="*/ 88 w 88"/>
                <a:gd name="T39" fmla="*/ 94 h 96"/>
                <a:gd name="T40" fmla="*/ 12 w 88"/>
                <a:gd name="T41" fmla="*/ 12 h 96"/>
                <a:gd name="T42" fmla="*/ 27 w 88"/>
                <a:gd name="T43" fmla="*/ 12 h 96"/>
                <a:gd name="T44" fmla="*/ 75 w 88"/>
                <a:gd name="T45" fmla="*/ 25 h 96"/>
                <a:gd name="T46" fmla="*/ 63 w 88"/>
                <a:gd name="T47" fmla="*/ 12 h 96"/>
                <a:gd name="T48" fmla="*/ 51 w 88"/>
                <a:gd name="T49" fmla="*/ 25 h 96"/>
                <a:gd name="T50" fmla="*/ 12 w 88"/>
                <a:gd name="T51" fmla="*/ 12 h 96"/>
                <a:gd name="T52" fmla="*/ 59 w 88"/>
                <a:gd name="T53" fmla="*/ 25 h 96"/>
                <a:gd name="T54" fmla="*/ 63 w 88"/>
                <a:gd name="T55" fmla="*/ 19 h 96"/>
                <a:gd name="T56" fmla="*/ 67 w 88"/>
                <a:gd name="T57" fmla="*/ 25 h 96"/>
                <a:gd name="T58" fmla="*/ 20 w 88"/>
                <a:gd name="T59" fmla="*/ 28 h 96"/>
                <a:gd name="T60" fmla="*/ 78 w 88"/>
                <a:gd name="T61" fmla="*/ 32 h 96"/>
                <a:gd name="T62" fmla="*/ 71 w 88"/>
                <a:gd name="T63" fmla="*/ 49 h 96"/>
                <a:gd name="T64" fmla="*/ 60 w 88"/>
                <a:gd name="T65" fmla="*/ 46 h 96"/>
                <a:gd name="T66" fmla="*/ 35 w 88"/>
                <a:gd name="T67" fmla="*/ 47 h 96"/>
                <a:gd name="T68" fmla="*/ 17 w 88"/>
                <a:gd name="T69" fmla="*/ 38 h 96"/>
                <a:gd name="T70" fmla="*/ 11 w 88"/>
                <a:gd name="T71" fmla="*/ 32 h 96"/>
                <a:gd name="T72" fmla="*/ 14 w 88"/>
                <a:gd name="T73" fmla="*/ 31 h 96"/>
                <a:gd name="T74" fmla="*/ 12 w 88"/>
                <a:gd name="T75" fmla="*/ 40 h 96"/>
                <a:gd name="T76" fmla="*/ 11 w 88"/>
                <a:gd name="T77" fmla="*/ 32 h 96"/>
                <a:gd name="T78" fmla="*/ 21 w 88"/>
                <a:gd name="T79" fmla="*/ 80 h 96"/>
                <a:gd name="T80" fmla="*/ 20 w 88"/>
                <a:gd name="T81" fmla="*/ 71 h 96"/>
                <a:gd name="T82" fmla="*/ 9 w 88"/>
                <a:gd name="T83" fmla="*/ 62 h 96"/>
                <a:gd name="T84" fmla="*/ 3 w 88"/>
                <a:gd name="T85" fmla="*/ 43 h 96"/>
                <a:gd name="T86" fmla="*/ 7 w 88"/>
                <a:gd name="T87" fmla="*/ 39 h 96"/>
                <a:gd name="T88" fmla="*/ 14 w 88"/>
                <a:gd name="T89" fmla="*/ 43 h 96"/>
                <a:gd name="T90" fmla="*/ 32 w 88"/>
                <a:gd name="T91" fmla="*/ 70 h 96"/>
                <a:gd name="T92" fmla="*/ 32 w 88"/>
                <a:gd name="T93" fmla="*/ 80 h 96"/>
                <a:gd name="T94" fmla="*/ 48 w 88"/>
                <a:gd name="T95" fmla="*/ 91 h 96"/>
                <a:gd name="T96" fmla="*/ 35 w 88"/>
                <a:gd name="T97" fmla="*/ 71 h 96"/>
                <a:gd name="T98" fmla="*/ 48 w 88"/>
                <a:gd name="T99" fmla="*/ 76 h 96"/>
                <a:gd name="T100" fmla="*/ 60 w 88"/>
                <a:gd name="T101" fmla="*/ 71 h 96"/>
                <a:gd name="T102" fmla="*/ 62 w 88"/>
                <a:gd name="T103" fmla="*/ 67 h 96"/>
                <a:gd name="T104" fmla="*/ 40 w 88"/>
                <a:gd name="T105" fmla="*/ 70 h 96"/>
                <a:gd name="T106" fmla="*/ 21 w 88"/>
                <a:gd name="T107" fmla="*/ 51 h 96"/>
                <a:gd name="T108" fmla="*/ 36 w 88"/>
                <a:gd name="T109" fmla="*/ 49 h 96"/>
                <a:gd name="T110" fmla="*/ 68 w 88"/>
                <a:gd name="T111" fmla="*/ 52 h 96"/>
                <a:gd name="T112" fmla="*/ 74 w 88"/>
                <a:gd name="T113" fmla="*/ 51 h 96"/>
                <a:gd name="T114" fmla="*/ 62 w 88"/>
                <a:gd name="T115" fmla="*/ 6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96">
                  <a:moveTo>
                    <a:pt x="74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1" y="65"/>
                    <a:pt x="77" y="57"/>
                    <a:pt x="78" y="48"/>
                  </a:cubicBezTo>
                  <a:cubicBezTo>
                    <a:pt x="80" y="45"/>
                    <a:pt x="81" y="42"/>
                    <a:pt x="81" y="38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29"/>
                    <a:pt x="80" y="26"/>
                    <a:pt x="78" y="25"/>
                  </a:cubicBezTo>
                  <a:cubicBezTo>
                    <a:pt x="75" y="11"/>
                    <a:pt x="63" y="0"/>
                    <a:pt x="48" y="0"/>
                  </a:cubicBezTo>
                  <a:cubicBezTo>
                    <a:pt x="39" y="0"/>
                    <a:pt x="31" y="3"/>
                    <a:pt x="2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7"/>
                    <a:pt x="12" y="22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0" y="28"/>
                    <a:pt x="7" y="30"/>
                    <a:pt x="7" y="3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5"/>
                    <a:pt x="0" y="39"/>
                    <a:pt x="0" y="4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4" y="65"/>
                    <a:pt x="17" y="68"/>
                    <a:pt x="17" y="7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1" y="83"/>
                    <a:pt x="7" y="88"/>
                    <a:pt x="7" y="94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0"/>
                    <a:pt x="13" y="86"/>
                    <a:pt x="17" y="8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3"/>
                    <a:pt x="21" y="83"/>
                    <a:pt x="21" y="83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80" y="83"/>
                    <a:pt x="85" y="88"/>
                    <a:pt x="85" y="9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86"/>
                    <a:pt x="81" y="80"/>
                    <a:pt x="74" y="80"/>
                  </a:cubicBezTo>
                  <a:close/>
                  <a:moveTo>
                    <a:pt x="12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6"/>
                    <a:pt x="40" y="3"/>
                    <a:pt x="48" y="3"/>
                  </a:cubicBezTo>
                  <a:cubicBezTo>
                    <a:pt x="60" y="3"/>
                    <a:pt x="72" y="12"/>
                    <a:pt x="75" y="25"/>
                  </a:cubicBezTo>
                  <a:cubicBezTo>
                    <a:pt x="71" y="24"/>
                    <a:pt x="67" y="22"/>
                    <a:pt x="66" y="19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8" y="22"/>
                    <a:pt x="55" y="25"/>
                    <a:pt x="51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9" y="25"/>
                    <a:pt x="13" y="19"/>
                    <a:pt x="12" y="12"/>
                  </a:cubicBezTo>
                  <a:close/>
                  <a:moveTo>
                    <a:pt x="67" y="25"/>
                  </a:moveTo>
                  <a:cubicBezTo>
                    <a:pt x="59" y="25"/>
                    <a:pt x="59" y="25"/>
                    <a:pt x="59" y="25"/>
                  </a:cubicBezTo>
                  <a:cubicBezTo>
                    <a:pt x="61" y="23"/>
                    <a:pt x="62" y="22"/>
                    <a:pt x="63" y="20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2"/>
                    <a:pt x="65" y="23"/>
                    <a:pt x="67" y="25"/>
                  </a:cubicBezTo>
                  <a:close/>
                  <a:moveTo>
                    <a:pt x="17" y="31"/>
                  </a:moveTo>
                  <a:cubicBezTo>
                    <a:pt x="17" y="29"/>
                    <a:pt x="18" y="28"/>
                    <a:pt x="20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28"/>
                    <a:pt x="78" y="29"/>
                    <a:pt x="78" y="32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43"/>
                    <a:pt x="75" y="48"/>
                    <a:pt x="71" y="49"/>
                  </a:cubicBezTo>
                  <a:cubicBezTo>
                    <a:pt x="67" y="50"/>
                    <a:pt x="63" y="49"/>
                    <a:pt x="60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2" y="49"/>
                    <a:pt x="29" y="50"/>
                    <a:pt x="25" y="49"/>
                  </a:cubicBezTo>
                  <a:cubicBezTo>
                    <a:pt x="20" y="48"/>
                    <a:pt x="17" y="44"/>
                    <a:pt x="17" y="38"/>
                  </a:cubicBezTo>
                  <a:lnTo>
                    <a:pt x="17" y="31"/>
                  </a:lnTo>
                  <a:close/>
                  <a:moveTo>
                    <a:pt x="11" y="32"/>
                  </a:moveTo>
                  <a:cubicBezTo>
                    <a:pt x="11" y="32"/>
                    <a:pt x="11" y="31"/>
                    <a:pt x="12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9"/>
                  </a:cubicBezTo>
                  <a:lnTo>
                    <a:pt x="11" y="32"/>
                  </a:lnTo>
                  <a:close/>
                  <a:moveTo>
                    <a:pt x="32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0" y="80"/>
                    <a:pt x="20" y="8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66"/>
                    <a:pt x="16" y="62"/>
                    <a:pt x="11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6" y="62"/>
                    <a:pt x="3" y="59"/>
                    <a:pt x="3" y="55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0"/>
                    <a:pt x="5" y="38"/>
                    <a:pt x="7" y="3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10" y="43"/>
                    <a:pt x="12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5"/>
                    <a:pt x="16" y="46"/>
                    <a:pt x="17" y="47"/>
                  </a:cubicBezTo>
                  <a:cubicBezTo>
                    <a:pt x="18" y="57"/>
                    <a:pt x="24" y="65"/>
                    <a:pt x="32" y="70"/>
                  </a:cubicBezTo>
                  <a:cubicBezTo>
                    <a:pt x="32" y="70"/>
                    <a:pt x="32" y="70"/>
                    <a:pt x="32" y="70"/>
                  </a:cubicBezTo>
                  <a:lnTo>
                    <a:pt x="32" y="80"/>
                  </a:lnTo>
                  <a:close/>
                  <a:moveTo>
                    <a:pt x="60" y="81"/>
                  </a:moveTo>
                  <a:cubicBezTo>
                    <a:pt x="48" y="91"/>
                    <a:pt x="48" y="91"/>
                    <a:pt x="48" y="9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41" y="75"/>
                    <a:pt x="44" y="76"/>
                    <a:pt x="48" y="76"/>
                  </a:cubicBezTo>
                  <a:cubicBezTo>
                    <a:pt x="51" y="76"/>
                    <a:pt x="54" y="75"/>
                    <a:pt x="57" y="73"/>
                  </a:cubicBezTo>
                  <a:cubicBezTo>
                    <a:pt x="60" y="71"/>
                    <a:pt x="60" y="71"/>
                    <a:pt x="60" y="71"/>
                  </a:cubicBezTo>
                  <a:lnTo>
                    <a:pt x="60" y="81"/>
                  </a:lnTo>
                  <a:close/>
                  <a:moveTo>
                    <a:pt x="62" y="67"/>
                  </a:moveTo>
                  <a:cubicBezTo>
                    <a:pt x="55" y="70"/>
                    <a:pt x="55" y="70"/>
                    <a:pt x="55" y="70"/>
                  </a:cubicBezTo>
                  <a:cubicBezTo>
                    <a:pt x="51" y="73"/>
                    <a:pt x="44" y="73"/>
                    <a:pt x="40" y="7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7" y="63"/>
                    <a:pt x="23" y="57"/>
                    <a:pt x="21" y="51"/>
                  </a:cubicBezTo>
                  <a:cubicBezTo>
                    <a:pt x="22" y="51"/>
                    <a:pt x="23" y="52"/>
                    <a:pt x="25" y="52"/>
                  </a:cubicBezTo>
                  <a:cubicBezTo>
                    <a:pt x="29" y="53"/>
                    <a:pt x="33" y="52"/>
                    <a:pt x="36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1" y="51"/>
                    <a:pt x="64" y="52"/>
                    <a:pt x="68" y="52"/>
                  </a:cubicBezTo>
                  <a:cubicBezTo>
                    <a:pt x="69" y="52"/>
                    <a:pt x="70" y="52"/>
                    <a:pt x="72" y="52"/>
                  </a:cubicBezTo>
                  <a:cubicBezTo>
                    <a:pt x="72" y="52"/>
                    <a:pt x="73" y="51"/>
                    <a:pt x="74" y="51"/>
                  </a:cubicBezTo>
                  <a:cubicBezTo>
                    <a:pt x="72" y="57"/>
                    <a:pt x="68" y="63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09">
              <a:extLst>
                <a:ext uri="{FF2B5EF4-FFF2-40B4-BE49-F238E27FC236}">
                  <a16:creationId xmlns:a16="http://schemas.microsoft.com/office/drawing/2014/main" id="{DFD5F73B-375E-4946-A4C9-226022B69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8" y="781050"/>
              <a:ext cx="122238" cy="95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10">
              <a:extLst>
                <a:ext uri="{FF2B5EF4-FFF2-40B4-BE49-F238E27FC236}">
                  <a16:creationId xmlns:a16="http://schemas.microsoft.com/office/drawing/2014/main" id="{2E5577EF-F9B2-4E03-A32D-CAD7428BB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75" y="781050"/>
              <a:ext cx="11113" cy="95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315BE0D-ECFC-4066-86DD-964A108C0B17}"/>
              </a:ext>
            </a:extLst>
          </p:cNvPr>
          <p:cNvSpPr txBox="1"/>
          <p:nvPr/>
        </p:nvSpPr>
        <p:spPr>
          <a:xfrm>
            <a:off x="5847329" y="5028809"/>
            <a:ext cx="16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Subtitle Here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44F03BD-35BA-4A09-A5F1-50AAB7D27287}"/>
              </a:ext>
            </a:extLst>
          </p:cNvPr>
          <p:cNvGrpSpPr/>
          <p:nvPr/>
        </p:nvGrpSpPr>
        <p:grpSpPr>
          <a:xfrm>
            <a:off x="8380996" y="4545069"/>
            <a:ext cx="366056" cy="360023"/>
            <a:chOff x="2046288" y="144463"/>
            <a:chExt cx="288925" cy="284163"/>
          </a:xfrm>
          <a:solidFill>
            <a:schemeClr val="bg1"/>
          </a:solidFill>
        </p:grpSpPr>
        <p:sp>
          <p:nvSpPr>
            <p:cNvPr id="19" name="Freeform 386">
              <a:extLst>
                <a:ext uri="{FF2B5EF4-FFF2-40B4-BE49-F238E27FC236}">
                  <a16:creationId xmlns:a16="http://schemas.microsoft.com/office/drawing/2014/main" id="{57FC6E50-2E40-4901-820B-C66AFACF94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288" y="144463"/>
              <a:ext cx="288925" cy="284163"/>
            </a:xfrm>
            <a:custGeom>
              <a:avLst/>
              <a:gdLst>
                <a:gd name="T0" fmla="*/ 60 w 96"/>
                <a:gd name="T1" fmla="*/ 45 h 94"/>
                <a:gd name="T2" fmla="*/ 55 w 96"/>
                <a:gd name="T3" fmla="*/ 39 h 94"/>
                <a:gd name="T4" fmla="*/ 49 w 96"/>
                <a:gd name="T5" fmla="*/ 37 h 94"/>
                <a:gd name="T6" fmla="*/ 89 w 96"/>
                <a:gd name="T7" fmla="*/ 34 h 94"/>
                <a:gd name="T8" fmla="*/ 89 w 96"/>
                <a:gd name="T9" fmla="*/ 22 h 94"/>
                <a:gd name="T10" fmla="*/ 3 w 96"/>
                <a:gd name="T11" fmla="*/ 19 h 94"/>
                <a:gd name="T12" fmla="*/ 43 w 96"/>
                <a:gd name="T13" fmla="*/ 16 h 94"/>
                <a:gd name="T14" fmla="*/ 55 w 96"/>
                <a:gd name="T15" fmla="*/ 9 h 94"/>
                <a:gd name="T16" fmla="*/ 60 w 96"/>
                <a:gd name="T17" fmla="*/ 0 h 94"/>
                <a:gd name="T18" fmla="*/ 35 w 96"/>
                <a:gd name="T19" fmla="*/ 5 h 94"/>
                <a:gd name="T20" fmla="*/ 46 w 96"/>
                <a:gd name="T21" fmla="*/ 9 h 94"/>
                <a:gd name="T22" fmla="*/ 6 w 96"/>
                <a:gd name="T23" fmla="*/ 13 h 94"/>
                <a:gd name="T24" fmla="*/ 6 w 96"/>
                <a:gd name="T25" fmla="*/ 25 h 94"/>
                <a:gd name="T26" fmla="*/ 92 w 96"/>
                <a:gd name="T27" fmla="*/ 28 h 94"/>
                <a:gd name="T28" fmla="*/ 52 w 96"/>
                <a:gd name="T29" fmla="*/ 31 h 94"/>
                <a:gd name="T30" fmla="*/ 46 w 96"/>
                <a:gd name="T31" fmla="*/ 39 h 94"/>
                <a:gd name="T32" fmla="*/ 35 w 96"/>
                <a:gd name="T33" fmla="*/ 43 h 94"/>
                <a:gd name="T34" fmla="*/ 17 w 96"/>
                <a:gd name="T35" fmla="*/ 45 h 94"/>
                <a:gd name="T36" fmla="*/ 0 w 96"/>
                <a:gd name="T37" fmla="*/ 74 h 94"/>
                <a:gd name="T38" fmla="*/ 40 w 96"/>
                <a:gd name="T39" fmla="*/ 76 h 94"/>
                <a:gd name="T40" fmla="*/ 75 w 96"/>
                <a:gd name="T41" fmla="*/ 94 h 94"/>
                <a:gd name="T42" fmla="*/ 96 w 96"/>
                <a:gd name="T43" fmla="*/ 62 h 94"/>
                <a:gd name="T44" fmla="*/ 40 w 96"/>
                <a:gd name="T45" fmla="*/ 6 h 94"/>
                <a:gd name="T46" fmla="*/ 38 w 96"/>
                <a:gd name="T47" fmla="*/ 3 h 94"/>
                <a:gd name="T48" fmla="*/ 57 w 96"/>
                <a:gd name="T49" fmla="*/ 5 h 94"/>
                <a:gd name="T50" fmla="*/ 40 w 96"/>
                <a:gd name="T51" fmla="*/ 6 h 94"/>
                <a:gd name="T52" fmla="*/ 40 w 96"/>
                <a:gd name="T53" fmla="*/ 42 h 94"/>
                <a:gd name="T54" fmla="*/ 57 w 96"/>
                <a:gd name="T55" fmla="*/ 43 h 94"/>
                <a:gd name="T56" fmla="*/ 38 w 96"/>
                <a:gd name="T57" fmla="*/ 45 h 94"/>
                <a:gd name="T58" fmla="*/ 92 w 96"/>
                <a:gd name="T59" fmla="*/ 74 h 94"/>
                <a:gd name="T60" fmla="*/ 59 w 96"/>
                <a:gd name="T61" fmla="*/ 74 h 94"/>
                <a:gd name="T62" fmla="*/ 37 w 96"/>
                <a:gd name="T63" fmla="*/ 73 h 94"/>
                <a:gd name="T64" fmla="*/ 20 w 96"/>
                <a:gd name="T65" fmla="*/ 91 h 94"/>
                <a:gd name="T66" fmla="*/ 3 w 96"/>
                <a:gd name="T67" fmla="*/ 62 h 94"/>
                <a:gd name="T68" fmla="*/ 79 w 96"/>
                <a:gd name="T69" fmla="*/ 48 h 94"/>
                <a:gd name="T70" fmla="*/ 92 w 96"/>
                <a:gd name="T71" fmla="*/ 74 h 94"/>
                <a:gd name="T72" fmla="*/ 92 w 96"/>
                <a:gd name="T73" fmla="*/ 7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94">
                  <a:moveTo>
                    <a:pt x="79" y="45"/>
                  </a:move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1"/>
                    <a:pt x="58" y="39"/>
                    <a:pt x="55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51" y="34"/>
                    <a:pt x="52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3" y="34"/>
                    <a:pt x="96" y="31"/>
                    <a:pt x="96" y="28"/>
                  </a:cubicBezTo>
                  <a:cubicBezTo>
                    <a:pt x="96" y="25"/>
                    <a:pt x="93" y="22"/>
                    <a:pt x="89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3" y="17"/>
                    <a:pt x="4" y="16"/>
                    <a:pt x="6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6" y="16"/>
                    <a:pt x="49" y="13"/>
                    <a:pt x="49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8" y="9"/>
                    <a:pt x="60" y="7"/>
                    <a:pt x="60" y="5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7"/>
                    <a:pt x="37" y="9"/>
                    <a:pt x="40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11"/>
                    <a:pt x="45" y="13"/>
                    <a:pt x="4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5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1" y="25"/>
                    <a:pt x="92" y="26"/>
                    <a:pt x="92" y="28"/>
                  </a:cubicBezTo>
                  <a:cubicBezTo>
                    <a:pt x="92" y="30"/>
                    <a:pt x="91" y="31"/>
                    <a:pt x="89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1"/>
                    <a:pt x="46" y="34"/>
                    <a:pt x="46" y="37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39"/>
                    <a:pt x="35" y="41"/>
                    <a:pt x="35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5"/>
                    <a:pt x="0" y="53"/>
                    <a:pt x="0" y="6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5"/>
                    <a:pt x="9" y="94"/>
                    <a:pt x="20" y="94"/>
                  </a:cubicBezTo>
                  <a:cubicBezTo>
                    <a:pt x="31" y="94"/>
                    <a:pt x="39" y="86"/>
                    <a:pt x="40" y="7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86"/>
                    <a:pt x="65" y="94"/>
                    <a:pt x="75" y="94"/>
                  </a:cubicBezTo>
                  <a:cubicBezTo>
                    <a:pt x="87" y="94"/>
                    <a:pt x="96" y="85"/>
                    <a:pt x="96" y="74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6" y="53"/>
                    <a:pt x="88" y="45"/>
                    <a:pt x="79" y="45"/>
                  </a:cubicBezTo>
                  <a:close/>
                  <a:moveTo>
                    <a:pt x="40" y="6"/>
                  </a:moveTo>
                  <a:cubicBezTo>
                    <a:pt x="39" y="6"/>
                    <a:pt x="38" y="6"/>
                    <a:pt x="38" y="5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6"/>
                    <a:pt x="56" y="6"/>
                    <a:pt x="55" y="6"/>
                  </a:cubicBezTo>
                  <a:lnTo>
                    <a:pt x="40" y="6"/>
                  </a:lnTo>
                  <a:close/>
                  <a:moveTo>
                    <a:pt x="38" y="43"/>
                  </a:moveTo>
                  <a:cubicBezTo>
                    <a:pt x="38" y="43"/>
                    <a:pt x="39" y="42"/>
                    <a:pt x="40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6" y="42"/>
                    <a:pt x="57" y="43"/>
                    <a:pt x="57" y="43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38" y="45"/>
                    <a:pt x="38" y="45"/>
                    <a:pt x="38" y="45"/>
                  </a:cubicBezTo>
                  <a:lnTo>
                    <a:pt x="38" y="43"/>
                  </a:lnTo>
                  <a:close/>
                  <a:moveTo>
                    <a:pt x="92" y="74"/>
                  </a:moveTo>
                  <a:cubicBezTo>
                    <a:pt x="92" y="84"/>
                    <a:pt x="85" y="91"/>
                    <a:pt x="75" y="91"/>
                  </a:cubicBezTo>
                  <a:cubicBezTo>
                    <a:pt x="66" y="91"/>
                    <a:pt x="59" y="84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84"/>
                    <a:pt x="29" y="91"/>
                    <a:pt x="20" y="91"/>
                  </a:cubicBezTo>
                  <a:cubicBezTo>
                    <a:pt x="11" y="91"/>
                    <a:pt x="3" y="84"/>
                    <a:pt x="3" y="74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4"/>
                    <a:pt x="9" y="48"/>
                    <a:pt x="17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6" y="48"/>
                    <a:pt x="92" y="54"/>
                    <a:pt x="92" y="62"/>
                  </a:cubicBezTo>
                  <a:lnTo>
                    <a:pt x="92" y="74"/>
                  </a:lnTo>
                  <a:close/>
                  <a:moveTo>
                    <a:pt x="92" y="74"/>
                  </a:moveTo>
                  <a:cubicBezTo>
                    <a:pt x="92" y="74"/>
                    <a:pt x="92" y="74"/>
                    <a:pt x="92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87">
              <a:extLst>
                <a:ext uri="{FF2B5EF4-FFF2-40B4-BE49-F238E27FC236}">
                  <a16:creationId xmlns:a16="http://schemas.microsoft.com/office/drawing/2014/main" id="{D1A873B5-CC01-421B-9251-96D5DE483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close/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close/>
                  <a:moveTo>
                    <a:pt x="6" y="6"/>
                  </a:move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88">
              <a:extLst>
                <a:ext uri="{FF2B5EF4-FFF2-40B4-BE49-F238E27FC236}">
                  <a16:creationId xmlns:a16="http://schemas.microsoft.com/office/drawing/2014/main" id="{2FBE8267-4424-441C-ACA8-78BA2E9C9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moveTo>
                    <a:pt x="6" y="6"/>
                  </a:moveTo>
                  <a:lnTo>
                    <a:pt x="6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9">
              <a:extLst>
                <a:ext uri="{FF2B5EF4-FFF2-40B4-BE49-F238E27FC236}">
                  <a16:creationId xmlns:a16="http://schemas.microsoft.com/office/drawing/2014/main" id="{27EB9DE0-BB1D-4C2C-9C30-750DEB46E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close/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close/>
                  <a:moveTo>
                    <a:pt x="14" y="12"/>
                  </a:move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90">
              <a:extLst>
                <a:ext uri="{FF2B5EF4-FFF2-40B4-BE49-F238E27FC236}">
                  <a16:creationId xmlns:a16="http://schemas.microsoft.com/office/drawing/2014/main" id="{CF26AF4C-ABC8-4F3E-B390-41FF1C1B4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moveTo>
                    <a:pt x="14" y="12"/>
                  </a:moveTo>
                  <a:lnTo>
                    <a:pt x="14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1">
              <a:extLst>
                <a:ext uri="{FF2B5EF4-FFF2-40B4-BE49-F238E27FC236}">
                  <a16:creationId xmlns:a16="http://schemas.microsoft.com/office/drawing/2014/main" id="{5A6223DA-72FB-41E4-81BB-90434C4938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close/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close/>
                  <a:moveTo>
                    <a:pt x="14" y="7"/>
                  </a:move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392">
              <a:extLst>
                <a:ext uri="{FF2B5EF4-FFF2-40B4-BE49-F238E27FC236}">
                  <a16:creationId xmlns:a16="http://schemas.microsoft.com/office/drawing/2014/main" id="{597CA625-7422-4968-961D-093284E9F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moveTo>
                    <a:pt x="14" y="7"/>
                  </a:moveTo>
                  <a:lnTo>
                    <a:pt x="14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93">
              <a:extLst>
                <a:ext uri="{FF2B5EF4-FFF2-40B4-BE49-F238E27FC236}">
                  <a16:creationId xmlns:a16="http://schemas.microsoft.com/office/drawing/2014/main" id="{E3375C64-9FA9-45F8-A8A6-22B117EAC1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close/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close/>
                  <a:moveTo>
                    <a:pt x="8" y="6"/>
                  </a:move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94">
              <a:extLst>
                <a:ext uri="{FF2B5EF4-FFF2-40B4-BE49-F238E27FC236}">
                  <a16:creationId xmlns:a16="http://schemas.microsoft.com/office/drawing/2014/main" id="{925B31CC-CAE2-4AA8-A385-631336D52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moveTo>
                    <a:pt x="8" y="6"/>
                  </a:moveTo>
                  <a:lnTo>
                    <a:pt x="8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5">
              <a:extLst>
                <a:ext uri="{FF2B5EF4-FFF2-40B4-BE49-F238E27FC236}">
                  <a16:creationId xmlns:a16="http://schemas.microsoft.com/office/drawing/2014/main" id="{3E379016-F742-4074-89CD-5474BD093F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22263"/>
              <a:ext cx="26988" cy="26988"/>
            </a:xfrm>
            <a:custGeom>
              <a:avLst/>
              <a:gdLst>
                <a:gd name="T0" fmla="*/ 4 w 9"/>
                <a:gd name="T1" fmla="*/ 9 h 9"/>
                <a:gd name="T2" fmla="*/ 9 w 9"/>
                <a:gd name="T3" fmla="*/ 4 h 9"/>
                <a:gd name="T4" fmla="*/ 4 w 9"/>
                <a:gd name="T5" fmla="*/ 0 h 9"/>
                <a:gd name="T6" fmla="*/ 0 w 9"/>
                <a:gd name="T7" fmla="*/ 4 h 9"/>
                <a:gd name="T8" fmla="*/ 4 w 9"/>
                <a:gd name="T9" fmla="*/ 9 h 9"/>
                <a:gd name="T10" fmla="*/ 4 w 9"/>
                <a:gd name="T11" fmla="*/ 3 h 9"/>
                <a:gd name="T12" fmla="*/ 6 w 9"/>
                <a:gd name="T13" fmla="*/ 4 h 9"/>
                <a:gd name="T14" fmla="*/ 4 w 9"/>
                <a:gd name="T15" fmla="*/ 6 h 9"/>
                <a:gd name="T16" fmla="*/ 3 w 9"/>
                <a:gd name="T17" fmla="*/ 4 h 9"/>
                <a:gd name="T18" fmla="*/ 4 w 9"/>
                <a:gd name="T19" fmla="*/ 3 h 9"/>
                <a:gd name="T20" fmla="*/ 4 w 9"/>
                <a:gd name="T21" fmla="*/ 3 h 9"/>
                <a:gd name="T22" fmla="*/ 4 w 9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lose/>
                  <a:moveTo>
                    <a:pt x="4" y="3"/>
                  </a:moveTo>
                  <a:cubicBezTo>
                    <a:pt x="5" y="3"/>
                    <a:pt x="6" y="4"/>
                    <a:pt x="6" y="4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96">
              <a:extLst>
                <a:ext uri="{FF2B5EF4-FFF2-40B4-BE49-F238E27FC236}">
                  <a16:creationId xmlns:a16="http://schemas.microsoft.com/office/drawing/2014/main" id="{600BDD64-0276-4C2C-8ABF-05C0357898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77825"/>
              <a:ext cx="26988" cy="30163"/>
            </a:xfrm>
            <a:custGeom>
              <a:avLst/>
              <a:gdLst>
                <a:gd name="T0" fmla="*/ 4 w 9"/>
                <a:gd name="T1" fmla="*/ 0 h 10"/>
                <a:gd name="T2" fmla="*/ 0 w 9"/>
                <a:gd name="T3" fmla="*/ 5 h 10"/>
                <a:gd name="T4" fmla="*/ 4 w 9"/>
                <a:gd name="T5" fmla="*/ 10 h 10"/>
                <a:gd name="T6" fmla="*/ 9 w 9"/>
                <a:gd name="T7" fmla="*/ 5 h 10"/>
                <a:gd name="T8" fmla="*/ 4 w 9"/>
                <a:gd name="T9" fmla="*/ 0 h 10"/>
                <a:gd name="T10" fmla="*/ 4 w 9"/>
                <a:gd name="T11" fmla="*/ 6 h 10"/>
                <a:gd name="T12" fmla="*/ 3 w 9"/>
                <a:gd name="T13" fmla="*/ 5 h 10"/>
                <a:gd name="T14" fmla="*/ 4 w 9"/>
                <a:gd name="T15" fmla="*/ 3 h 10"/>
                <a:gd name="T16" fmla="*/ 6 w 9"/>
                <a:gd name="T17" fmla="*/ 5 h 10"/>
                <a:gd name="T18" fmla="*/ 4 w 9"/>
                <a:gd name="T19" fmla="*/ 6 h 10"/>
                <a:gd name="T20" fmla="*/ 4 w 9"/>
                <a:gd name="T21" fmla="*/ 6 h 10"/>
                <a:gd name="T22" fmla="*/ 4 w 9"/>
                <a:gd name="T2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7" y="10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97">
              <a:extLst>
                <a:ext uri="{FF2B5EF4-FFF2-40B4-BE49-F238E27FC236}">
                  <a16:creationId xmlns:a16="http://schemas.microsoft.com/office/drawing/2014/main" id="{56EDFD63-91B2-487B-AA4A-40520D6DCE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6000" y="349250"/>
              <a:ext cx="26988" cy="28575"/>
            </a:xfrm>
            <a:custGeom>
              <a:avLst/>
              <a:gdLst>
                <a:gd name="T0" fmla="*/ 5 w 9"/>
                <a:gd name="T1" fmla="*/ 0 h 9"/>
                <a:gd name="T2" fmla="*/ 0 w 9"/>
                <a:gd name="T3" fmla="*/ 5 h 9"/>
                <a:gd name="T4" fmla="*/ 5 w 9"/>
                <a:gd name="T5" fmla="*/ 9 h 9"/>
                <a:gd name="T6" fmla="*/ 9 w 9"/>
                <a:gd name="T7" fmla="*/ 5 h 9"/>
                <a:gd name="T8" fmla="*/ 5 w 9"/>
                <a:gd name="T9" fmla="*/ 0 h 9"/>
                <a:gd name="T10" fmla="*/ 5 w 9"/>
                <a:gd name="T11" fmla="*/ 6 h 9"/>
                <a:gd name="T12" fmla="*/ 3 w 9"/>
                <a:gd name="T13" fmla="*/ 5 h 9"/>
                <a:gd name="T14" fmla="*/ 5 w 9"/>
                <a:gd name="T15" fmla="*/ 3 h 9"/>
                <a:gd name="T16" fmla="*/ 6 w 9"/>
                <a:gd name="T17" fmla="*/ 5 h 9"/>
                <a:gd name="T18" fmla="*/ 5 w 9"/>
                <a:gd name="T19" fmla="*/ 6 h 9"/>
                <a:gd name="T20" fmla="*/ 5 w 9"/>
                <a:gd name="T21" fmla="*/ 6 h 9"/>
                <a:gd name="T22" fmla="*/ 5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98">
              <a:extLst>
                <a:ext uri="{FF2B5EF4-FFF2-40B4-BE49-F238E27FC236}">
                  <a16:creationId xmlns:a16="http://schemas.microsoft.com/office/drawing/2014/main" id="{B96481C4-A658-4D21-9BAE-1B4BE30FFE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025" y="349250"/>
              <a:ext cx="26988" cy="28575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4 w 9"/>
                <a:gd name="T5" fmla="*/ 9 h 9"/>
                <a:gd name="T6" fmla="*/ 9 w 9"/>
                <a:gd name="T7" fmla="*/ 5 h 9"/>
                <a:gd name="T8" fmla="*/ 4 w 9"/>
                <a:gd name="T9" fmla="*/ 0 h 9"/>
                <a:gd name="T10" fmla="*/ 4 w 9"/>
                <a:gd name="T11" fmla="*/ 6 h 9"/>
                <a:gd name="T12" fmla="*/ 3 w 9"/>
                <a:gd name="T13" fmla="*/ 5 h 9"/>
                <a:gd name="T14" fmla="*/ 4 w 9"/>
                <a:gd name="T15" fmla="*/ 3 h 9"/>
                <a:gd name="T16" fmla="*/ 6 w 9"/>
                <a:gd name="T17" fmla="*/ 5 h 9"/>
                <a:gd name="T18" fmla="*/ 4 w 9"/>
                <a:gd name="T19" fmla="*/ 6 h 9"/>
                <a:gd name="T20" fmla="*/ 4 w 9"/>
                <a:gd name="T21" fmla="*/ 6 h 9"/>
                <a:gd name="T22" fmla="*/ 4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99">
              <a:extLst>
                <a:ext uri="{FF2B5EF4-FFF2-40B4-BE49-F238E27FC236}">
                  <a16:creationId xmlns:a16="http://schemas.microsoft.com/office/drawing/2014/main" id="{92CD0468-3C2E-4A1B-B784-E7C606260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888" y="304800"/>
              <a:ext cx="8413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E59C229-CD39-449B-A90A-893B9EF3DC7A}"/>
              </a:ext>
            </a:extLst>
          </p:cNvPr>
          <p:cNvSpPr txBox="1"/>
          <p:nvPr/>
        </p:nvSpPr>
        <p:spPr>
          <a:xfrm>
            <a:off x="7727277" y="5027301"/>
            <a:ext cx="16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A454BB9-A243-4296-88A6-FDEAD3B2A9F9}"/>
              </a:ext>
            </a:extLst>
          </p:cNvPr>
          <p:cNvSpPr txBox="1"/>
          <p:nvPr/>
        </p:nvSpPr>
        <p:spPr>
          <a:xfrm flipH="1">
            <a:off x="1505252" y="2286493"/>
            <a:ext cx="5010880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D1D5D0-8FEA-4026-A964-80965A09D06C}"/>
              </a:ext>
            </a:extLst>
          </p:cNvPr>
          <p:cNvSpPr/>
          <p:nvPr/>
        </p:nvSpPr>
        <p:spPr>
          <a:xfrm>
            <a:off x="7936302" y="2128239"/>
            <a:ext cx="3657955" cy="13007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3B4491-27C3-449E-8AA3-12A667FDE742}"/>
              </a:ext>
            </a:extLst>
          </p:cNvPr>
          <p:cNvSpPr txBox="1"/>
          <p:nvPr/>
        </p:nvSpPr>
        <p:spPr>
          <a:xfrm flipH="1">
            <a:off x="9749135" y="4363107"/>
            <a:ext cx="1954999" cy="1242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53B71C-89C0-45DD-B7BF-0E0F78E6364A}"/>
              </a:ext>
            </a:extLst>
          </p:cNvPr>
          <p:cNvGrpSpPr/>
          <p:nvPr/>
        </p:nvGrpSpPr>
        <p:grpSpPr>
          <a:xfrm>
            <a:off x="8142288" y="2448546"/>
            <a:ext cx="3255874" cy="646331"/>
            <a:chOff x="8142288" y="2448546"/>
            <a:chExt cx="3255874" cy="64633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C89656F-1A54-4906-9102-97B269161564}"/>
                </a:ext>
              </a:extLst>
            </p:cNvPr>
            <p:cNvSpPr txBox="1"/>
            <p:nvPr/>
          </p:nvSpPr>
          <p:spPr>
            <a:xfrm>
              <a:off x="8142288" y="2448546"/>
              <a:ext cx="133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spc="200" dirty="0"/>
                <a:t>300</a:t>
              </a:r>
              <a:endParaRPr lang="en-ID" sz="3600" b="1" spc="2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748096-2E76-40EC-AD27-8F5E5841C45E}"/>
                </a:ext>
              </a:extLst>
            </p:cNvPr>
            <p:cNvSpPr txBox="1"/>
            <p:nvPr/>
          </p:nvSpPr>
          <p:spPr>
            <a:xfrm flipH="1">
              <a:off x="9400772" y="2448546"/>
              <a:ext cx="156665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54CDC22-29D5-4E00-888F-3C41995A85C9}"/>
                </a:ext>
              </a:extLst>
            </p:cNvPr>
            <p:cNvSpPr txBox="1"/>
            <p:nvPr/>
          </p:nvSpPr>
          <p:spPr>
            <a:xfrm flipH="1">
              <a:off x="9400772" y="2745888"/>
              <a:ext cx="199739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>
                  <a:ea typeface="Lato regular" panose="020F0502020204030203" pitchFamily="34" charset="0"/>
                  <a:cs typeface="Lato regular" panose="020F0502020204030203" pitchFamily="34" charset="0"/>
                </a:rPr>
                <a:t>For Teenagers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BDD649D-AB24-4820-B982-46C1F1103126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48EB60-811E-441A-9990-08C425853D36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15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4" grpId="0" animBg="1"/>
      <p:bldP spid="6" grpId="0"/>
      <p:bldP spid="12" grpId="0" animBg="1"/>
      <p:bldP spid="13" grpId="0" animBg="1"/>
      <p:bldP spid="33" grpId="0"/>
      <p:bldP spid="34" grpId="0"/>
      <p:bldP spid="38" grpId="0"/>
      <p:bldP spid="40" grpId="0" animBg="1"/>
      <p:bldP spid="41" grpId="0"/>
      <p:bldP spid="39" grpId="0"/>
      <p:bldP spid="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6CF9C68-5ED2-4BCB-BC46-19720B8E1DD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1" r="35901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22D25EA-7E88-4E28-9417-CA23D81DF0F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1" r="35901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678411-F7B7-444E-AB14-47EF910DF7F1}"/>
              </a:ext>
            </a:extLst>
          </p:cNvPr>
          <p:cNvSpPr txBox="1"/>
          <p:nvPr/>
        </p:nvSpPr>
        <p:spPr>
          <a:xfrm>
            <a:off x="4229625" y="2668029"/>
            <a:ext cx="3751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Head to Head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6CCAC53B-7BDF-40AF-BDC0-49999D507858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05D6D50D-F2A0-493E-958B-85F1FFD4F4FA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145BD-6EB6-44FE-B291-323B0BE48887}"/>
              </a:ext>
            </a:extLst>
          </p:cNvPr>
          <p:cNvSpPr txBox="1"/>
          <p:nvPr/>
        </p:nvSpPr>
        <p:spPr>
          <a:xfrm flipH="1">
            <a:off x="4067086" y="3793346"/>
            <a:ext cx="4076250" cy="9886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593D37-3B3B-4B4E-8335-5173C4E00A2E}"/>
              </a:ext>
            </a:extLst>
          </p:cNvPr>
          <p:cNvSpPr/>
          <p:nvPr/>
        </p:nvSpPr>
        <p:spPr>
          <a:xfrm>
            <a:off x="1546226" y="4528868"/>
            <a:ext cx="1820817" cy="10836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89B8827A-1D59-468F-A5A0-73B778C32D42}"/>
              </a:ext>
            </a:extLst>
          </p:cNvPr>
          <p:cNvSpPr/>
          <p:nvPr/>
        </p:nvSpPr>
        <p:spPr>
          <a:xfrm>
            <a:off x="8824957" y="4528868"/>
            <a:ext cx="1820817" cy="10836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FA741B-2958-4B57-ABF8-2BCA76F993F0}"/>
              </a:ext>
            </a:extLst>
          </p:cNvPr>
          <p:cNvSpPr txBox="1"/>
          <p:nvPr/>
        </p:nvSpPr>
        <p:spPr>
          <a:xfrm flipH="1">
            <a:off x="2023597" y="4692444"/>
            <a:ext cx="8660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Team 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F2CABE-3693-470E-AC25-AFF2AB93C15A}"/>
              </a:ext>
            </a:extLst>
          </p:cNvPr>
          <p:cNvSpPr txBox="1"/>
          <p:nvPr/>
        </p:nvSpPr>
        <p:spPr>
          <a:xfrm flipH="1">
            <a:off x="1953261" y="4923853"/>
            <a:ext cx="100674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ea typeface="Lato regular" panose="020F0502020204030203" pitchFamily="34" charset="0"/>
                <a:cs typeface="Lato regular" panose="020F0502020204030203" pitchFamily="34" charset="0"/>
              </a:rPr>
              <a:t>Singapore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FA1AE84-E1DA-4527-9BF1-4F94356D093E}"/>
              </a:ext>
            </a:extLst>
          </p:cNvPr>
          <p:cNvGrpSpPr/>
          <p:nvPr/>
        </p:nvGrpSpPr>
        <p:grpSpPr>
          <a:xfrm>
            <a:off x="2174495" y="5262534"/>
            <a:ext cx="564278" cy="109755"/>
            <a:chOff x="10671408" y="6050672"/>
            <a:chExt cx="923261" cy="179579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32" name="Group 673">
              <a:extLst>
                <a:ext uri="{FF2B5EF4-FFF2-40B4-BE49-F238E27FC236}">
                  <a16:creationId xmlns:a16="http://schemas.microsoft.com/office/drawing/2014/main" id="{C8B7BFDE-77F4-4ECC-9AAE-C410EA45167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36" name="Freeform 675">
                <a:extLst>
                  <a:ext uri="{FF2B5EF4-FFF2-40B4-BE49-F238E27FC236}">
                    <a16:creationId xmlns:a16="http://schemas.microsoft.com/office/drawing/2014/main" id="{8616E7B6-3A54-4641-8A42-A863C9EE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676">
                <a:extLst>
                  <a:ext uri="{FF2B5EF4-FFF2-40B4-BE49-F238E27FC236}">
                    <a16:creationId xmlns:a16="http://schemas.microsoft.com/office/drawing/2014/main" id="{37282CC6-247B-4932-89C1-C4BC52F82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677">
                <a:extLst>
                  <a:ext uri="{FF2B5EF4-FFF2-40B4-BE49-F238E27FC236}">
                    <a16:creationId xmlns:a16="http://schemas.microsoft.com/office/drawing/2014/main" id="{9078B500-1BE9-48FF-866F-0CE94C24D7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678">
                <a:extLst>
                  <a:ext uri="{FF2B5EF4-FFF2-40B4-BE49-F238E27FC236}">
                    <a16:creationId xmlns:a16="http://schemas.microsoft.com/office/drawing/2014/main" id="{804B1CDC-2E7A-4EA0-A9EA-490BE99AA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Freeform 850">
              <a:extLst>
                <a:ext uri="{FF2B5EF4-FFF2-40B4-BE49-F238E27FC236}">
                  <a16:creationId xmlns:a16="http://schemas.microsoft.com/office/drawing/2014/main" id="{AE2755FE-46E6-4BF8-AEB2-1E8F298E10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 1536">
              <a:extLst>
                <a:ext uri="{FF2B5EF4-FFF2-40B4-BE49-F238E27FC236}">
                  <a16:creationId xmlns:a16="http://schemas.microsoft.com/office/drawing/2014/main" id="{E6A8968A-1DE3-4DB7-B593-867E557208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7EC96568-8D4F-4A96-BEC9-0E7BD08F61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856102A-9146-4A88-9C12-DD66A8A5E103}"/>
              </a:ext>
            </a:extLst>
          </p:cNvPr>
          <p:cNvSpPr txBox="1"/>
          <p:nvPr/>
        </p:nvSpPr>
        <p:spPr>
          <a:xfrm flipH="1">
            <a:off x="9302328" y="4692444"/>
            <a:ext cx="86607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Team B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752076-44A0-4843-9F2A-404DF2A1A269}"/>
              </a:ext>
            </a:extLst>
          </p:cNvPr>
          <p:cNvSpPr txBox="1"/>
          <p:nvPr/>
        </p:nvSpPr>
        <p:spPr>
          <a:xfrm flipH="1">
            <a:off x="9176631" y="4923853"/>
            <a:ext cx="111746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Indonesia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1D5AD87-2A0C-4E12-9099-41A11AA9281D}"/>
              </a:ext>
            </a:extLst>
          </p:cNvPr>
          <p:cNvGrpSpPr/>
          <p:nvPr/>
        </p:nvGrpSpPr>
        <p:grpSpPr>
          <a:xfrm>
            <a:off x="9453226" y="5262534"/>
            <a:ext cx="564278" cy="109755"/>
            <a:chOff x="10671408" y="6050672"/>
            <a:chExt cx="923261" cy="179579"/>
          </a:xfrm>
          <a:solidFill>
            <a:schemeClr val="bg1">
              <a:lumMod val="75000"/>
              <a:lumOff val="25000"/>
            </a:schemeClr>
          </a:solidFill>
        </p:grpSpPr>
        <p:grpSp>
          <p:nvGrpSpPr>
            <p:cNvPr id="43" name="Group 673">
              <a:extLst>
                <a:ext uri="{FF2B5EF4-FFF2-40B4-BE49-F238E27FC236}">
                  <a16:creationId xmlns:a16="http://schemas.microsoft.com/office/drawing/2014/main" id="{32E67B3E-2807-41D1-AC0F-533A6F4854B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47" name="Freeform 675">
                <a:extLst>
                  <a:ext uri="{FF2B5EF4-FFF2-40B4-BE49-F238E27FC236}">
                    <a16:creationId xmlns:a16="http://schemas.microsoft.com/office/drawing/2014/main" id="{C130A043-8236-4056-BFA7-7C8A2E5D6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8" name="Freeform 676">
                <a:extLst>
                  <a:ext uri="{FF2B5EF4-FFF2-40B4-BE49-F238E27FC236}">
                    <a16:creationId xmlns:a16="http://schemas.microsoft.com/office/drawing/2014/main" id="{832C37F1-DBE2-4E66-A75F-8E731AA42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9" name="Freeform 677">
                <a:extLst>
                  <a:ext uri="{FF2B5EF4-FFF2-40B4-BE49-F238E27FC236}">
                    <a16:creationId xmlns:a16="http://schemas.microsoft.com/office/drawing/2014/main" id="{ACC9C5B7-EB0E-4727-83DF-A31B705B18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678">
                <a:extLst>
                  <a:ext uri="{FF2B5EF4-FFF2-40B4-BE49-F238E27FC236}">
                    <a16:creationId xmlns:a16="http://schemas.microsoft.com/office/drawing/2014/main" id="{196AB027-3D06-4C61-BFEF-CB8C60B20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850">
              <a:extLst>
                <a:ext uri="{FF2B5EF4-FFF2-40B4-BE49-F238E27FC236}">
                  <a16:creationId xmlns:a16="http://schemas.microsoft.com/office/drawing/2014/main" id="{D45EF46E-BAB1-4D9C-8911-C74586FC8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 1536">
              <a:extLst>
                <a:ext uri="{FF2B5EF4-FFF2-40B4-BE49-F238E27FC236}">
                  <a16:creationId xmlns:a16="http://schemas.microsoft.com/office/drawing/2014/main" id="{A999204E-1486-4BD0-8D3B-9819D18F8A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F3C1468-4B13-4AD6-82CF-86F064E613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019078B7-F101-42EB-BA99-B43B16DF8F1C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69E51FB-B9C2-4CA9-B1FD-119447D426E9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288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/>
      <p:bldP spid="25" grpId="0" animBg="1"/>
      <p:bldP spid="27" grpId="0" animBg="1"/>
      <p:bldP spid="29" grpId="0"/>
      <p:bldP spid="30" grpId="0"/>
      <p:bldP spid="40" grpId="0"/>
      <p:bldP spid="41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F68DC65-8BC3-44E2-92BC-1E1E29B70B7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Freeform 3">
            <a:extLst>
              <a:ext uri="{FF2B5EF4-FFF2-40B4-BE49-F238E27FC236}">
                <a16:creationId xmlns:a16="http://schemas.microsoft.com/office/drawing/2014/main" id="{842A1C9D-4795-4A90-B15F-6F6130CFCC80}"/>
              </a:ext>
            </a:extLst>
          </p:cNvPr>
          <p:cNvSpPr/>
          <p:nvPr/>
        </p:nvSpPr>
        <p:spPr>
          <a:xfrm>
            <a:off x="1" y="2087592"/>
            <a:ext cx="6095999" cy="4770408"/>
          </a:xfrm>
          <a:prstGeom prst="snip1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D5707B17-BA68-4E85-8C84-EBAF9D367F8C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A7F53E2B-2FA5-4E6C-A116-BF3A6FC98CEF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F5EEF7-19DA-4BC9-9427-59D35035BF93}"/>
              </a:ext>
            </a:extLst>
          </p:cNvPr>
          <p:cNvSpPr txBox="1"/>
          <p:nvPr/>
        </p:nvSpPr>
        <p:spPr>
          <a:xfrm>
            <a:off x="1131643" y="2856979"/>
            <a:ext cx="2874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200" dirty="0">
                <a:latin typeface="+mj-lt"/>
              </a:rPr>
              <a:t>Contact Us</a:t>
            </a:r>
            <a:endParaRPr lang="en-ID" sz="3200" b="1" spc="200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DDE80D-8367-4B02-A5C1-207B87F59E5A}"/>
              </a:ext>
            </a:extLst>
          </p:cNvPr>
          <p:cNvSpPr/>
          <p:nvPr/>
        </p:nvSpPr>
        <p:spPr>
          <a:xfrm>
            <a:off x="1801590" y="3920362"/>
            <a:ext cx="2756710" cy="28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cs typeface="Segoe UI" panose="020B0502040204020203" pitchFamily="34" charset="0"/>
              </a:rPr>
              <a:t>We Are Stand By On Monday - Friday</a:t>
            </a:r>
            <a:endParaRPr lang="id-ID" sz="1100" dirty="0">
              <a:cs typeface="Segoe UI" panose="020B0502040204020203" pitchFamily="34" charset="0"/>
            </a:endParaRPr>
          </a:p>
        </p:txBody>
      </p:sp>
      <p:grpSp>
        <p:nvGrpSpPr>
          <p:cNvPr id="11" name="Group 1584">
            <a:extLst>
              <a:ext uri="{FF2B5EF4-FFF2-40B4-BE49-F238E27FC236}">
                <a16:creationId xmlns:a16="http://schemas.microsoft.com/office/drawing/2014/main" id="{FBC5D8D1-E046-4CCB-8206-3A3E4B5075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86842" y="3816188"/>
            <a:ext cx="208715" cy="208348"/>
            <a:chOff x="587" y="3409"/>
            <a:chExt cx="569" cy="568"/>
          </a:xfrm>
          <a:solidFill>
            <a:schemeClr val="tx1"/>
          </a:solidFill>
        </p:grpSpPr>
        <p:sp>
          <p:nvSpPr>
            <p:cNvPr id="12" name="Freeform 1586">
              <a:extLst>
                <a:ext uri="{FF2B5EF4-FFF2-40B4-BE49-F238E27FC236}">
                  <a16:creationId xmlns:a16="http://schemas.microsoft.com/office/drawing/2014/main" id="{4C6C465D-6819-4B10-81B7-4EB3B5CE2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3463"/>
              <a:ext cx="514" cy="514"/>
            </a:xfrm>
            <a:custGeom>
              <a:avLst/>
              <a:gdLst>
                <a:gd name="T0" fmla="*/ 641 w 3087"/>
                <a:gd name="T1" fmla="*/ 14 h 3085"/>
                <a:gd name="T2" fmla="*/ 747 w 3087"/>
                <a:gd name="T3" fmla="*/ 82 h 3085"/>
                <a:gd name="T4" fmla="*/ 1052 w 3087"/>
                <a:gd name="T5" fmla="*/ 385 h 3085"/>
                <a:gd name="T6" fmla="*/ 1206 w 3087"/>
                <a:gd name="T7" fmla="*/ 558 h 3085"/>
                <a:gd name="T8" fmla="*/ 1238 w 3087"/>
                <a:gd name="T9" fmla="*/ 671 h 3085"/>
                <a:gd name="T10" fmla="*/ 1206 w 3087"/>
                <a:gd name="T11" fmla="*/ 783 h 3085"/>
                <a:gd name="T12" fmla="*/ 1027 w 3087"/>
                <a:gd name="T13" fmla="*/ 980 h 3085"/>
                <a:gd name="T14" fmla="*/ 884 w 3087"/>
                <a:gd name="T15" fmla="*/ 1130 h 3085"/>
                <a:gd name="T16" fmla="*/ 888 w 3087"/>
                <a:gd name="T17" fmla="*/ 1171 h 3085"/>
                <a:gd name="T18" fmla="*/ 989 w 3087"/>
                <a:gd name="T19" fmla="*/ 1361 h 3085"/>
                <a:gd name="T20" fmla="*/ 1115 w 3087"/>
                <a:gd name="T21" fmla="*/ 1534 h 3085"/>
                <a:gd name="T22" fmla="*/ 1330 w 3087"/>
                <a:gd name="T23" fmla="*/ 1773 h 3085"/>
                <a:gd name="T24" fmla="*/ 1571 w 3087"/>
                <a:gd name="T25" fmla="*/ 1985 h 3085"/>
                <a:gd name="T26" fmla="*/ 1788 w 3087"/>
                <a:gd name="T27" fmla="*/ 2133 h 3085"/>
                <a:gd name="T28" fmla="*/ 1913 w 3087"/>
                <a:gd name="T29" fmla="*/ 2196 h 3085"/>
                <a:gd name="T30" fmla="*/ 1957 w 3087"/>
                <a:gd name="T31" fmla="*/ 2202 h 3085"/>
                <a:gd name="T32" fmla="*/ 2108 w 3087"/>
                <a:gd name="T33" fmla="*/ 2056 h 3085"/>
                <a:gd name="T34" fmla="*/ 2298 w 3087"/>
                <a:gd name="T35" fmla="*/ 1881 h 3085"/>
                <a:gd name="T36" fmla="*/ 2398 w 3087"/>
                <a:gd name="T37" fmla="*/ 1848 h 3085"/>
                <a:gd name="T38" fmla="*/ 2500 w 3087"/>
                <a:gd name="T39" fmla="*/ 1865 h 3085"/>
                <a:gd name="T40" fmla="*/ 2597 w 3087"/>
                <a:gd name="T41" fmla="*/ 1930 h 3085"/>
                <a:gd name="T42" fmla="*/ 3031 w 3087"/>
                <a:gd name="T43" fmla="*/ 2367 h 3085"/>
                <a:gd name="T44" fmla="*/ 3081 w 3087"/>
                <a:gd name="T45" fmla="*/ 2467 h 3085"/>
                <a:gd name="T46" fmla="*/ 3081 w 3087"/>
                <a:gd name="T47" fmla="*/ 2571 h 3085"/>
                <a:gd name="T48" fmla="*/ 3030 w 3087"/>
                <a:gd name="T49" fmla="*/ 2671 h 3085"/>
                <a:gd name="T50" fmla="*/ 2885 w 3087"/>
                <a:gd name="T51" fmla="*/ 2818 h 3085"/>
                <a:gd name="T52" fmla="*/ 2735 w 3087"/>
                <a:gd name="T53" fmla="*/ 2973 h 3085"/>
                <a:gd name="T54" fmla="*/ 2615 w 3087"/>
                <a:gd name="T55" fmla="*/ 3049 h 3085"/>
                <a:gd name="T56" fmla="*/ 2479 w 3087"/>
                <a:gd name="T57" fmla="*/ 3083 h 3085"/>
                <a:gd name="T58" fmla="*/ 2299 w 3087"/>
                <a:gd name="T59" fmla="*/ 3076 h 3085"/>
                <a:gd name="T60" fmla="*/ 2062 w 3087"/>
                <a:gd name="T61" fmla="*/ 3025 h 3085"/>
                <a:gd name="T62" fmla="*/ 1834 w 3087"/>
                <a:gd name="T63" fmla="*/ 2938 h 3085"/>
                <a:gd name="T64" fmla="*/ 1529 w 3087"/>
                <a:gd name="T65" fmla="*/ 2780 h 3085"/>
                <a:gd name="T66" fmla="*/ 1205 w 3087"/>
                <a:gd name="T67" fmla="*/ 2565 h 3085"/>
                <a:gd name="T68" fmla="*/ 909 w 3087"/>
                <a:gd name="T69" fmla="*/ 2314 h 3085"/>
                <a:gd name="T70" fmla="*/ 640 w 3087"/>
                <a:gd name="T71" fmla="*/ 2028 h 3085"/>
                <a:gd name="T72" fmla="*/ 424 w 3087"/>
                <a:gd name="T73" fmla="*/ 1745 h 3085"/>
                <a:gd name="T74" fmla="*/ 240 w 3087"/>
                <a:gd name="T75" fmla="*/ 1443 h 3085"/>
                <a:gd name="T76" fmla="*/ 93 w 3087"/>
                <a:gd name="T77" fmla="*/ 1118 h 3085"/>
                <a:gd name="T78" fmla="*/ 28 w 3087"/>
                <a:gd name="T79" fmla="*/ 907 h 3085"/>
                <a:gd name="T80" fmla="*/ 0 w 3087"/>
                <a:gd name="T81" fmla="*/ 687 h 3085"/>
                <a:gd name="T82" fmla="*/ 18 w 3087"/>
                <a:gd name="T83" fmla="*/ 523 h 3085"/>
                <a:gd name="T84" fmla="*/ 73 w 3087"/>
                <a:gd name="T85" fmla="*/ 404 h 3085"/>
                <a:gd name="T86" fmla="*/ 217 w 3087"/>
                <a:gd name="T87" fmla="*/ 251 h 3085"/>
                <a:gd name="T88" fmla="*/ 420 w 3087"/>
                <a:gd name="T89" fmla="*/ 53 h 3085"/>
                <a:gd name="T90" fmla="*/ 529 w 3087"/>
                <a:gd name="T91" fmla="*/ 3 h 3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7" h="3085">
                  <a:moveTo>
                    <a:pt x="566" y="0"/>
                  </a:moveTo>
                  <a:lnTo>
                    <a:pt x="604" y="3"/>
                  </a:lnTo>
                  <a:lnTo>
                    <a:pt x="641" y="14"/>
                  </a:lnTo>
                  <a:lnTo>
                    <a:pt x="678" y="29"/>
                  </a:lnTo>
                  <a:lnTo>
                    <a:pt x="713" y="52"/>
                  </a:lnTo>
                  <a:lnTo>
                    <a:pt x="747" y="82"/>
                  </a:lnTo>
                  <a:lnTo>
                    <a:pt x="850" y="184"/>
                  </a:lnTo>
                  <a:lnTo>
                    <a:pt x="952" y="287"/>
                  </a:lnTo>
                  <a:lnTo>
                    <a:pt x="1052" y="385"/>
                  </a:lnTo>
                  <a:lnTo>
                    <a:pt x="1150" y="485"/>
                  </a:lnTo>
                  <a:lnTo>
                    <a:pt x="1183" y="521"/>
                  </a:lnTo>
                  <a:lnTo>
                    <a:pt x="1206" y="558"/>
                  </a:lnTo>
                  <a:lnTo>
                    <a:pt x="1224" y="595"/>
                  </a:lnTo>
                  <a:lnTo>
                    <a:pt x="1235" y="632"/>
                  </a:lnTo>
                  <a:lnTo>
                    <a:pt x="1238" y="671"/>
                  </a:lnTo>
                  <a:lnTo>
                    <a:pt x="1235" y="708"/>
                  </a:lnTo>
                  <a:lnTo>
                    <a:pt x="1224" y="746"/>
                  </a:lnTo>
                  <a:lnTo>
                    <a:pt x="1206" y="783"/>
                  </a:lnTo>
                  <a:lnTo>
                    <a:pt x="1183" y="819"/>
                  </a:lnTo>
                  <a:lnTo>
                    <a:pt x="1151" y="855"/>
                  </a:lnTo>
                  <a:lnTo>
                    <a:pt x="1027" y="980"/>
                  </a:lnTo>
                  <a:lnTo>
                    <a:pt x="901" y="1105"/>
                  </a:lnTo>
                  <a:lnTo>
                    <a:pt x="891" y="1117"/>
                  </a:lnTo>
                  <a:lnTo>
                    <a:pt x="884" y="1130"/>
                  </a:lnTo>
                  <a:lnTo>
                    <a:pt x="881" y="1142"/>
                  </a:lnTo>
                  <a:lnTo>
                    <a:pt x="883" y="1156"/>
                  </a:lnTo>
                  <a:lnTo>
                    <a:pt x="888" y="1171"/>
                  </a:lnTo>
                  <a:lnTo>
                    <a:pt x="919" y="1237"/>
                  </a:lnTo>
                  <a:lnTo>
                    <a:pt x="952" y="1300"/>
                  </a:lnTo>
                  <a:lnTo>
                    <a:pt x="989" y="1361"/>
                  </a:lnTo>
                  <a:lnTo>
                    <a:pt x="1029" y="1420"/>
                  </a:lnTo>
                  <a:lnTo>
                    <a:pt x="1070" y="1478"/>
                  </a:lnTo>
                  <a:lnTo>
                    <a:pt x="1115" y="1534"/>
                  </a:lnTo>
                  <a:lnTo>
                    <a:pt x="1185" y="1617"/>
                  </a:lnTo>
                  <a:lnTo>
                    <a:pt x="1256" y="1697"/>
                  </a:lnTo>
                  <a:lnTo>
                    <a:pt x="1330" y="1773"/>
                  </a:lnTo>
                  <a:lnTo>
                    <a:pt x="1408" y="1847"/>
                  </a:lnTo>
                  <a:lnTo>
                    <a:pt x="1488" y="1918"/>
                  </a:lnTo>
                  <a:lnTo>
                    <a:pt x="1571" y="1985"/>
                  </a:lnTo>
                  <a:lnTo>
                    <a:pt x="1657" y="2050"/>
                  </a:lnTo>
                  <a:lnTo>
                    <a:pt x="1748" y="2109"/>
                  </a:lnTo>
                  <a:lnTo>
                    <a:pt x="1788" y="2133"/>
                  </a:lnTo>
                  <a:lnTo>
                    <a:pt x="1830" y="2153"/>
                  </a:lnTo>
                  <a:lnTo>
                    <a:pt x="1872" y="2174"/>
                  </a:lnTo>
                  <a:lnTo>
                    <a:pt x="1913" y="2196"/>
                  </a:lnTo>
                  <a:lnTo>
                    <a:pt x="1929" y="2202"/>
                  </a:lnTo>
                  <a:lnTo>
                    <a:pt x="1943" y="2204"/>
                  </a:lnTo>
                  <a:lnTo>
                    <a:pt x="1957" y="2202"/>
                  </a:lnTo>
                  <a:lnTo>
                    <a:pt x="1969" y="2195"/>
                  </a:lnTo>
                  <a:lnTo>
                    <a:pt x="1983" y="2182"/>
                  </a:lnTo>
                  <a:lnTo>
                    <a:pt x="2108" y="2056"/>
                  </a:lnTo>
                  <a:lnTo>
                    <a:pt x="2235" y="1930"/>
                  </a:lnTo>
                  <a:lnTo>
                    <a:pt x="2266" y="1903"/>
                  </a:lnTo>
                  <a:lnTo>
                    <a:pt x="2298" y="1881"/>
                  </a:lnTo>
                  <a:lnTo>
                    <a:pt x="2331" y="1865"/>
                  </a:lnTo>
                  <a:lnTo>
                    <a:pt x="2365" y="1853"/>
                  </a:lnTo>
                  <a:lnTo>
                    <a:pt x="2398" y="1848"/>
                  </a:lnTo>
                  <a:lnTo>
                    <a:pt x="2433" y="1848"/>
                  </a:lnTo>
                  <a:lnTo>
                    <a:pt x="2467" y="1853"/>
                  </a:lnTo>
                  <a:lnTo>
                    <a:pt x="2500" y="1865"/>
                  </a:lnTo>
                  <a:lnTo>
                    <a:pt x="2534" y="1881"/>
                  </a:lnTo>
                  <a:lnTo>
                    <a:pt x="2566" y="1903"/>
                  </a:lnTo>
                  <a:lnTo>
                    <a:pt x="2597" y="1930"/>
                  </a:lnTo>
                  <a:lnTo>
                    <a:pt x="2801" y="2133"/>
                  </a:lnTo>
                  <a:lnTo>
                    <a:pt x="3003" y="2335"/>
                  </a:lnTo>
                  <a:lnTo>
                    <a:pt x="3031" y="2367"/>
                  </a:lnTo>
                  <a:lnTo>
                    <a:pt x="3054" y="2399"/>
                  </a:lnTo>
                  <a:lnTo>
                    <a:pt x="3071" y="2434"/>
                  </a:lnTo>
                  <a:lnTo>
                    <a:pt x="3081" y="2467"/>
                  </a:lnTo>
                  <a:lnTo>
                    <a:pt x="3087" y="2501"/>
                  </a:lnTo>
                  <a:lnTo>
                    <a:pt x="3087" y="2536"/>
                  </a:lnTo>
                  <a:lnTo>
                    <a:pt x="3081" y="2571"/>
                  </a:lnTo>
                  <a:lnTo>
                    <a:pt x="3070" y="2605"/>
                  </a:lnTo>
                  <a:lnTo>
                    <a:pt x="3053" y="2638"/>
                  </a:lnTo>
                  <a:lnTo>
                    <a:pt x="3030" y="2671"/>
                  </a:lnTo>
                  <a:lnTo>
                    <a:pt x="3002" y="2704"/>
                  </a:lnTo>
                  <a:lnTo>
                    <a:pt x="2944" y="2761"/>
                  </a:lnTo>
                  <a:lnTo>
                    <a:pt x="2885" y="2818"/>
                  </a:lnTo>
                  <a:lnTo>
                    <a:pt x="2827" y="2876"/>
                  </a:lnTo>
                  <a:lnTo>
                    <a:pt x="2772" y="2935"/>
                  </a:lnTo>
                  <a:lnTo>
                    <a:pt x="2735" y="2973"/>
                  </a:lnTo>
                  <a:lnTo>
                    <a:pt x="2697" y="3003"/>
                  </a:lnTo>
                  <a:lnTo>
                    <a:pt x="2656" y="3029"/>
                  </a:lnTo>
                  <a:lnTo>
                    <a:pt x="2615" y="3049"/>
                  </a:lnTo>
                  <a:lnTo>
                    <a:pt x="2571" y="3065"/>
                  </a:lnTo>
                  <a:lnTo>
                    <a:pt x="2526" y="3075"/>
                  </a:lnTo>
                  <a:lnTo>
                    <a:pt x="2479" y="3083"/>
                  </a:lnTo>
                  <a:lnTo>
                    <a:pt x="2431" y="3085"/>
                  </a:lnTo>
                  <a:lnTo>
                    <a:pt x="2381" y="3084"/>
                  </a:lnTo>
                  <a:lnTo>
                    <a:pt x="2299" y="3076"/>
                  </a:lnTo>
                  <a:lnTo>
                    <a:pt x="2219" y="3064"/>
                  </a:lnTo>
                  <a:lnTo>
                    <a:pt x="2139" y="3046"/>
                  </a:lnTo>
                  <a:lnTo>
                    <a:pt x="2062" y="3025"/>
                  </a:lnTo>
                  <a:lnTo>
                    <a:pt x="1985" y="3000"/>
                  </a:lnTo>
                  <a:lnTo>
                    <a:pt x="1909" y="2970"/>
                  </a:lnTo>
                  <a:lnTo>
                    <a:pt x="1834" y="2938"/>
                  </a:lnTo>
                  <a:lnTo>
                    <a:pt x="1760" y="2904"/>
                  </a:lnTo>
                  <a:lnTo>
                    <a:pt x="1643" y="2844"/>
                  </a:lnTo>
                  <a:lnTo>
                    <a:pt x="1529" y="2780"/>
                  </a:lnTo>
                  <a:lnTo>
                    <a:pt x="1418" y="2712"/>
                  </a:lnTo>
                  <a:lnTo>
                    <a:pt x="1310" y="2640"/>
                  </a:lnTo>
                  <a:lnTo>
                    <a:pt x="1205" y="2565"/>
                  </a:lnTo>
                  <a:lnTo>
                    <a:pt x="1104" y="2486"/>
                  </a:lnTo>
                  <a:lnTo>
                    <a:pt x="1005" y="2402"/>
                  </a:lnTo>
                  <a:lnTo>
                    <a:pt x="909" y="2314"/>
                  </a:lnTo>
                  <a:lnTo>
                    <a:pt x="817" y="2223"/>
                  </a:lnTo>
                  <a:lnTo>
                    <a:pt x="726" y="2127"/>
                  </a:lnTo>
                  <a:lnTo>
                    <a:pt x="640" y="2028"/>
                  </a:lnTo>
                  <a:lnTo>
                    <a:pt x="565" y="1935"/>
                  </a:lnTo>
                  <a:lnTo>
                    <a:pt x="493" y="1842"/>
                  </a:lnTo>
                  <a:lnTo>
                    <a:pt x="424" y="1745"/>
                  </a:lnTo>
                  <a:lnTo>
                    <a:pt x="358" y="1647"/>
                  </a:lnTo>
                  <a:lnTo>
                    <a:pt x="297" y="1546"/>
                  </a:lnTo>
                  <a:lnTo>
                    <a:pt x="240" y="1443"/>
                  </a:lnTo>
                  <a:lnTo>
                    <a:pt x="187" y="1337"/>
                  </a:lnTo>
                  <a:lnTo>
                    <a:pt x="138" y="1229"/>
                  </a:lnTo>
                  <a:lnTo>
                    <a:pt x="93" y="1118"/>
                  </a:lnTo>
                  <a:lnTo>
                    <a:pt x="69" y="1049"/>
                  </a:lnTo>
                  <a:lnTo>
                    <a:pt x="47" y="978"/>
                  </a:lnTo>
                  <a:lnTo>
                    <a:pt x="28" y="907"/>
                  </a:lnTo>
                  <a:lnTo>
                    <a:pt x="13" y="835"/>
                  </a:lnTo>
                  <a:lnTo>
                    <a:pt x="4" y="761"/>
                  </a:lnTo>
                  <a:lnTo>
                    <a:pt x="0" y="687"/>
                  </a:lnTo>
                  <a:lnTo>
                    <a:pt x="3" y="613"/>
                  </a:lnTo>
                  <a:lnTo>
                    <a:pt x="8" y="567"/>
                  </a:lnTo>
                  <a:lnTo>
                    <a:pt x="18" y="523"/>
                  </a:lnTo>
                  <a:lnTo>
                    <a:pt x="32" y="481"/>
                  </a:lnTo>
                  <a:lnTo>
                    <a:pt x="50" y="441"/>
                  </a:lnTo>
                  <a:lnTo>
                    <a:pt x="73" y="404"/>
                  </a:lnTo>
                  <a:lnTo>
                    <a:pt x="100" y="369"/>
                  </a:lnTo>
                  <a:lnTo>
                    <a:pt x="132" y="335"/>
                  </a:lnTo>
                  <a:lnTo>
                    <a:pt x="217" y="251"/>
                  </a:lnTo>
                  <a:lnTo>
                    <a:pt x="301" y="167"/>
                  </a:lnTo>
                  <a:lnTo>
                    <a:pt x="386" y="82"/>
                  </a:lnTo>
                  <a:lnTo>
                    <a:pt x="420" y="53"/>
                  </a:lnTo>
                  <a:lnTo>
                    <a:pt x="455" y="30"/>
                  </a:lnTo>
                  <a:lnTo>
                    <a:pt x="492" y="14"/>
                  </a:lnTo>
                  <a:lnTo>
                    <a:pt x="529" y="3"/>
                  </a:lnTo>
                  <a:lnTo>
                    <a:pt x="5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87">
              <a:extLst>
                <a:ext uri="{FF2B5EF4-FFF2-40B4-BE49-F238E27FC236}">
                  <a16:creationId xmlns:a16="http://schemas.microsoft.com/office/drawing/2014/main" id="{4AA25465-4B95-44B7-BF21-9F1260745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522"/>
              <a:ext cx="172" cy="169"/>
            </a:xfrm>
            <a:custGeom>
              <a:avLst/>
              <a:gdLst>
                <a:gd name="T0" fmla="*/ 37 w 1033"/>
                <a:gd name="T1" fmla="*/ 0 h 1010"/>
                <a:gd name="T2" fmla="*/ 112 w 1033"/>
                <a:gd name="T3" fmla="*/ 14 h 1010"/>
                <a:gd name="T4" fmla="*/ 187 w 1033"/>
                <a:gd name="T5" fmla="*/ 31 h 1010"/>
                <a:gd name="T6" fmla="*/ 258 w 1033"/>
                <a:gd name="T7" fmla="*/ 53 h 1010"/>
                <a:gd name="T8" fmla="*/ 329 w 1033"/>
                <a:gd name="T9" fmla="*/ 80 h 1010"/>
                <a:gd name="T10" fmla="*/ 398 w 1033"/>
                <a:gd name="T11" fmla="*/ 112 h 1010"/>
                <a:gd name="T12" fmla="*/ 464 w 1033"/>
                <a:gd name="T13" fmla="*/ 148 h 1010"/>
                <a:gd name="T14" fmla="*/ 528 w 1033"/>
                <a:gd name="T15" fmla="*/ 188 h 1010"/>
                <a:gd name="T16" fmla="*/ 590 w 1033"/>
                <a:gd name="T17" fmla="*/ 233 h 1010"/>
                <a:gd name="T18" fmla="*/ 648 w 1033"/>
                <a:gd name="T19" fmla="*/ 281 h 1010"/>
                <a:gd name="T20" fmla="*/ 704 w 1033"/>
                <a:gd name="T21" fmla="*/ 333 h 1010"/>
                <a:gd name="T22" fmla="*/ 760 w 1033"/>
                <a:gd name="T23" fmla="*/ 393 h 1010"/>
                <a:gd name="T24" fmla="*/ 811 w 1033"/>
                <a:gd name="T25" fmla="*/ 455 h 1010"/>
                <a:gd name="T26" fmla="*/ 857 w 1033"/>
                <a:gd name="T27" fmla="*/ 521 h 1010"/>
                <a:gd name="T28" fmla="*/ 899 w 1033"/>
                <a:gd name="T29" fmla="*/ 589 h 1010"/>
                <a:gd name="T30" fmla="*/ 936 w 1033"/>
                <a:gd name="T31" fmla="*/ 659 h 1010"/>
                <a:gd name="T32" fmla="*/ 967 w 1033"/>
                <a:gd name="T33" fmla="*/ 733 h 1010"/>
                <a:gd name="T34" fmla="*/ 994 w 1033"/>
                <a:gd name="T35" fmla="*/ 809 h 1010"/>
                <a:gd name="T36" fmla="*/ 1016 w 1033"/>
                <a:gd name="T37" fmla="*/ 886 h 1010"/>
                <a:gd name="T38" fmla="*/ 1033 w 1033"/>
                <a:gd name="T39" fmla="*/ 966 h 1010"/>
                <a:gd name="T40" fmla="*/ 770 w 1033"/>
                <a:gd name="T41" fmla="*/ 1010 h 1010"/>
                <a:gd name="T42" fmla="*/ 755 w 1033"/>
                <a:gd name="T43" fmla="*/ 941 h 1010"/>
                <a:gd name="T44" fmla="*/ 735 w 1033"/>
                <a:gd name="T45" fmla="*/ 874 h 1010"/>
                <a:gd name="T46" fmla="*/ 712 w 1033"/>
                <a:gd name="T47" fmla="*/ 809 h 1010"/>
                <a:gd name="T48" fmla="*/ 681 w 1033"/>
                <a:gd name="T49" fmla="*/ 747 h 1010"/>
                <a:gd name="T50" fmla="*/ 647 w 1033"/>
                <a:gd name="T51" fmla="*/ 685 h 1010"/>
                <a:gd name="T52" fmla="*/ 609 w 1033"/>
                <a:gd name="T53" fmla="*/ 628 h 1010"/>
                <a:gd name="T54" fmla="*/ 565 w 1033"/>
                <a:gd name="T55" fmla="*/ 573 h 1010"/>
                <a:gd name="T56" fmla="*/ 517 w 1033"/>
                <a:gd name="T57" fmla="*/ 521 h 1010"/>
                <a:gd name="T58" fmla="*/ 468 w 1033"/>
                <a:gd name="T59" fmla="*/ 477 h 1010"/>
                <a:gd name="T60" fmla="*/ 417 w 1033"/>
                <a:gd name="T61" fmla="*/ 435 h 1010"/>
                <a:gd name="T62" fmla="*/ 363 w 1033"/>
                <a:gd name="T63" fmla="*/ 398 h 1010"/>
                <a:gd name="T64" fmla="*/ 308 w 1033"/>
                <a:gd name="T65" fmla="*/ 366 h 1010"/>
                <a:gd name="T66" fmla="*/ 250 w 1033"/>
                <a:gd name="T67" fmla="*/ 337 h 1010"/>
                <a:gd name="T68" fmla="*/ 190 w 1033"/>
                <a:gd name="T69" fmla="*/ 312 h 1010"/>
                <a:gd name="T70" fmla="*/ 129 w 1033"/>
                <a:gd name="T71" fmla="*/ 291 h 1010"/>
                <a:gd name="T72" fmla="*/ 64 w 1033"/>
                <a:gd name="T73" fmla="*/ 275 h 1010"/>
                <a:gd name="T74" fmla="*/ 0 w 1033"/>
                <a:gd name="T75" fmla="*/ 264 h 1010"/>
                <a:gd name="T76" fmla="*/ 37 w 1033"/>
                <a:gd name="T77" fmla="*/ 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3" h="1010">
                  <a:moveTo>
                    <a:pt x="37" y="0"/>
                  </a:moveTo>
                  <a:lnTo>
                    <a:pt x="112" y="14"/>
                  </a:lnTo>
                  <a:lnTo>
                    <a:pt x="187" y="31"/>
                  </a:lnTo>
                  <a:lnTo>
                    <a:pt x="258" y="53"/>
                  </a:lnTo>
                  <a:lnTo>
                    <a:pt x="329" y="80"/>
                  </a:lnTo>
                  <a:lnTo>
                    <a:pt x="398" y="112"/>
                  </a:lnTo>
                  <a:lnTo>
                    <a:pt x="464" y="148"/>
                  </a:lnTo>
                  <a:lnTo>
                    <a:pt x="528" y="188"/>
                  </a:lnTo>
                  <a:lnTo>
                    <a:pt x="590" y="233"/>
                  </a:lnTo>
                  <a:lnTo>
                    <a:pt x="648" y="281"/>
                  </a:lnTo>
                  <a:lnTo>
                    <a:pt x="704" y="333"/>
                  </a:lnTo>
                  <a:lnTo>
                    <a:pt x="760" y="393"/>
                  </a:lnTo>
                  <a:lnTo>
                    <a:pt x="811" y="455"/>
                  </a:lnTo>
                  <a:lnTo>
                    <a:pt x="857" y="521"/>
                  </a:lnTo>
                  <a:lnTo>
                    <a:pt x="899" y="589"/>
                  </a:lnTo>
                  <a:lnTo>
                    <a:pt x="936" y="659"/>
                  </a:lnTo>
                  <a:lnTo>
                    <a:pt x="967" y="733"/>
                  </a:lnTo>
                  <a:lnTo>
                    <a:pt x="994" y="809"/>
                  </a:lnTo>
                  <a:lnTo>
                    <a:pt x="1016" y="886"/>
                  </a:lnTo>
                  <a:lnTo>
                    <a:pt x="1033" y="966"/>
                  </a:lnTo>
                  <a:lnTo>
                    <a:pt x="770" y="1010"/>
                  </a:lnTo>
                  <a:lnTo>
                    <a:pt x="755" y="941"/>
                  </a:lnTo>
                  <a:lnTo>
                    <a:pt x="735" y="874"/>
                  </a:lnTo>
                  <a:lnTo>
                    <a:pt x="712" y="809"/>
                  </a:lnTo>
                  <a:lnTo>
                    <a:pt x="681" y="747"/>
                  </a:lnTo>
                  <a:lnTo>
                    <a:pt x="647" y="685"/>
                  </a:lnTo>
                  <a:lnTo>
                    <a:pt x="609" y="628"/>
                  </a:lnTo>
                  <a:lnTo>
                    <a:pt x="565" y="573"/>
                  </a:lnTo>
                  <a:lnTo>
                    <a:pt x="517" y="521"/>
                  </a:lnTo>
                  <a:lnTo>
                    <a:pt x="468" y="477"/>
                  </a:lnTo>
                  <a:lnTo>
                    <a:pt x="417" y="435"/>
                  </a:lnTo>
                  <a:lnTo>
                    <a:pt x="363" y="398"/>
                  </a:lnTo>
                  <a:lnTo>
                    <a:pt x="308" y="366"/>
                  </a:lnTo>
                  <a:lnTo>
                    <a:pt x="250" y="337"/>
                  </a:lnTo>
                  <a:lnTo>
                    <a:pt x="190" y="312"/>
                  </a:lnTo>
                  <a:lnTo>
                    <a:pt x="129" y="291"/>
                  </a:lnTo>
                  <a:lnTo>
                    <a:pt x="64" y="275"/>
                  </a:lnTo>
                  <a:lnTo>
                    <a:pt x="0" y="26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88">
              <a:extLst>
                <a:ext uri="{FF2B5EF4-FFF2-40B4-BE49-F238E27FC236}">
                  <a16:creationId xmlns:a16="http://schemas.microsoft.com/office/drawing/2014/main" id="{5CC7FAEE-B6FD-4250-AF88-B9670B67F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409"/>
              <a:ext cx="281" cy="274"/>
            </a:xfrm>
            <a:custGeom>
              <a:avLst/>
              <a:gdLst>
                <a:gd name="T0" fmla="*/ 36 w 1690"/>
                <a:gd name="T1" fmla="*/ 0 h 1646"/>
                <a:gd name="T2" fmla="*/ 141 w 1690"/>
                <a:gd name="T3" fmla="*/ 18 h 1646"/>
                <a:gd name="T4" fmla="*/ 244 w 1690"/>
                <a:gd name="T5" fmla="*/ 41 h 1646"/>
                <a:gd name="T6" fmla="*/ 345 w 1690"/>
                <a:gd name="T7" fmla="*/ 69 h 1646"/>
                <a:gd name="T8" fmla="*/ 445 w 1690"/>
                <a:gd name="T9" fmla="*/ 102 h 1646"/>
                <a:gd name="T10" fmla="*/ 541 w 1690"/>
                <a:gd name="T11" fmla="*/ 140 h 1646"/>
                <a:gd name="T12" fmla="*/ 636 w 1690"/>
                <a:gd name="T13" fmla="*/ 185 h 1646"/>
                <a:gd name="T14" fmla="*/ 728 w 1690"/>
                <a:gd name="T15" fmla="*/ 234 h 1646"/>
                <a:gd name="T16" fmla="*/ 817 w 1690"/>
                <a:gd name="T17" fmla="*/ 288 h 1646"/>
                <a:gd name="T18" fmla="*/ 904 w 1690"/>
                <a:gd name="T19" fmla="*/ 347 h 1646"/>
                <a:gd name="T20" fmla="*/ 987 w 1690"/>
                <a:gd name="T21" fmla="*/ 410 h 1646"/>
                <a:gd name="T22" fmla="*/ 1068 w 1690"/>
                <a:gd name="T23" fmla="*/ 479 h 1646"/>
                <a:gd name="T24" fmla="*/ 1145 w 1690"/>
                <a:gd name="T25" fmla="*/ 553 h 1646"/>
                <a:gd name="T26" fmla="*/ 1215 w 1690"/>
                <a:gd name="T27" fmla="*/ 626 h 1646"/>
                <a:gd name="T28" fmla="*/ 1280 w 1690"/>
                <a:gd name="T29" fmla="*/ 702 h 1646"/>
                <a:gd name="T30" fmla="*/ 1342 w 1690"/>
                <a:gd name="T31" fmla="*/ 781 h 1646"/>
                <a:gd name="T32" fmla="*/ 1399 w 1690"/>
                <a:gd name="T33" fmla="*/ 863 h 1646"/>
                <a:gd name="T34" fmla="*/ 1451 w 1690"/>
                <a:gd name="T35" fmla="*/ 948 h 1646"/>
                <a:gd name="T36" fmla="*/ 1500 w 1690"/>
                <a:gd name="T37" fmla="*/ 1035 h 1646"/>
                <a:gd name="T38" fmla="*/ 1543 w 1690"/>
                <a:gd name="T39" fmla="*/ 1125 h 1646"/>
                <a:gd name="T40" fmla="*/ 1582 w 1690"/>
                <a:gd name="T41" fmla="*/ 1216 h 1646"/>
                <a:gd name="T42" fmla="*/ 1616 w 1690"/>
                <a:gd name="T43" fmla="*/ 1309 h 1646"/>
                <a:gd name="T44" fmla="*/ 1645 w 1690"/>
                <a:gd name="T45" fmla="*/ 1405 h 1646"/>
                <a:gd name="T46" fmla="*/ 1670 w 1690"/>
                <a:gd name="T47" fmla="*/ 1502 h 1646"/>
                <a:gd name="T48" fmla="*/ 1690 w 1690"/>
                <a:gd name="T49" fmla="*/ 1601 h 1646"/>
                <a:gd name="T50" fmla="*/ 1428 w 1690"/>
                <a:gd name="T51" fmla="*/ 1646 h 1646"/>
                <a:gd name="T52" fmla="*/ 1409 w 1690"/>
                <a:gd name="T53" fmla="*/ 1552 h 1646"/>
                <a:gd name="T54" fmla="*/ 1385 w 1690"/>
                <a:gd name="T55" fmla="*/ 1461 h 1646"/>
                <a:gd name="T56" fmla="*/ 1356 w 1690"/>
                <a:gd name="T57" fmla="*/ 1372 h 1646"/>
                <a:gd name="T58" fmla="*/ 1323 w 1690"/>
                <a:gd name="T59" fmla="*/ 1284 h 1646"/>
                <a:gd name="T60" fmla="*/ 1285 w 1690"/>
                <a:gd name="T61" fmla="*/ 1198 h 1646"/>
                <a:gd name="T62" fmla="*/ 1241 w 1690"/>
                <a:gd name="T63" fmla="*/ 1115 h 1646"/>
                <a:gd name="T64" fmla="*/ 1193 w 1690"/>
                <a:gd name="T65" fmla="*/ 1035 h 1646"/>
                <a:gd name="T66" fmla="*/ 1141 w 1690"/>
                <a:gd name="T67" fmla="*/ 957 h 1646"/>
                <a:gd name="T68" fmla="*/ 1084 w 1690"/>
                <a:gd name="T69" fmla="*/ 882 h 1646"/>
                <a:gd name="T70" fmla="*/ 1024 w 1690"/>
                <a:gd name="T71" fmla="*/ 810 h 1646"/>
                <a:gd name="T72" fmla="*/ 957 w 1690"/>
                <a:gd name="T73" fmla="*/ 740 h 1646"/>
                <a:gd name="T74" fmla="*/ 884 w 1690"/>
                <a:gd name="T75" fmla="*/ 672 h 1646"/>
                <a:gd name="T76" fmla="*/ 809 w 1690"/>
                <a:gd name="T77" fmla="*/ 608 h 1646"/>
                <a:gd name="T78" fmla="*/ 729 w 1690"/>
                <a:gd name="T79" fmla="*/ 549 h 1646"/>
                <a:gd name="T80" fmla="*/ 646 w 1690"/>
                <a:gd name="T81" fmla="*/ 494 h 1646"/>
                <a:gd name="T82" fmla="*/ 561 w 1690"/>
                <a:gd name="T83" fmla="*/ 446 h 1646"/>
                <a:gd name="T84" fmla="*/ 473 w 1690"/>
                <a:gd name="T85" fmla="*/ 402 h 1646"/>
                <a:gd name="T86" fmla="*/ 382 w 1690"/>
                <a:gd name="T87" fmla="*/ 364 h 1646"/>
                <a:gd name="T88" fmla="*/ 290 w 1690"/>
                <a:gd name="T89" fmla="*/ 330 h 1646"/>
                <a:gd name="T90" fmla="*/ 195 w 1690"/>
                <a:gd name="T91" fmla="*/ 302 h 1646"/>
                <a:gd name="T92" fmla="*/ 99 w 1690"/>
                <a:gd name="T93" fmla="*/ 281 h 1646"/>
                <a:gd name="T94" fmla="*/ 0 w 1690"/>
                <a:gd name="T95" fmla="*/ 263 h 1646"/>
                <a:gd name="T96" fmla="*/ 36 w 1690"/>
                <a:gd name="T97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0" h="1646">
                  <a:moveTo>
                    <a:pt x="36" y="0"/>
                  </a:moveTo>
                  <a:lnTo>
                    <a:pt x="141" y="18"/>
                  </a:lnTo>
                  <a:lnTo>
                    <a:pt x="244" y="41"/>
                  </a:lnTo>
                  <a:lnTo>
                    <a:pt x="345" y="69"/>
                  </a:lnTo>
                  <a:lnTo>
                    <a:pt x="445" y="102"/>
                  </a:lnTo>
                  <a:lnTo>
                    <a:pt x="541" y="140"/>
                  </a:lnTo>
                  <a:lnTo>
                    <a:pt x="636" y="185"/>
                  </a:lnTo>
                  <a:lnTo>
                    <a:pt x="728" y="234"/>
                  </a:lnTo>
                  <a:lnTo>
                    <a:pt x="817" y="288"/>
                  </a:lnTo>
                  <a:lnTo>
                    <a:pt x="904" y="347"/>
                  </a:lnTo>
                  <a:lnTo>
                    <a:pt x="987" y="410"/>
                  </a:lnTo>
                  <a:lnTo>
                    <a:pt x="1068" y="479"/>
                  </a:lnTo>
                  <a:lnTo>
                    <a:pt x="1145" y="553"/>
                  </a:lnTo>
                  <a:lnTo>
                    <a:pt x="1215" y="626"/>
                  </a:lnTo>
                  <a:lnTo>
                    <a:pt x="1280" y="702"/>
                  </a:lnTo>
                  <a:lnTo>
                    <a:pt x="1342" y="781"/>
                  </a:lnTo>
                  <a:lnTo>
                    <a:pt x="1399" y="863"/>
                  </a:lnTo>
                  <a:lnTo>
                    <a:pt x="1451" y="948"/>
                  </a:lnTo>
                  <a:lnTo>
                    <a:pt x="1500" y="1035"/>
                  </a:lnTo>
                  <a:lnTo>
                    <a:pt x="1543" y="1125"/>
                  </a:lnTo>
                  <a:lnTo>
                    <a:pt x="1582" y="1216"/>
                  </a:lnTo>
                  <a:lnTo>
                    <a:pt x="1616" y="1309"/>
                  </a:lnTo>
                  <a:lnTo>
                    <a:pt x="1645" y="1405"/>
                  </a:lnTo>
                  <a:lnTo>
                    <a:pt x="1670" y="1502"/>
                  </a:lnTo>
                  <a:lnTo>
                    <a:pt x="1690" y="1601"/>
                  </a:lnTo>
                  <a:lnTo>
                    <a:pt x="1428" y="1646"/>
                  </a:lnTo>
                  <a:lnTo>
                    <a:pt x="1409" y="1552"/>
                  </a:lnTo>
                  <a:lnTo>
                    <a:pt x="1385" y="1461"/>
                  </a:lnTo>
                  <a:lnTo>
                    <a:pt x="1356" y="1372"/>
                  </a:lnTo>
                  <a:lnTo>
                    <a:pt x="1323" y="1284"/>
                  </a:lnTo>
                  <a:lnTo>
                    <a:pt x="1285" y="1198"/>
                  </a:lnTo>
                  <a:lnTo>
                    <a:pt x="1241" y="1115"/>
                  </a:lnTo>
                  <a:lnTo>
                    <a:pt x="1193" y="1035"/>
                  </a:lnTo>
                  <a:lnTo>
                    <a:pt x="1141" y="957"/>
                  </a:lnTo>
                  <a:lnTo>
                    <a:pt x="1084" y="882"/>
                  </a:lnTo>
                  <a:lnTo>
                    <a:pt x="1024" y="810"/>
                  </a:lnTo>
                  <a:lnTo>
                    <a:pt x="957" y="740"/>
                  </a:lnTo>
                  <a:lnTo>
                    <a:pt x="884" y="672"/>
                  </a:lnTo>
                  <a:lnTo>
                    <a:pt x="809" y="608"/>
                  </a:lnTo>
                  <a:lnTo>
                    <a:pt x="729" y="549"/>
                  </a:lnTo>
                  <a:lnTo>
                    <a:pt x="646" y="494"/>
                  </a:lnTo>
                  <a:lnTo>
                    <a:pt x="561" y="446"/>
                  </a:lnTo>
                  <a:lnTo>
                    <a:pt x="473" y="402"/>
                  </a:lnTo>
                  <a:lnTo>
                    <a:pt x="382" y="364"/>
                  </a:lnTo>
                  <a:lnTo>
                    <a:pt x="290" y="330"/>
                  </a:lnTo>
                  <a:lnTo>
                    <a:pt x="195" y="302"/>
                  </a:lnTo>
                  <a:lnTo>
                    <a:pt x="99" y="281"/>
                  </a:lnTo>
                  <a:lnTo>
                    <a:pt x="0" y="26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D7C0CB1-7060-44E6-A689-0D0AE89A9AF8}"/>
              </a:ext>
            </a:extLst>
          </p:cNvPr>
          <p:cNvSpPr/>
          <p:nvPr/>
        </p:nvSpPr>
        <p:spPr>
          <a:xfrm>
            <a:off x="1834367" y="4694411"/>
            <a:ext cx="2730059" cy="28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cs typeface="Segoe UI" panose="020B0502040204020203" pitchFamily="34" charset="0"/>
              </a:rPr>
              <a:t>Get In Touch With Us Through Website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17" name="Shape 5143">
            <a:extLst>
              <a:ext uri="{FF2B5EF4-FFF2-40B4-BE49-F238E27FC236}">
                <a16:creationId xmlns:a16="http://schemas.microsoft.com/office/drawing/2014/main" id="{FAD79402-FA37-45F0-A6FC-3DD8B643373D}"/>
              </a:ext>
            </a:extLst>
          </p:cNvPr>
          <p:cNvSpPr/>
          <p:nvPr/>
        </p:nvSpPr>
        <p:spPr>
          <a:xfrm>
            <a:off x="1286842" y="4582426"/>
            <a:ext cx="256680" cy="22397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45700" tIns="22850" rIns="45700" bIns="22850" anchor="ctr" anchorCtr="0">
            <a:noAutofit/>
          </a:bodyPr>
          <a:lstStyle/>
          <a:p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27F0BE2-A2F2-42E0-ABFC-647090A16F31}"/>
              </a:ext>
            </a:extLst>
          </p:cNvPr>
          <p:cNvSpPr/>
          <p:nvPr/>
        </p:nvSpPr>
        <p:spPr>
          <a:xfrm>
            <a:off x="1801590" y="3650442"/>
            <a:ext cx="27567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cs typeface="Segoe UI" panose="020B0502040204020203" pitchFamily="34" charset="0"/>
              </a:rPr>
              <a:t>999-000-555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1D6413-56C4-4B1E-9BEF-B27C4DA639DA}"/>
              </a:ext>
            </a:extLst>
          </p:cNvPr>
          <p:cNvSpPr/>
          <p:nvPr/>
        </p:nvSpPr>
        <p:spPr>
          <a:xfrm>
            <a:off x="1834367" y="4424491"/>
            <a:ext cx="27300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cs typeface="Segoe UI" panose="020B0502040204020203" pitchFamily="34" charset="0"/>
              </a:rPr>
              <a:t>www.gamepox.com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712C64-BE6F-41EA-BFC8-81FEF08D6648}"/>
              </a:ext>
            </a:extLst>
          </p:cNvPr>
          <p:cNvSpPr/>
          <p:nvPr/>
        </p:nvSpPr>
        <p:spPr>
          <a:xfrm>
            <a:off x="1834367" y="5526475"/>
            <a:ext cx="2730059" cy="28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cs typeface="Segoe UI" panose="020B0502040204020203" pitchFamily="34" charset="0"/>
              </a:rPr>
              <a:t>Social Media Instagram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E5C1152-5520-4CC4-A1DE-5BF44FC3E7F9}"/>
              </a:ext>
            </a:extLst>
          </p:cNvPr>
          <p:cNvSpPr/>
          <p:nvPr/>
        </p:nvSpPr>
        <p:spPr>
          <a:xfrm>
            <a:off x="1834367" y="5256555"/>
            <a:ext cx="27300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cs typeface="Segoe UI" panose="020B0502040204020203" pitchFamily="34" charset="0"/>
              </a:rPr>
              <a:t>Social Media Facebook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73C960F-C20F-4D17-97F8-8610D21CF7CE}"/>
              </a:ext>
            </a:extLst>
          </p:cNvPr>
          <p:cNvSpPr/>
          <p:nvPr/>
        </p:nvSpPr>
        <p:spPr>
          <a:xfrm>
            <a:off x="1834367" y="5815888"/>
            <a:ext cx="2730059" cy="28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cs typeface="Segoe UI" panose="020B0502040204020203" pitchFamily="34" charset="0"/>
              </a:rPr>
              <a:t>Social Media Twitter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6D1EA8-0D48-4DB4-83EA-80DDCED08E7F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7CA849-2C87-4B7C-9576-6CF22E063467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768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4" grpId="0" animBg="1"/>
      <p:bldP spid="8" grpId="0"/>
      <p:bldP spid="10" grpId="0"/>
      <p:bldP spid="16" grpId="0"/>
      <p:bldP spid="17" grpId="0" animBg="1"/>
      <p:bldP spid="21" grpId="0"/>
      <p:bldP spid="22" grpId="0"/>
      <p:bldP spid="31" grpId="0"/>
      <p:bldP spid="32" grpId="0"/>
      <p:bldP spid="35" grpId="0"/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4A895D6-D55B-4DC8-B889-0EF29B1D16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2" r="33172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9B38F-58B2-4DE5-BF45-627175B536CD}"/>
              </a:ext>
            </a:extLst>
          </p:cNvPr>
          <p:cNvSpPr txBox="1"/>
          <p:nvPr/>
        </p:nvSpPr>
        <p:spPr>
          <a:xfrm>
            <a:off x="2355521" y="2381250"/>
            <a:ext cx="4462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Welcome Note</a:t>
            </a:r>
            <a:endParaRPr lang="en-ID" sz="3200" b="1" dirty="0">
              <a:latin typeface="+mj-lt"/>
            </a:endParaRP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523B8A9E-ED05-41F7-A40E-5A1477246746}"/>
              </a:ext>
            </a:extLst>
          </p:cNvPr>
          <p:cNvSpPr/>
          <p:nvPr/>
        </p:nvSpPr>
        <p:spPr>
          <a:xfrm rot="2700000">
            <a:off x="9791610" y="1394534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3BB819-F805-493A-B1BC-47B2EE9FA20B}"/>
              </a:ext>
            </a:extLst>
          </p:cNvPr>
          <p:cNvSpPr/>
          <p:nvPr/>
        </p:nvSpPr>
        <p:spPr>
          <a:xfrm>
            <a:off x="2355521" y="3166312"/>
            <a:ext cx="4025900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/>
              <a:t>Lorem ipsum dolor sit </a:t>
            </a:r>
            <a:r>
              <a:rPr lang="en-US" sz="1200" b="1" dirty="0" err="1"/>
              <a:t>amet</a:t>
            </a:r>
            <a:r>
              <a:rPr lang="en-US" sz="1200" b="1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  <a:r>
              <a:rPr lang="en-US" sz="1200" dirty="0" err="1"/>
              <a:t>Aliquam</a:t>
            </a:r>
            <a:r>
              <a:rPr lang="en-US" sz="1200" dirty="0"/>
              <a:t>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metus</a:t>
            </a:r>
            <a:r>
              <a:rPr lang="en-US" sz="1200" dirty="0"/>
              <a:t> </a:t>
            </a:r>
            <a:r>
              <a:rPr lang="en-US" sz="1200" dirty="0" err="1"/>
              <a:t>commodo</a:t>
            </a:r>
            <a:r>
              <a:rPr lang="en-US" sz="1200" dirty="0"/>
              <a:t>, </a:t>
            </a:r>
            <a:r>
              <a:rPr lang="en-US" sz="1200" dirty="0" err="1"/>
              <a:t>tempor</a:t>
            </a:r>
            <a:r>
              <a:rPr lang="en-US" sz="1200" dirty="0"/>
              <a:t> </a:t>
            </a:r>
            <a:r>
              <a:rPr lang="en-US" sz="1200" dirty="0" err="1"/>
              <a:t>nisl</a:t>
            </a:r>
            <a:r>
              <a:rPr lang="en-US" sz="1200" dirty="0"/>
              <a:t> non, </a:t>
            </a:r>
            <a:r>
              <a:rPr lang="en-US" sz="1200" dirty="0" err="1"/>
              <a:t>finibus</a:t>
            </a:r>
            <a:r>
              <a:rPr lang="en-US" sz="1200" dirty="0"/>
              <a:t> sem. In urna purus, 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99BC96CC-F3F2-4D58-B59F-185B1BBD8C00}"/>
              </a:ext>
            </a:extLst>
          </p:cNvPr>
          <p:cNvSpPr/>
          <p:nvPr/>
        </p:nvSpPr>
        <p:spPr>
          <a:xfrm>
            <a:off x="776925" y="5348377"/>
            <a:ext cx="278254" cy="278254"/>
          </a:xfrm>
          <a:prstGeom prst="plus">
            <a:avLst>
              <a:gd name="adj" fmla="val 4129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ADEDCB-0A15-4BBA-B42B-988B72A5D5D7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A72AF7-911E-48A1-AE24-BB8995A6D9CE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40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/>
      <p:bldP spid="8" grpId="0" animBg="1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D13F36-47B3-4566-B857-083E97A812F4}"/>
              </a:ext>
            </a:extLst>
          </p:cNvPr>
          <p:cNvSpPr txBox="1"/>
          <p:nvPr/>
        </p:nvSpPr>
        <p:spPr>
          <a:xfrm>
            <a:off x="3450566" y="822985"/>
            <a:ext cx="52908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You</a:t>
            </a:r>
            <a:endParaRPr lang="en-ID" sz="6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42458906-55FA-41E9-BF35-443C6BA14DC0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AC1C202C-FAB2-4EC5-BDB2-AD4C844A8282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D1D432-90DF-4EB4-B989-CE4C9AA496FD}"/>
              </a:ext>
            </a:extLst>
          </p:cNvPr>
          <p:cNvSpPr txBox="1"/>
          <p:nvPr/>
        </p:nvSpPr>
        <p:spPr>
          <a:xfrm flipH="1">
            <a:off x="2442864" y="2286493"/>
            <a:ext cx="7306272" cy="4808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7CE6B7-2CD6-4414-96A9-2AAB0B719743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4112F-AAD5-4006-A12C-B806614ECF24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6621C60-871A-4875-9C8F-761DA1D54F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" b="24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161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1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D1F7E7-C1E9-4A5F-900F-B06C303F9272}"/>
              </a:ext>
            </a:extLst>
          </p:cNvPr>
          <p:cNvSpPr txBox="1"/>
          <p:nvPr/>
        </p:nvSpPr>
        <p:spPr>
          <a:xfrm>
            <a:off x="6902212" y="1168680"/>
            <a:ext cx="4337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Games</a:t>
            </a:r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FFFA16D3-0A9B-497F-BE93-DE26321427D5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B398FAF4-D7E6-49A6-8AF4-7D346F7A979C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AF23AAD-2A99-4342-8E78-B2995AF4E617}"/>
              </a:ext>
            </a:extLst>
          </p:cNvPr>
          <p:cNvSpPr/>
          <p:nvPr/>
        </p:nvSpPr>
        <p:spPr>
          <a:xfrm>
            <a:off x="6919464" y="2258826"/>
            <a:ext cx="3740562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D206BD-C931-4EF4-A6D2-C27D193BC4FA}"/>
              </a:ext>
            </a:extLst>
          </p:cNvPr>
          <p:cNvGrpSpPr/>
          <p:nvPr/>
        </p:nvGrpSpPr>
        <p:grpSpPr>
          <a:xfrm>
            <a:off x="7013306" y="3771809"/>
            <a:ext cx="2232294" cy="326128"/>
            <a:chOff x="7013306" y="3771809"/>
            <a:chExt cx="2232294" cy="32612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8A1C0EF-A818-46B7-BDF1-B51E4846AAF8}"/>
                </a:ext>
              </a:extLst>
            </p:cNvPr>
            <p:cNvGrpSpPr/>
            <p:nvPr/>
          </p:nvGrpSpPr>
          <p:grpSpPr>
            <a:xfrm>
              <a:off x="7013306" y="3771809"/>
              <a:ext cx="2232294" cy="326128"/>
              <a:chOff x="7013306" y="3771809"/>
              <a:chExt cx="2232294" cy="326128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62B0A90-096E-4D29-BCD2-D850FC2743E8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2232294" cy="32612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Cross 38">
                <a:extLst>
                  <a:ext uri="{FF2B5EF4-FFF2-40B4-BE49-F238E27FC236}">
                    <a16:creationId xmlns:a16="http://schemas.microsoft.com/office/drawing/2014/main" id="{CB110687-5804-4CCB-B8BC-14A1635323CD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DED3715-EABA-4CA6-B4E7-B7692C90C1BB}"/>
                </a:ext>
              </a:extLst>
            </p:cNvPr>
            <p:cNvSpPr txBox="1"/>
            <p:nvPr/>
          </p:nvSpPr>
          <p:spPr>
            <a:xfrm>
              <a:off x="7457804" y="3790160"/>
              <a:ext cx="16734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Consul Game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28D2D31-862A-4A18-B68D-8A25232E0190}"/>
              </a:ext>
            </a:extLst>
          </p:cNvPr>
          <p:cNvGrpSpPr/>
          <p:nvPr/>
        </p:nvGrpSpPr>
        <p:grpSpPr>
          <a:xfrm>
            <a:off x="7013306" y="4312755"/>
            <a:ext cx="1886187" cy="326128"/>
            <a:chOff x="7013306" y="4312755"/>
            <a:chExt cx="1886187" cy="32612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CF9E43A-9991-499C-A7EB-9F93B7C1A78B}"/>
                </a:ext>
              </a:extLst>
            </p:cNvPr>
            <p:cNvGrpSpPr/>
            <p:nvPr/>
          </p:nvGrpSpPr>
          <p:grpSpPr>
            <a:xfrm>
              <a:off x="7013306" y="4312755"/>
              <a:ext cx="1886187" cy="326128"/>
              <a:chOff x="7013306" y="3771809"/>
              <a:chExt cx="1886187" cy="326128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E86DE5C-A07C-4245-B5D2-675E9DEB7731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1886187" cy="3261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Cross 45">
                <a:extLst>
                  <a:ext uri="{FF2B5EF4-FFF2-40B4-BE49-F238E27FC236}">
                    <a16:creationId xmlns:a16="http://schemas.microsoft.com/office/drawing/2014/main" id="{54151781-F144-4071-9EC9-3A0896A08E86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00A6579-BDFF-4E01-AFF1-CA647DBDC215}"/>
                </a:ext>
              </a:extLst>
            </p:cNvPr>
            <p:cNvSpPr txBox="1"/>
            <p:nvPr/>
          </p:nvSpPr>
          <p:spPr>
            <a:xfrm>
              <a:off x="7457805" y="4331106"/>
              <a:ext cx="1314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+mj-lt"/>
                </a:rPr>
                <a:t>RPG Game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902068D-587E-42BE-AD20-3AF8C02E09D5}"/>
              </a:ext>
            </a:extLst>
          </p:cNvPr>
          <p:cNvGrpSpPr/>
          <p:nvPr/>
        </p:nvGrpSpPr>
        <p:grpSpPr>
          <a:xfrm>
            <a:off x="7013306" y="4949880"/>
            <a:ext cx="1886187" cy="326128"/>
            <a:chOff x="7013306" y="4949880"/>
            <a:chExt cx="1886187" cy="32612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557908F-4796-4D54-BFAA-F5BBA8326EB3}"/>
                </a:ext>
              </a:extLst>
            </p:cNvPr>
            <p:cNvGrpSpPr/>
            <p:nvPr/>
          </p:nvGrpSpPr>
          <p:grpSpPr>
            <a:xfrm>
              <a:off x="7013306" y="4949880"/>
              <a:ext cx="1886187" cy="326128"/>
              <a:chOff x="7013306" y="3771809"/>
              <a:chExt cx="1886187" cy="326128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06A90F-6CFD-4BA8-9921-731100F29E13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1886187" cy="32612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Cross 49">
                <a:extLst>
                  <a:ext uri="{FF2B5EF4-FFF2-40B4-BE49-F238E27FC236}">
                    <a16:creationId xmlns:a16="http://schemas.microsoft.com/office/drawing/2014/main" id="{1B33D533-66CE-4974-8DF1-3D6AA5C1813F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47A049A-9BD4-4E2A-9E54-B295EBC38C9F}"/>
                </a:ext>
              </a:extLst>
            </p:cNvPr>
            <p:cNvSpPr txBox="1"/>
            <p:nvPr/>
          </p:nvSpPr>
          <p:spPr>
            <a:xfrm>
              <a:off x="7457805" y="4968231"/>
              <a:ext cx="1314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+mj-lt"/>
                </a:rPr>
                <a:t>Adventure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F8BC226-B519-4D35-A418-C6D9CEF7BAA0}"/>
              </a:ext>
            </a:extLst>
          </p:cNvPr>
          <p:cNvGrpSpPr/>
          <p:nvPr/>
        </p:nvGrpSpPr>
        <p:grpSpPr>
          <a:xfrm>
            <a:off x="7013306" y="5442292"/>
            <a:ext cx="1886187" cy="326128"/>
            <a:chOff x="7013306" y="5442292"/>
            <a:chExt cx="1886187" cy="326128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B6DA3AD-2A77-4789-84A6-D2A9F3B05399}"/>
                </a:ext>
              </a:extLst>
            </p:cNvPr>
            <p:cNvGrpSpPr/>
            <p:nvPr/>
          </p:nvGrpSpPr>
          <p:grpSpPr>
            <a:xfrm>
              <a:off x="7013306" y="5442292"/>
              <a:ext cx="1886187" cy="326128"/>
              <a:chOff x="7013306" y="3771809"/>
              <a:chExt cx="1886187" cy="326128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5FFFEDE-3AFE-411D-9DA9-50E2106C74C1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1886187" cy="3261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ross 57">
                <a:extLst>
                  <a:ext uri="{FF2B5EF4-FFF2-40B4-BE49-F238E27FC236}">
                    <a16:creationId xmlns:a16="http://schemas.microsoft.com/office/drawing/2014/main" id="{BA2B8861-5BDC-4AD3-96FC-628FA5A550F3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bg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F93895A-0936-4A7A-8988-148FDDA4A229}"/>
                </a:ext>
              </a:extLst>
            </p:cNvPr>
            <p:cNvSpPr txBox="1"/>
            <p:nvPr/>
          </p:nvSpPr>
          <p:spPr>
            <a:xfrm>
              <a:off x="7457805" y="5460643"/>
              <a:ext cx="1314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Adventure</a:t>
              </a:r>
            </a:p>
          </p:txBody>
        </p: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280C380-EF3A-4CC6-8B40-9DEA385BCA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r="2568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38B0C98-9987-4A47-AD2B-843DF7548B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" b="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663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9F07AAB-A79F-441B-AF2A-053E435BD37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5" r="31805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B05A89-E889-451D-B850-2775602511FB}"/>
              </a:ext>
            </a:extLst>
          </p:cNvPr>
          <p:cNvSpPr txBox="1"/>
          <p:nvPr/>
        </p:nvSpPr>
        <p:spPr>
          <a:xfrm>
            <a:off x="5079762" y="1169848"/>
            <a:ext cx="39499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 of gamers the best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05CEA9-979B-432E-A5A2-F1F8F6EFD16F}"/>
              </a:ext>
            </a:extLst>
          </p:cNvPr>
          <p:cNvGrpSpPr/>
          <p:nvPr/>
        </p:nvGrpSpPr>
        <p:grpSpPr>
          <a:xfrm>
            <a:off x="461922" y="933890"/>
            <a:ext cx="9814392" cy="5108764"/>
            <a:chOff x="461922" y="933890"/>
            <a:chExt cx="9814392" cy="5108764"/>
          </a:xfrm>
        </p:grpSpPr>
        <p:sp>
          <p:nvSpPr>
            <p:cNvPr id="6" name="Cross 5">
              <a:extLst>
                <a:ext uri="{FF2B5EF4-FFF2-40B4-BE49-F238E27FC236}">
                  <a16:creationId xmlns:a16="http://schemas.microsoft.com/office/drawing/2014/main" id="{6C650A17-4748-4815-8EE2-395C3BD22FEE}"/>
                </a:ext>
              </a:extLst>
            </p:cNvPr>
            <p:cNvSpPr/>
            <p:nvPr/>
          </p:nvSpPr>
          <p:spPr>
            <a:xfrm rot="2700000">
              <a:off x="9839586" y="933890"/>
              <a:ext cx="436728" cy="436728"/>
            </a:xfrm>
            <a:prstGeom prst="plus">
              <a:avLst>
                <a:gd name="adj" fmla="val 4112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03EDC13C-8377-4C76-99E4-FC1222D62A49}"/>
                </a:ext>
              </a:extLst>
            </p:cNvPr>
            <p:cNvSpPr/>
            <p:nvPr/>
          </p:nvSpPr>
          <p:spPr>
            <a:xfrm rot="19800000">
              <a:off x="461922" y="5605926"/>
              <a:ext cx="436728" cy="436728"/>
            </a:xfrm>
            <a:prstGeom prst="don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725401E7-277A-4FE7-A6E9-3B41FBD0075B}"/>
              </a:ext>
            </a:extLst>
          </p:cNvPr>
          <p:cNvSpPr/>
          <p:nvPr/>
        </p:nvSpPr>
        <p:spPr>
          <a:xfrm>
            <a:off x="7075697" y="4214059"/>
            <a:ext cx="1800501" cy="180050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40685E-4480-44AB-B795-5EE55B83425D}"/>
              </a:ext>
            </a:extLst>
          </p:cNvPr>
          <p:cNvSpPr/>
          <p:nvPr/>
        </p:nvSpPr>
        <p:spPr>
          <a:xfrm>
            <a:off x="8955645" y="4214059"/>
            <a:ext cx="1800501" cy="18005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5B0220-9B7B-4AC7-AAFE-9C7E2365BD20}"/>
              </a:ext>
            </a:extLst>
          </p:cNvPr>
          <p:cNvSpPr/>
          <p:nvPr/>
        </p:nvSpPr>
        <p:spPr>
          <a:xfrm>
            <a:off x="3315801" y="4214059"/>
            <a:ext cx="1800501" cy="18005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3E50F0-6C4E-4D26-8926-E5D4BDFA9AA2}"/>
              </a:ext>
            </a:extLst>
          </p:cNvPr>
          <p:cNvSpPr/>
          <p:nvPr/>
        </p:nvSpPr>
        <p:spPr>
          <a:xfrm>
            <a:off x="5195749" y="4214059"/>
            <a:ext cx="1800501" cy="18005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3305CE-BB15-447A-B51B-B90211541D37}"/>
              </a:ext>
            </a:extLst>
          </p:cNvPr>
          <p:cNvGrpSpPr/>
          <p:nvPr/>
        </p:nvGrpSpPr>
        <p:grpSpPr>
          <a:xfrm>
            <a:off x="7808004" y="4767380"/>
            <a:ext cx="335887" cy="366056"/>
            <a:chOff x="700088" y="663575"/>
            <a:chExt cx="265113" cy="288925"/>
          </a:xfrm>
        </p:grpSpPr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id="{10BD39F1-ED2E-4B7B-9AB7-15223FB8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8" y="663575"/>
              <a:ext cx="265113" cy="288925"/>
            </a:xfrm>
            <a:custGeom>
              <a:avLst/>
              <a:gdLst>
                <a:gd name="T0" fmla="*/ 63 w 88"/>
                <a:gd name="T1" fmla="*/ 80 h 96"/>
                <a:gd name="T2" fmla="*/ 63 w 88"/>
                <a:gd name="T3" fmla="*/ 70 h 96"/>
                <a:gd name="T4" fmla="*/ 81 w 88"/>
                <a:gd name="T5" fmla="*/ 38 h 96"/>
                <a:gd name="T6" fmla="*/ 78 w 88"/>
                <a:gd name="T7" fmla="*/ 25 h 96"/>
                <a:gd name="T8" fmla="*/ 26 w 88"/>
                <a:gd name="T9" fmla="*/ 9 h 96"/>
                <a:gd name="T10" fmla="*/ 9 w 88"/>
                <a:gd name="T11" fmla="*/ 11 h 96"/>
                <a:gd name="T12" fmla="*/ 14 w 88"/>
                <a:gd name="T13" fmla="*/ 28 h 96"/>
                <a:gd name="T14" fmla="*/ 7 w 88"/>
                <a:gd name="T15" fmla="*/ 32 h 96"/>
                <a:gd name="T16" fmla="*/ 0 w 88"/>
                <a:gd name="T17" fmla="*/ 43 h 96"/>
                <a:gd name="T18" fmla="*/ 9 w 88"/>
                <a:gd name="T19" fmla="*/ 65 h 96"/>
                <a:gd name="T20" fmla="*/ 17 w 88"/>
                <a:gd name="T21" fmla="*/ 71 h 96"/>
                <a:gd name="T22" fmla="*/ 7 w 88"/>
                <a:gd name="T23" fmla="*/ 94 h 96"/>
                <a:gd name="T24" fmla="*/ 11 w 88"/>
                <a:gd name="T25" fmla="*/ 96 h 96"/>
                <a:gd name="T26" fmla="*/ 17 w 88"/>
                <a:gd name="T27" fmla="*/ 84 h 96"/>
                <a:gd name="T28" fmla="*/ 20 w 88"/>
                <a:gd name="T29" fmla="*/ 96 h 96"/>
                <a:gd name="T30" fmla="*/ 21 w 88"/>
                <a:gd name="T31" fmla="*/ 83 h 96"/>
                <a:gd name="T32" fmla="*/ 48 w 88"/>
                <a:gd name="T33" fmla="*/ 94 h 96"/>
                <a:gd name="T34" fmla="*/ 74 w 88"/>
                <a:gd name="T35" fmla="*/ 83 h 96"/>
                <a:gd name="T36" fmla="*/ 85 w 88"/>
                <a:gd name="T37" fmla="*/ 96 h 96"/>
                <a:gd name="T38" fmla="*/ 88 w 88"/>
                <a:gd name="T39" fmla="*/ 94 h 96"/>
                <a:gd name="T40" fmla="*/ 12 w 88"/>
                <a:gd name="T41" fmla="*/ 12 h 96"/>
                <a:gd name="T42" fmla="*/ 27 w 88"/>
                <a:gd name="T43" fmla="*/ 12 h 96"/>
                <a:gd name="T44" fmla="*/ 75 w 88"/>
                <a:gd name="T45" fmla="*/ 25 h 96"/>
                <a:gd name="T46" fmla="*/ 63 w 88"/>
                <a:gd name="T47" fmla="*/ 12 h 96"/>
                <a:gd name="T48" fmla="*/ 51 w 88"/>
                <a:gd name="T49" fmla="*/ 25 h 96"/>
                <a:gd name="T50" fmla="*/ 12 w 88"/>
                <a:gd name="T51" fmla="*/ 12 h 96"/>
                <a:gd name="T52" fmla="*/ 59 w 88"/>
                <a:gd name="T53" fmla="*/ 25 h 96"/>
                <a:gd name="T54" fmla="*/ 63 w 88"/>
                <a:gd name="T55" fmla="*/ 19 h 96"/>
                <a:gd name="T56" fmla="*/ 67 w 88"/>
                <a:gd name="T57" fmla="*/ 25 h 96"/>
                <a:gd name="T58" fmla="*/ 20 w 88"/>
                <a:gd name="T59" fmla="*/ 28 h 96"/>
                <a:gd name="T60" fmla="*/ 78 w 88"/>
                <a:gd name="T61" fmla="*/ 32 h 96"/>
                <a:gd name="T62" fmla="*/ 71 w 88"/>
                <a:gd name="T63" fmla="*/ 49 h 96"/>
                <a:gd name="T64" fmla="*/ 60 w 88"/>
                <a:gd name="T65" fmla="*/ 46 h 96"/>
                <a:gd name="T66" fmla="*/ 35 w 88"/>
                <a:gd name="T67" fmla="*/ 47 h 96"/>
                <a:gd name="T68" fmla="*/ 17 w 88"/>
                <a:gd name="T69" fmla="*/ 38 h 96"/>
                <a:gd name="T70" fmla="*/ 11 w 88"/>
                <a:gd name="T71" fmla="*/ 32 h 96"/>
                <a:gd name="T72" fmla="*/ 14 w 88"/>
                <a:gd name="T73" fmla="*/ 31 h 96"/>
                <a:gd name="T74" fmla="*/ 12 w 88"/>
                <a:gd name="T75" fmla="*/ 40 h 96"/>
                <a:gd name="T76" fmla="*/ 11 w 88"/>
                <a:gd name="T77" fmla="*/ 32 h 96"/>
                <a:gd name="T78" fmla="*/ 21 w 88"/>
                <a:gd name="T79" fmla="*/ 80 h 96"/>
                <a:gd name="T80" fmla="*/ 20 w 88"/>
                <a:gd name="T81" fmla="*/ 71 h 96"/>
                <a:gd name="T82" fmla="*/ 9 w 88"/>
                <a:gd name="T83" fmla="*/ 62 h 96"/>
                <a:gd name="T84" fmla="*/ 3 w 88"/>
                <a:gd name="T85" fmla="*/ 43 h 96"/>
                <a:gd name="T86" fmla="*/ 7 w 88"/>
                <a:gd name="T87" fmla="*/ 39 h 96"/>
                <a:gd name="T88" fmla="*/ 14 w 88"/>
                <a:gd name="T89" fmla="*/ 43 h 96"/>
                <a:gd name="T90" fmla="*/ 32 w 88"/>
                <a:gd name="T91" fmla="*/ 70 h 96"/>
                <a:gd name="T92" fmla="*/ 32 w 88"/>
                <a:gd name="T93" fmla="*/ 80 h 96"/>
                <a:gd name="T94" fmla="*/ 48 w 88"/>
                <a:gd name="T95" fmla="*/ 91 h 96"/>
                <a:gd name="T96" fmla="*/ 35 w 88"/>
                <a:gd name="T97" fmla="*/ 71 h 96"/>
                <a:gd name="T98" fmla="*/ 48 w 88"/>
                <a:gd name="T99" fmla="*/ 76 h 96"/>
                <a:gd name="T100" fmla="*/ 60 w 88"/>
                <a:gd name="T101" fmla="*/ 71 h 96"/>
                <a:gd name="T102" fmla="*/ 62 w 88"/>
                <a:gd name="T103" fmla="*/ 67 h 96"/>
                <a:gd name="T104" fmla="*/ 40 w 88"/>
                <a:gd name="T105" fmla="*/ 70 h 96"/>
                <a:gd name="T106" fmla="*/ 21 w 88"/>
                <a:gd name="T107" fmla="*/ 51 h 96"/>
                <a:gd name="T108" fmla="*/ 36 w 88"/>
                <a:gd name="T109" fmla="*/ 49 h 96"/>
                <a:gd name="T110" fmla="*/ 68 w 88"/>
                <a:gd name="T111" fmla="*/ 52 h 96"/>
                <a:gd name="T112" fmla="*/ 74 w 88"/>
                <a:gd name="T113" fmla="*/ 51 h 96"/>
                <a:gd name="T114" fmla="*/ 62 w 88"/>
                <a:gd name="T115" fmla="*/ 6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96">
                  <a:moveTo>
                    <a:pt x="74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1" y="65"/>
                    <a:pt x="77" y="57"/>
                    <a:pt x="78" y="48"/>
                  </a:cubicBezTo>
                  <a:cubicBezTo>
                    <a:pt x="80" y="45"/>
                    <a:pt x="81" y="42"/>
                    <a:pt x="81" y="38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29"/>
                    <a:pt x="80" y="26"/>
                    <a:pt x="78" y="25"/>
                  </a:cubicBezTo>
                  <a:cubicBezTo>
                    <a:pt x="75" y="11"/>
                    <a:pt x="63" y="0"/>
                    <a:pt x="48" y="0"/>
                  </a:cubicBezTo>
                  <a:cubicBezTo>
                    <a:pt x="39" y="0"/>
                    <a:pt x="31" y="3"/>
                    <a:pt x="2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7"/>
                    <a:pt x="12" y="22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0" y="28"/>
                    <a:pt x="7" y="30"/>
                    <a:pt x="7" y="3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5"/>
                    <a:pt x="0" y="39"/>
                    <a:pt x="0" y="4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4" y="65"/>
                    <a:pt x="17" y="68"/>
                    <a:pt x="17" y="7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1" y="83"/>
                    <a:pt x="7" y="88"/>
                    <a:pt x="7" y="94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0"/>
                    <a:pt x="13" y="86"/>
                    <a:pt x="17" y="8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3"/>
                    <a:pt x="21" y="83"/>
                    <a:pt x="21" y="83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80" y="83"/>
                    <a:pt x="85" y="88"/>
                    <a:pt x="85" y="9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86"/>
                    <a:pt x="81" y="80"/>
                    <a:pt x="74" y="80"/>
                  </a:cubicBezTo>
                  <a:close/>
                  <a:moveTo>
                    <a:pt x="12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6"/>
                    <a:pt x="40" y="3"/>
                    <a:pt x="48" y="3"/>
                  </a:cubicBezTo>
                  <a:cubicBezTo>
                    <a:pt x="60" y="3"/>
                    <a:pt x="72" y="12"/>
                    <a:pt x="75" y="25"/>
                  </a:cubicBezTo>
                  <a:cubicBezTo>
                    <a:pt x="71" y="24"/>
                    <a:pt x="67" y="22"/>
                    <a:pt x="66" y="19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8" y="22"/>
                    <a:pt x="55" y="25"/>
                    <a:pt x="51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9" y="25"/>
                    <a:pt x="13" y="19"/>
                    <a:pt x="12" y="12"/>
                  </a:cubicBezTo>
                  <a:close/>
                  <a:moveTo>
                    <a:pt x="67" y="25"/>
                  </a:moveTo>
                  <a:cubicBezTo>
                    <a:pt x="59" y="25"/>
                    <a:pt x="59" y="25"/>
                    <a:pt x="59" y="25"/>
                  </a:cubicBezTo>
                  <a:cubicBezTo>
                    <a:pt x="61" y="23"/>
                    <a:pt x="62" y="22"/>
                    <a:pt x="63" y="20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2"/>
                    <a:pt x="65" y="23"/>
                    <a:pt x="67" y="25"/>
                  </a:cubicBezTo>
                  <a:close/>
                  <a:moveTo>
                    <a:pt x="17" y="31"/>
                  </a:moveTo>
                  <a:cubicBezTo>
                    <a:pt x="17" y="29"/>
                    <a:pt x="18" y="28"/>
                    <a:pt x="20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28"/>
                    <a:pt x="78" y="29"/>
                    <a:pt x="78" y="32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43"/>
                    <a:pt x="75" y="48"/>
                    <a:pt x="71" y="49"/>
                  </a:cubicBezTo>
                  <a:cubicBezTo>
                    <a:pt x="67" y="50"/>
                    <a:pt x="63" y="49"/>
                    <a:pt x="60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2" y="49"/>
                    <a:pt x="29" y="50"/>
                    <a:pt x="25" y="49"/>
                  </a:cubicBezTo>
                  <a:cubicBezTo>
                    <a:pt x="20" y="48"/>
                    <a:pt x="17" y="44"/>
                    <a:pt x="17" y="38"/>
                  </a:cubicBezTo>
                  <a:lnTo>
                    <a:pt x="17" y="31"/>
                  </a:lnTo>
                  <a:close/>
                  <a:moveTo>
                    <a:pt x="11" y="32"/>
                  </a:moveTo>
                  <a:cubicBezTo>
                    <a:pt x="11" y="32"/>
                    <a:pt x="11" y="31"/>
                    <a:pt x="12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9"/>
                  </a:cubicBezTo>
                  <a:lnTo>
                    <a:pt x="11" y="32"/>
                  </a:lnTo>
                  <a:close/>
                  <a:moveTo>
                    <a:pt x="32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0" y="80"/>
                    <a:pt x="20" y="8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66"/>
                    <a:pt x="16" y="62"/>
                    <a:pt x="11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6" y="62"/>
                    <a:pt x="3" y="59"/>
                    <a:pt x="3" y="55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0"/>
                    <a:pt x="5" y="38"/>
                    <a:pt x="7" y="3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10" y="43"/>
                    <a:pt x="12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5"/>
                    <a:pt x="16" y="46"/>
                    <a:pt x="17" y="47"/>
                  </a:cubicBezTo>
                  <a:cubicBezTo>
                    <a:pt x="18" y="57"/>
                    <a:pt x="24" y="65"/>
                    <a:pt x="32" y="70"/>
                  </a:cubicBezTo>
                  <a:cubicBezTo>
                    <a:pt x="32" y="70"/>
                    <a:pt x="32" y="70"/>
                    <a:pt x="32" y="70"/>
                  </a:cubicBezTo>
                  <a:lnTo>
                    <a:pt x="32" y="80"/>
                  </a:lnTo>
                  <a:close/>
                  <a:moveTo>
                    <a:pt x="60" y="81"/>
                  </a:moveTo>
                  <a:cubicBezTo>
                    <a:pt x="48" y="91"/>
                    <a:pt x="48" y="91"/>
                    <a:pt x="48" y="9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41" y="75"/>
                    <a:pt x="44" y="76"/>
                    <a:pt x="48" y="76"/>
                  </a:cubicBezTo>
                  <a:cubicBezTo>
                    <a:pt x="51" y="76"/>
                    <a:pt x="54" y="75"/>
                    <a:pt x="57" y="73"/>
                  </a:cubicBezTo>
                  <a:cubicBezTo>
                    <a:pt x="60" y="71"/>
                    <a:pt x="60" y="71"/>
                    <a:pt x="60" y="71"/>
                  </a:cubicBezTo>
                  <a:lnTo>
                    <a:pt x="60" y="81"/>
                  </a:lnTo>
                  <a:close/>
                  <a:moveTo>
                    <a:pt x="62" y="67"/>
                  </a:moveTo>
                  <a:cubicBezTo>
                    <a:pt x="55" y="70"/>
                    <a:pt x="55" y="70"/>
                    <a:pt x="55" y="70"/>
                  </a:cubicBezTo>
                  <a:cubicBezTo>
                    <a:pt x="51" y="73"/>
                    <a:pt x="44" y="73"/>
                    <a:pt x="40" y="7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7" y="63"/>
                    <a:pt x="23" y="57"/>
                    <a:pt x="21" y="51"/>
                  </a:cubicBezTo>
                  <a:cubicBezTo>
                    <a:pt x="22" y="51"/>
                    <a:pt x="23" y="52"/>
                    <a:pt x="25" y="52"/>
                  </a:cubicBezTo>
                  <a:cubicBezTo>
                    <a:pt x="29" y="53"/>
                    <a:pt x="33" y="52"/>
                    <a:pt x="36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1" y="51"/>
                    <a:pt x="64" y="52"/>
                    <a:pt x="68" y="52"/>
                  </a:cubicBezTo>
                  <a:cubicBezTo>
                    <a:pt x="69" y="52"/>
                    <a:pt x="70" y="52"/>
                    <a:pt x="72" y="52"/>
                  </a:cubicBezTo>
                  <a:cubicBezTo>
                    <a:pt x="72" y="52"/>
                    <a:pt x="73" y="51"/>
                    <a:pt x="74" y="51"/>
                  </a:cubicBezTo>
                  <a:cubicBezTo>
                    <a:pt x="72" y="57"/>
                    <a:pt x="68" y="63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09">
              <a:extLst>
                <a:ext uri="{FF2B5EF4-FFF2-40B4-BE49-F238E27FC236}">
                  <a16:creationId xmlns:a16="http://schemas.microsoft.com/office/drawing/2014/main" id="{20625E37-DD06-4CF6-A855-1FA01474C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8" y="781050"/>
              <a:ext cx="122238" cy="95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10">
              <a:extLst>
                <a:ext uri="{FF2B5EF4-FFF2-40B4-BE49-F238E27FC236}">
                  <a16:creationId xmlns:a16="http://schemas.microsoft.com/office/drawing/2014/main" id="{1B8C3C97-BF3C-4DDE-852C-2CBC61BFE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75" y="781050"/>
              <a:ext cx="11113" cy="95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189A34-6C26-4C0A-8C44-C99BE964E3BA}"/>
              </a:ext>
            </a:extLst>
          </p:cNvPr>
          <p:cNvGrpSpPr/>
          <p:nvPr/>
        </p:nvGrpSpPr>
        <p:grpSpPr>
          <a:xfrm>
            <a:off x="5914983" y="4767380"/>
            <a:ext cx="362033" cy="366056"/>
            <a:chOff x="3965575" y="1173163"/>
            <a:chExt cx="285750" cy="288925"/>
          </a:xfrm>
          <a:solidFill>
            <a:schemeClr val="bg1"/>
          </a:solidFill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BAB8BD0-FACC-4636-99BB-3A08947458CC}"/>
                </a:ext>
              </a:extLst>
            </p:cNvPr>
            <p:cNvGrpSpPr/>
            <p:nvPr/>
          </p:nvGrpSpPr>
          <p:grpSpPr>
            <a:xfrm>
              <a:off x="4029075" y="1368425"/>
              <a:ext cx="204788" cy="76201"/>
              <a:chOff x="4029075" y="1368425"/>
              <a:chExt cx="204788" cy="76201"/>
            </a:xfrm>
            <a:grpFill/>
          </p:grpSpPr>
          <p:sp>
            <p:nvSpPr>
              <p:cNvPr id="23" name="Freeform 162">
                <a:extLst>
                  <a:ext uri="{FF2B5EF4-FFF2-40B4-BE49-F238E27FC236}">
                    <a16:creationId xmlns:a16="http://schemas.microsoft.com/office/drawing/2014/main" id="{F627A4D5-80E8-4317-B27F-36637CA714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368425"/>
                <a:ext cx="26988" cy="26988"/>
              </a:xfrm>
              <a:custGeom>
                <a:avLst/>
                <a:gdLst>
                  <a:gd name="T0" fmla="*/ 17 w 17"/>
                  <a:gd name="T1" fmla="*/ 14 h 17"/>
                  <a:gd name="T2" fmla="*/ 17 w 17"/>
                  <a:gd name="T3" fmla="*/ 0 h 17"/>
                  <a:gd name="T4" fmla="*/ 0 w 17"/>
                  <a:gd name="T5" fmla="*/ 0 h 17"/>
                  <a:gd name="T6" fmla="*/ 0 w 17"/>
                  <a:gd name="T7" fmla="*/ 14 h 17"/>
                  <a:gd name="T8" fmla="*/ 8 w 17"/>
                  <a:gd name="T9" fmla="*/ 17 h 17"/>
                  <a:gd name="T10" fmla="*/ 17 w 17"/>
                  <a:gd name="T11" fmla="*/ 14 h 17"/>
                  <a:gd name="T12" fmla="*/ 6 w 17"/>
                  <a:gd name="T13" fmla="*/ 10 h 17"/>
                  <a:gd name="T14" fmla="*/ 6 w 17"/>
                  <a:gd name="T15" fmla="*/ 6 h 17"/>
                  <a:gd name="T16" fmla="*/ 12 w 17"/>
                  <a:gd name="T17" fmla="*/ 6 h 17"/>
                  <a:gd name="T18" fmla="*/ 12 w 17"/>
                  <a:gd name="T19" fmla="*/ 10 h 17"/>
                  <a:gd name="T20" fmla="*/ 8 w 17"/>
                  <a:gd name="T21" fmla="*/ 12 h 17"/>
                  <a:gd name="T22" fmla="*/ 6 w 17"/>
                  <a:gd name="T23" fmla="*/ 10 h 17"/>
                  <a:gd name="T24" fmla="*/ 6 w 17"/>
                  <a:gd name="T25" fmla="*/ 10 h 17"/>
                  <a:gd name="T26" fmla="*/ 6 w 17"/>
                  <a:gd name="T2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7">
                    <a:moveTo>
                      <a:pt x="17" y="14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17"/>
                    </a:lnTo>
                    <a:lnTo>
                      <a:pt x="17" y="14"/>
                    </a:lnTo>
                    <a:close/>
                    <a:moveTo>
                      <a:pt x="6" y="1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6" y="10"/>
                    </a:lnTo>
                    <a:close/>
                    <a:moveTo>
                      <a:pt x="6" y="10"/>
                    </a:moveTo>
                    <a:lnTo>
                      <a:pt x="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63">
                <a:extLst>
                  <a:ext uri="{FF2B5EF4-FFF2-40B4-BE49-F238E27FC236}">
                    <a16:creationId xmlns:a16="http://schemas.microsoft.com/office/drawing/2014/main" id="{BCA75D00-6605-4095-8508-607A03701A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368425"/>
                <a:ext cx="26988" cy="26988"/>
              </a:xfrm>
              <a:custGeom>
                <a:avLst/>
                <a:gdLst>
                  <a:gd name="T0" fmla="*/ 17 w 17"/>
                  <a:gd name="T1" fmla="*/ 14 h 17"/>
                  <a:gd name="T2" fmla="*/ 17 w 17"/>
                  <a:gd name="T3" fmla="*/ 0 h 17"/>
                  <a:gd name="T4" fmla="*/ 0 w 17"/>
                  <a:gd name="T5" fmla="*/ 0 h 17"/>
                  <a:gd name="T6" fmla="*/ 0 w 17"/>
                  <a:gd name="T7" fmla="*/ 14 h 17"/>
                  <a:gd name="T8" fmla="*/ 8 w 17"/>
                  <a:gd name="T9" fmla="*/ 17 h 17"/>
                  <a:gd name="T10" fmla="*/ 17 w 17"/>
                  <a:gd name="T11" fmla="*/ 14 h 17"/>
                  <a:gd name="T12" fmla="*/ 6 w 17"/>
                  <a:gd name="T13" fmla="*/ 10 h 17"/>
                  <a:gd name="T14" fmla="*/ 6 w 17"/>
                  <a:gd name="T15" fmla="*/ 6 h 17"/>
                  <a:gd name="T16" fmla="*/ 12 w 17"/>
                  <a:gd name="T17" fmla="*/ 6 h 17"/>
                  <a:gd name="T18" fmla="*/ 12 w 17"/>
                  <a:gd name="T19" fmla="*/ 10 h 17"/>
                  <a:gd name="T20" fmla="*/ 8 w 17"/>
                  <a:gd name="T21" fmla="*/ 12 h 17"/>
                  <a:gd name="T22" fmla="*/ 6 w 17"/>
                  <a:gd name="T23" fmla="*/ 10 h 17"/>
                  <a:gd name="T24" fmla="*/ 6 w 17"/>
                  <a:gd name="T25" fmla="*/ 10 h 17"/>
                  <a:gd name="T26" fmla="*/ 6 w 17"/>
                  <a:gd name="T2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7">
                    <a:moveTo>
                      <a:pt x="17" y="14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17"/>
                    </a:lnTo>
                    <a:lnTo>
                      <a:pt x="17" y="14"/>
                    </a:lnTo>
                    <a:moveTo>
                      <a:pt x="6" y="1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6" y="10"/>
                    </a:lnTo>
                    <a:moveTo>
                      <a:pt x="6" y="10"/>
                    </a:moveTo>
                    <a:lnTo>
                      <a:pt x="6" y="1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64">
                <a:extLst>
                  <a:ext uri="{FF2B5EF4-FFF2-40B4-BE49-F238E27FC236}">
                    <a16:creationId xmlns:a16="http://schemas.microsoft.com/office/drawing/2014/main" id="{3328CF82-8423-4D3F-BDAF-924951BBE1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29075" y="1393825"/>
                <a:ext cx="30163" cy="26988"/>
              </a:xfrm>
              <a:custGeom>
                <a:avLst/>
                <a:gdLst>
                  <a:gd name="T0" fmla="*/ 13 w 19"/>
                  <a:gd name="T1" fmla="*/ 0 h 17"/>
                  <a:gd name="T2" fmla="*/ 0 w 19"/>
                  <a:gd name="T3" fmla="*/ 0 h 17"/>
                  <a:gd name="T4" fmla="*/ 0 w 19"/>
                  <a:gd name="T5" fmla="*/ 17 h 17"/>
                  <a:gd name="T6" fmla="*/ 13 w 19"/>
                  <a:gd name="T7" fmla="*/ 17 h 17"/>
                  <a:gd name="T8" fmla="*/ 19 w 19"/>
                  <a:gd name="T9" fmla="*/ 7 h 17"/>
                  <a:gd name="T10" fmla="*/ 13 w 19"/>
                  <a:gd name="T11" fmla="*/ 0 h 17"/>
                  <a:gd name="T12" fmla="*/ 10 w 19"/>
                  <a:gd name="T13" fmla="*/ 11 h 17"/>
                  <a:gd name="T14" fmla="*/ 6 w 19"/>
                  <a:gd name="T15" fmla="*/ 11 h 17"/>
                  <a:gd name="T16" fmla="*/ 6 w 19"/>
                  <a:gd name="T17" fmla="*/ 5 h 17"/>
                  <a:gd name="T18" fmla="*/ 10 w 19"/>
                  <a:gd name="T19" fmla="*/ 5 h 17"/>
                  <a:gd name="T20" fmla="*/ 11 w 19"/>
                  <a:gd name="T21" fmla="*/ 7 h 17"/>
                  <a:gd name="T22" fmla="*/ 10 w 19"/>
                  <a:gd name="T23" fmla="*/ 11 h 17"/>
                  <a:gd name="T24" fmla="*/ 10 w 19"/>
                  <a:gd name="T25" fmla="*/ 11 h 17"/>
                  <a:gd name="T26" fmla="*/ 10 w 19"/>
                  <a:gd name="T27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13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9" y="7"/>
                    </a:lnTo>
                    <a:lnTo>
                      <a:pt x="13" y="0"/>
                    </a:lnTo>
                    <a:close/>
                    <a:moveTo>
                      <a:pt x="10" y="11"/>
                    </a:moveTo>
                    <a:lnTo>
                      <a:pt x="6" y="11"/>
                    </a:lnTo>
                    <a:lnTo>
                      <a:pt x="6" y="5"/>
                    </a:lnTo>
                    <a:lnTo>
                      <a:pt x="10" y="5"/>
                    </a:lnTo>
                    <a:lnTo>
                      <a:pt x="11" y="7"/>
                    </a:lnTo>
                    <a:lnTo>
                      <a:pt x="10" y="11"/>
                    </a:lnTo>
                    <a:close/>
                    <a:moveTo>
                      <a:pt x="10" y="11"/>
                    </a:moveTo>
                    <a:lnTo>
                      <a:pt x="1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65">
                <a:extLst>
                  <a:ext uri="{FF2B5EF4-FFF2-40B4-BE49-F238E27FC236}">
                    <a16:creationId xmlns:a16="http://schemas.microsoft.com/office/drawing/2014/main" id="{5CAFD003-75BB-43CF-8C18-8A4C668611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29075" y="1393825"/>
                <a:ext cx="30163" cy="26988"/>
              </a:xfrm>
              <a:custGeom>
                <a:avLst/>
                <a:gdLst>
                  <a:gd name="T0" fmla="*/ 13 w 19"/>
                  <a:gd name="T1" fmla="*/ 0 h 17"/>
                  <a:gd name="T2" fmla="*/ 0 w 19"/>
                  <a:gd name="T3" fmla="*/ 0 h 17"/>
                  <a:gd name="T4" fmla="*/ 0 w 19"/>
                  <a:gd name="T5" fmla="*/ 17 h 17"/>
                  <a:gd name="T6" fmla="*/ 13 w 19"/>
                  <a:gd name="T7" fmla="*/ 17 h 17"/>
                  <a:gd name="T8" fmla="*/ 19 w 19"/>
                  <a:gd name="T9" fmla="*/ 7 h 17"/>
                  <a:gd name="T10" fmla="*/ 13 w 19"/>
                  <a:gd name="T11" fmla="*/ 0 h 17"/>
                  <a:gd name="T12" fmla="*/ 10 w 19"/>
                  <a:gd name="T13" fmla="*/ 11 h 17"/>
                  <a:gd name="T14" fmla="*/ 6 w 19"/>
                  <a:gd name="T15" fmla="*/ 11 h 17"/>
                  <a:gd name="T16" fmla="*/ 6 w 19"/>
                  <a:gd name="T17" fmla="*/ 5 h 17"/>
                  <a:gd name="T18" fmla="*/ 10 w 19"/>
                  <a:gd name="T19" fmla="*/ 5 h 17"/>
                  <a:gd name="T20" fmla="*/ 11 w 19"/>
                  <a:gd name="T21" fmla="*/ 7 h 17"/>
                  <a:gd name="T22" fmla="*/ 10 w 19"/>
                  <a:gd name="T23" fmla="*/ 11 h 17"/>
                  <a:gd name="T24" fmla="*/ 10 w 19"/>
                  <a:gd name="T25" fmla="*/ 11 h 17"/>
                  <a:gd name="T26" fmla="*/ 10 w 19"/>
                  <a:gd name="T27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13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9" y="7"/>
                    </a:lnTo>
                    <a:lnTo>
                      <a:pt x="13" y="0"/>
                    </a:lnTo>
                    <a:moveTo>
                      <a:pt x="10" y="11"/>
                    </a:moveTo>
                    <a:lnTo>
                      <a:pt x="6" y="11"/>
                    </a:lnTo>
                    <a:lnTo>
                      <a:pt x="6" y="5"/>
                    </a:lnTo>
                    <a:lnTo>
                      <a:pt x="10" y="5"/>
                    </a:lnTo>
                    <a:lnTo>
                      <a:pt x="11" y="7"/>
                    </a:lnTo>
                    <a:lnTo>
                      <a:pt x="10" y="11"/>
                    </a:lnTo>
                    <a:moveTo>
                      <a:pt x="10" y="11"/>
                    </a:moveTo>
                    <a:lnTo>
                      <a:pt x="10" y="1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166">
                <a:extLst>
                  <a:ext uri="{FF2B5EF4-FFF2-40B4-BE49-F238E27FC236}">
                    <a16:creationId xmlns:a16="http://schemas.microsoft.com/office/drawing/2014/main" id="{87921FC8-3EC3-44A4-81D2-FBE2EAC9A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414463"/>
                <a:ext cx="26988" cy="30163"/>
              </a:xfrm>
              <a:custGeom>
                <a:avLst/>
                <a:gdLst>
                  <a:gd name="T0" fmla="*/ 0 w 17"/>
                  <a:gd name="T1" fmla="*/ 6 h 19"/>
                  <a:gd name="T2" fmla="*/ 0 w 17"/>
                  <a:gd name="T3" fmla="*/ 19 h 19"/>
                  <a:gd name="T4" fmla="*/ 17 w 17"/>
                  <a:gd name="T5" fmla="*/ 19 h 19"/>
                  <a:gd name="T6" fmla="*/ 17 w 17"/>
                  <a:gd name="T7" fmla="*/ 6 h 19"/>
                  <a:gd name="T8" fmla="*/ 8 w 17"/>
                  <a:gd name="T9" fmla="*/ 0 h 19"/>
                  <a:gd name="T10" fmla="*/ 0 w 17"/>
                  <a:gd name="T11" fmla="*/ 6 h 19"/>
                  <a:gd name="T12" fmla="*/ 12 w 17"/>
                  <a:gd name="T13" fmla="*/ 13 h 19"/>
                  <a:gd name="T14" fmla="*/ 6 w 17"/>
                  <a:gd name="T15" fmla="*/ 13 h 19"/>
                  <a:gd name="T16" fmla="*/ 6 w 17"/>
                  <a:gd name="T17" fmla="*/ 9 h 19"/>
                  <a:gd name="T18" fmla="*/ 8 w 17"/>
                  <a:gd name="T19" fmla="*/ 7 h 19"/>
                  <a:gd name="T20" fmla="*/ 12 w 17"/>
                  <a:gd name="T21" fmla="*/ 9 h 19"/>
                  <a:gd name="T22" fmla="*/ 12 w 17"/>
                  <a:gd name="T23" fmla="*/ 13 h 19"/>
                  <a:gd name="T24" fmla="*/ 12 w 17"/>
                  <a:gd name="T25" fmla="*/ 13 h 19"/>
                  <a:gd name="T26" fmla="*/ 12 w 17"/>
                  <a:gd name="T27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9">
                    <a:moveTo>
                      <a:pt x="0" y="6"/>
                    </a:moveTo>
                    <a:lnTo>
                      <a:pt x="0" y="19"/>
                    </a:lnTo>
                    <a:lnTo>
                      <a:pt x="17" y="19"/>
                    </a:lnTo>
                    <a:lnTo>
                      <a:pt x="17" y="6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  <a:moveTo>
                      <a:pt x="12" y="13"/>
                    </a:moveTo>
                    <a:lnTo>
                      <a:pt x="6" y="13"/>
                    </a:lnTo>
                    <a:lnTo>
                      <a:pt x="6" y="9"/>
                    </a:lnTo>
                    <a:lnTo>
                      <a:pt x="8" y="7"/>
                    </a:lnTo>
                    <a:lnTo>
                      <a:pt x="12" y="9"/>
                    </a:lnTo>
                    <a:lnTo>
                      <a:pt x="12" y="13"/>
                    </a:lnTo>
                    <a:close/>
                    <a:moveTo>
                      <a:pt x="12" y="13"/>
                    </a:moveTo>
                    <a:lnTo>
                      <a:pt x="1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167">
                <a:extLst>
                  <a:ext uri="{FF2B5EF4-FFF2-40B4-BE49-F238E27FC236}">
                    <a16:creationId xmlns:a16="http://schemas.microsoft.com/office/drawing/2014/main" id="{D6A26ED1-F499-48C8-AD11-ADFAD08C9A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414463"/>
                <a:ext cx="26988" cy="30163"/>
              </a:xfrm>
              <a:custGeom>
                <a:avLst/>
                <a:gdLst>
                  <a:gd name="T0" fmla="*/ 0 w 17"/>
                  <a:gd name="T1" fmla="*/ 6 h 19"/>
                  <a:gd name="T2" fmla="*/ 0 w 17"/>
                  <a:gd name="T3" fmla="*/ 19 h 19"/>
                  <a:gd name="T4" fmla="*/ 17 w 17"/>
                  <a:gd name="T5" fmla="*/ 19 h 19"/>
                  <a:gd name="T6" fmla="*/ 17 w 17"/>
                  <a:gd name="T7" fmla="*/ 6 h 19"/>
                  <a:gd name="T8" fmla="*/ 8 w 17"/>
                  <a:gd name="T9" fmla="*/ 0 h 19"/>
                  <a:gd name="T10" fmla="*/ 0 w 17"/>
                  <a:gd name="T11" fmla="*/ 6 h 19"/>
                  <a:gd name="T12" fmla="*/ 12 w 17"/>
                  <a:gd name="T13" fmla="*/ 13 h 19"/>
                  <a:gd name="T14" fmla="*/ 6 w 17"/>
                  <a:gd name="T15" fmla="*/ 13 h 19"/>
                  <a:gd name="T16" fmla="*/ 6 w 17"/>
                  <a:gd name="T17" fmla="*/ 9 h 19"/>
                  <a:gd name="T18" fmla="*/ 8 w 17"/>
                  <a:gd name="T19" fmla="*/ 7 h 19"/>
                  <a:gd name="T20" fmla="*/ 12 w 17"/>
                  <a:gd name="T21" fmla="*/ 9 h 19"/>
                  <a:gd name="T22" fmla="*/ 12 w 17"/>
                  <a:gd name="T23" fmla="*/ 13 h 19"/>
                  <a:gd name="T24" fmla="*/ 12 w 17"/>
                  <a:gd name="T25" fmla="*/ 13 h 19"/>
                  <a:gd name="T26" fmla="*/ 12 w 17"/>
                  <a:gd name="T27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9">
                    <a:moveTo>
                      <a:pt x="0" y="6"/>
                    </a:moveTo>
                    <a:lnTo>
                      <a:pt x="0" y="19"/>
                    </a:lnTo>
                    <a:lnTo>
                      <a:pt x="17" y="19"/>
                    </a:lnTo>
                    <a:lnTo>
                      <a:pt x="17" y="6"/>
                    </a:lnTo>
                    <a:lnTo>
                      <a:pt x="8" y="0"/>
                    </a:lnTo>
                    <a:lnTo>
                      <a:pt x="0" y="6"/>
                    </a:lnTo>
                    <a:moveTo>
                      <a:pt x="12" y="13"/>
                    </a:moveTo>
                    <a:lnTo>
                      <a:pt x="6" y="13"/>
                    </a:lnTo>
                    <a:lnTo>
                      <a:pt x="6" y="9"/>
                    </a:lnTo>
                    <a:lnTo>
                      <a:pt x="8" y="7"/>
                    </a:lnTo>
                    <a:lnTo>
                      <a:pt x="12" y="9"/>
                    </a:lnTo>
                    <a:lnTo>
                      <a:pt x="12" y="13"/>
                    </a:lnTo>
                    <a:moveTo>
                      <a:pt x="12" y="13"/>
                    </a:moveTo>
                    <a:lnTo>
                      <a:pt x="12" y="13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68">
                <a:extLst>
                  <a:ext uri="{FF2B5EF4-FFF2-40B4-BE49-F238E27FC236}">
                    <a16:creationId xmlns:a16="http://schemas.microsoft.com/office/drawing/2014/main" id="{5B212E88-659E-4624-B50F-A0927BB2E2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3525" y="1393825"/>
                <a:ext cx="30163" cy="26988"/>
              </a:xfrm>
              <a:custGeom>
                <a:avLst/>
                <a:gdLst>
                  <a:gd name="T0" fmla="*/ 0 w 19"/>
                  <a:gd name="T1" fmla="*/ 7 h 17"/>
                  <a:gd name="T2" fmla="*/ 6 w 19"/>
                  <a:gd name="T3" fmla="*/ 17 h 17"/>
                  <a:gd name="T4" fmla="*/ 19 w 19"/>
                  <a:gd name="T5" fmla="*/ 17 h 17"/>
                  <a:gd name="T6" fmla="*/ 19 w 19"/>
                  <a:gd name="T7" fmla="*/ 0 h 17"/>
                  <a:gd name="T8" fmla="*/ 6 w 19"/>
                  <a:gd name="T9" fmla="*/ 0 h 17"/>
                  <a:gd name="T10" fmla="*/ 0 w 19"/>
                  <a:gd name="T11" fmla="*/ 7 h 17"/>
                  <a:gd name="T12" fmla="*/ 10 w 19"/>
                  <a:gd name="T13" fmla="*/ 5 h 17"/>
                  <a:gd name="T14" fmla="*/ 14 w 19"/>
                  <a:gd name="T15" fmla="*/ 5 h 17"/>
                  <a:gd name="T16" fmla="*/ 14 w 19"/>
                  <a:gd name="T17" fmla="*/ 11 h 17"/>
                  <a:gd name="T18" fmla="*/ 10 w 19"/>
                  <a:gd name="T19" fmla="*/ 11 h 17"/>
                  <a:gd name="T20" fmla="*/ 8 w 19"/>
                  <a:gd name="T21" fmla="*/ 7 h 17"/>
                  <a:gd name="T22" fmla="*/ 10 w 19"/>
                  <a:gd name="T23" fmla="*/ 5 h 17"/>
                  <a:gd name="T24" fmla="*/ 10 w 19"/>
                  <a:gd name="T25" fmla="*/ 5 h 17"/>
                  <a:gd name="T26" fmla="*/ 10 w 19"/>
                  <a:gd name="T27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0" y="7"/>
                    </a:moveTo>
                    <a:lnTo>
                      <a:pt x="6" y="17"/>
                    </a:lnTo>
                    <a:lnTo>
                      <a:pt x="19" y="17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7"/>
                    </a:lnTo>
                    <a:close/>
                    <a:moveTo>
                      <a:pt x="10" y="5"/>
                    </a:moveTo>
                    <a:lnTo>
                      <a:pt x="14" y="5"/>
                    </a:lnTo>
                    <a:lnTo>
                      <a:pt x="14" y="11"/>
                    </a:lnTo>
                    <a:lnTo>
                      <a:pt x="10" y="11"/>
                    </a:lnTo>
                    <a:lnTo>
                      <a:pt x="8" y="7"/>
                    </a:lnTo>
                    <a:lnTo>
                      <a:pt x="10" y="5"/>
                    </a:lnTo>
                    <a:close/>
                    <a:moveTo>
                      <a:pt x="10" y="5"/>
                    </a:moveTo>
                    <a:lnTo>
                      <a:pt x="1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69">
                <a:extLst>
                  <a:ext uri="{FF2B5EF4-FFF2-40B4-BE49-F238E27FC236}">
                    <a16:creationId xmlns:a16="http://schemas.microsoft.com/office/drawing/2014/main" id="{226C8491-D265-4092-AD4B-EF5374EF20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3525" y="1393825"/>
                <a:ext cx="30163" cy="26988"/>
              </a:xfrm>
              <a:custGeom>
                <a:avLst/>
                <a:gdLst>
                  <a:gd name="T0" fmla="*/ 0 w 19"/>
                  <a:gd name="T1" fmla="*/ 7 h 17"/>
                  <a:gd name="T2" fmla="*/ 6 w 19"/>
                  <a:gd name="T3" fmla="*/ 17 h 17"/>
                  <a:gd name="T4" fmla="*/ 19 w 19"/>
                  <a:gd name="T5" fmla="*/ 17 h 17"/>
                  <a:gd name="T6" fmla="*/ 19 w 19"/>
                  <a:gd name="T7" fmla="*/ 0 h 17"/>
                  <a:gd name="T8" fmla="*/ 6 w 19"/>
                  <a:gd name="T9" fmla="*/ 0 h 17"/>
                  <a:gd name="T10" fmla="*/ 0 w 19"/>
                  <a:gd name="T11" fmla="*/ 7 h 17"/>
                  <a:gd name="T12" fmla="*/ 10 w 19"/>
                  <a:gd name="T13" fmla="*/ 5 h 17"/>
                  <a:gd name="T14" fmla="*/ 14 w 19"/>
                  <a:gd name="T15" fmla="*/ 5 h 17"/>
                  <a:gd name="T16" fmla="*/ 14 w 19"/>
                  <a:gd name="T17" fmla="*/ 11 h 17"/>
                  <a:gd name="T18" fmla="*/ 10 w 19"/>
                  <a:gd name="T19" fmla="*/ 11 h 17"/>
                  <a:gd name="T20" fmla="*/ 8 w 19"/>
                  <a:gd name="T21" fmla="*/ 7 h 17"/>
                  <a:gd name="T22" fmla="*/ 10 w 19"/>
                  <a:gd name="T23" fmla="*/ 5 h 17"/>
                  <a:gd name="T24" fmla="*/ 10 w 19"/>
                  <a:gd name="T25" fmla="*/ 5 h 17"/>
                  <a:gd name="T26" fmla="*/ 10 w 19"/>
                  <a:gd name="T27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0" y="7"/>
                    </a:moveTo>
                    <a:lnTo>
                      <a:pt x="6" y="17"/>
                    </a:lnTo>
                    <a:lnTo>
                      <a:pt x="19" y="17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7"/>
                    </a:lnTo>
                    <a:moveTo>
                      <a:pt x="10" y="5"/>
                    </a:moveTo>
                    <a:lnTo>
                      <a:pt x="14" y="5"/>
                    </a:lnTo>
                    <a:lnTo>
                      <a:pt x="14" y="11"/>
                    </a:lnTo>
                    <a:lnTo>
                      <a:pt x="10" y="11"/>
                    </a:lnTo>
                    <a:lnTo>
                      <a:pt x="8" y="7"/>
                    </a:lnTo>
                    <a:lnTo>
                      <a:pt x="10" y="5"/>
                    </a:lnTo>
                    <a:moveTo>
                      <a:pt x="10" y="5"/>
                    </a:moveTo>
                    <a:lnTo>
                      <a:pt x="10" y="5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70">
                <a:extLst>
                  <a:ext uri="{FF2B5EF4-FFF2-40B4-BE49-F238E27FC236}">
                    <a16:creationId xmlns:a16="http://schemas.microsoft.com/office/drawing/2014/main" id="{A6C7818F-4335-4230-8026-F388D68D07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3063" y="1368425"/>
                <a:ext cx="26988" cy="26988"/>
              </a:xfrm>
              <a:custGeom>
                <a:avLst/>
                <a:gdLst>
                  <a:gd name="T0" fmla="*/ 5 w 9"/>
                  <a:gd name="T1" fmla="*/ 9 h 9"/>
                  <a:gd name="T2" fmla="*/ 9 w 9"/>
                  <a:gd name="T3" fmla="*/ 5 h 9"/>
                  <a:gd name="T4" fmla="*/ 5 w 9"/>
                  <a:gd name="T5" fmla="*/ 0 h 9"/>
                  <a:gd name="T6" fmla="*/ 0 w 9"/>
                  <a:gd name="T7" fmla="*/ 5 h 9"/>
                  <a:gd name="T8" fmla="*/ 5 w 9"/>
                  <a:gd name="T9" fmla="*/ 9 h 9"/>
                  <a:gd name="T10" fmla="*/ 5 w 9"/>
                  <a:gd name="T11" fmla="*/ 3 h 9"/>
                  <a:gd name="T12" fmla="*/ 6 w 9"/>
                  <a:gd name="T13" fmla="*/ 5 h 9"/>
                  <a:gd name="T14" fmla="*/ 5 w 9"/>
                  <a:gd name="T15" fmla="*/ 6 h 9"/>
                  <a:gd name="T16" fmla="*/ 3 w 9"/>
                  <a:gd name="T17" fmla="*/ 5 h 9"/>
                  <a:gd name="T18" fmla="*/ 5 w 9"/>
                  <a:gd name="T19" fmla="*/ 3 h 9"/>
                  <a:gd name="T20" fmla="*/ 5 w 9"/>
                  <a:gd name="T21" fmla="*/ 3 h 9"/>
                  <a:gd name="T22" fmla="*/ 5 w 9"/>
                  <a:gd name="T2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9">
                    <a:moveTo>
                      <a:pt x="5" y="9"/>
                    </a:move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6" y="4"/>
                      <a:pt x="6" y="5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71">
                <a:extLst>
                  <a:ext uri="{FF2B5EF4-FFF2-40B4-BE49-F238E27FC236}">
                    <a16:creationId xmlns:a16="http://schemas.microsoft.com/office/drawing/2014/main" id="{B66F71A9-D9A9-4D45-A4EF-9A6245721C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3063" y="1414463"/>
                <a:ext cx="26988" cy="30163"/>
              </a:xfrm>
              <a:custGeom>
                <a:avLst/>
                <a:gdLst>
                  <a:gd name="T0" fmla="*/ 5 w 9"/>
                  <a:gd name="T1" fmla="*/ 0 h 10"/>
                  <a:gd name="T2" fmla="*/ 0 w 9"/>
                  <a:gd name="T3" fmla="*/ 5 h 10"/>
                  <a:gd name="T4" fmla="*/ 5 w 9"/>
                  <a:gd name="T5" fmla="*/ 10 h 10"/>
                  <a:gd name="T6" fmla="*/ 9 w 9"/>
                  <a:gd name="T7" fmla="*/ 5 h 10"/>
                  <a:gd name="T8" fmla="*/ 5 w 9"/>
                  <a:gd name="T9" fmla="*/ 0 h 10"/>
                  <a:gd name="T10" fmla="*/ 5 w 9"/>
                  <a:gd name="T11" fmla="*/ 7 h 10"/>
                  <a:gd name="T12" fmla="*/ 3 w 9"/>
                  <a:gd name="T13" fmla="*/ 5 h 10"/>
                  <a:gd name="T14" fmla="*/ 5 w 9"/>
                  <a:gd name="T15" fmla="*/ 4 h 10"/>
                  <a:gd name="T16" fmla="*/ 6 w 9"/>
                  <a:gd name="T17" fmla="*/ 5 h 10"/>
                  <a:gd name="T18" fmla="*/ 5 w 9"/>
                  <a:gd name="T19" fmla="*/ 7 h 10"/>
                  <a:gd name="T20" fmla="*/ 5 w 9"/>
                  <a:gd name="T21" fmla="*/ 7 h 10"/>
                  <a:gd name="T22" fmla="*/ 5 w 9"/>
                  <a:gd name="T2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0">
                    <a:moveTo>
                      <a:pt x="5" y="0"/>
                    </a:move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ubicBezTo>
                      <a:pt x="7" y="10"/>
                      <a:pt x="9" y="8"/>
                      <a:pt x="9" y="5"/>
                    </a:cubicBezTo>
                    <a:cubicBezTo>
                      <a:pt x="9" y="3"/>
                      <a:pt x="7" y="0"/>
                      <a:pt x="5" y="0"/>
                    </a:cubicBezTo>
                    <a:close/>
                    <a:moveTo>
                      <a:pt x="5" y="7"/>
                    </a:moveTo>
                    <a:cubicBezTo>
                      <a:pt x="4" y="7"/>
                      <a:pt x="3" y="6"/>
                      <a:pt x="3" y="5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5" y="4"/>
                      <a:pt x="6" y="4"/>
                      <a:pt x="6" y="5"/>
                    </a:cubicBezTo>
                    <a:cubicBezTo>
                      <a:pt x="6" y="6"/>
                      <a:pt x="5" y="7"/>
                      <a:pt x="5" y="7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72">
                <a:extLst>
                  <a:ext uri="{FF2B5EF4-FFF2-40B4-BE49-F238E27FC236}">
                    <a16:creationId xmlns:a16="http://schemas.microsoft.com/office/drawing/2014/main" id="{244985C8-6953-47E8-8ACA-40F4EDB2E9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6875" y="1393825"/>
                <a:ext cx="26988" cy="26988"/>
              </a:xfrm>
              <a:custGeom>
                <a:avLst/>
                <a:gdLst>
                  <a:gd name="T0" fmla="*/ 4 w 9"/>
                  <a:gd name="T1" fmla="*/ 0 h 9"/>
                  <a:gd name="T2" fmla="*/ 0 w 9"/>
                  <a:gd name="T3" fmla="*/ 4 h 9"/>
                  <a:gd name="T4" fmla="*/ 4 w 9"/>
                  <a:gd name="T5" fmla="*/ 9 h 9"/>
                  <a:gd name="T6" fmla="*/ 9 w 9"/>
                  <a:gd name="T7" fmla="*/ 4 h 9"/>
                  <a:gd name="T8" fmla="*/ 4 w 9"/>
                  <a:gd name="T9" fmla="*/ 0 h 9"/>
                  <a:gd name="T10" fmla="*/ 4 w 9"/>
                  <a:gd name="T11" fmla="*/ 6 h 9"/>
                  <a:gd name="T12" fmla="*/ 3 w 9"/>
                  <a:gd name="T13" fmla="*/ 4 h 9"/>
                  <a:gd name="T14" fmla="*/ 4 w 9"/>
                  <a:gd name="T15" fmla="*/ 3 h 9"/>
                  <a:gd name="T16" fmla="*/ 6 w 9"/>
                  <a:gd name="T17" fmla="*/ 4 h 9"/>
                  <a:gd name="T18" fmla="*/ 4 w 9"/>
                  <a:gd name="T19" fmla="*/ 6 h 9"/>
                  <a:gd name="T20" fmla="*/ 4 w 9"/>
                  <a:gd name="T21" fmla="*/ 6 h 9"/>
                  <a:gd name="T22" fmla="*/ 4 w 9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lose/>
                    <a:moveTo>
                      <a:pt x="4" y="6"/>
                    </a:moveTo>
                    <a:cubicBezTo>
                      <a:pt x="3" y="6"/>
                      <a:pt x="3" y="5"/>
                      <a:pt x="3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3"/>
                      <a:pt x="6" y="4"/>
                      <a:pt x="6" y="4"/>
                    </a:cubicBezTo>
                    <a:cubicBezTo>
                      <a:pt x="6" y="5"/>
                      <a:pt x="5" y="6"/>
                      <a:pt x="4" y="6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173">
                <a:extLst>
                  <a:ext uri="{FF2B5EF4-FFF2-40B4-BE49-F238E27FC236}">
                    <a16:creationId xmlns:a16="http://schemas.microsoft.com/office/drawing/2014/main" id="{C02BB9EC-E344-4E20-85BA-F192EEB0DE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57663" y="1393825"/>
                <a:ext cx="30163" cy="26988"/>
              </a:xfrm>
              <a:custGeom>
                <a:avLst/>
                <a:gdLst>
                  <a:gd name="T0" fmla="*/ 10 w 10"/>
                  <a:gd name="T1" fmla="*/ 4 h 9"/>
                  <a:gd name="T2" fmla="*/ 5 w 10"/>
                  <a:gd name="T3" fmla="*/ 0 h 9"/>
                  <a:gd name="T4" fmla="*/ 0 w 10"/>
                  <a:gd name="T5" fmla="*/ 4 h 9"/>
                  <a:gd name="T6" fmla="*/ 5 w 10"/>
                  <a:gd name="T7" fmla="*/ 9 h 9"/>
                  <a:gd name="T8" fmla="*/ 10 w 10"/>
                  <a:gd name="T9" fmla="*/ 4 h 9"/>
                  <a:gd name="T10" fmla="*/ 5 w 10"/>
                  <a:gd name="T11" fmla="*/ 6 h 9"/>
                  <a:gd name="T12" fmla="*/ 3 w 10"/>
                  <a:gd name="T13" fmla="*/ 4 h 9"/>
                  <a:gd name="T14" fmla="*/ 5 w 10"/>
                  <a:gd name="T15" fmla="*/ 3 h 9"/>
                  <a:gd name="T16" fmla="*/ 6 w 10"/>
                  <a:gd name="T17" fmla="*/ 4 h 9"/>
                  <a:gd name="T18" fmla="*/ 5 w 10"/>
                  <a:gd name="T19" fmla="*/ 6 h 9"/>
                  <a:gd name="T20" fmla="*/ 5 w 10"/>
                  <a:gd name="T21" fmla="*/ 6 h 9"/>
                  <a:gd name="T22" fmla="*/ 5 w 10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9">
                    <a:moveTo>
                      <a:pt x="10" y="4"/>
                    </a:moveTo>
                    <a:cubicBezTo>
                      <a:pt x="10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10" y="7"/>
                      <a:pt x="10" y="4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5"/>
                      <a:pt x="3" y="4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6" y="5"/>
                      <a:pt x="6" y="6"/>
                      <a:pt x="5" y="6"/>
                    </a:cubicBez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5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Freeform 174">
              <a:extLst>
                <a:ext uri="{FF2B5EF4-FFF2-40B4-BE49-F238E27FC236}">
                  <a16:creationId xmlns:a16="http://schemas.microsoft.com/office/drawing/2014/main" id="{95FE3AFA-D502-41D7-B5AD-739C84430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5" y="1173163"/>
              <a:ext cx="285750" cy="288925"/>
            </a:xfrm>
            <a:custGeom>
              <a:avLst/>
              <a:gdLst>
                <a:gd name="T0" fmla="*/ 89 w 95"/>
                <a:gd name="T1" fmla="*/ 45 h 96"/>
                <a:gd name="T2" fmla="*/ 0 w 95"/>
                <a:gd name="T3" fmla="*/ 45 h 96"/>
                <a:gd name="T4" fmla="*/ 33 w 95"/>
                <a:gd name="T5" fmla="*/ 96 h 96"/>
                <a:gd name="T6" fmla="*/ 61 w 95"/>
                <a:gd name="T7" fmla="*/ 87 h 96"/>
                <a:gd name="T8" fmla="*/ 95 w 95"/>
                <a:gd name="T9" fmla="*/ 77 h 96"/>
                <a:gd name="T10" fmla="*/ 86 w 95"/>
                <a:gd name="T11" fmla="*/ 45 h 96"/>
                <a:gd name="T12" fmla="*/ 80 w 95"/>
                <a:gd name="T13" fmla="*/ 59 h 96"/>
                <a:gd name="T14" fmla="*/ 85 w 95"/>
                <a:gd name="T15" fmla="*/ 38 h 96"/>
                <a:gd name="T16" fmla="*/ 76 w 95"/>
                <a:gd name="T17" fmla="*/ 19 h 96"/>
                <a:gd name="T18" fmla="*/ 84 w 95"/>
                <a:gd name="T19" fmla="*/ 33 h 96"/>
                <a:gd name="T20" fmla="*/ 65 w 95"/>
                <a:gd name="T21" fmla="*/ 45 h 96"/>
                <a:gd name="T22" fmla="*/ 61 w 95"/>
                <a:gd name="T23" fmla="*/ 17 h 96"/>
                <a:gd name="T24" fmla="*/ 26 w 95"/>
                <a:gd name="T25" fmla="*/ 52 h 96"/>
                <a:gd name="T26" fmla="*/ 13 w 95"/>
                <a:gd name="T27" fmla="*/ 65 h 96"/>
                <a:gd name="T28" fmla="*/ 12 w 95"/>
                <a:gd name="T29" fmla="*/ 61 h 96"/>
                <a:gd name="T30" fmla="*/ 12 w 95"/>
                <a:gd name="T31" fmla="*/ 58 h 96"/>
                <a:gd name="T32" fmla="*/ 23 w 95"/>
                <a:gd name="T33" fmla="*/ 48 h 96"/>
                <a:gd name="T34" fmla="*/ 12 w 95"/>
                <a:gd name="T35" fmla="*/ 58 h 96"/>
                <a:gd name="T36" fmla="*/ 34 w 95"/>
                <a:gd name="T37" fmla="*/ 31 h 96"/>
                <a:gd name="T38" fmla="*/ 63 w 95"/>
                <a:gd name="T39" fmla="*/ 47 h 96"/>
                <a:gd name="T40" fmla="*/ 33 w 95"/>
                <a:gd name="T41" fmla="*/ 59 h 96"/>
                <a:gd name="T42" fmla="*/ 26 w 95"/>
                <a:gd name="T43" fmla="*/ 47 h 96"/>
                <a:gd name="T44" fmla="*/ 39 w 95"/>
                <a:gd name="T45" fmla="*/ 28 h 96"/>
                <a:gd name="T46" fmla="*/ 58 w 95"/>
                <a:gd name="T47" fmla="*/ 16 h 96"/>
                <a:gd name="T48" fmla="*/ 45 w 95"/>
                <a:gd name="T49" fmla="*/ 28 h 96"/>
                <a:gd name="T50" fmla="*/ 54 w 95"/>
                <a:gd name="T51" fmla="*/ 28 h 96"/>
                <a:gd name="T52" fmla="*/ 55 w 95"/>
                <a:gd name="T53" fmla="*/ 25 h 96"/>
                <a:gd name="T54" fmla="*/ 33 w 95"/>
                <a:gd name="T55" fmla="*/ 24 h 96"/>
                <a:gd name="T56" fmla="*/ 54 w 95"/>
                <a:gd name="T57" fmla="*/ 14 h 96"/>
                <a:gd name="T58" fmla="*/ 65 w 95"/>
                <a:gd name="T59" fmla="*/ 48 h 96"/>
                <a:gd name="T60" fmla="*/ 60 w 95"/>
                <a:gd name="T61" fmla="*/ 59 h 96"/>
                <a:gd name="T62" fmla="*/ 65 w 95"/>
                <a:gd name="T63" fmla="*/ 48 h 96"/>
                <a:gd name="T64" fmla="*/ 77 w 95"/>
                <a:gd name="T65" fmla="*/ 55 h 96"/>
                <a:gd name="T66" fmla="*/ 66 w 95"/>
                <a:gd name="T67" fmla="*/ 59 h 96"/>
                <a:gd name="T68" fmla="*/ 46 w 95"/>
                <a:gd name="T69" fmla="*/ 3 h 96"/>
                <a:gd name="T70" fmla="*/ 60 w 95"/>
                <a:gd name="T71" fmla="*/ 14 h 96"/>
                <a:gd name="T72" fmla="*/ 46 w 95"/>
                <a:gd name="T73" fmla="*/ 3 h 96"/>
                <a:gd name="T74" fmla="*/ 32 w 95"/>
                <a:gd name="T75" fmla="*/ 21 h 96"/>
                <a:gd name="T76" fmla="*/ 44 w 95"/>
                <a:gd name="T77" fmla="*/ 8 h 96"/>
                <a:gd name="T78" fmla="*/ 43 w 95"/>
                <a:gd name="T79" fmla="*/ 3 h 96"/>
                <a:gd name="T80" fmla="*/ 28 w 95"/>
                <a:gd name="T81" fmla="*/ 14 h 96"/>
                <a:gd name="T82" fmla="*/ 43 w 95"/>
                <a:gd name="T83" fmla="*/ 3 h 96"/>
                <a:gd name="T84" fmla="*/ 12 w 95"/>
                <a:gd name="T85" fmla="*/ 19 h 96"/>
                <a:gd name="T86" fmla="*/ 32 w 95"/>
                <a:gd name="T87" fmla="*/ 29 h 96"/>
                <a:gd name="T88" fmla="*/ 11 w 95"/>
                <a:gd name="T89" fmla="*/ 48 h 96"/>
                <a:gd name="T90" fmla="*/ 12 w 95"/>
                <a:gd name="T91" fmla="*/ 19 h 96"/>
                <a:gd name="T92" fmla="*/ 8 w 95"/>
                <a:gd name="T93" fmla="*/ 65 h 96"/>
                <a:gd name="T94" fmla="*/ 3 w 95"/>
                <a:gd name="T95" fmla="*/ 38 h 96"/>
                <a:gd name="T96" fmla="*/ 9 w 95"/>
                <a:gd name="T97" fmla="*/ 64 h 96"/>
                <a:gd name="T98" fmla="*/ 10 w 95"/>
                <a:gd name="T99" fmla="*/ 68 h 96"/>
                <a:gd name="T100" fmla="*/ 16 w 95"/>
                <a:gd name="T101" fmla="*/ 70 h 96"/>
                <a:gd name="T102" fmla="*/ 16 w 95"/>
                <a:gd name="T103" fmla="*/ 66 h 96"/>
                <a:gd name="T104" fmla="*/ 29 w 95"/>
                <a:gd name="T105" fmla="*/ 59 h 96"/>
                <a:gd name="T106" fmla="*/ 16 w 95"/>
                <a:gd name="T107" fmla="*/ 66 h 96"/>
                <a:gd name="T108" fmla="*/ 18 w 95"/>
                <a:gd name="T109" fmla="*/ 77 h 96"/>
                <a:gd name="T110" fmla="*/ 49 w 95"/>
                <a:gd name="T111" fmla="*/ 77 h 96"/>
                <a:gd name="T112" fmla="*/ 59 w 95"/>
                <a:gd name="T113" fmla="*/ 84 h 96"/>
                <a:gd name="T114" fmla="*/ 52 w 95"/>
                <a:gd name="T115" fmla="*/ 77 h 96"/>
                <a:gd name="T116" fmla="*/ 66 w 95"/>
                <a:gd name="T117" fmla="*/ 62 h 96"/>
                <a:gd name="T118" fmla="*/ 59 w 95"/>
                <a:gd name="T119" fmla="*/ 84 h 96"/>
                <a:gd name="T120" fmla="*/ 61 w 95"/>
                <a:gd name="T121" fmla="*/ 77 h 96"/>
                <a:gd name="T122" fmla="*/ 92 w 95"/>
                <a:gd name="T123" fmla="*/ 77 h 96"/>
                <a:gd name="T124" fmla="*/ 77 w 95"/>
                <a:gd name="T125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5" h="96">
                  <a:moveTo>
                    <a:pt x="86" y="61"/>
                  </a:moveTo>
                  <a:cubicBezTo>
                    <a:pt x="88" y="56"/>
                    <a:pt x="89" y="51"/>
                    <a:pt x="89" y="45"/>
                  </a:cubicBezTo>
                  <a:cubicBezTo>
                    <a:pt x="89" y="20"/>
                    <a:pt x="69" y="0"/>
                    <a:pt x="44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58"/>
                    <a:pt x="5" y="70"/>
                    <a:pt x="15" y="79"/>
                  </a:cubicBezTo>
                  <a:cubicBezTo>
                    <a:pt x="16" y="88"/>
                    <a:pt x="24" y="96"/>
                    <a:pt x="33" y="96"/>
                  </a:cubicBezTo>
                  <a:cubicBezTo>
                    <a:pt x="40" y="96"/>
                    <a:pt x="46" y="92"/>
                    <a:pt x="49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92"/>
                    <a:pt x="70" y="96"/>
                    <a:pt x="77" y="96"/>
                  </a:cubicBezTo>
                  <a:cubicBezTo>
                    <a:pt x="87" y="96"/>
                    <a:pt x="95" y="88"/>
                    <a:pt x="95" y="77"/>
                  </a:cubicBezTo>
                  <a:cubicBezTo>
                    <a:pt x="95" y="71"/>
                    <a:pt x="91" y="65"/>
                    <a:pt x="86" y="61"/>
                  </a:cubicBezTo>
                  <a:close/>
                  <a:moveTo>
                    <a:pt x="86" y="45"/>
                  </a:moveTo>
                  <a:cubicBezTo>
                    <a:pt x="86" y="50"/>
                    <a:pt x="85" y="55"/>
                    <a:pt x="83" y="60"/>
                  </a:cubicBezTo>
                  <a:cubicBezTo>
                    <a:pt x="82" y="60"/>
                    <a:pt x="81" y="59"/>
                    <a:pt x="80" y="59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6" y="40"/>
                    <a:pt x="86" y="43"/>
                    <a:pt x="86" y="45"/>
                  </a:cubicBezTo>
                  <a:close/>
                  <a:moveTo>
                    <a:pt x="76" y="19"/>
                  </a:moveTo>
                  <a:cubicBezTo>
                    <a:pt x="76" y="19"/>
                    <a:pt x="76" y="19"/>
                    <a:pt x="76" y="19"/>
                  </a:cubicBezTo>
                  <a:cubicBezTo>
                    <a:pt x="80" y="23"/>
                    <a:pt x="82" y="28"/>
                    <a:pt x="84" y="33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1" y="17"/>
                    <a:pt x="61" y="17"/>
                    <a:pt x="61" y="17"/>
                  </a:cubicBezTo>
                  <a:lnTo>
                    <a:pt x="76" y="19"/>
                  </a:lnTo>
                  <a:close/>
                  <a:moveTo>
                    <a:pt x="26" y="52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1"/>
                    <a:pt x="12" y="61"/>
                    <a:pt x="12" y="61"/>
                  </a:cubicBezTo>
                  <a:lnTo>
                    <a:pt x="26" y="52"/>
                  </a:lnTo>
                  <a:close/>
                  <a:moveTo>
                    <a:pt x="12" y="58"/>
                  </a:moveTo>
                  <a:cubicBezTo>
                    <a:pt x="12" y="51"/>
                    <a:pt x="12" y="51"/>
                    <a:pt x="12" y="51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9"/>
                    <a:pt x="24" y="49"/>
                    <a:pt x="24" y="49"/>
                  </a:cubicBezTo>
                  <a:lnTo>
                    <a:pt x="12" y="58"/>
                  </a:lnTo>
                  <a:close/>
                  <a:moveTo>
                    <a:pt x="26" y="47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lnTo>
                    <a:pt x="26" y="47"/>
                  </a:lnTo>
                  <a:close/>
                  <a:moveTo>
                    <a:pt x="45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20"/>
                    <a:pt x="57" y="20"/>
                    <a:pt x="57" y="20"/>
                  </a:cubicBezTo>
                  <a:lnTo>
                    <a:pt x="45" y="28"/>
                  </a:lnTo>
                  <a:close/>
                  <a:moveTo>
                    <a:pt x="55" y="25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0" y="28"/>
                    <a:pt x="50" y="28"/>
                    <a:pt x="50" y="28"/>
                  </a:cubicBezTo>
                  <a:lnTo>
                    <a:pt x="55" y="25"/>
                  </a:lnTo>
                  <a:close/>
                  <a:moveTo>
                    <a:pt x="34" y="27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4" y="14"/>
                    <a:pt x="54" y="14"/>
                    <a:pt x="54" y="14"/>
                  </a:cubicBezTo>
                  <a:lnTo>
                    <a:pt x="34" y="27"/>
                  </a:lnTo>
                  <a:close/>
                  <a:moveTo>
                    <a:pt x="65" y="48"/>
                  </a:moveTo>
                  <a:cubicBezTo>
                    <a:pt x="73" y="50"/>
                    <a:pt x="73" y="50"/>
                    <a:pt x="73" y="5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9" y="59"/>
                    <a:pt x="59" y="59"/>
                    <a:pt x="59" y="59"/>
                  </a:cubicBezTo>
                  <a:lnTo>
                    <a:pt x="65" y="48"/>
                  </a:lnTo>
                  <a:close/>
                  <a:moveTo>
                    <a:pt x="77" y="51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66" y="59"/>
                    <a:pt x="66" y="59"/>
                    <a:pt x="66" y="59"/>
                  </a:cubicBezTo>
                  <a:lnTo>
                    <a:pt x="77" y="51"/>
                  </a:lnTo>
                  <a:close/>
                  <a:moveTo>
                    <a:pt x="46" y="3"/>
                  </a:moveTo>
                  <a:cubicBezTo>
                    <a:pt x="57" y="4"/>
                    <a:pt x="66" y="8"/>
                    <a:pt x="73" y="15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46" y="6"/>
                    <a:pt x="46" y="6"/>
                    <a:pt x="46" y="6"/>
                  </a:cubicBezTo>
                  <a:lnTo>
                    <a:pt x="46" y="3"/>
                  </a:lnTo>
                  <a:close/>
                  <a:moveTo>
                    <a:pt x="48" y="10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44" y="8"/>
                    <a:pt x="44" y="8"/>
                    <a:pt x="44" y="8"/>
                  </a:cubicBezTo>
                  <a:lnTo>
                    <a:pt x="48" y="10"/>
                  </a:lnTo>
                  <a:close/>
                  <a:moveTo>
                    <a:pt x="43" y="3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2" y="8"/>
                    <a:pt x="32" y="4"/>
                    <a:pt x="43" y="3"/>
                  </a:cubicBezTo>
                  <a:close/>
                  <a:moveTo>
                    <a:pt x="12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6" y="28"/>
                    <a:pt x="9" y="23"/>
                    <a:pt x="12" y="19"/>
                  </a:cubicBezTo>
                  <a:close/>
                  <a:moveTo>
                    <a:pt x="9" y="64"/>
                  </a:moveTo>
                  <a:cubicBezTo>
                    <a:pt x="8" y="65"/>
                    <a:pt x="8" y="65"/>
                    <a:pt x="8" y="65"/>
                  </a:cubicBezTo>
                  <a:cubicBezTo>
                    <a:pt x="4" y="59"/>
                    <a:pt x="3" y="52"/>
                    <a:pt x="3" y="45"/>
                  </a:cubicBezTo>
                  <a:cubicBezTo>
                    <a:pt x="3" y="43"/>
                    <a:pt x="3" y="40"/>
                    <a:pt x="3" y="38"/>
                  </a:cubicBezTo>
                  <a:cubicBezTo>
                    <a:pt x="9" y="50"/>
                    <a:pt x="9" y="50"/>
                    <a:pt x="9" y="50"/>
                  </a:cubicBezTo>
                  <a:lnTo>
                    <a:pt x="9" y="64"/>
                  </a:lnTo>
                  <a:close/>
                  <a:moveTo>
                    <a:pt x="15" y="75"/>
                  </a:moveTo>
                  <a:cubicBezTo>
                    <a:pt x="13" y="73"/>
                    <a:pt x="11" y="70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2"/>
                    <a:pt x="15" y="73"/>
                    <a:pt x="15" y="75"/>
                  </a:cubicBezTo>
                  <a:close/>
                  <a:moveTo>
                    <a:pt x="16" y="66"/>
                  </a:moveTo>
                  <a:cubicBezTo>
                    <a:pt x="29" y="58"/>
                    <a:pt x="29" y="58"/>
                    <a:pt x="29" y="58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5" y="60"/>
                    <a:pt x="20" y="63"/>
                    <a:pt x="18" y="67"/>
                  </a:cubicBezTo>
                  <a:lnTo>
                    <a:pt x="16" y="66"/>
                  </a:lnTo>
                  <a:close/>
                  <a:moveTo>
                    <a:pt x="33" y="93"/>
                  </a:moveTo>
                  <a:cubicBezTo>
                    <a:pt x="25" y="93"/>
                    <a:pt x="18" y="86"/>
                    <a:pt x="18" y="77"/>
                  </a:cubicBezTo>
                  <a:cubicBezTo>
                    <a:pt x="18" y="69"/>
                    <a:pt x="25" y="62"/>
                    <a:pt x="33" y="62"/>
                  </a:cubicBezTo>
                  <a:cubicBezTo>
                    <a:pt x="42" y="62"/>
                    <a:pt x="49" y="69"/>
                    <a:pt x="49" y="77"/>
                  </a:cubicBezTo>
                  <a:cubicBezTo>
                    <a:pt x="49" y="86"/>
                    <a:pt x="42" y="93"/>
                    <a:pt x="33" y="93"/>
                  </a:cubicBezTo>
                  <a:close/>
                  <a:moveTo>
                    <a:pt x="59" y="84"/>
                  </a:moveTo>
                  <a:cubicBezTo>
                    <a:pt x="51" y="84"/>
                    <a:pt x="51" y="84"/>
                    <a:pt x="51" y="84"/>
                  </a:cubicBezTo>
                  <a:cubicBezTo>
                    <a:pt x="52" y="82"/>
                    <a:pt x="52" y="80"/>
                    <a:pt x="52" y="77"/>
                  </a:cubicBezTo>
                  <a:cubicBezTo>
                    <a:pt x="52" y="71"/>
                    <a:pt x="49" y="65"/>
                    <a:pt x="44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1" y="65"/>
                    <a:pt x="58" y="71"/>
                    <a:pt x="58" y="77"/>
                  </a:cubicBezTo>
                  <a:cubicBezTo>
                    <a:pt x="58" y="80"/>
                    <a:pt x="59" y="82"/>
                    <a:pt x="59" y="84"/>
                  </a:cubicBezTo>
                  <a:close/>
                  <a:moveTo>
                    <a:pt x="77" y="93"/>
                  </a:moveTo>
                  <a:cubicBezTo>
                    <a:pt x="68" y="93"/>
                    <a:pt x="61" y="86"/>
                    <a:pt x="61" y="77"/>
                  </a:cubicBezTo>
                  <a:cubicBezTo>
                    <a:pt x="61" y="69"/>
                    <a:pt x="68" y="62"/>
                    <a:pt x="77" y="62"/>
                  </a:cubicBezTo>
                  <a:cubicBezTo>
                    <a:pt x="85" y="62"/>
                    <a:pt x="92" y="69"/>
                    <a:pt x="92" y="77"/>
                  </a:cubicBezTo>
                  <a:cubicBezTo>
                    <a:pt x="92" y="86"/>
                    <a:pt x="85" y="93"/>
                    <a:pt x="77" y="93"/>
                  </a:cubicBezTo>
                  <a:close/>
                  <a:moveTo>
                    <a:pt x="77" y="93"/>
                  </a:moveTo>
                  <a:cubicBezTo>
                    <a:pt x="77" y="93"/>
                    <a:pt x="77" y="93"/>
                    <a:pt x="77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A61A17F-DB23-48E0-AA62-48CBE487972B}"/>
              </a:ext>
            </a:extLst>
          </p:cNvPr>
          <p:cNvGrpSpPr/>
          <p:nvPr/>
        </p:nvGrpSpPr>
        <p:grpSpPr>
          <a:xfrm>
            <a:off x="4035035" y="4767380"/>
            <a:ext cx="362033" cy="366056"/>
            <a:chOff x="5648325" y="663575"/>
            <a:chExt cx="285750" cy="288925"/>
          </a:xfrm>
        </p:grpSpPr>
        <p:sp>
          <p:nvSpPr>
            <p:cNvPr id="36" name="Freeform 324">
              <a:extLst>
                <a:ext uri="{FF2B5EF4-FFF2-40B4-BE49-F238E27FC236}">
                  <a16:creationId xmlns:a16="http://schemas.microsoft.com/office/drawing/2014/main" id="{5A88C3B1-A027-4209-B9A0-79AB6CAC5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8325" y="663575"/>
              <a:ext cx="285750" cy="288925"/>
            </a:xfrm>
            <a:custGeom>
              <a:avLst/>
              <a:gdLst>
                <a:gd name="T0" fmla="*/ 47 w 95"/>
                <a:gd name="T1" fmla="*/ 0 h 96"/>
                <a:gd name="T2" fmla="*/ 0 w 95"/>
                <a:gd name="T3" fmla="*/ 48 h 96"/>
                <a:gd name="T4" fmla="*/ 47 w 95"/>
                <a:gd name="T5" fmla="*/ 96 h 96"/>
                <a:gd name="T6" fmla="*/ 95 w 95"/>
                <a:gd name="T7" fmla="*/ 48 h 96"/>
                <a:gd name="T8" fmla="*/ 47 w 95"/>
                <a:gd name="T9" fmla="*/ 0 h 96"/>
                <a:gd name="T10" fmla="*/ 47 w 95"/>
                <a:gd name="T11" fmla="*/ 92 h 96"/>
                <a:gd name="T12" fmla="*/ 3 w 95"/>
                <a:gd name="T13" fmla="*/ 48 h 96"/>
                <a:gd name="T14" fmla="*/ 47 w 95"/>
                <a:gd name="T15" fmla="*/ 3 h 96"/>
                <a:gd name="T16" fmla="*/ 92 w 95"/>
                <a:gd name="T17" fmla="*/ 48 h 96"/>
                <a:gd name="T18" fmla="*/ 47 w 95"/>
                <a:gd name="T19" fmla="*/ 92 h 96"/>
                <a:gd name="T20" fmla="*/ 47 w 95"/>
                <a:gd name="T21" fmla="*/ 92 h 96"/>
                <a:gd name="T22" fmla="*/ 47 w 95"/>
                <a:gd name="T2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96">
                  <a:moveTo>
                    <a:pt x="47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21" y="96"/>
                    <a:pt x="47" y="96"/>
                  </a:cubicBezTo>
                  <a:cubicBezTo>
                    <a:pt x="74" y="96"/>
                    <a:pt x="95" y="74"/>
                    <a:pt x="95" y="48"/>
                  </a:cubicBezTo>
                  <a:cubicBezTo>
                    <a:pt x="95" y="21"/>
                    <a:pt x="74" y="0"/>
                    <a:pt x="47" y="0"/>
                  </a:cubicBezTo>
                  <a:close/>
                  <a:moveTo>
                    <a:pt x="47" y="92"/>
                  </a:moveTo>
                  <a:cubicBezTo>
                    <a:pt x="23" y="92"/>
                    <a:pt x="3" y="72"/>
                    <a:pt x="3" y="48"/>
                  </a:cubicBezTo>
                  <a:cubicBezTo>
                    <a:pt x="3" y="23"/>
                    <a:pt x="23" y="3"/>
                    <a:pt x="47" y="3"/>
                  </a:cubicBezTo>
                  <a:cubicBezTo>
                    <a:pt x="72" y="3"/>
                    <a:pt x="92" y="23"/>
                    <a:pt x="92" y="48"/>
                  </a:cubicBezTo>
                  <a:cubicBezTo>
                    <a:pt x="92" y="72"/>
                    <a:pt x="72" y="92"/>
                    <a:pt x="47" y="92"/>
                  </a:cubicBezTo>
                  <a:close/>
                  <a:moveTo>
                    <a:pt x="47" y="92"/>
                  </a:moveTo>
                  <a:cubicBezTo>
                    <a:pt x="47" y="92"/>
                    <a:pt x="47" y="92"/>
                    <a:pt x="47" y="9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5">
              <a:extLst>
                <a:ext uri="{FF2B5EF4-FFF2-40B4-BE49-F238E27FC236}">
                  <a16:creationId xmlns:a16="http://schemas.microsoft.com/office/drawing/2014/main" id="{922F4412-7AB3-4E01-99C5-68EDDCD321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4838" y="696913"/>
              <a:ext cx="212725" cy="217488"/>
            </a:xfrm>
            <a:custGeom>
              <a:avLst/>
              <a:gdLst>
                <a:gd name="T0" fmla="*/ 63 w 71"/>
                <a:gd name="T1" fmla="*/ 32 h 72"/>
                <a:gd name="T2" fmla="*/ 69 w 71"/>
                <a:gd name="T3" fmla="*/ 30 h 72"/>
                <a:gd name="T4" fmla="*/ 35 w 71"/>
                <a:gd name="T5" fmla="*/ 0 h 72"/>
                <a:gd name="T6" fmla="*/ 2 w 71"/>
                <a:gd name="T7" fmla="*/ 30 h 72"/>
                <a:gd name="T8" fmla="*/ 7 w 71"/>
                <a:gd name="T9" fmla="*/ 32 h 72"/>
                <a:gd name="T10" fmla="*/ 6 w 71"/>
                <a:gd name="T11" fmla="*/ 43 h 72"/>
                <a:gd name="T12" fmla="*/ 1 w 71"/>
                <a:gd name="T13" fmla="*/ 51 h 72"/>
                <a:gd name="T14" fmla="*/ 24 w 71"/>
                <a:gd name="T15" fmla="*/ 72 h 72"/>
                <a:gd name="T16" fmla="*/ 30 w 71"/>
                <a:gd name="T17" fmla="*/ 65 h 72"/>
                <a:gd name="T18" fmla="*/ 41 w 71"/>
                <a:gd name="T19" fmla="*/ 65 h 72"/>
                <a:gd name="T20" fmla="*/ 43 w 71"/>
                <a:gd name="T21" fmla="*/ 71 h 72"/>
                <a:gd name="T22" fmla="*/ 49 w 71"/>
                <a:gd name="T23" fmla="*/ 71 h 72"/>
                <a:gd name="T24" fmla="*/ 69 w 71"/>
                <a:gd name="T25" fmla="*/ 45 h 72"/>
                <a:gd name="T26" fmla="*/ 7 w 71"/>
                <a:gd name="T27" fmla="*/ 29 h 72"/>
                <a:gd name="T28" fmla="*/ 3 w 71"/>
                <a:gd name="T29" fmla="*/ 25 h 72"/>
                <a:gd name="T30" fmla="*/ 67 w 71"/>
                <a:gd name="T31" fmla="*/ 25 h 72"/>
                <a:gd name="T32" fmla="*/ 64 w 71"/>
                <a:gd name="T33" fmla="*/ 29 h 72"/>
                <a:gd name="T34" fmla="*/ 35 w 71"/>
                <a:gd name="T35" fmla="*/ 23 h 72"/>
                <a:gd name="T36" fmla="*/ 7 w 71"/>
                <a:gd name="T37" fmla="*/ 29 h 72"/>
                <a:gd name="T38" fmla="*/ 60 w 71"/>
                <a:gd name="T39" fmla="*/ 32 h 72"/>
                <a:gd name="T40" fmla="*/ 48 w 71"/>
                <a:gd name="T41" fmla="*/ 42 h 72"/>
                <a:gd name="T42" fmla="*/ 48 w 71"/>
                <a:gd name="T43" fmla="*/ 30 h 72"/>
                <a:gd name="T44" fmla="*/ 9 w 71"/>
                <a:gd name="T45" fmla="*/ 42 h 72"/>
                <a:gd name="T46" fmla="*/ 23 w 71"/>
                <a:gd name="T47" fmla="*/ 30 h 72"/>
                <a:gd name="T48" fmla="*/ 23 w 71"/>
                <a:gd name="T49" fmla="*/ 42 h 72"/>
                <a:gd name="T50" fmla="*/ 23 w 71"/>
                <a:gd name="T51" fmla="*/ 68 h 72"/>
                <a:gd name="T52" fmla="*/ 4 w 71"/>
                <a:gd name="T53" fmla="*/ 47 h 72"/>
                <a:gd name="T54" fmla="*/ 24 w 71"/>
                <a:gd name="T55" fmla="*/ 45 h 72"/>
                <a:gd name="T56" fmla="*/ 27 w 71"/>
                <a:gd name="T57" fmla="*/ 65 h 72"/>
                <a:gd name="T58" fmla="*/ 41 w 71"/>
                <a:gd name="T59" fmla="*/ 61 h 72"/>
                <a:gd name="T60" fmla="*/ 30 w 71"/>
                <a:gd name="T61" fmla="*/ 49 h 72"/>
                <a:gd name="T62" fmla="*/ 41 w 71"/>
                <a:gd name="T63" fmla="*/ 49 h 72"/>
                <a:gd name="T64" fmla="*/ 35 w 71"/>
                <a:gd name="T65" fmla="*/ 48 h 72"/>
                <a:gd name="T66" fmla="*/ 35 w 71"/>
                <a:gd name="T67" fmla="*/ 26 h 72"/>
                <a:gd name="T68" fmla="*/ 35 w 71"/>
                <a:gd name="T69" fmla="*/ 48 h 72"/>
                <a:gd name="T70" fmla="*/ 48 w 71"/>
                <a:gd name="T71" fmla="*/ 68 h 72"/>
                <a:gd name="T72" fmla="*/ 44 w 71"/>
                <a:gd name="T73" fmla="*/ 65 h 72"/>
                <a:gd name="T74" fmla="*/ 47 w 71"/>
                <a:gd name="T75" fmla="*/ 45 h 72"/>
                <a:gd name="T76" fmla="*/ 66 w 71"/>
                <a:gd name="T77" fmla="*/ 47 h 72"/>
                <a:gd name="T78" fmla="*/ 67 w 71"/>
                <a:gd name="T79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72">
                  <a:moveTo>
                    <a:pt x="65" y="43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6" y="33"/>
                    <a:pt x="68" y="32"/>
                    <a:pt x="69" y="30"/>
                  </a:cubicBezTo>
                  <a:cubicBezTo>
                    <a:pt x="71" y="29"/>
                    <a:pt x="71" y="26"/>
                    <a:pt x="70" y="24"/>
                  </a:cubicBezTo>
                  <a:cubicBezTo>
                    <a:pt x="65" y="10"/>
                    <a:pt x="51" y="0"/>
                    <a:pt x="35" y="0"/>
                  </a:cubicBezTo>
                  <a:cubicBezTo>
                    <a:pt x="20" y="0"/>
                    <a:pt x="6" y="10"/>
                    <a:pt x="1" y="24"/>
                  </a:cubicBezTo>
                  <a:cubicBezTo>
                    <a:pt x="0" y="26"/>
                    <a:pt x="0" y="29"/>
                    <a:pt x="2" y="30"/>
                  </a:cubicBezTo>
                  <a:cubicBezTo>
                    <a:pt x="3" y="32"/>
                    <a:pt x="5" y="33"/>
                    <a:pt x="6" y="33"/>
                  </a:cubicBezTo>
                  <a:cubicBezTo>
                    <a:pt x="7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4" y="43"/>
                    <a:pt x="3" y="44"/>
                    <a:pt x="2" y="45"/>
                  </a:cubicBezTo>
                  <a:cubicBezTo>
                    <a:pt x="1" y="47"/>
                    <a:pt x="1" y="49"/>
                    <a:pt x="1" y="51"/>
                  </a:cubicBezTo>
                  <a:cubicBezTo>
                    <a:pt x="5" y="60"/>
                    <a:pt x="13" y="68"/>
                    <a:pt x="22" y="71"/>
                  </a:cubicBezTo>
                  <a:cubicBezTo>
                    <a:pt x="23" y="72"/>
                    <a:pt x="23" y="72"/>
                    <a:pt x="24" y="72"/>
                  </a:cubicBezTo>
                  <a:cubicBezTo>
                    <a:pt x="25" y="72"/>
                    <a:pt x="27" y="71"/>
                    <a:pt x="28" y="71"/>
                  </a:cubicBezTo>
                  <a:cubicBezTo>
                    <a:pt x="29" y="69"/>
                    <a:pt x="30" y="67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7"/>
                    <a:pt x="41" y="69"/>
                    <a:pt x="43" y="71"/>
                  </a:cubicBezTo>
                  <a:cubicBezTo>
                    <a:pt x="44" y="71"/>
                    <a:pt x="45" y="72"/>
                    <a:pt x="47" y="72"/>
                  </a:cubicBezTo>
                  <a:cubicBezTo>
                    <a:pt x="47" y="72"/>
                    <a:pt x="48" y="72"/>
                    <a:pt x="49" y="71"/>
                  </a:cubicBezTo>
                  <a:cubicBezTo>
                    <a:pt x="58" y="68"/>
                    <a:pt x="66" y="60"/>
                    <a:pt x="70" y="51"/>
                  </a:cubicBezTo>
                  <a:cubicBezTo>
                    <a:pt x="70" y="49"/>
                    <a:pt x="70" y="47"/>
                    <a:pt x="69" y="45"/>
                  </a:cubicBezTo>
                  <a:cubicBezTo>
                    <a:pt x="68" y="44"/>
                    <a:pt x="66" y="43"/>
                    <a:pt x="65" y="43"/>
                  </a:cubicBezTo>
                  <a:close/>
                  <a:moveTo>
                    <a:pt x="7" y="29"/>
                  </a:moveTo>
                  <a:cubicBezTo>
                    <a:pt x="6" y="30"/>
                    <a:pt x="5" y="29"/>
                    <a:pt x="4" y="28"/>
                  </a:cubicBezTo>
                  <a:cubicBezTo>
                    <a:pt x="3" y="27"/>
                    <a:pt x="3" y="26"/>
                    <a:pt x="3" y="25"/>
                  </a:cubicBezTo>
                  <a:cubicBezTo>
                    <a:pt x="8" y="12"/>
                    <a:pt x="21" y="3"/>
                    <a:pt x="35" y="3"/>
                  </a:cubicBezTo>
                  <a:cubicBezTo>
                    <a:pt x="50" y="3"/>
                    <a:pt x="63" y="12"/>
                    <a:pt x="67" y="25"/>
                  </a:cubicBezTo>
                  <a:cubicBezTo>
                    <a:pt x="68" y="26"/>
                    <a:pt x="68" y="27"/>
                    <a:pt x="67" y="28"/>
                  </a:cubicBezTo>
                  <a:cubicBezTo>
                    <a:pt x="66" y="29"/>
                    <a:pt x="65" y="30"/>
                    <a:pt x="64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2" y="24"/>
                    <a:pt x="39" y="23"/>
                    <a:pt x="35" y="23"/>
                  </a:cubicBezTo>
                  <a:cubicBezTo>
                    <a:pt x="32" y="23"/>
                    <a:pt x="28" y="24"/>
                    <a:pt x="26" y="27"/>
                  </a:cubicBezTo>
                  <a:lnTo>
                    <a:pt x="7" y="29"/>
                  </a:lnTo>
                  <a:close/>
                  <a:moveTo>
                    <a:pt x="48" y="30"/>
                  </a:moveTo>
                  <a:cubicBezTo>
                    <a:pt x="60" y="32"/>
                    <a:pt x="60" y="32"/>
                    <a:pt x="60" y="3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0"/>
                    <a:pt x="49" y="39"/>
                    <a:pt x="49" y="37"/>
                  </a:cubicBezTo>
                  <a:cubicBezTo>
                    <a:pt x="49" y="34"/>
                    <a:pt x="49" y="32"/>
                    <a:pt x="48" y="30"/>
                  </a:cubicBezTo>
                  <a:close/>
                  <a:moveTo>
                    <a:pt x="23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2"/>
                    <a:pt x="22" y="34"/>
                    <a:pt x="22" y="37"/>
                  </a:cubicBezTo>
                  <a:cubicBezTo>
                    <a:pt x="22" y="39"/>
                    <a:pt x="22" y="40"/>
                    <a:pt x="23" y="42"/>
                  </a:cubicBezTo>
                  <a:close/>
                  <a:moveTo>
                    <a:pt x="26" y="68"/>
                  </a:moveTo>
                  <a:cubicBezTo>
                    <a:pt x="25" y="69"/>
                    <a:pt x="24" y="69"/>
                    <a:pt x="23" y="68"/>
                  </a:cubicBezTo>
                  <a:cubicBezTo>
                    <a:pt x="15" y="65"/>
                    <a:pt x="8" y="58"/>
                    <a:pt x="4" y="50"/>
                  </a:cubicBezTo>
                  <a:cubicBezTo>
                    <a:pt x="4" y="49"/>
                    <a:pt x="4" y="48"/>
                    <a:pt x="4" y="47"/>
                  </a:cubicBezTo>
                  <a:cubicBezTo>
                    <a:pt x="5" y="46"/>
                    <a:pt x="6" y="46"/>
                    <a:pt x="7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6"/>
                    <a:pt x="26" y="47"/>
                    <a:pt x="26" y="47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7" y="67"/>
                    <a:pt x="26" y="68"/>
                  </a:cubicBezTo>
                  <a:close/>
                  <a:moveTo>
                    <a:pt x="41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50"/>
                    <a:pt x="33" y="51"/>
                    <a:pt x="35" y="51"/>
                  </a:cubicBezTo>
                  <a:cubicBezTo>
                    <a:pt x="38" y="51"/>
                    <a:pt x="40" y="50"/>
                    <a:pt x="41" y="49"/>
                  </a:cubicBezTo>
                  <a:lnTo>
                    <a:pt x="41" y="61"/>
                  </a:lnTo>
                  <a:close/>
                  <a:moveTo>
                    <a:pt x="35" y="48"/>
                  </a:moveTo>
                  <a:cubicBezTo>
                    <a:pt x="29" y="48"/>
                    <a:pt x="25" y="43"/>
                    <a:pt x="25" y="37"/>
                  </a:cubicBezTo>
                  <a:cubicBezTo>
                    <a:pt x="25" y="31"/>
                    <a:pt x="29" y="26"/>
                    <a:pt x="35" y="26"/>
                  </a:cubicBezTo>
                  <a:cubicBezTo>
                    <a:pt x="41" y="26"/>
                    <a:pt x="46" y="31"/>
                    <a:pt x="46" y="37"/>
                  </a:cubicBezTo>
                  <a:cubicBezTo>
                    <a:pt x="46" y="43"/>
                    <a:pt x="41" y="48"/>
                    <a:pt x="35" y="48"/>
                  </a:cubicBezTo>
                  <a:close/>
                  <a:moveTo>
                    <a:pt x="67" y="50"/>
                  </a:moveTo>
                  <a:cubicBezTo>
                    <a:pt x="63" y="58"/>
                    <a:pt x="56" y="65"/>
                    <a:pt x="48" y="68"/>
                  </a:cubicBezTo>
                  <a:cubicBezTo>
                    <a:pt x="47" y="69"/>
                    <a:pt x="46" y="69"/>
                    <a:pt x="45" y="68"/>
                  </a:cubicBezTo>
                  <a:cubicBezTo>
                    <a:pt x="44" y="67"/>
                    <a:pt x="44" y="66"/>
                    <a:pt x="44" y="65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5" y="47"/>
                    <a:pt x="46" y="46"/>
                    <a:pt x="47" y="4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5" y="46"/>
                    <a:pt x="66" y="46"/>
                    <a:pt x="66" y="47"/>
                  </a:cubicBezTo>
                  <a:cubicBezTo>
                    <a:pt x="67" y="48"/>
                    <a:pt x="67" y="49"/>
                    <a:pt x="67" y="50"/>
                  </a:cubicBezTo>
                  <a:close/>
                  <a:moveTo>
                    <a:pt x="67" y="50"/>
                  </a:moveTo>
                  <a:cubicBezTo>
                    <a:pt x="67" y="50"/>
                    <a:pt x="67" y="50"/>
                    <a:pt x="67" y="5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6">
              <a:extLst>
                <a:ext uri="{FF2B5EF4-FFF2-40B4-BE49-F238E27FC236}">
                  <a16:creationId xmlns:a16="http://schemas.microsoft.com/office/drawing/2014/main" id="{D4D8ED13-0126-4E30-B0F4-EBBD9502D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784225"/>
              <a:ext cx="44450" cy="44450"/>
            </a:xfrm>
            <a:custGeom>
              <a:avLst/>
              <a:gdLst>
                <a:gd name="T0" fmla="*/ 7 w 15"/>
                <a:gd name="T1" fmla="*/ 0 h 15"/>
                <a:gd name="T2" fmla="*/ 0 w 15"/>
                <a:gd name="T3" fmla="*/ 8 h 15"/>
                <a:gd name="T4" fmla="*/ 7 w 15"/>
                <a:gd name="T5" fmla="*/ 15 h 15"/>
                <a:gd name="T6" fmla="*/ 15 w 15"/>
                <a:gd name="T7" fmla="*/ 8 h 15"/>
                <a:gd name="T8" fmla="*/ 7 w 15"/>
                <a:gd name="T9" fmla="*/ 0 h 15"/>
                <a:gd name="T10" fmla="*/ 7 w 15"/>
                <a:gd name="T11" fmla="*/ 12 h 15"/>
                <a:gd name="T12" fmla="*/ 3 w 15"/>
                <a:gd name="T13" fmla="*/ 8 h 15"/>
                <a:gd name="T14" fmla="*/ 7 w 15"/>
                <a:gd name="T15" fmla="*/ 3 h 15"/>
                <a:gd name="T16" fmla="*/ 12 w 15"/>
                <a:gd name="T17" fmla="*/ 8 h 15"/>
                <a:gd name="T18" fmla="*/ 7 w 15"/>
                <a:gd name="T19" fmla="*/ 12 h 15"/>
                <a:gd name="T20" fmla="*/ 7 w 15"/>
                <a:gd name="T21" fmla="*/ 12 h 15"/>
                <a:gd name="T22" fmla="*/ 7 w 15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lose/>
                  <a:moveTo>
                    <a:pt x="7" y="12"/>
                  </a:moveTo>
                  <a:cubicBezTo>
                    <a:pt x="5" y="12"/>
                    <a:pt x="3" y="10"/>
                    <a:pt x="3" y="8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10" y="3"/>
                    <a:pt x="12" y="5"/>
                    <a:pt x="12" y="8"/>
                  </a:cubicBezTo>
                  <a:cubicBezTo>
                    <a:pt x="12" y="10"/>
                    <a:pt x="10" y="12"/>
                    <a:pt x="7" y="12"/>
                  </a:cubicBezTo>
                  <a:close/>
                  <a:moveTo>
                    <a:pt x="7" y="12"/>
                  </a:moveTo>
                  <a:cubicBezTo>
                    <a:pt x="7" y="12"/>
                    <a:pt x="7" y="12"/>
                    <a:pt x="7" y="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B4009E5-F6C2-4B8B-B264-FC72D58B0796}"/>
              </a:ext>
            </a:extLst>
          </p:cNvPr>
          <p:cNvGrpSpPr/>
          <p:nvPr/>
        </p:nvGrpSpPr>
        <p:grpSpPr>
          <a:xfrm>
            <a:off x="9672867" y="4770397"/>
            <a:ext cx="366056" cy="360023"/>
            <a:chOff x="2046288" y="144463"/>
            <a:chExt cx="288925" cy="284163"/>
          </a:xfrm>
          <a:solidFill>
            <a:schemeClr val="bg1"/>
          </a:solidFill>
        </p:grpSpPr>
        <p:sp>
          <p:nvSpPr>
            <p:cNvPr id="40" name="Freeform 386">
              <a:extLst>
                <a:ext uri="{FF2B5EF4-FFF2-40B4-BE49-F238E27FC236}">
                  <a16:creationId xmlns:a16="http://schemas.microsoft.com/office/drawing/2014/main" id="{8A9DDEE0-8C80-4BBA-9D17-A02F0A6E89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288" y="144463"/>
              <a:ext cx="288925" cy="284163"/>
            </a:xfrm>
            <a:custGeom>
              <a:avLst/>
              <a:gdLst>
                <a:gd name="T0" fmla="*/ 60 w 96"/>
                <a:gd name="T1" fmla="*/ 45 h 94"/>
                <a:gd name="T2" fmla="*/ 55 w 96"/>
                <a:gd name="T3" fmla="*/ 39 h 94"/>
                <a:gd name="T4" fmla="*/ 49 w 96"/>
                <a:gd name="T5" fmla="*/ 37 h 94"/>
                <a:gd name="T6" fmla="*/ 89 w 96"/>
                <a:gd name="T7" fmla="*/ 34 h 94"/>
                <a:gd name="T8" fmla="*/ 89 w 96"/>
                <a:gd name="T9" fmla="*/ 22 h 94"/>
                <a:gd name="T10" fmla="*/ 3 w 96"/>
                <a:gd name="T11" fmla="*/ 19 h 94"/>
                <a:gd name="T12" fmla="*/ 43 w 96"/>
                <a:gd name="T13" fmla="*/ 16 h 94"/>
                <a:gd name="T14" fmla="*/ 55 w 96"/>
                <a:gd name="T15" fmla="*/ 9 h 94"/>
                <a:gd name="T16" fmla="*/ 60 w 96"/>
                <a:gd name="T17" fmla="*/ 0 h 94"/>
                <a:gd name="T18" fmla="*/ 35 w 96"/>
                <a:gd name="T19" fmla="*/ 5 h 94"/>
                <a:gd name="T20" fmla="*/ 46 w 96"/>
                <a:gd name="T21" fmla="*/ 9 h 94"/>
                <a:gd name="T22" fmla="*/ 6 w 96"/>
                <a:gd name="T23" fmla="*/ 13 h 94"/>
                <a:gd name="T24" fmla="*/ 6 w 96"/>
                <a:gd name="T25" fmla="*/ 25 h 94"/>
                <a:gd name="T26" fmla="*/ 92 w 96"/>
                <a:gd name="T27" fmla="*/ 28 h 94"/>
                <a:gd name="T28" fmla="*/ 52 w 96"/>
                <a:gd name="T29" fmla="*/ 31 h 94"/>
                <a:gd name="T30" fmla="*/ 46 w 96"/>
                <a:gd name="T31" fmla="*/ 39 h 94"/>
                <a:gd name="T32" fmla="*/ 35 w 96"/>
                <a:gd name="T33" fmla="*/ 43 h 94"/>
                <a:gd name="T34" fmla="*/ 17 w 96"/>
                <a:gd name="T35" fmla="*/ 45 h 94"/>
                <a:gd name="T36" fmla="*/ 0 w 96"/>
                <a:gd name="T37" fmla="*/ 74 h 94"/>
                <a:gd name="T38" fmla="*/ 40 w 96"/>
                <a:gd name="T39" fmla="*/ 76 h 94"/>
                <a:gd name="T40" fmla="*/ 75 w 96"/>
                <a:gd name="T41" fmla="*/ 94 h 94"/>
                <a:gd name="T42" fmla="*/ 96 w 96"/>
                <a:gd name="T43" fmla="*/ 62 h 94"/>
                <a:gd name="T44" fmla="*/ 40 w 96"/>
                <a:gd name="T45" fmla="*/ 6 h 94"/>
                <a:gd name="T46" fmla="*/ 38 w 96"/>
                <a:gd name="T47" fmla="*/ 3 h 94"/>
                <a:gd name="T48" fmla="*/ 57 w 96"/>
                <a:gd name="T49" fmla="*/ 5 h 94"/>
                <a:gd name="T50" fmla="*/ 40 w 96"/>
                <a:gd name="T51" fmla="*/ 6 h 94"/>
                <a:gd name="T52" fmla="*/ 40 w 96"/>
                <a:gd name="T53" fmla="*/ 42 h 94"/>
                <a:gd name="T54" fmla="*/ 57 w 96"/>
                <a:gd name="T55" fmla="*/ 43 h 94"/>
                <a:gd name="T56" fmla="*/ 38 w 96"/>
                <a:gd name="T57" fmla="*/ 45 h 94"/>
                <a:gd name="T58" fmla="*/ 92 w 96"/>
                <a:gd name="T59" fmla="*/ 74 h 94"/>
                <a:gd name="T60" fmla="*/ 59 w 96"/>
                <a:gd name="T61" fmla="*/ 74 h 94"/>
                <a:gd name="T62" fmla="*/ 37 w 96"/>
                <a:gd name="T63" fmla="*/ 73 h 94"/>
                <a:gd name="T64" fmla="*/ 20 w 96"/>
                <a:gd name="T65" fmla="*/ 91 h 94"/>
                <a:gd name="T66" fmla="*/ 3 w 96"/>
                <a:gd name="T67" fmla="*/ 62 h 94"/>
                <a:gd name="T68" fmla="*/ 79 w 96"/>
                <a:gd name="T69" fmla="*/ 48 h 94"/>
                <a:gd name="T70" fmla="*/ 92 w 96"/>
                <a:gd name="T71" fmla="*/ 74 h 94"/>
                <a:gd name="T72" fmla="*/ 92 w 96"/>
                <a:gd name="T73" fmla="*/ 7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94">
                  <a:moveTo>
                    <a:pt x="79" y="45"/>
                  </a:move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1"/>
                    <a:pt x="58" y="39"/>
                    <a:pt x="55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51" y="34"/>
                    <a:pt x="52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3" y="34"/>
                    <a:pt x="96" y="31"/>
                    <a:pt x="96" y="28"/>
                  </a:cubicBezTo>
                  <a:cubicBezTo>
                    <a:pt x="96" y="25"/>
                    <a:pt x="93" y="22"/>
                    <a:pt x="89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3" y="17"/>
                    <a:pt x="4" y="16"/>
                    <a:pt x="6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6" y="16"/>
                    <a:pt x="49" y="13"/>
                    <a:pt x="49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8" y="9"/>
                    <a:pt x="60" y="7"/>
                    <a:pt x="60" y="5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7"/>
                    <a:pt x="37" y="9"/>
                    <a:pt x="40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11"/>
                    <a:pt x="45" y="13"/>
                    <a:pt x="4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5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1" y="25"/>
                    <a:pt x="92" y="26"/>
                    <a:pt x="92" y="28"/>
                  </a:cubicBezTo>
                  <a:cubicBezTo>
                    <a:pt x="92" y="30"/>
                    <a:pt x="91" y="31"/>
                    <a:pt x="89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1"/>
                    <a:pt x="46" y="34"/>
                    <a:pt x="46" y="37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39"/>
                    <a:pt x="35" y="41"/>
                    <a:pt x="35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5"/>
                    <a:pt x="0" y="53"/>
                    <a:pt x="0" y="6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5"/>
                    <a:pt x="9" y="94"/>
                    <a:pt x="20" y="94"/>
                  </a:cubicBezTo>
                  <a:cubicBezTo>
                    <a:pt x="31" y="94"/>
                    <a:pt x="39" y="86"/>
                    <a:pt x="40" y="7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86"/>
                    <a:pt x="65" y="94"/>
                    <a:pt x="75" y="94"/>
                  </a:cubicBezTo>
                  <a:cubicBezTo>
                    <a:pt x="87" y="94"/>
                    <a:pt x="96" y="85"/>
                    <a:pt x="96" y="74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6" y="53"/>
                    <a:pt x="88" y="45"/>
                    <a:pt x="79" y="45"/>
                  </a:cubicBezTo>
                  <a:close/>
                  <a:moveTo>
                    <a:pt x="40" y="6"/>
                  </a:moveTo>
                  <a:cubicBezTo>
                    <a:pt x="39" y="6"/>
                    <a:pt x="38" y="6"/>
                    <a:pt x="38" y="5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6"/>
                    <a:pt x="56" y="6"/>
                    <a:pt x="55" y="6"/>
                  </a:cubicBezTo>
                  <a:lnTo>
                    <a:pt x="40" y="6"/>
                  </a:lnTo>
                  <a:close/>
                  <a:moveTo>
                    <a:pt x="38" y="43"/>
                  </a:moveTo>
                  <a:cubicBezTo>
                    <a:pt x="38" y="43"/>
                    <a:pt x="39" y="42"/>
                    <a:pt x="40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6" y="42"/>
                    <a:pt x="57" y="43"/>
                    <a:pt x="57" y="43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38" y="45"/>
                    <a:pt x="38" y="45"/>
                    <a:pt x="38" y="45"/>
                  </a:cubicBezTo>
                  <a:lnTo>
                    <a:pt x="38" y="43"/>
                  </a:lnTo>
                  <a:close/>
                  <a:moveTo>
                    <a:pt x="92" y="74"/>
                  </a:moveTo>
                  <a:cubicBezTo>
                    <a:pt x="92" y="84"/>
                    <a:pt x="85" y="91"/>
                    <a:pt x="75" y="91"/>
                  </a:cubicBezTo>
                  <a:cubicBezTo>
                    <a:pt x="66" y="91"/>
                    <a:pt x="59" y="84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84"/>
                    <a:pt x="29" y="91"/>
                    <a:pt x="20" y="91"/>
                  </a:cubicBezTo>
                  <a:cubicBezTo>
                    <a:pt x="11" y="91"/>
                    <a:pt x="3" y="84"/>
                    <a:pt x="3" y="74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4"/>
                    <a:pt x="9" y="48"/>
                    <a:pt x="17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6" y="48"/>
                    <a:pt x="92" y="54"/>
                    <a:pt x="92" y="62"/>
                  </a:cubicBezTo>
                  <a:lnTo>
                    <a:pt x="92" y="74"/>
                  </a:lnTo>
                  <a:close/>
                  <a:moveTo>
                    <a:pt x="92" y="74"/>
                  </a:moveTo>
                  <a:cubicBezTo>
                    <a:pt x="92" y="74"/>
                    <a:pt x="92" y="74"/>
                    <a:pt x="92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7">
              <a:extLst>
                <a:ext uri="{FF2B5EF4-FFF2-40B4-BE49-F238E27FC236}">
                  <a16:creationId xmlns:a16="http://schemas.microsoft.com/office/drawing/2014/main" id="{68E4ADA3-3CD2-47AB-A232-43832E86CE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close/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close/>
                  <a:moveTo>
                    <a:pt x="6" y="6"/>
                  </a:move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8">
              <a:extLst>
                <a:ext uri="{FF2B5EF4-FFF2-40B4-BE49-F238E27FC236}">
                  <a16:creationId xmlns:a16="http://schemas.microsoft.com/office/drawing/2014/main" id="{CB5357B2-940E-4BF1-A671-F1009532A6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moveTo>
                    <a:pt x="6" y="6"/>
                  </a:moveTo>
                  <a:lnTo>
                    <a:pt x="6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9">
              <a:extLst>
                <a:ext uri="{FF2B5EF4-FFF2-40B4-BE49-F238E27FC236}">
                  <a16:creationId xmlns:a16="http://schemas.microsoft.com/office/drawing/2014/main" id="{E3A63FE5-4EDC-444B-ADC6-759F5BD419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close/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close/>
                  <a:moveTo>
                    <a:pt x="14" y="12"/>
                  </a:move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0">
              <a:extLst>
                <a:ext uri="{FF2B5EF4-FFF2-40B4-BE49-F238E27FC236}">
                  <a16:creationId xmlns:a16="http://schemas.microsoft.com/office/drawing/2014/main" id="{8945F93E-2F88-4DAF-847A-7A884FBAC4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moveTo>
                    <a:pt x="14" y="12"/>
                  </a:moveTo>
                  <a:lnTo>
                    <a:pt x="14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1">
              <a:extLst>
                <a:ext uri="{FF2B5EF4-FFF2-40B4-BE49-F238E27FC236}">
                  <a16:creationId xmlns:a16="http://schemas.microsoft.com/office/drawing/2014/main" id="{C795A970-5238-402D-AF6F-E36017A3BA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close/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close/>
                  <a:moveTo>
                    <a:pt x="14" y="7"/>
                  </a:move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92">
              <a:extLst>
                <a:ext uri="{FF2B5EF4-FFF2-40B4-BE49-F238E27FC236}">
                  <a16:creationId xmlns:a16="http://schemas.microsoft.com/office/drawing/2014/main" id="{C16E05C4-0989-43B5-92C0-99BB4E922A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moveTo>
                    <a:pt x="14" y="7"/>
                  </a:moveTo>
                  <a:lnTo>
                    <a:pt x="14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93">
              <a:extLst>
                <a:ext uri="{FF2B5EF4-FFF2-40B4-BE49-F238E27FC236}">
                  <a16:creationId xmlns:a16="http://schemas.microsoft.com/office/drawing/2014/main" id="{B03EE01A-634B-4FE3-8964-A0F1FE184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close/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close/>
                  <a:moveTo>
                    <a:pt x="8" y="6"/>
                  </a:move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4">
              <a:extLst>
                <a:ext uri="{FF2B5EF4-FFF2-40B4-BE49-F238E27FC236}">
                  <a16:creationId xmlns:a16="http://schemas.microsoft.com/office/drawing/2014/main" id="{EC2F0BD9-594C-4E34-BB1A-FD46ECE52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moveTo>
                    <a:pt x="8" y="6"/>
                  </a:moveTo>
                  <a:lnTo>
                    <a:pt x="8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95">
              <a:extLst>
                <a:ext uri="{FF2B5EF4-FFF2-40B4-BE49-F238E27FC236}">
                  <a16:creationId xmlns:a16="http://schemas.microsoft.com/office/drawing/2014/main" id="{4FD3CB70-6F4E-4EA0-BF69-42EA1145A4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22263"/>
              <a:ext cx="26988" cy="26988"/>
            </a:xfrm>
            <a:custGeom>
              <a:avLst/>
              <a:gdLst>
                <a:gd name="T0" fmla="*/ 4 w 9"/>
                <a:gd name="T1" fmla="*/ 9 h 9"/>
                <a:gd name="T2" fmla="*/ 9 w 9"/>
                <a:gd name="T3" fmla="*/ 4 h 9"/>
                <a:gd name="T4" fmla="*/ 4 w 9"/>
                <a:gd name="T5" fmla="*/ 0 h 9"/>
                <a:gd name="T6" fmla="*/ 0 w 9"/>
                <a:gd name="T7" fmla="*/ 4 h 9"/>
                <a:gd name="T8" fmla="*/ 4 w 9"/>
                <a:gd name="T9" fmla="*/ 9 h 9"/>
                <a:gd name="T10" fmla="*/ 4 w 9"/>
                <a:gd name="T11" fmla="*/ 3 h 9"/>
                <a:gd name="T12" fmla="*/ 6 w 9"/>
                <a:gd name="T13" fmla="*/ 4 h 9"/>
                <a:gd name="T14" fmla="*/ 4 w 9"/>
                <a:gd name="T15" fmla="*/ 6 h 9"/>
                <a:gd name="T16" fmla="*/ 3 w 9"/>
                <a:gd name="T17" fmla="*/ 4 h 9"/>
                <a:gd name="T18" fmla="*/ 4 w 9"/>
                <a:gd name="T19" fmla="*/ 3 h 9"/>
                <a:gd name="T20" fmla="*/ 4 w 9"/>
                <a:gd name="T21" fmla="*/ 3 h 9"/>
                <a:gd name="T22" fmla="*/ 4 w 9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lose/>
                  <a:moveTo>
                    <a:pt x="4" y="3"/>
                  </a:moveTo>
                  <a:cubicBezTo>
                    <a:pt x="5" y="3"/>
                    <a:pt x="6" y="4"/>
                    <a:pt x="6" y="4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6">
              <a:extLst>
                <a:ext uri="{FF2B5EF4-FFF2-40B4-BE49-F238E27FC236}">
                  <a16:creationId xmlns:a16="http://schemas.microsoft.com/office/drawing/2014/main" id="{034538F4-4738-4A8D-91C8-D22ADA8AC6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77825"/>
              <a:ext cx="26988" cy="30163"/>
            </a:xfrm>
            <a:custGeom>
              <a:avLst/>
              <a:gdLst>
                <a:gd name="T0" fmla="*/ 4 w 9"/>
                <a:gd name="T1" fmla="*/ 0 h 10"/>
                <a:gd name="T2" fmla="*/ 0 w 9"/>
                <a:gd name="T3" fmla="*/ 5 h 10"/>
                <a:gd name="T4" fmla="*/ 4 w 9"/>
                <a:gd name="T5" fmla="*/ 10 h 10"/>
                <a:gd name="T6" fmla="*/ 9 w 9"/>
                <a:gd name="T7" fmla="*/ 5 h 10"/>
                <a:gd name="T8" fmla="*/ 4 w 9"/>
                <a:gd name="T9" fmla="*/ 0 h 10"/>
                <a:gd name="T10" fmla="*/ 4 w 9"/>
                <a:gd name="T11" fmla="*/ 6 h 10"/>
                <a:gd name="T12" fmla="*/ 3 w 9"/>
                <a:gd name="T13" fmla="*/ 5 h 10"/>
                <a:gd name="T14" fmla="*/ 4 w 9"/>
                <a:gd name="T15" fmla="*/ 3 h 10"/>
                <a:gd name="T16" fmla="*/ 6 w 9"/>
                <a:gd name="T17" fmla="*/ 5 h 10"/>
                <a:gd name="T18" fmla="*/ 4 w 9"/>
                <a:gd name="T19" fmla="*/ 6 h 10"/>
                <a:gd name="T20" fmla="*/ 4 w 9"/>
                <a:gd name="T21" fmla="*/ 6 h 10"/>
                <a:gd name="T22" fmla="*/ 4 w 9"/>
                <a:gd name="T2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7" y="10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7">
              <a:extLst>
                <a:ext uri="{FF2B5EF4-FFF2-40B4-BE49-F238E27FC236}">
                  <a16:creationId xmlns:a16="http://schemas.microsoft.com/office/drawing/2014/main" id="{8391590B-FF2F-4877-BBAD-B95D74D9F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6000" y="349250"/>
              <a:ext cx="26988" cy="28575"/>
            </a:xfrm>
            <a:custGeom>
              <a:avLst/>
              <a:gdLst>
                <a:gd name="T0" fmla="*/ 5 w 9"/>
                <a:gd name="T1" fmla="*/ 0 h 9"/>
                <a:gd name="T2" fmla="*/ 0 w 9"/>
                <a:gd name="T3" fmla="*/ 5 h 9"/>
                <a:gd name="T4" fmla="*/ 5 w 9"/>
                <a:gd name="T5" fmla="*/ 9 h 9"/>
                <a:gd name="T6" fmla="*/ 9 w 9"/>
                <a:gd name="T7" fmla="*/ 5 h 9"/>
                <a:gd name="T8" fmla="*/ 5 w 9"/>
                <a:gd name="T9" fmla="*/ 0 h 9"/>
                <a:gd name="T10" fmla="*/ 5 w 9"/>
                <a:gd name="T11" fmla="*/ 6 h 9"/>
                <a:gd name="T12" fmla="*/ 3 w 9"/>
                <a:gd name="T13" fmla="*/ 5 h 9"/>
                <a:gd name="T14" fmla="*/ 5 w 9"/>
                <a:gd name="T15" fmla="*/ 3 h 9"/>
                <a:gd name="T16" fmla="*/ 6 w 9"/>
                <a:gd name="T17" fmla="*/ 5 h 9"/>
                <a:gd name="T18" fmla="*/ 5 w 9"/>
                <a:gd name="T19" fmla="*/ 6 h 9"/>
                <a:gd name="T20" fmla="*/ 5 w 9"/>
                <a:gd name="T21" fmla="*/ 6 h 9"/>
                <a:gd name="T22" fmla="*/ 5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8">
              <a:extLst>
                <a:ext uri="{FF2B5EF4-FFF2-40B4-BE49-F238E27FC236}">
                  <a16:creationId xmlns:a16="http://schemas.microsoft.com/office/drawing/2014/main" id="{3B1159A4-BA0D-48C4-9268-C6EDDBA2F1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025" y="349250"/>
              <a:ext cx="26988" cy="28575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4 w 9"/>
                <a:gd name="T5" fmla="*/ 9 h 9"/>
                <a:gd name="T6" fmla="*/ 9 w 9"/>
                <a:gd name="T7" fmla="*/ 5 h 9"/>
                <a:gd name="T8" fmla="*/ 4 w 9"/>
                <a:gd name="T9" fmla="*/ 0 h 9"/>
                <a:gd name="T10" fmla="*/ 4 w 9"/>
                <a:gd name="T11" fmla="*/ 6 h 9"/>
                <a:gd name="T12" fmla="*/ 3 w 9"/>
                <a:gd name="T13" fmla="*/ 5 h 9"/>
                <a:gd name="T14" fmla="*/ 4 w 9"/>
                <a:gd name="T15" fmla="*/ 3 h 9"/>
                <a:gd name="T16" fmla="*/ 6 w 9"/>
                <a:gd name="T17" fmla="*/ 5 h 9"/>
                <a:gd name="T18" fmla="*/ 4 w 9"/>
                <a:gd name="T19" fmla="*/ 6 h 9"/>
                <a:gd name="T20" fmla="*/ 4 w 9"/>
                <a:gd name="T21" fmla="*/ 6 h 9"/>
                <a:gd name="T22" fmla="*/ 4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399">
              <a:extLst>
                <a:ext uri="{FF2B5EF4-FFF2-40B4-BE49-F238E27FC236}">
                  <a16:creationId xmlns:a16="http://schemas.microsoft.com/office/drawing/2014/main" id="{051C2FCF-167C-4243-88A0-9907E5E73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888" y="304800"/>
              <a:ext cx="8413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D68F7502-E486-4B81-A29C-788FFC0E4DF4}"/>
              </a:ext>
            </a:extLst>
          </p:cNvPr>
          <p:cNvSpPr txBox="1"/>
          <p:nvPr/>
        </p:nvSpPr>
        <p:spPr>
          <a:xfrm>
            <a:off x="7139200" y="5252629"/>
            <a:ext cx="16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Subtitle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D1805CA-4BCE-4A08-97E3-A6D4359CC8A1}"/>
              </a:ext>
            </a:extLst>
          </p:cNvPr>
          <p:cNvSpPr txBox="1"/>
          <p:nvPr/>
        </p:nvSpPr>
        <p:spPr>
          <a:xfrm>
            <a:off x="9019148" y="5252629"/>
            <a:ext cx="16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7352738-3C9A-458A-982E-39BAD5375E62}"/>
              </a:ext>
            </a:extLst>
          </p:cNvPr>
          <p:cNvSpPr txBox="1"/>
          <p:nvPr/>
        </p:nvSpPr>
        <p:spPr>
          <a:xfrm>
            <a:off x="3379304" y="5274924"/>
            <a:ext cx="16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+mj-lt"/>
              </a:rPr>
              <a:t>Subtitle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70E70A-EA50-41F5-A160-8C33856B1C28}"/>
              </a:ext>
            </a:extLst>
          </p:cNvPr>
          <p:cNvSpPr txBox="1"/>
          <p:nvPr/>
        </p:nvSpPr>
        <p:spPr>
          <a:xfrm>
            <a:off x="5259252" y="5274924"/>
            <a:ext cx="1673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F089002-A42F-460C-8DEB-591272C60745}"/>
              </a:ext>
            </a:extLst>
          </p:cNvPr>
          <p:cNvSpPr/>
          <p:nvPr/>
        </p:nvSpPr>
        <p:spPr>
          <a:xfrm>
            <a:off x="5093874" y="2618063"/>
            <a:ext cx="4788436" cy="89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6730DC-23EF-49E0-8595-93737B10F25F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C4D948D-CF09-4925-9300-AC3E0AFA411C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026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  <p:bldP spid="12" grpId="0" animBg="1"/>
      <p:bldP spid="92" grpId="0"/>
      <p:bldP spid="93" grpId="0"/>
      <p:bldP spid="94" grpId="0"/>
      <p:bldP spid="95" grpId="0"/>
      <p:bldP spid="104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F06F91-6930-437C-9A7A-F1FD0ADF27DD}"/>
              </a:ext>
            </a:extLst>
          </p:cNvPr>
          <p:cNvSpPr txBox="1"/>
          <p:nvPr/>
        </p:nvSpPr>
        <p:spPr>
          <a:xfrm>
            <a:off x="1433602" y="1162215"/>
            <a:ext cx="3490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Games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8392FE82-3D30-4FD8-AC7C-BE2082E58DD9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46B1F3D2-B1ED-4D2C-B352-F2ABD3718F68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BB6ADE-0B7E-4BDD-ADA0-EC77541BC186}"/>
              </a:ext>
            </a:extLst>
          </p:cNvPr>
          <p:cNvSpPr txBox="1"/>
          <p:nvPr/>
        </p:nvSpPr>
        <p:spPr>
          <a:xfrm flipH="1">
            <a:off x="1790699" y="2475209"/>
            <a:ext cx="13181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BA3521-E2C0-4961-956B-45F14B4648A9}"/>
              </a:ext>
            </a:extLst>
          </p:cNvPr>
          <p:cNvSpPr txBox="1"/>
          <p:nvPr/>
        </p:nvSpPr>
        <p:spPr>
          <a:xfrm flipH="1">
            <a:off x="1513745" y="2934257"/>
            <a:ext cx="3656402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D9428A-74EE-4442-B9DB-B43D10C3FD96}"/>
              </a:ext>
            </a:extLst>
          </p:cNvPr>
          <p:cNvSpPr txBox="1"/>
          <p:nvPr/>
        </p:nvSpPr>
        <p:spPr>
          <a:xfrm flipH="1">
            <a:off x="1813654" y="4175581"/>
            <a:ext cx="131816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9C10FE-7DD7-4DDF-AA58-270169DA0774}"/>
              </a:ext>
            </a:extLst>
          </p:cNvPr>
          <p:cNvSpPr txBox="1"/>
          <p:nvPr/>
        </p:nvSpPr>
        <p:spPr>
          <a:xfrm flipH="1">
            <a:off x="1536700" y="4531945"/>
            <a:ext cx="3656402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0603A5-144B-44BC-8D27-33F3DB5BA33A}"/>
              </a:ext>
            </a:extLst>
          </p:cNvPr>
          <p:cNvSpPr txBox="1"/>
          <p:nvPr/>
        </p:nvSpPr>
        <p:spPr>
          <a:xfrm flipH="1">
            <a:off x="1478602" y="2444432"/>
            <a:ext cx="196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&gt;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97228E4-A80F-4004-953B-5BE063A0475E}"/>
              </a:ext>
            </a:extLst>
          </p:cNvPr>
          <p:cNvSpPr txBox="1"/>
          <p:nvPr/>
        </p:nvSpPr>
        <p:spPr>
          <a:xfrm flipH="1">
            <a:off x="1478602" y="4144804"/>
            <a:ext cx="1963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&gt;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B7203F-E632-4868-A3EE-F3704E85C853}"/>
              </a:ext>
            </a:extLst>
          </p:cNvPr>
          <p:cNvSpPr/>
          <p:nvPr/>
        </p:nvSpPr>
        <p:spPr>
          <a:xfrm>
            <a:off x="7983699" y="2598427"/>
            <a:ext cx="761747" cy="7617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0843D2B-3003-4DEE-AE4E-EF07C208F685}"/>
              </a:ext>
            </a:extLst>
          </p:cNvPr>
          <p:cNvSpPr/>
          <p:nvPr/>
        </p:nvSpPr>
        <p:spPr>
          <a:xfrm>
            <a:off x="8878243" y="1647825"/>
            <a:ext cx="819150" cy="819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FDE20B-CAE1-4961-B7AA-735E832CADF8}"/>
              </a:ext>
            </a:extLst>
          </p:cNvPr>
          <p:cNvSpPr/>
          <p:nvPr/>
        </p:nvSpPr>
        <p:spPr>
          <a:xfrm>
            <a:off x="8878243" y="4391025"/>
            <a:ext cx="476250" cy="476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48B025-00EB-4ED4-884F-9C3579694C5C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BCD5AB-8A7D-4659-9CEA-1964A602EE33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6BC31DA-4182-4C34-8C81-EC46EB06BA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r="7714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8F0F2B3-245A-44BA-8F83-5A47D79F3D0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r="7714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82E965A-82A6-422D-A647-E38E395DEB4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r="7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52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25" grpId="0"/>
      <p:bldP spid="26" grpId="0"/>
      <p:bldP spid="28" grpId="0"/>
      <p:bldP spid="29" grpId="0"/>
      <p:bldP spid="32" grpId="0"/>
      <p:bldP spid="33" grpId="0"/>
      <p:bldP spid="34" grpId="0" animBg="1"/>
      <p:bldP spid="35" grpId="0" animBg="1"/>
      <p:bldP spid="36" grpId="0" animBg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EC19F9-0485-4C0C-AE63-80F023BAD6E8}"/>
              </a:ext>
            </a:extLst>
          </p:cNvPr>
          <p:cNvSpPr txBox="1"/>
          <p:nvPr/>
        </p:nvSpPr>
        <p:spPr>
          <a:xfrm>
            <a:off x="5983166" y="1156343"/>
            <a:ext cx="3744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Load Impact </a:t>
            </a:r>
          </a:p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2003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BC25911C-4D76-474D-9626-408E28BACABA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55756447-395C-4B9B-92A5-27A324EC816F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E1185-D52E-44C0-B7FA-A1706045F56A}"/>
              </a:ext>
            </a:extLst>
          </p:cNvPr>
          <p:cNvSpPr txBox="1"/>
          <p:nvPr/>
        </p:nvSpPr>
        <p:spPr>
          <a:xfrm flipH="1">
            <a:off x="6096000" y="2693478"/>
            <a:ext cx="4605941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D7DB5A-3B85-4806-8B4D-7AC351AEFD54}"/>
              </a:ext>
            </a:extLst>
          </p:cNvPr>
          <p:cNvGrpSpPr/>
          <p:nvPr/>
        </p:nvGrpSpPr>
        <p:grpSpPr>
          <a:xfrm>
            <a:off x="8833683" y="5045238"/>
            <a:ext cx="2138158" cy="246221"/>
            <a:chOff x="8833683" y="5045238"/>
            <a:chExt cx="2138158" cy="246221"/>
          </a:xfrm>
        </p:grpSpPr>
        <p:sp>
          <p:nvSpPr>
            <p:cNvPr id="19" name="Right Arrow 5">
              <a:extLst>
                <a:ext uri="{FF2B5EF4-FFF2-40B4-BE49-F238E27FC236}">
                  <a16:creationId xmlns:a16="http://schemas.microsoft.com/office/drawing/2014/main" id="{5CAE8811-029B-4B9A-AFE5-01F2FF2F732E}"/>
                </a:ext>
              </a:extLst>
            </p:cNvPr>
            <p:cNvSpPr/>
            <p:nvPr/>
          </p:nvSpPr>
          <p:spPr>
            <a:xfrm>
              <a:off x="8833683" y="5107972"/>
              <a:ext cx="423658" cy="1143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D1008D-605D-4B60-86D9-D85235DA5468}"/>
                </a:ext>
              </a:extLst>
            </p:cNvPr>
            <p:cNvSpPr txBox="1"/>
            <p:nvPr/>
          </p:nvSpPr>
          <p:spPr>
            <a:xfrm flipH="1">
              <a:off x="9405183" y="5045238"/>
              <a:ext cx="156665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Next Game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2134E68-DB1D-4266-AEA6-D698707EB891}"/>
              </a:ext>
            </a:extLst>
          </p:cNvPr>
          <p:cNvSpPr/>
          <p:nvPr/>
        </p:nvSpPr>
        <p:spPr>
          <a:xfrm>
            <a:off x="0" y="2369987"/>
            <a:ext cx="2463891" cy="6469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A6E25-0AD4-4D27-BD9F-D3472CFECFE6}"/>
              </a:ext>
            </a:extLst>
          </p:cNvPr>
          <p:cNvSpPr/>
          <p:nvPr/>
        </p:nvSpPr>
        <p:spPr>
          <a:xfrm rot="16200000">
            <a:off x="2614394" y="465179"/>
            <a:ext cx="1577340" cy="6469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5BC66-2281-408F-8BB5-39C1DD71EDBC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972306-5B93-4BC0-A6DB-67690E307B72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6D60D2D-CAA7-40E3-BC11-4763B8547D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75" r="3797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4FD0AEE-7C76-4B4E-9ACC-F0730776505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2" b="140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378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6" grpId="0"/>
      <p:bldP spid="5" grpId="0" animBg="1"/>
      <p:bldP spid="13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ED6CBB-45B4-44F2-A43D-A006ACC99D67}"/>
              </a:ext>
            </a:extLst>
          </p:cNvPr>
          <p:cNvSpPr txBox="1"/>
          <p:nvPr/>
        </p:nvSpPr>
        <p:spPr>
          <a:xfrm>
            <a:off x="1433601" y="1173896"/>
            <a:ext cx="4462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Tournament</a:t>
            </a:r>
            <a:endParaRPr lang="en-ID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4F927418-28B8-4066-A908-12C1FC743901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421296DF-6FAC-42DF-AB20-047B3B3C9EF7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DE9ABB-46C6-40FC-9BCD-9C2ABFAEB3CA}"/>
              </a:ext>
            </a:extLst>
          </p:cNvPr>
          <p:cNvSpPr txBox="1"/>
          <p:nvPr/>
        </p:nvSpPr>
        <p:spPr>
          <a:xfrm>
            <a:off x="1443126" y="2244324"/>
            <a:ext cx="160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pc="200" dirty="0">
                <a:latin typeface="+mj-lt"/>
              </a:rPr>
              <a:t>23</a:t>
            </a:r>
            <a:endParaRPr lang="en-ID" sz="5400" b="1" spc="200" dirty="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B0C7E9-5112-469B-8125-BC858E378792}"/>
              </a:ext>
            </a:extLst>
          </p:cNvPr>
          <p:cNvSpPr txBox="1"/>
          <p:nvPr/>
        </p:nvSpPr>
        <p:spPr>
          <a:xfrm flipH="1">
            <a:off x="2532563" y="2485503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January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E9BAAC-8FAD-41F2-AA69-CAD53283AD70}"/>
              </a:ext>
            </a:extLst>
          </p:cNvPr>
          <p:cNvSpPr txBox="1"/>
          <p:nvPr/>
        </p:nvSpPr>
        <p:spPr>
          <a:xfrm flipH="1">
            <a:off x="2532563" y="2782845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ea typeface="Lato regular" panose="020F0502020204030203" pitchFamily="34" charset="0"/>
                <a:cs typeface="Lato regular" panose="020F0502020204030203" pitchFamily="34" charset="0"/>
              </a:rPr>
              <a:t>2020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1EDC8F-C2D3-4B43-8552-B585CA80DD02}"/>
              </a:ext>
            </a:extLst>
          </p:cNvPr>
          <p:cNvSpPr txBox="1"/>
          <p:nvPr/>
        </p:nvSpPr>
        <p:spPr>
          <a:xfrm flipH="1">
            <a:off x="1513745" y="3719598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Opening Ceremony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85E4D3-3EF9-4C46-913C-741F39511703}"/>
              </a:ext>
            </a:extLst>
          </p:cNvPr>
          <p:cNvSpPr txBox="1"/>
          <p:nvPr/>
        </p:nvSpPr>
        <p:spPr>
          <a:xfrm flipH="1">
            <a:off x="1513745" y="4030804"/>
            <a:ext cx="338218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DF82-0779-456A-ACFE-A28E2BF31637}"/>
              </a:ext>
            </a:extLst>
          </p:cNvPr>
          <p:cNvSpPr txBox="1"/>
          <p:nvPr/>
        </p:nvSpPr>
        <p:spPr>
          <a:xfrm>
            <a:off x="3746500" y="2218589"/>
            <a:ext cx="1600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pc="200" dirty="0">
                <a:latin typeface="+mj-lt"/>
              </a:rPr>
              <a:t>23</a:t>
            </a:r>
            <a:endParaRPr lang="en-ID" sz="5400" b="1" spc="200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DB3E38-7096-4823-8528-F67CE57D03A3}"/>
              </a:ext>
            </a:extLst>
          </p:cNvPr>
          <p:cNvSpPr txBox="1"/>
          <p:nvPr/>
        </p:nvSpPr>
        <p:spPr>
          <a:xfrm flipH="1">
            <a:off x="4895933" y="2459768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January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43DA93-4C21-490B-A5D1-26F029D8B7EB}"/>
              </a:ext>
            </a:extLst>
          </p:cNvPr>
          <p:cNvSpPr txBox="1"/>
          <p:nvPr/>
        </p:nvSpPr>
        <p:spPr>
          <a:xfrm flipH="1">
            <a:off x="4895933" y="2757110"/>
            <a:ext cx="156665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ea typeface="Lato regular" panose="020F0502020204030203" pitchFamily="34" charset="0"/>
                <a:cs typeface="Lato regular" panose="020F0502020204030203" pitchFamily="34" charset="0"/>
              </a:rPr>
              <a:t>2020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F07969-C941-4CD3-9F98-E92B962AB401}"/>
              </a:ext>
            </a:extLst>
          </p:cNvPr>
          <p:cNvSpPr txBox="1"/>
          <p:nvPr/>
        </p:nvSpPr>
        <p:spPr>
          <a:xfrm flipH="1">
            <a:off x="1541708" y="4818194"/>
            <a:ext cx="3539250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6F6B31-BE89-47F1-BC1F-BB105408D234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00CDEE-36D2-40FE-9131-C6BED4F2E38C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DBBF4F8-9D3A-433E-B27C-4FD6CE8E69A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9" r="12529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F92F4AD-D1E1-4F65-8580-E1FCE289DC7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9" r="125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82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5870CA-0F7A-4124-88A7-DA83E3B8126A}"/>
              </a:ext>
            </a:extLst>
          </p:cNvPr>
          <p:cNvSpPr txBox="1"/>
          <p:nvPr/>
        </p:nvSpPr>
        <p:spPr>
          <a:xfrm>
            <a:off x="7810501" y="1158620"/>
            <a:ext cx="3746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Gaming Equipment</a:t>
            </a:r>
            <a:endParaRPr lang="en-ID" sz="3200" b="1" dirty="0">
              <a:latin typeface="+mj-lt"/>
            </a:endParaRPr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ADD3D819-0586-4F70-BAD5-A6DF57AB2117}"/>
              </a:ext>
            </a:extLst>
          </p:cNvPr>
          <p:cNvSpPr/>
          <p:nvPr/>
        </p:nvSpPr>
        <p:spPr>
          <a:xfrm rot="2700000">
            <a:off x="9839586" y="933890"/>
            <a:ext cx="436728" cy="436728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039BAE8E-4C58-4587-B19A-2892685605AE}"/>
              </a:ext>
            </a:extLst>
          </p:cNvPr>
          <p:cNvSpPr/>
          <p:nvPr/>
        </p:nvSpPr>
        <p:spPr>
          <a:xfrm rot="19800000">
            <a:off x="461922" y="5605926"/>
            <a:ext cx="436728" cy="436728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838BB-96C3-4FA5-8582-E9C26791FD14}"/>
              </a:ext>
            </a:extLst>
          </p:cNvPr>
          <p:cNvSpPr txBox="1"/>
          <p:nvPr/>
        </p:nvSpPr>
        <p:spPr>
          <a:xfrm flipH="1">
            <a:off x="7916169" y="2710408"/>
            <a:ext cx="2987619" cy="7355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b="1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E83AA6-5A6C-4167-ABC4-29A94847B783}"/>
              </a:ext>
            </a:extLst>
          </p:cNvPr>
          <p:cNvSpPr txBox="1"/>
          <p:nvPr/>
        </p:nvSpPr>
        <p:spPr>
          <a:xfrm flipH="1">
            <a:off x="2708693" y="2355280"/>
            <a:ext cx="12982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Keyboard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B5760A-A890-4E04-9470-7AC6999C2A7C}"/>
              </a:ext>
            </a:extLst>
          </p:cNvPr>
          <p:cNvSpPr txBox="1"/>
          <p:nvPr/>
        </p:nvSpPr>
        <p:spPr>
          <a:xfrm flipH="1">
            <a:off x="4502988" y="4192945"/>
            <a:ext cx="13733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PC Gamming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AB4114-1634-4297-8A5D-7C0063F2295B}"/>
              </a:ext>
            </a:extLst>
          </p:cNvPr>
          <p:cNvSpPr txBox="1"/>
          <p:nvPr/>
        </p:nvSpPr>
        <p:spPr>
          <a:xfrm flipH="1">
            <a:off x="7937502" y="4166507"/>
            <a:ext cx="21747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ea typeface="Lato regular" panose="020F0502020204030203" pitchFamily="34" charset="0"/>
                <a:cs typeface="Lato regular" panose="020F0502020204030203" pitchFamily="34" charset="0"/>
              </a:rPr>
              <a:t>Description PC Gamming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9FF037-C9B6-42CA-B63E-0AAFF434351E}"/>
              </a:ext>
            </a:extLst>
          </p:cNvPr>
          <p:cNvSpPr txBox="1"/>
          <p:nvPr/>
        </p:nvSpPr>
        <p:spPr>
          <a:xfrm flipH="1">
            <a:off x="8493292" y="4526207"/>
            <a:ext cx="217470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2CD71A9-810B-4BBB-A6E7-9434073B7B68}"/>
              </a:ext>
            </a:extLst>
          </p:cNvPr>
          <p:cNvSpPr/>
          <p:nvPr/>
        </p:nvSpPr>
        <p:spPr>
          <a:xfrm>
            <a:off x="8108830" y="4616465"/>
            <a:ext cx="120770" cy="12077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12DE14-FAF8-47EE-A228-D4333688808B}"/>
              </a:ext>
            </a:extLst>
          </p:cNvPr>
          <p:cNvSpPr txBox="1"/>
          <p:nvPr/>
        </p:nvSpPr>
        <p:spPr>
          <a:xfrm flipH="1">
            <a:off x="8493292" y="5285195"/>
            <a:ext cx="2174708" cy="481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1100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1100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CC917D-5899-417B-8CE5-ED558CED77FB}"/>
              </a:ext>
            </a:extLst>
          </p:cNvPr>
          <p:cNvSpPr/>
          <p:nvPr/>
        </p:nvSpPr>
        <p:spPr>
          <a:xfrm>
            <a:off x="8108830" y="5375453"/>
            <a:ext cx="120770" cy="1207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AFB01-708B-4279-9ABB-CD2976A898E5}"/>
              </a:ext>
            </a:extLst>
          </p:cNvPr>
          <p:cNvSpPr txBox="1"/>
          <p:nvPr/>
        </p:nvSpPr>
        <p:spPr>
          <a:xfrm>
            <a:off x="509230" y="492388"/>
            <a:ext cx="1351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+mj-lt"/>
              </a:rPr>
              <a:t>G.A.M.E.P.O.X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8A7E45-9109-40C7-9C3B-0F8F1A4B5DE0}"/>
              </a:ext>
            </a:extLst>
          </p:cNvPr>
          <p:cNvSpPr txBox="1"/>
          <p:nvPr/>
        </p:nvSpPr>
        <p:spPr>
          <a:xfrm>
            <a:off x="9605605" y="6227006"/>
            <a:ext cx="2076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+mj-lt"/>
              </a:rPr>
              <a:t>Gamervoltas@copyright</a:t>
            </a:r>
            <a:endParaRPr lang="en-US" sz="1000" dirty="0">
              <a:latin typeface="+mj-lt"/>
            </a:endParaRP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891D9D36-1507-4DA8-AA5E-A46D5CB6FE5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F4DAF9F-9A7B-461A-9DE9-48F8AC8B4DA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494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5" grpId="0"/>
      <p:bldP spid="9" grpId="0"/>
      <p:bldP spid="10" grpId="0"/>
      <p:bldP spid="11" grpId="0"/>
      <p:bldP spid="13" grpId="0"/>
      <p:bldP spid="3" grpId="0" animBg="1"/>
      <p:bldP spid="19" grpId="0"/>
      <p:bldP spid="20" grpId="0" animBg="1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Game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3BA9"/>
      </a:accent1>
      <a:accent2>
        <a:srgbClr val="D948CF"/>
      </a:accent2>
      <a:accent3>
        <a:srgbClr val="732C6E"/>
      </a:accent3>
      <a:accent4>
        <a:srgbClr val="72E2EE"/>
      </a:accent4>
      <a:accent5>
        <a:srgbClr val="FF0984"/>
      </a:accent5>
      <a:accent6>
        <a:srgbClr val="000000"/>
      </a:accent6>
      <a:hlink>
        <a:srgbClr val="0563C1"/>
      </a:hlink>
      <a:folHlink>
        <a:srgbClr val="954F72"/>
      </a:folHlink>
    </a:clrScheme>
    <a:fontScheme name="Gamers Powerpoint Template">
      <a:majorFont>
        <a:latin typeface="Raleway"/>
        <a:ea typeface=""/>
        <a:cs typeface=""/>
      </a:majorFont>
      <a:minorFont>
        <a:latin typeface="Karl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</TotalTime>
  <Words>1913</Words>
  <Application>Microsoft Office PowerPoint</Application>
  <PresentationFormat>Widescreen</PresentationFormat>
  <Paragraphs>248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Karla</vt:lpstr>
      <vt:lpstr>Raleway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Andro</dc:creator>
  <cp:lastModifiedBy>rizky sandhi</cp:lastModifiedBy>
  <cp:revision>85</cp:revision>
  <dcterms:created xsi:type="dcterms:W3CDTF">2020-11-25T10:01:09Z</dcterms:created>
  <dcterms:modified xsi:type="dcterms:W3CDTF">2020-11-30T07:28:24Z</dcterms:modified>
</cp:coreProperties>
</file>