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handoutMasterIdLst>
    <p:handoutMasterId r:id="rId32"/>
  </p:handout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82" r:id="rId24"/>
    <p:sldId id="279" r:id="rId25"/>
    <p:sldId id="280" r:id="rId26"/>
    <p:sldId id="281" r:id="rId27"/>
    <p:sldId id="283" r:id="rId28"/>
    <p:sldId id="284" r:id="rId29"/>
    <p:sldId id="285" r:id="rId30"/>
    <p:sldId id="286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5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678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1F10565-9174-479D-84FE-386DF0F077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E2C338-C04E-4348-A181-C37B64F28A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92A6F-4F27-4C5D-B84C-09DAD57FBE72}" type="datetimeFigureOut">
              <a:rPr lang="en-US" smtClean="0"/>
              <a:t>11/30/2020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306A1B-220E-43ED-A971-D2ED0A90B8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778BF-DA29-4613-99B8-A77DEFF797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A248E-97C7-4F5A-ABC9-AF7C42E817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80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EC4DAFB-6730-4766-A653-C920199E9F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2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2520475"/>
            <a:ext cx="9144000" cy="191319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143000" y="1834675"/>
            <a:ext cx="1616327" cy="13716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893399" y="1834675"/>
            <a:ext cx="1616327" cy="13716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643799" y="1834675"/>
            <a:ext cx="1616327" cy="13716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6394198" y="1834675"/>
            <a:ext cx="1616327" cy="13716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0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B865418-827C-422F-8204-0948FD357E7D}"/>
              </a:ext>
            </a:extLst>
          </p:cNvPr>
          <p:cNvSpPr/>
          <p:nvPr userDrawn="1"/>
        </p:nvSpPr>
        <p:spPr>
          <a:xfrm>
            <a:off x="1" y="2571750"/>
            <a:ext cx="4993481" cy="257175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1147763" y="1888888"/>
            <a:ext cx="2090426" cy="257175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8501E1B9-4BD5-4CEF-9700-AF1211B0953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94894" y="1888887"/>
            <a:ext cx="2090426" cy="257175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8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533650" y="533400"/>
            <a:ext cx="5467350" cy="340995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143000" y="1876425"/>
            <a:ext cx="2038350" cy="276225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B2728E54-6649-4A65-A306-9BD28EFE020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28975" y="1876425"/>
            <a:ext cx="2038350" cy="276225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71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F7627DF-010B-4ADF-8518-6F56C8C60017}"/>
              </a:ext>
            </a:extLst>
          </p:cNvPr>
          <p:cNvSpPr/>
          <p:nvPr userDrawn="1"/>
        </p:nvSpPr>
        <p:spPr>
          <a:xfrm>
            <a:off x="2177932" y="2339410"/>
            <a:ext cx="5122313" cy="23330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149231" y="957485"/>
            <a:ext cx="2057400" cy="2763852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9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25146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152614" y="509587"/>
            <a:ext cx="2057400" cy="4137188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615905" y="1124885"/>
            <a:ext cx="3318083" cy="1400398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2C2B52E3-12EC-4D01-8C0B-A6D4DA4EF33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615905" y="2586216"/>
            <a:ext cx="3318083" cy="1400398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4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7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245515" y="525568"/>
            <a:ext cx="2514600" cy="28842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642218" y="1206737"/>
            <a:ext cx="2057400" cy="318366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825BC478-B4CA-42CB-9C03-1EE9882D9F2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899019" y="1206738"/>
            <a:ext cx="2692993" cy="1365013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9A547C-26D0-4BD0-A5AA-B8255BE218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9947" y="3244731"/>
            <a:ext cx="1357313" cy="13573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5EB3A08-9DE5-4BC3-ABEF-AB93F6A8B1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81941" y="3244731"/>
            <a:ext cx="1357313" cy="13573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3DB7474B-BF54-4435-9B29-287860A563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03936" y="3244731"/>
            <a:ext cx="1357313" cy="13573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291DA545-CDEF-4643-8797-1DDB311C7E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59947" y="1834675"/>
            <a:ext cx="1357313" cy="13573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6B48D03D-E421-4BAD-B23C-CCC60A5A01E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581941" y="1834675"/>
            <a:ext cx="1357313" cy="13573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D0E40512-ED33-4D22-904C-0CA57ECEB3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003936" y="1834675"/>
            <a:ext cx="1357313" cy="13573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9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  <p:bldP spid="10" grpId="0"/>
      <p:bldP spid="11" grpId="0"/>
      <p:bldP spid="1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72000" y="514350"/>
            <a:ext cx="3409950" cy="3728637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257800" y="1190625"/>
            <a:ext cx="3886200" cy="3119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886200" y="504825"/>
            <a:ext cx="2057400" cy="275272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7315200" y="938212"/>
            <a:ext cx="1371600" cy="1643063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544585" y="2190750"/>
            <a:ext cx="2083406" cy="24384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Rectangle 8"/>
          <p:cNvSpPr/>
          <p:nvPr userDrawn="1"/>
        </p:nvSpPr>
        <p:spPr>
          <a:xfrm>
            <a:off x="5936644" y="2190750"/>
            <a:ext cx="2083406" cy="24384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Rectangle 1"/>
          <p:cNvSpPr/>
          <p:nvPr userDrawn="1"/>
        </p:nvSpPr>
        <p:spPr>
          <a:xfrm>
            <a:off x="1152526" y="2190750"/>
            <a:ext cx="2083406" cy="243840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8EA8001-E62F-42C4-9B23-1C7F28250A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63243" y="1581746"/>
            <a:ext cx="1218010" cy="12180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036D5659-57C2-4076-9034-962D4D4E85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62995" y="1581746"/>
            <a:ext cx="1218010" cy="12180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954D8CDD-E94B-41DA-A4F5-81FD5884FE2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69342" y="1581746"/>
            <a:ext cx="1218010" cy="121800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30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" grpId="0" animBg="1"/>
      <p:bldP spid="5" grpId="0"/>
      <p:bldP spid="10" grpId="0"/>
      <p:bldP spid="11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225754" y="506337"/>
            <a:ext cx="2805156" cy="4121211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1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409968" y="414649"/>
            <a:ext cx="2734032" cy="3724275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F12B7FDD-3C4C-4299-A4FB-C70A7C1EEFF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97582" y="1506196"/>
            <a:ext cx="1932715" cy="2632727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15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0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86080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0D6BDCF-4DBC-4932-8760-72E2944D1B03}"/>
              </a:ext>
            </a:extLst>
          </p:cNvPr>
          <p:cNvSpPr/>
          <p:nvPr userDrawn="1"/>
        </p:nvSpPr>
        <p:spPr>
          <a:xfrm>
            <a:off x="2134312" y="1012031"/>
            <a:ext cx="6537533" cy="3119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907FF5B-4E81-473A-9B37-2B7D968C45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38818" y="597451"/>
            <a:ext cx="1950486" cy="195048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6B6E2AD-9910-4391-A7D4-D658B131AD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38818" y="2589153"/>
            <a:ext cx="1950486" cy="195048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66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5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330BE7-FDA8-42FB-A402-2103E38E63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584596"/>
            <a:ext cx="1987153" cy="1987154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C355BF3A-6E93-473E-941A-22E1F848669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59153" y="2571750"/>
            <a:ext cx="1987153" cy="1987154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1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7AF4FB-58B3-4626-BF5E-074B1C59C5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3717" y="2238466"/>
            <a:ext cx="3418283" cy="204906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3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B83186-8D30-4A6D-802D-FCAE072209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9670" y="2776434"/>
            <a:ext cx="4162424" cy="18448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2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E08E21D-DE26-49AB-B526-6C80102452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9670" y="1485300"/>
            <a:ext cx="1365613" cy="272410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3367BE-E005-40CD-8946-3B50AFCC3C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18718" y="1485300"/>
            <a:ext cx="1365613" cy="272410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5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EA80A0-F13F-4281-AD76-DD8E138E2E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68605" y="2571750"/>
            <a:ext cx="4806791" cy="2571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8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505075" y="1190625"/>
            <a:ext cx="2066925" cy="34480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838325" y="1895475"/>
            <a:ext cx="2047875" cy="136207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4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DF19E0C-6685-49DB-827A-A180BE25EA63}"/>
              </a:ext>
            </a:extLst>
          </p:cNvPr>
          <p:cNvSpPr/>
          <p:nvPr userDrawn="1"/>
        </p:nvSpPr>
        <p:spPr>
          <a:xfrm>
            <a:off x="1146116" y="1228725"/>
            <a:ext cx="5476875" cy="268605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D94218F9-01FF-4379-912D-99280BFED0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50081" y="852488"/>
            <a:ext cx="2057400" cy="3438525"/>
          </a:xfrm>
          <a:prstGeom prst="rect">
            <a:avLst/>
          </a:prstGeom>
          <a:solidFill>
            <a:schemeClr val="tx2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64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838325" y="3495675"/>
            <a:ext cx="2047875" cy="164782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838325" y="0"/>
            <a:ext cx="2047875" cy="164782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7315200" y="1895475"/>
            <a:ext cx="1828800" cy="13716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40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629400" y="0"/>
            <a:ext cx="25146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826664" y="1876425"/>
            <a:ext cx="3087904" cy="139065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4989528" y="1876425"/>
            <a:ext cx="3000042" cy="139065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8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143000" y="0"/>
            <a:ext cx="2057400" cy="257175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1828800" y="2809875"/>
            <a:ext cx="1371600" cy="113347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505200" y="523875"/>
            <a:ext cx="1371600" cy="113347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505200" y="1895475"/>
            <a:ext cx="2047875" cy="324802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010525" y="3248025"/>
            <a:ext cx="1133475" cy="139065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7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2867025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6875" y="490111"/>
            <a:ext cx="2400300" cy="277727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11359251-2D83-42F3-8E55-2B9D7D7A03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66875" y="3304290"/>
            <a:ext cx="2400300" cy="1349101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52525" y="794759"/>
            <a:ext cx="2057400" cy="3180638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4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72000" y="533400"/>
            <a:ext cx="2047875" cy="136207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619875" y="1895475"/>
            <a:ext cx="2047875" cy="136207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72000" y="3257550"/>
            <a:ext cx="2047875" cy="136207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847918" y="1183005"/>
            <a:ext cx="1692459" cy="396049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2782686" y="3243485"/>
            <a:ext cx="3389515" cy="1371600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1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572000" y="0"/>
            <a:ext cx="2066925" cy="3962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5248275" y="1289258"/>
            <a:ext cx="2047875" cy="1537264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5943600" y="2884740"/>
            <a:ext cx="2047875" cy="1537264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1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838325" y="1209675"/>
            <a:ext cx="2733675" cy="27336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190875" y="523875"/>
            <a:ext cx="2047875" cy="204787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1143000" y="2571750"/>
            <a:ext cx="2047875" cy="2047875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3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552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  <p:sldLayoutId id="2147483713" r:id="rId20"/>
    <p:sldLayoutId id="2147483714" r:id="rId21"/>
    <p:sldLayoutId id="2147483715" r:id="rId22"/>
    <p:sldLayoutId id="2147483716" r:id="rId23"/>
    <p:sldLayoutId id="2147483717" r:id="rId24"/>
    <p:sldLayoutId id="2147483718" r:id="rId25"/>
    <p:sldLayoutId id="2147483719" r:id="rId26"/>
    <p:sldLayoutId id="2147483720" r:id="rId27"/>
    <p:sldLayoutId id="2147483721" r:id="rId28"/>
    <p:sldLayoutId id="2147483658" r:id="rId29"/>
    <p:sldLayoutId id="2147483659" r:id="rId30"/>
    <p:sldLayoutId id="2147483666" r:id="rId31"/>
    <p:sldLayoutId id="2147483672" r:id="rId3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09E323A-9A1B-4DE6-A0F3-E0E910DA0C2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4B7FB29-8BE4-44A8-B1FE-0DEE753517D3}"/>
              </a:ext>
            </a:extLst>
          </p:cNvPr>
          <p:cNvSpPr/>
          <p:nvPr/>
        </p:nvSpPr>
        <p:spPr>
          <a:xfrm>
            <a:off x="0" y="-3549"/>
            <a:ext cx="9144000" cy="5143500"/>
          </a:xfrm>
          <a:prstGeom prst="rect">
            <a:avLst/>
          </a:prstGeom>
          <a:solidFill>
            <a:schemeClr val="tx1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B078A44-F6CE-4189-835A-81FC1D88C6F3}"/>
              </a:ext>
            </a:extLst>
          </p:cNvPr>
          <p:cNvSpPr/>
          <p:nvPr/>
        </p:nvSpPr>
        <p:spPr>
          <a:xfrm>
            <a:off x="7204204" y="1865749"/>
            <a:ext cx="800169" cy="80016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2FB88C-F4FF-4096-BC55-7A96F79CB1E8}"/>
              </a:ext>
            </a:extLst>
          </p:cNvPr>
          <p:cNvSpPr txBox="1"/>
          <p:nvPr/>
        </p:nvSpPr>
        <p:spPr>
          <a:xfrm>
            <a:off x="1075943" y="1086391"/>
            <a:ext cx="4643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+mj-lt"/>
              </a:rPr>
              <a:t>Welcome to The Game World Champion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D55728-48A5-49F0-ABE3-5AE277E1DDC6}"/>
              </a:ext>
            </a:extLst>
          </p:cNvPr>
          <p:cNvSpPr/>
          <p:nvPr/>
        </p:nvSpPr>
        <p:spPr>
          <a:xfrm>
            <a:off x="1075942" y="2232676"/>
            <a:ext cx="3496058" cy="69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1"/>
                </a:solidFill>
              </a:rPr>
              <a:t>Lorem ipsum dolor sit </a:t>
            </a:r>
            <a:r>
              <a:rPr lang="en-US" sz="900" b="1" dirty="0" err="1">
                <a:solidFill>
                  <a:schemeClr val="bg1"/>
                </a:solidFill>
              </a:rPr>
              <a:t>amet</a:t>
            </a:r>
            <a:r>
              <a:rPr lang="en-US" sz="900" b="1" dirty="0">
                <a:solidFill>
                  <a:schemeClr val="bg1"/>
                </a:solidFill>
              </a:rPr>
              <a:t>, </a:t>
            </a:r>
            <a:r>
              <a:rPr lang="en-US" sz="900" b="1" dirty="0" err="1">
                <a:solidFill>
                  <a:schemeClr val="bg1"/>
                </a:solidFill>
              </a:rPr>
              <a:t>consectetur</a:t>
            </a:r>
            <a:r>
              <a:rPr lang="en-US" sz="900" b="1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  <a:r>
              <a:rPr lang="en-US" sz="900" dirty="0" err="1">
                <a:solidFill>
                  <a:schemeClr val="bg1"/>
                </a:solidFill>
              </a:rPr>
              <a:t>Aliquam</a:t>
            </a:r>
            <a:r>
              <a:rPr lang="en-US" sz="900" dirty="0">
                <a:solidFill>
                  <a:schemeClr val="bg1"/>
                </a:solidFill>
              </a:rPr>
              <a:t>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metus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commodo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nisl</a:t>
            </a:r>
            <a:r>
              <a:rPr lang="en-US" sz="900" dirty="0">
                <a:solidFill>
                  <a:schemeClr val="bg1"/>
                </a:solidFill>
              </a:rPr>
              <a:t> non, </a:t>
            </a:r>
            <a:r>
              <a:rPr lang="en-US" sz="900" dirty="0" err="1">
                <a:solidFill>
                  <a:schemeClr val="bg1"/>
                </a:solidFill>
              </a:rPr>
              <a:t>finibus</a:t>
            </a:r>
            <a:r>
              <a:rPr lang="en-US" sz="900" dirty="0">
                <a:solidFill>
                  <a:schemeClr val="bg1"/>
                </a:solidFill>
              </a:rPr>
              <a:t> sem. In urna purus,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7F841C-5FB1-4C31-BD55-7B75B53937D0}"/>
              </a:ext>
            </a:extLst>
          </p:cNvPr>
          <p:cNvSpPr txBox="1"/>
          <p:nvPr/>
        </p:nvSpPr>
        <p:spPr>
          <a:xfrm>
            <a:off x="7204204" y="4759758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D86F2A-A372-442F-A4F9-76DBC7529787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AA5CC38-8028-4F91-8B62-A9AF10B251AF}"/>
              </a:ext>
            </a:extLst>
          </p:cNvPr>
          <p:cNvSpPr txBox="1"/>
          <p:nvPr/>
        </p:nvSpPr>
        <p:spPr>
          <a:xfrm>
            <a:off x="396210" y="4755980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1"/>
                </a:solidFill>
                <a:latin typeface="+mj-lt"/>
              </a:rPr>
              <a:t>www.gampoxchmpion.com</a:t>
            </a:r>
          </a:p>
        </p:txBody>
      </p:sp>
      <p:sp>
        <p:nvSpPr>
          <p:cNvPr id="25" name="Circle: Hollow 24">
            <a:extLst>
              <a:ext uri="{FF2B5EF4-FFF2-40B4-BE49-F238E27FC236}">
                <a16:creationId xmlns:a16="http://schemas.microsoft.com/office/drawing/2014/main" id="{FFF1279C-01EC-4B23-A5E6-39F85094A739}"/>
              </a:ext>
            </a:extLst>
          </p:cNvPr>
          <p:cNvSpPr/>
          <p:nvPr/>
        </p:nvSpPr>
        <p:spPr>
          <a:xfrm>
            <a:off x="6450266" y="2833376"/>
            <a:ext cx="233361" cy="229444"/>
          </a:xfrm>
          <a:prstGeom prst="donut">
            <a:avLst>
              <a:gd name="adj" fmla="val 24624"/>
            </a:avLst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/>
              </a:solidFill>
            </a:endParaRPr>
          </a:p>
        </p:txBody>
      </p:sp>
      <p:sp>
        <p:nvSpPr>
          <p:cNvPr id="26" name="Block Arc 25">
            <a:extLst>
              <a:ext uri="{FF2B5EF4-FFF2-40B4-BE49-F238E27FC236}">
                <a16:creationId xmlns:a16="http://schemas.microsoft.com/office/drawing/2014/main" id="{55C1F8E2-9FF5-4C5C-8685-1CB2963DCE4D}"/>
              </a:ext>
            </a:extLst>
          </p:cNvPr>
          <p:cNvSpPr/>
          <p:nvPr/>
        </p:nvSpPr>
        <p:spPr>
          <a:xfrm>
            <a:off x="6574167" y="2155565"/>
            <a:ext cx="378619" cy="378619"/>
          </a:xfrm>
          <a:prstGeom prst="blockArc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/>
              </a:solidFill>
            </a:endParaRPr>
          </a:p>
        </p:txBody>
      </p:sp>
      <p:sp>
        <p:nvSpPr>
          <p:cNvPr id="28" name="Minus Sign 27">
            <a:extLst>
              <a:ext uri="{FF2B5EF4-FFF2-40B4-BE49-F238E27FC236}">
                <a16:creationId xmlns:a16="http://schemas.microsoft.com/office/drawing/2014/main" id="{50666341-F1DE-454B-894D-6E3024C00289}"/>
              </a:ext>
            </a:extLst>
          </p:cNvPr>
          <p:cNvSpPr/>
          <p:nvPr/>
        </p:nvSpPr>
        <p:spPr>
          <a:xfrm>
            <a:off x="6818596" y="2937613"/>
            <a:ext cx="569633" cy="569633"/>
          </a:xfrm>
          <a:prstGeom prst="mathMinus">
            <a:avLst>
              <a:gd name="adj1" fmla="val 15187"/>
            </a:avLst>
          </a:prstGeom>
          <a:solidFill>
            <a:schemeClr val="accent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9103EE1-E51D-475C-8EB1-3CEB362AB5A6}"/>
              </a:ext>
            </a:extLst>
          </p:cNvPr>
          <p:cNvGrpSpPr/>
          <p:nvPr/>
        </p:nvGrpSpPr>
        <p:grpSpPr>
          <a:xfrm>
            <a:off x="582694" y="342565"/>
            <a:ext cx="7583918" cy="3877409"/>
            <a:chOff x="776925" y="456752"/>
            <a:chExt cx="10111890" cy="5169879"/>
          </a:xfrm>
        </p:grpSpPr>
        <p:sp>
          <p:nvSpPr>
            <p:cNvPr id="3" name="Cross 2">
              <a:extLst>
                <a:ext uri="{FF2B5EF4-FFF2-40B4-BE49-F238E27FC236}">
                  <a16:creationId xmlns:a16="http://schemas.microsoft.com/office/drawing/2014/main" id="{0F7B649C-B019-4298-898D-B214B4B86194}"/>
                </a:ext>
              </a:extLst>
            </p:cNvPr>
            <p:cNvSpPr/>
            <p:nvPr/>
          </p:nvSpPr>
          <p:spPr>
            <a:xfrm>
              <a:off x="776925" y="5348377"/>
              <a:ext cx="278254" cy="278254"/>
            </a:xfrm>
            <a:prstGeom prst="plus">
              <a:avLst>
                <a:gd name="adj" fmla="val 4129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29" name="Cross 28">
              <a:extLst>
                <a:ext uri="{FF2B5EF4-FFF2-40B4-BE49-F238E27FC236}">
                  <a16:creationId xmlns:a16="http://schemas.microsoft.com/office/drawing/2014/main" id="{94549675-2765-4449-8663-7E5A0A09C167}"/>
                </a:ext>
              </a:extLst>
            </p:cNvPr>
            <p:cNvSpPr/>
            <p:nvPr/>
          </p:nvSpPr>
          <p:spPr>
            <a:xfrm rot="2700000">
              <a:off x="10452087" y="456752"/>
              <a:ext cx="436728" cy="436728"/>
            </a:xfrm>
            <a:prstGeom prst="plus">
              <a:avLst>
                <a:gd name="adj" fmla="val 4112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64" name="Freeform 5">
            <a:extLst>
              <a:ext uri="{FF2B5EF4-FFF2-40B4-BE49-F238E27FC236}">
                <a16:creationId xmlns:a16="http://schemas.microsoft.com/office/drawing/2014/main" id="{BE18770D-7CF9-4E57-91DF-AA27F2C1BACE}"/>
              </a:ext>
            </a:extLst>
          </p:cNvPr>
          <p:cNvSpPr>
            <a:spLocks noEditPoints="1"/>
          </p:cNvSpPr>
          <p:nvPr/>
        </p:nvSpPr>
        <p:spPr bwMode="auto">
          <a:xfrm>
            <a:off x="5787390" y="3295750"/>
            <a:ext cx="385649" cy="336206"/>
          </a:xfrm>
          <a:custGeom>
            <a:avLst/>
            <a:gdLst>
              <a:gd name="T0" fmla="*/ 58 w 117"/>
              <a:gd name="T1" fmla="*/ 102 h 102"/>
              <a:gd name="T2" fmla="*/ 0 w 117"/>
              <a:gd name="T3" fmla="*/ 0 h 102"/>
              <a:gd name="T4" fmla="*/ 117 w 117"/>
              <a:gd name="T5" fmla="*/ 0 h 102"/>
              <a:gd name="T6" fmla="*/ 58 w 117"/>
              <a:gd name="T7" fmla="*/ 102 h 102"/>
              <a:gd name="T8" fmla="*/ 28 w 117"/>
              <a:gd name="T9" fmla="*/ 16 h 102"/>
              <a:gd name="T10" fmla="*/ 58 w 117"/>
              <a:gd name="T11" fmla="*/ 70 h 102"/>
              <a:gd name="T12" fmla="*/ 89 w 117"/>
              <a:gd name="T13" fmla="*/ 16 h 102"/>
              <a:gd name="T14" fmla="*/ 28 w 117"/>
              <a:gd name="T15" fmla="*/ 16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7" h="102">
                <a:moveTo>
                  <a:pt x="58" y="102"/>
                </a:moveTo>
                <a:lnTo>
                  <a:pt x="0" y="0"/>
                </a:lnTo>
                <a:lnTo>
                  <a:pt x="117" y="0"/>
                </a:lnTo>
                <a:lnTo>
                  <a:pt x="58" y="102"/>
                </a:lnTo>
                <a:close/>
                <a:moveTo>
                  <a:pt x="28" y="16"/>
                </a:moveTo>
                <a:lnTo>
                  <a:pt x="58" y="70"/>
                </a:lnTo>
                <a:lnTo>
                  <a:pt x="89" y="16"/>
                </a:lnTo>
                <a:lnTo>
                  <a:pt x="28" y="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021AACD-2B82-4A33-8E19-F36967E0CEF2}"/>
              </a:ext>
            </a:extLst>
          </p:cNvPr>
          <p:cNvGrpSpPr/>
          <p:nvPr/>
        </p:nvGrpSpPr>
        <p:grpSpPr>
          <a:xfrm>
            <a:off x="1107138" y="3465518"/>
            <a:ext cx="769107" cy="209147"/>
            <a:chOff x="1665904" y="4345891"/>
            <a:chExt cx="1025476" cy="278862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C27E96D5-71D7-41CA-86A3-61627C7C6442}"/>
                </a:ext>
              </a:extLst>
            </p:cNvPr>
            <p:cNvSpPr/>
            <p:nvPr/>
          </p:nvSpPr>
          <p:spPr>
            <a:xfrm>
              <a:off x="1737129" y="4345891"/>
              <a:ext cx="883026" cy="2631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1256C71-2D54-4AD2-ABED-C31C1C4E0D77}"/>
                </a:ext>
              </a:extLst>
            </p:cNvPr>
            <p:cNvSpPr txBox="1"/>
            <p:nvPr/>
          </p:nvSpPr>
          <p:spPr>
            <a:xfrm>
              <a:off x="1665904" y="4363142"/>
              <a:ext cx="1025476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75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+mj-lt"/>
                </a:rPr>
                <a:t>Get Started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09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7" grpId="0" animBg="1"/>
      <p:bldP spid="5" grpId="0"/>
      <p:bldP spid="11" grpId="0"/>
      <p:bldP spid="13" grpId="0"/>
      <p:bldP spid="14" grpId="0"/>
      <p:bldP spid="24" grpId="0"/>
      <p:bldP spid="25" grpId="0" animBg="1"/>
      <p:bldP spid="26" grpId="0" animBg="1"/>
      <p:bldP spid="28" grpId="0" animBg="1"/>
      <p:bldP spid="6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314492F-A3D2-4C4B-936F-9ADD28DFDFEA}"/>
              </a:ext>
            </a:extLst>
          </p:cNvPr>
          <p:cNvSpPr txBox="1"/>
          <p:nvPr/>
        </p:nvSpPr>
        <p:spPr>
          <a:xfrm>
            <a:off x="2893400" y="876109"/>
            <a:ext cx="3357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Team Gaming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Cross 4">
            <a:extLst>
              <a:ext uri="{FF2B5EF4-FFF2-40B4-BE49-F238E27FC236}">
                <a16:creationId xmlns:a16="http://schemas.microsoft.com/office/drawing/2014/main" id="{5937A9D4-F5DF-4B17-A1D4-6504C9D6EA8D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AE6E71F-1C7B-4D59-8EE0-9E7BC7024EE3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F34798-DC1D-406B-80FD-B3EAECB21D2D}"/>
              </a:ext>
            </a:extLst>
          </p:cNvPr>
          <p:cNvSpPr txBox="1"/>
          <p:nvPr/>
        </p:nvSpPr>
        <p:spPr>
          <a:xfrm flipH="1">
            <a:off x="1429829" y="3347281"/>
            <a:ext cx="102796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Protect Team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992380-3992-4AD0-A7DF-9A17C27A09FD}"/>
              </a:ext>
            </a:extLst>
          </p:cNvPr>
          <p:cNvSpPr txBox="1"/>
          <p:nvPr/>
        </p:nvSpPr>
        <p:spPr>
          <a:xfrm flipH="1">
            <a:off x="1128296" y="3873139"/>
            <a:ext cx="1631031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65F69A-6C30-4CCE-ABE6-3E2909FD0009}"/>
              </a:ext>
            </a:extLst>
          </p:cNvPr>
          <p:cNvSpPr txBox="1"/>
          <p:nvPr/>
        </p:nvSpPr>
        <p:spPr>
          <a:xfrm flipH="1">
            <a:off x="1293019" y="3515193"/>
            <a:ext cx="1203330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b="1" i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www.protectgamming.com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89B5FD1-7F5A-4FF5-9DF4-823DD3A29AB6}"/>
              </a:ext>
            </a:extLst>
          </p:cNvPr>
          <p:cNvGrpSpPr/>
          <p:nvPr/>
        </p:nvGrpSpPr>
        <p:grpSpPr>
          <a:xfrm>
            <a:off x="1762856" y="3711920"/>
            <a:ext cx="361910" cy="98228"/>
            <a:chOff x="6599740" y="5346420"/>
            <a:chExt cx="661642" cy="179579"/>
          </a:xfrm>
          <a:solidFill>
            <a:schemeClr val="bg1"/>
          </a:solidFill>
        </p:grpSpPr>
        <p:grpSp>
          <p:nvGrpSpPr>
            <p:cNvPr id="19" name="Group 673">
              <a:extLst>
                <a:ext uri="{FF2B5EF4-FFF2-40B4-BE49-F238E27FC236}">
                  <a16:creationId xmlns:a16="http://schemas.microsoft.com/office/drawing/2014/main" id="{C4B54060-ECC8-476C-8F04-CF9F89F10E9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84028" y="5346420"/>
              <a:ext cx="177354" cy="179579"/>
              <a:chOff x="6267" y="2329"/>
              <a:chExt cx="797" cy="807"/>
            </a:xfrm>
            <a:grpFill/>
          </p:grpSpPr>
          <p:sp>
            <p:nvSpPr>
              <p:cNvPr id="25" name="Freeform 675">
                <a:extLst>
                  <a:ext uri="{FF2B5EF4-FFF2-40B4-BE49-F238E27FC236}">
                    <a16:creationId xmlns:a16="http://schemas.microsoft.com/office/drawing/2014/main" id="{77E51CCE-1338-4B5D-BFC2-DB49037DF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" name="Freeform 676">
                <a:extLst>
                  <a:ext uri="{FF2B5EF4-FFF2-40B4-BE49-F238E27FC236}">
                    <a16:creationId xmlns:a16="http://schemas.microsoft.com/office/drawing/2014/main" id="{DC115750-B582-4417-8DBC-A4ABED046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" name="Freeform 677">
                <a:extLst>
                  <a:ext uri="{FF2B5EF4-FFF2-40B4-BE49-F238E27FC236}">
                    <a16:creationId xmlns:a16="http://schemas.microsoft.com/office/drawing/2014/main" id="{6FE0140D-0DBB-42D7-90D5-113CDAC98C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8" name="Freeform 678">
                <a:extLst>
                  <a:ext uri="{FF2B5EF4-FFF2-40B4-BE49-F238E27FC236}">
                    <a16:creationId xmlns:a16="http://schemas.microsoft.com/office/drawing/2014/main" id="{81994661-06F0-4B55-ACAD-93B25D576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1536">
              <a:extLst>
                <a:ext uri="{FF2B5EF4-FFF2-40B4-BE49-F238E27FC236}">
                  <a16:creationId xmlns:a16="http://schemas.microsoft.com/office/drawing/2014/main" id="{8FD3F759-2198-4CEA-9721-DBF6094FCD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9740" y="5346421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073458E9-38FA-46A2-B4CB-B3206E2C66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42313" y="5346420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5234F48F-A8F3-484A-99D7-72CB59D56643}"/>
              </a:ext>
            </a:extLst>
          </p:cNvPr>
          <p:cNvSpPr txBox="1"/>
          <p:nvPr/>
        </p:nvSpPr>
        <p:spPr>
          <a:xfrm flipH="1">
            <a:off x="3194154" y="3347281"/>
            <a:ext cx="102796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Protect Team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56994A8-294B-405C-A82F-794BE8041527}"/>
              </a:ext>
            </a:extLst>
          </p:cNvPr>
          <p:cNvSpPr txBox="1"/>
          <p:nvPr/>
        </p:nvSpPr>
        <p:spPr>
          <a:xfrm flipH="1">
            <a:off x="2892621" y="3873139"/>
            <a:ext cx="1631031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8E65836-3D71-4242-9711-F93D9F152963}"/>
              </a:ext>
            </a:extLst>
          </p:cNvPr>
          <p:cNvSpPr txBox="1"/>
          <p:nvPr/>
        </p:nvSpPr>
        <p:spPr>
          <a:xfrm flipH="1">
            <a:off x="3177020" y="3511054"/>
            <a:ext cx="1062234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b="1" i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www.protectgamming.com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10B2A7-A14B-4109-876B-2DADDB14EA0E}"/>
              </a:ext>
            </a:extLst>
          </p:cNvPr>
          <p:cNvGrpSpPr/>
          <p:nvPr/>
        </p:nvGrpSpPr>
        <p:grpSpPr>
          <a:xfrm>
            <a:off x="3527182" y="3711920"/>
            <a:ext cx="361910" cy="98228"/>
            <a:chOff x="6599740" y="5346420"/>
            <a:chExt cx="661642" cy="179579"/>
          </a:xfrm>
          <a:solidFill>
            <a:schemeClr val="bg1"/>
          </a:solidFill>
        </p:grpSpPr>
        <p:grpSp>
          <p:nvGrpSpPr>
            <p:cNvPr id="42" name="Group 673">
              <a:extLst>
                <a:ext uri="{FF2B5EF4-FFF2-40B4-BE49-F238E27FC236}">
                  <a16:creationId xmlns:a16="http://schemas.microsoft.com/office/drawing/2014/main" id="{7B2DC425-54E7-4908-951F-7C582F5856A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84028" y="5346420"/>
              <a:ext cx="177354" cy="179579"/>
              <a:chOff x="6267" y="2329"/>
              <a:chExt cx="797" cy="807"/>
            </a:xfrm>
            <a:grpFill/>
          </p:grpSpPr>
          <p:sp>
            <p:nvSpPr>
              <p:cNvPr id="45" name="Freeform 675">
                <a:extLst>
                  <a:ext uri="{FF2B5EF4-FFF2-40B4-BE49-F238E27FC236}">
                    <a16:creationId xmlns:a16="http://schemas.microsoft.com/office/drawing/2014/main" id="{8313E38C-BEEB-4D81-8D5F-B577DA8FB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6" name="Freeform 676">
                <a:extLst>
                  <a:ext uri="{FF2B5EF4-FFF2-40B4-BE49-F238E27FC236}">
                    <a16:creationId xmlns:a16="http://schemas.microsoft.com/office/drawing/2014/main" id="{97BAAC3D-4D29-4CB7-94B5-3EE2A12F4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7" name="Freeform 677">
                <a:extLst>
                  <a:ext uri="{FF2B5EF4-FFF2-40B4-BE49-F238E27FC236}">
                    <a16:creationId xmlns:a16="http://schemas.microsoft.com/office/drawing/2014/main" id="{537F307A-F45D-4161-A745-52A8779641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8" name="Freeform 678">
                <a:extLst>
                  <a:ext uri="{FF2B5EF4-FFF2-40B4-BE49-F238E27FC236}">
                    <a16:creationId xmlns:a16="http://schemas.microsoft.com/office/drawing/2014/main" id="{92A12C1A-97D4-44B2-A711-9BC02F6C5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43" name="Freeform 1536">
              <a:extLst>
                <a:ext uri="{FF2B5EF4-FFF2-40B4-BE49-F238E27FC236}">
                  <a16:creationId xmlns:a16="http://schemas.microsoft.com/office/drawing/2014/main" id="{03850E5B-BD45-4AB7-956F-522A771918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9740" y="5346421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47698BC6-AAFB-430E-B8B6-1287FECC3D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42313" y="5346420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1E5EFA12-9DB1-45D1-A30F-9F669F319C4C}"/>
              </a:ext>
            </a:extLst>
          </p:cNvPr>
          <p:cNvSpPr txBox="1"/>
          <p:nvPr/>
        </p:nvSpPr>
        <p:spPr>
          <a:xfrm flipH="1">
            <a:off x="4921883" y="3347281"/>
            <a:ext cx="102796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Protect Team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33669C7-C3D2-4FE4-BFE7-45F3BC9293EE}"/>
              </a:ext>
            </a:extLst>
          </p:cNvPr>
          <p:cNvSpPr txBox="1"/>
          <p:nvPr/>
        </p:nvSpPr>
        <p:spPr>
          <a:xfrm flipH="1">
            <a:off x="4620350" y="3873139"/>
            <a:ext cx="1631031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5D5F581-EB84-41CC-B854-8FF2D86D3796}"/>
              </a:ext>
            </a:extLst>
          </p:cNvPr>
          <p:cNvSpPr txBox="1"/>
          <p:nvPr/>
        </p:nvSpPr>
        <p:spPr>
          <a:xfrm flipH="1">
            <a:off x="4904748" y="3511054"/>
            <a:ext cx="1062234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b="1" i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www.protectgamming.com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9C3CBFD-2B6E-47CA-89D2-FDAA55A4A75A}"/>
              </a:ext>
            </a:extLst>
          </p:cNvPr>
          <p:cNvGrpSpPr/>
          <p:nvPr/>
        </p:nvGrpSpPr>
        <p:grpSpPr>
          <a:xfrm>
            <a:off x="5254910" y="3711920"/>
            <a:ext cx="361910" cy="98228"/>
            <a:chOff x="6599740" y="5346420"/>
            <a:chExt cx="661642" cy="179579"/>
          </a:xfrm>
          <a:solidFill>
            <a:schemeClr val="bg1"/>
          </a:solidFill>
        </p:grpSpPr>
        <p:grpSp>
          <p:nvGrpSpPr>
            <p:cNvPr id="53" name="Group 673">
              <a:extLst>
                <a:ext uri="{FF2B5EF4-FFF2-40B4-BE49-F238E27FC236}">
                  <a16:creationId xmlns:a16="http://schemas.microsoft.com/office/drawing/2014/main" id="{1C9B9A37-49A1-4E76-BC3A-6645DD5F88E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84028" y="5346420"/>
              <a:ext cx="177354" cy="179579"/>
              <a:chOff x="6267" y="2329"/>
              <a:chExt cx="797" cy="807"/>
            </a:xfrm>
            <a:grpFill/>
          </p:grpSpPr>
          <p:sp>
            <p:nvSpPr>
              <p:cNvPr id="56" name="Freeform 675">
                <a:extLst>
                  <a:ext uri="{FF2B5EF4-FFF2-40B4-BE49-F238E27FC236}">
                    <a16:creationId xmlns:a16="http://schemas.microsoft.com/office/drawing/2014/main" id="{FE9F3074-4446-4A74-B173-D138ACFE0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Freeform 676">
                <a:extLst>
                  <a:ext uri="{FF2B5EF4-FFF2-40B4-BE49-F238E27FC236}">
                    <a16:creationId xmlns:a16="http://schemas.microsoft.com/office/drawing/2014/main" id="{B8757ABC-3D33-4020-B232-107ACC48D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Freeform 677">
                <a:extLst>
                  <a:ext uri="{FF2B5EF4-FFF2-40B4-BE49-F238E27FC236}">
                    <a16:creationId xmlns:a16="http://schemas.microsoft.com/office/drawing/2014/main" id="{D7E2526C-9D24-4CBE-B230-32A698F9FF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Freeform 678">
                <a:extLst>
                  <a:ext uri="{FF2B5EF4-FFF2-40B4-BE49-F238E27FC236}">
                    <a16:creationId xmlns:a16="http://schemas.microsoft.com/office/drawing/2014/main" id="{1271E19C-7E45-42A4-BEA8-7D867FA70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54" name="Freeform 1536">
              <a:extLst>
                <a:ext uri="{FF2B5EF4-FFF2-40B4-BE49-F238E27FC236}">
                  <a16:creationId xmlns:a16="http://schemas.microsoft.com/office/drawing/2014/main" id="{0A9F2740-DF2F-4B1D-904F-179D454179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9740" y="5346421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5" name="Freeform 6">
              <a:extLst>
                <a:ext uri="{FF2B5EF4-FFF2-40B4-BE49-F238E27FC236}">
                  <a16:creationId xmlns:a16="http://schemas.microsoft.com/office/drawing/2014/main" id="{104FACAA-A49E-445B-920F-D198EF5A83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42313" y="5346420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A10AAB19-EFFE-4E7B-95C6-E938A3878E21}"/>
              </a:ext>
            </a:extLst>
          </p:cNvPr>
          <p:cNvSpPr txBox="1"/>
          <p:nvPr/>
        </p:nvSpPr>
        <p:spPr>
          <a:xfrm flipH="1">
            <a:off x="6695174" y="3347281"/>
            <a:ext cx="1027965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Protect Team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91CA6A4-73E3-42D7-BE58-B2F77C65935F}"/>
              </a:ext>
            </a:extLst>
          </p:cNvPr>
          <p:cNvSpPr txBox="1"/>
          <p:nvPr/>
        </p:nvSpPr>
        <p:spPr>
          <a:xfrm flipH="1">
            <a:off x="6393641" y="3873139"/>
            <a:ext cx="1631031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DE5F132-C911-47AD-836D-93BC27D41D20}"/>
              </a:ext>
            </a:extLst>
          </p:cNvPr>
          <p:cNvSpPr txBox="1"/>
          <p:nvPr/>
        </p:nvSpPr>
        <p:spPr>
          <a:xfrm flipH="1">
            <a:off x="6678039" y="3511054"/>
            <a:ext cx="1062234" cy="103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75" b="1" i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www.protectgamming.com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CDF4F27-03B5-4E14-B574-8C110623E2C6}"/>
              </a:ext>
            </a:extLst>
          </p:cNvPr>
          <p:cNvGrpSpPr/>
          <p:nvPr/>
        </p:nvGrpSpPr>
        <p:grpSpPr>
          <a:xfrm>
            <a:off x="7028201" y="3711920"/>
            <a:ext cx="361910" cy="98228"/>
            <a:chOff x="6599740" y="5346420"/>
            <a:chExt cx="661642" cy="179579"/>
          </a:xfrm>
          <a:solidFill>
            <a:schemeClr val="bg1"/>
          </a:solidFill>
        </p:grpSpPr>
        <p:grpSp>
          <p:nvGrpSpPr>
            <p:cNvPr id="64" name="Group 673">
              <a:extLst>
                <a:ext uri="{FF2B5EF4-FFF2-40B4-BE49-F238E27FC236}">
                  <a16:creationId xmlns:a16="http://schemas.microsoft.com/office/drawing/2014/main" id="{5F8E0824-B26B-4CBC-8F28-C2D7EC2259A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84028" y="5346420"/>
              <a:ext cx="177354" cy="179579"/>
              <a:chOff x="6267" y="2329"/>
              <a:chExt cx="797" cy="807"/>
            </a:xfrm>
            <a:grpFill/>
          </p:grpSpPr>
          <p:sp>
            <p:nvSpPr>
              <p:cNvPr id="67" name="Freeform 675">
                <a:extLst>
                  <a:ext uri="{FF2B5EF4-FFF2-40B4-BE49-F238E27FC236}">
                    <a16:creationId xmlns:a16="http://schemas.microsoft.com/office/drawing/2014/main" id="{8956F29F-5ABC-48FE-8C32-F6F23E85E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8" name="Freeform 676">
                <a:extLst>
                  <a:ext uri="{FF2B5EF4-FFF2-40B4-BE49-F238E27FC236}">
                    <a16:creationId xmlns:a16="http://schemas.microsoft.com/office/drawing/2014/main" id="{18173B20-5A73-4E57-A3FD-2652AF4E83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9" name="Freeform 677">
                <a:extLst>
                  <a:ext uri="{FF2B5EF4-FFF2-40B4-BE49-F238E27FC236}">
                    <a16:creationId xmlns:a16="http://schemas.microsoft.com/office/drawing/2014/main" id="{00614983-1566-412F-A72B-31FF06724E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0" name="Freeform 678">
                <a:extLst>
                  <a:ext uri="{FF2B5EF4-FFF2-40B4-BE49-F238E27FC236}">
                    <a16:creationId xmlns:a16="http://schemas.microsoft.com/office/drawing/2014/main" id="{9E0A5A0D-3051-4191-B145-6F8BC5CD6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65" name="Freeform 1536">
              <a:extLst>
                <a:ext uri="{FF2B5EF4-FFF2-40B4-BE49-F238E27FC236}">
                  <a16:creationId xmlns:a16="http://schemas.microsoft.com/office/drawing/2014/main" id="{6DCC5E0C-9514-433D-AA42-0558213568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99740" y="5346421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6" name="Freeform 6">
              <a:extLst>
                <a:ext uri="{FF2B5EF4-FFF2-40B4-BE49-F238E27FC236}">
                  <a16:creationId xmlns:a16="http://schemas.microsoft.com/office/drawing/2014/main" id="{FDA2B6B0-DE68-49EC-9542-7E93418C74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42313" y="5346420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D7B4F242-F50C-4032-B48F-A81D49BEF8A1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E4AFA4E-3AA2-47F2-BECD-062211429E6B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D7F1E154-0779-43C1-B888-140010F8749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2" r="16862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5699BC60-1AA0-4626-B14A-ABAF84B4B37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2" r="16862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61C9EBD7-9612-49B5-B576-0662766BA86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2" r="16862"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25840A5D-2623-467C-8FA3-0C09A935750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2" r="168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691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13" grpId="0"/>
      <p:bldP spid="14" grpId="0"/>
      <p:bldP spid="15" grpId="0"/>
      <p:bldP spid="38" grpId="0"/>
      <p:bldP spid="39" grpId="0"/>
      <p:bldP spid="40" grpId="0"/>
      <p:bldP spid="49" grpId="0"/>
      <p:bldP spid="50" grpId="0"/>
      <p:bldP spid="51" grpId="0"/>
      <p:bldP spid="60" grpId="0"/>
      <p:bldP spid="61" grpId="0"/>
      <p:bldP spid="62" grpId="0"/>
      <p:bldP spid="71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300A0C1-5CE5-4807-B1B2-46B334BA1658}"/>
              </a:ext>
            </a:extLst>
          </p:cNvPr>
          <p:cNvSpPr txBox="1"/>
          <p:nvPr/>
        </p:nvSpPr>
        <p:spPr>
          <a:xfrm>
            <a:off x="1070215" y="874365"/>
            <a:ext cx="3558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Gaming Equipment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152D5065-FA02-483C-8D9D-AFB8EC6E3AC0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8411DC84-B805-410F-AC28-6638075E0268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9B8224-1F14-4510-92AC-8BACF6BF01A3}"/>
              </a:ext>
            </a:extLst>
          </p:cNvPr>
          <p:cNvSpPr txBox="1"/>
          <p:nvPr/>
        </p:nvSpPr>
        <p:spPr>
          <a:xfrm flipH="1">
            <a:off x="5943053" y="3631651"/>
            <a:ext cx="163103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121C50-A8BE-45CC-811B-5B60C33A3F6B}"/>
              </a:ext>
            </a:extLst>
          </p:cNvPr>
          <p:cNvSpPr txBox="1"/>
          <p:nvPr/>
        </p:nvSpPr>
        <p:spPr>
          <a:xfrm flipH="1">
            <a:off x="5943053" y="3823050"/>
            <a:ext cx="2536641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19EFC4-0792-40E2-B99F-846D1A183498}"/>
              </a:ext>
            </a:extLst>
          </p:cNvPr>
          <p:cNvSpPr txBox="1"/>
          <p:nvPr/>
        </p:nvSpPr>
        <p:spPr>
          <a:xfrm flipH="1">
            <a:off x="5943053" y="2888504"/>
            <a:ext cx="163103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296E93E-7677-489C-A3C2-98E798579FD6}"/>
              </a:ext>
            </a:extLst>
          </p:cNvPr>
          <p:cNvSpPr txBox="1"/>
          <p:nvPr/>
        </p:nvSpPr>
        <p:spPr>
          <a:xfrm flipH="1">
            <a:off x="5943053" y="3107417"/>
            <a:ext cx="2536641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5BA898-3044-48F5-839F-74868F6F2B31}"/>
              </a:ext>
            </a:extLst>
          </p:cNvPr>
          <p:cNvSpPr txBox="1"/>
          <p:nvPr/>
        </p:nvSpPr>
        <p:spPr>
          <a:xfrm flipH="1">
            <a:off x="5937127" y="2032988"/>
            <a:ext cx="2240714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E31C0C-0988-44A5-821F-D91E521BB58B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35F025-E6D1-44CD-AAF2-C7F4FECC1A92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CFF2906B-9F90-4102-A1AA-A57512CDB71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35" r="27135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9013C793-8F09-4159-BE2B-45D8682DAD92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3" r="271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2511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7" grpId="0"/>
      <p:bldP spid="18" grpId="0"/>
      <p:bldP spid="21" grpId="0"/>
      <p:bldP spid="22" grpId="0"/>
      <p:bldP spid="23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9A0E71-AA50-4781-BF85-E54ADBF08E37}"/>
              </a:ext>
            </a:extLst>
          </p:cNvPr>
          <p:cNvSpPr txBox="1"/>
          <p:nvPr/>
        </p:nvSpPr>
        <p:spPr>
          <a:xfrm>
            <a:off x="3117013" y="786897"/>
            <a:ext cx="2813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First Round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046433B1-BE5D-418A-A28B-DDA3A73A2604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4FECDF9-7A0B-4819-B0E8-BF848665820C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AF18B9F-E43D-4EEA-B76D-DC8F89D09445}"/>
              </a:ext>
            </a:extLst>
          </p:cNvPr>
          <p:cNvSpPr txBox="1"/>
          <p:nvPr/>
        </p:nvSpPr>
        <p:spPr>
          <a:xfrm>
            <a:off x="5665381" y="1663903"/>
            <a:ext cx="120014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spc="150" dirty="0">
                <a:solidFill>
                  <a:schemeClr val="bg1"/>
                </a:solidFill>
                <a:latin typeface="+mj-lt"/>
              </a:rPr>
              <a:t>24</a:t>
            </a:r>
            <a:endParaRPr lang="en-ID" sz="4950" b="1" spc="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9B5EE16-0DCF-4DC3-8E7B-4732C9A67D7F}"/>
              </a:ext>
            </a:extLst>
          </p:cNvPr>
          <p:cNvSpPr txBox="1"/>
          <p:nvPr/>
        </p:nvSpPr>
        <p:spPr>
          <a:xfrm flipH="1">
            <a:off x="6600079" y="1907654"/>
            <a:ext cx="117499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January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8215C3-20EF-4DA2-9291-D778A8CF7821}"/>
              </a:ext>
            </a:extLst>
          </p:cNvPr>
          <p:cNvSpPr txBox="1"/>
          <p:nvPr/>
        </p:nvSpPr>
        <p:spPr>
          <a:xfrm flipH="1">
            <a:off x="6600079" y="2130661"/>
            <a:ext cx="117499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2020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76997AE-2675-42E8-B06A-F50C94C90952}"/>
              </a:ext>
            </a:extLst>
          </p:cNvPr>
          <p:cNvSpPr txBox="1"/>
          <p:nvPr/>
        </p:nvSpPr>
        <p:spPr>
          <a:xfrm flipH="1">
            <a:off x="5740027" y="2571750"/>
            <a:ext cx="2035046" cy="931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772103-3AFC-4FEE-8E2D-A143C5BC5F3F}"/>
              </a:ext>
            </a:extLst>
          </p:cNvPr>
          <p:cNvSpPr txBox="1"/>
          <p:nvPr/>
        </p:nvSpPr>
        <p:spPr>
          <a:xfrm flipH="1">
            <a:off x="3195637" y="1278955"/>
            <a:ext cx="2698994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endParaRPr lang="en-US" sz="825" dirty="0">
              <a:solidFill>
                <a:schemeClr val="bg1"/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795E53-B497-4153-987A-9BFFA6D88B31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48C7CB-F527-448F-BC27-9F7B93062FA6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0D98AEA-8D8A-45C1-8D71-481F325B2B8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6" r="29246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CB01B1D-1068-452B-AB3C-07EF494D82D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6" r="292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4737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28" grpId="0"/>
      <p:bldP spid="29" grpId="0"/>
      <p:bldP spid="30" grpId="0"/>
      <p:bldP spid="31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443E96-411D-483D-8D1C-FED5B43C2139}"/>
              </a:ext>
            </a:extLst>
          </p:cNvPr>
          <p:cNvSpPr txBox="1"/>
          <p:nvPr/>
        </p:nvSpPr>
        <p:spPr>
          <a:xfrm>
            <a:off x="1069856" y="874828"/>
            <a:ext cx="2809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Second Round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Cross 5">
            <a:extLst>
              <a:ext uri="{FF2B5EF4-FFF2-40B4-BE49-F238E27FC236}">
                <a16:creationId xmlns:a16="http://schemas.microsoft.com/office/drawing/2014/main" id="{F919B9B0-1787-455E-9E49-5496A9B5162D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/>
              </a:solidFill>
            </a:endParaRPr>
          </a:p>
        </p:txBody>
      </p:sp>
      <p:sp>
        <p:nvSpPr>
          <p:cNvPr id="7" name="Circle: Hollow 6">
            <a:extLst>
              <a:ext uri="{FF2B5EF4-FFF2-40B4-BE49-F238E27FC236}">
                <a16:creationId xmlns:a16="http://schemas.microsoft.com/office/drawing/2014/main" id="{A7683A33-E77C-424C-AFEA-646CBF671A6C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F1DC74-36CC-4C40-B8EC-7B08D6889006}"/>
              </a:ext>
            </a:extLst>
          </p:cNvPr>
          <p:cNvSpPr txBox="1"/>
          <p:nvPr/>
        </p:nvSpPr>
        <p:spPr>
          <a:xfrm flipH="1">
            <a:off x="1826662" y="3717031"/>
            <a:ext cx="2677199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62B5E6-1230-49FE-9D9C-6902539EF9F7}"/>
              </a:ext>
            </a:extLst>
          </p:cNvPr>
          <p:cNvSpPr txBox="1"/>
          <p:nvPr/>
        </p:nvSpPr>
        <p:spPr>
          <a:xfrm flipH="1">
            <a:off x="1826663" y="3515692"/>
            <a:ext cx="163103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679B21-701E-4511-9CA7-CEBF52342F6C}"/>
              </a:ext>
            </a:extLst>
          </p:cNvPr>
          <p:cNvSpPr txBox="1"/>
          <p:nvPr/>
        </p:nvSpPr>
        <p:spPr>
          <a:xfrm flipH="1">
            <a:off x="4989527" y="3717031"/>
            <a:ext cx="2677199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005D8A-0A8E-4A98-AE96-B22071EE07C1}"/>
              </a:ext>
            </a:extLst>
          </p:cNvPr>
          <p:cNvSpPr txBox="1"/>
          <p:nvPr/>
        </p:nvSpPr>
        <p:spPr>
          <a:xfrm flipH="1">
            <a:off x="4989528" y="3515692"/>
            <a:ext cx="163103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814747-EB30-427B-A782-AB1091CE439D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80AD6B-0A37-449C-97C4-965016F2E7A8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42A7B53-5B1F-43DA-9243-DF29A215F68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6" b="9966"/>
          <a:stretch/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3D6B73AD-70A7-4A42-98A5-D01A250B285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01" b="8801"/>
          <a:stretch/>
        </p:blipFill>
        <p:spPr/>
      </p:pic>
    </p:spTree>
    <p:extLst>
      <p:ext uri="{BB962C8B-B14F-4D97-AF65-F5344CB8AC3E}">
        <p14:creationId xmlns:p14="http://schemas.microsoft.com/office/powerpoint/2010/main" val="26850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14" grpId="0"/>
      <p:bldP spid="15" grpId="0"/>
      <p:bldP spid="16" grpId="0"/>
      <p:bldP spid="18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29DB2E-84BB-4910-ACC5-41FDE5589B8E}"/>
              </a:ext>
            </a:extLst>
          </p:cNvPr>
          <p:cNvSpPr txBox="1"/>
          <p:nvPr/>
        </p:nvSpPr>
        <p:spPr>
          <a:xfrm>
            <a:off x="3799734" y="881141"/>
            <a:ext cx="2813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Knock Out</a:t>
            </a:r>
          </a:p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Phase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457EAE62-CC53-43A2-9681-9A9FA4E9F895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53F8F970-29CF-4451-B5E3-E442AD88A707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ED4043-4465-47BF-9059-28CDC25D450A}"/>
              </a:ext>
            </a:extLst>
          </p:cNvPr>
          <p:cNvSpPr txBox="1"/>
          <p:nvPr/>
        </p:nvSpPr>
        <p:spPr>
          <a:xfrm flipH="1">
            <a:off x="3885653" y="3581956"/>
            <a:ext cx="163103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47E87D-26E7-42FC-861A-1A395F5A83F2}"/>
              </a:ext>
            </a:extLst>
          </p:cNvPr>
          <p:cNvSpPr txBox="1"/>
          <p:nvPr/>
        </p:nvSpPr>
        <p:spPr>
          <a:xfrm flipH="1">
            <a:off x="3885653" y="3783294"/>
            <a:ext cx="2536641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endParaRPr lang="en-US" sz="825" dirty="0">
              <a:solidFill>
                <a:schemeClr val="bg1"/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38B61C-30E5-4627-B595-E6A3AC1AA1A2}"/>
              </a:ext>
            </a:extLst>
          </p:cNvPr>
          <p:cNvSpPr txBox="1"/>
          <p:nvPr/>
        </p:nvSpPr>
        <p:spPr>
          <a:xfrm flipH="1">
            <a:off x="3879727" y="2736378"/>
            <a:ext cx="2240714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BA87C9-49FE-4DB9-9E09-8B455F4477BA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9D653A-772E-40E3-A479-616E35D29F90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32E0F96-9B3F-4447-9B9C-446BD113F6B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64" r="290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137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42F951-0D88-4848-BBCD-1AF319B97184}"/>
              </a:ext>
            </a:extLst>
          </p:cNvPr>
          <p:cNvSpPr txBox="1"/>
          <p:nvPr/>
        </p:nvSpPr>
        <p:spPr>
          <a:xfrm>
            <a:off x="6552348" y="1103097"/>
            <a:ext cx="2813380" cy="830997"/>
          </a:xfrm>
          <a:prstGeom prst="rect">
            <a:avLst/>
          </a:prstGeom>
          <a:noFill/>
          <a:effectLst>
            <a:outerShdw blurRad="12700" dist="38100" dir="21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Knock Out</a:t>
            </a:r>
          </a:p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Rules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EA1A0E5C-7C55-4B7F-BCD4-8614806A6C44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15469125-32E0-48A1-BEBC-4A4D0F422B45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5DFFD48-D45F-4097-A41C-886586A81609}"/>
              </a:ext>
            </a:extLst>
          </p:cNvPr>
          <p:cNvSpPr txBox="1"/>
          <p:nvPr/>
        </p:nvSpPr>
        <p:spPr>
          <a:xfrm flipH="1">
            <a:off x="6629985" y="2120591"/>
            <a:ext cx="1767830" cy="741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C47F1E5-5995-4C3F-8984-05059622C12D}"/>
              </a:ext>
            </a:extLst>
          </p:cNvPr>
          <p:cNvSpPr txBox="1"/>
          <p:nvPr/>
        </p:nvSpPr>
        <p:spPr>
          <a:xfrm flipH="1">
            <a:off x="7056993" y="3435907"/>
            <a:ext cx="107556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BF563C5-275C-4452-A475-B6AF20E421A3}"/>
              </a:ext>
            </a:extLst>
          </p:cNvPr>
          <p:cNvSpPr txBox="1"/>
          <p:nvPr/>
        </p:nvSpPr>
        <p:spPr>
          <a:xfrm flipH="1">
            <a:off x="7056993" y="3739987"/>
            <a:ext cx="107556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BD6FB23-4297-42ED-B956-AE4A253F8F12}"/>
              </a:ext>
            </a:extLst>
          </p:cNvPr>
          <p:cNvSpPr/>
          <p:nvPr/>
        </p:nvSpPr>
        <p:spPr>
          <a:xfrm>
            <a:off x="6856428" y="3486798"/>
            <a:ext cx="59800" cy="59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B5FE8B9-9209-4D93-8530-FDF1E6ACA6B4}"/>
              </a:ext>
            </a:extLst>
          </p:cNvPr>
          <p:cNvSpPr/>
          <p:nvPr/>
        </p:nvSpPr>
        <p:spPr>
          <a:xfrm>
            <a:off x="6856428" y="3790879"/>
            <a:ext cx="59800" cy="59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948D3C5-F6F9-48FD-AF12-D2A43984534A}"/>
              </a:ext>
            </a:extLst>
          </p:cNvPr>
          <p:cNvSpPr txBox="1"/>
          <p:nvPr/>
        </p:nvSpPr>
        <p:spPr>
          <a:xfrm flipH="1">
            <a:off x="7056993" y="4044068"/>
            <a:ext cx="107556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042A68C-1F70-45D8-985F-363F15D67423}"/>
              </a:ext>
            </a:extLst>
          </p:cNvPr>
          <p:cNvSpPr/>
          <p:nvPr/>
        </p:nvSpPr>
        <p:spPr>
          <a:xfrm>
            <a:off x="6856428" y="4094960"/>
            <a:ext cx="59800" cy="59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A65B5E0-C3D5-4864-966F-FFEE1B25E456}"/>
              </a:ext>
            </a:extLst>
          </p:cNvPr>
          <p:cNvSpPr txBox="1"/>
          <p:nvPr/>
        </p:nvSpPr>
        <p:spPr>
          <a:xfrm flipH="1">
            <a:off x="6629985" y="3122284"/>
            <a:ext cx="158020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i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Game Rules In This Round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ED59F7-482F-41E5-AF4D-FA2A7F8C3FC9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DFC13F-D38A-46FE-A095-219FA2186CA5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EFD75C2-6847-4263-9417-8FFFDED7674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3" r="36013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339C039-1F14-4DAD-86D3-4408C258256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8" b="12488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9FEDEC34-E13A-44EC-825D-669D3870892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88" b="124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8659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27" grpId="0"/>
      <p:bldP spid="32" grpId="0"/>
      <p:bldP spid="33" grpId="0"/>
      <p:bldP spid="35" grpId="0" animBg="1"/>
      <p:bldP spid="36" grpId="0" animBg="1"/>
      <p:bldP spid="37" grpId="0"/>
      <p:bldP spid="38" grpId="0" animBg="1"/>
      <p:bldP spid="39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D500C4-E384-4DFE-B5A5-D0DAF7AA6178}"/>
              </a:ext>
            </a:extLst>
          </p:cNvPr>
          <p:cNvSpPr txBox="1"/>
          <p:nvPr/>
        </p:nvSpPr>
        <p:spPr>
          <a:xfrm>
            <a:off x="1056917" y="1095801"/>
            <a:ext cx="2809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Battle Ground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Cross 4">
            <a:extLst>
              <a:ext uri="{FF2B5EF4-FFF2-40B4-BE49-F238E27FC236}">
                <a16:creationId xmlns:a16="http://schemas.microsoft.com/office/drawing/2014/main" id="{689FDA96-AABB-4FDD-B690-A272004BFFF7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25454B0C-998C-4158-87E7-6A66CE242971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7DEB7B-A416-45FE-96DC-D1AF306C79EF}"/>
              </a:ext>
            </a:extLst>
          </p:cNvPr>
          <p:cNvSpPr txBox="1"/>
          <p:nvPr/>
        </p:nvSpPr>
        <p:spPr>
          <a:xfrm flipH="1">
            <a:off x="1143000" y="2160105"/>
            <a:ext cx="172373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Esport</a:t>
            </a:r>
            <a:r>
              <a:rPr lang="en-US" sz="120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Tournament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5C8487-B478-4B2E-B72D-A21F0F7C603C}"/>
              </a:ext>
            </a:extLst>
          </p:cNvPr>
          <p:cNvSpPr txBox="1"/>
          <p:nvPr/>
        </p:nvSpPr>
        <p:spPr>
          <a:xfrm flipH="1">
            <a:off x="1142998" y="2488946"/>
            <a:ext cx="2305880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endParaRPr lang="en-US" sz="825" dirty="0">
              <a:solidFill>
                <a:schemeClr val="bg1"/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9EBEE3-9F94-40DE-9F0F-E17131401D54}"/>
              </a:ext>
            </a:extLst>
          </p:cNvPr>
          <p:cNvSpPr txBox="1"/>
          <p:nvPr/>
        </p:nvSpPr>
        <p:spPr>
          <a:xfrm flipH="1">
            <a:off x="1150530" y="3135752"/>
            <a:ext cx="2698994" cy="741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3AFFA3-EEFA-44EB-9ED9-87407D4E0CE0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80083F-8862-4FB4-9DD0-B0CC759BE840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AA06183-BE30-40C1-B25A-F24CF274776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0" r="31830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6F0506D-8E51-474B-A0A6-561C5E1DC12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7" b="49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4103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/>
      <p:bldP spid="8" grpId="0"/>
      <p:bldP spid="10" grpId="0"/>
      <p:bldP spid="11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ross 3">
            <a:extLst>
              <a:ext uri="{FF2B5EF4-FFF2-40B4-BE49-F238E27FC236}">
                <a16:creationId xmlns:a16="http://schemas.microsoft.com/office/drawing/2014/main" id="{E5F724CA-B9DB-4C2D-B354-D6AADCAFE880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Circle: Hollow 4">
            <a:extLst>
              <a:ext uri="{FF2B5EF4-FFF2-40B4-BE49-F238E27FC236}">
                <a16:creationId xmlns:a16="http://schemas.microsoft.com/office/drawing/2014/main" id="{A1A2F637-6598-4ECB-B248-FFAFED5A1FE6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73DD99-406E-48C1-AC54-C8D469E51E85}"/>
              </a:ext>
            </a:extLst>
          </p:cNvPr>
          <p:cNvSpPr txBox="1"/>
          <p:nvPr/>
        </p:nvSpPr>
        <p:spPr>
          <a:xfrm>
            <a:off x="1065949" y="876107"/>
            <a:ext cx="3217067" cy="830997"/>
          </a:xfrm>
          <a:prstGeom prst="rect">
            <a:avLst/>
          </a:prstGeom>
          <a:noFill/>
          <a:effectLst>
            <a:outerShdw blurRad="12700" dist="38100" dir="21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Team Who Follows The Championship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874C204-2185-427F-A839-BE4E897C4921}"/>
              </a:ext>
            </a:extLst>
          </p:cNvPr>
          <p:cNvSpPr txBox="1"/>
          <p:nvPr/>
        </p:nvSpPr>
        <p:spPr>
          <a:xfrm flipH="1">
            <a:off x="5781246" y="3780482"/>
            <a:ext cx="2202807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endParaRPr lang="en-US" sz="825" dirty="0">
              <a:solidFill>
                <a:schemeClr val="bg1"/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CABF8AA-AAEB-4942-8068-5D0F6082D19A}"/>
              </a:ext>
            </a:extLst>
          </p:cNvPr>
          <p:cNvSpPr txBox="1"/>
          <p:nvPr/>
        </p:nvSpPr>
        <p:spPr>
          <a:xfrm flipH="1">
            <a:off x="5781246" y="2846250"/>
            <a:ext cx="2202807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1C988F-1EF6-4077-A4F9-A3D0838B3805}"/>
              </a:ext>
            </a:extLst>
          </p:cNvPr>
          <p:cNvSpPr txBox="1"/>
          <p:nvPr/>
        </p:nvSpPr>
        <p:spPr>
          <a:xfrm>
            <a:off x="5726663" y="2036620"/>
            <a:ext cx="10039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pc="150" dirty="0">
                <a:solidFill>
                  <a:schemeClr val="bg1"/>
                </a:solidFill>
                <a:latin typeface="+mj-lt"/>
              </a:rPr>
              <a:t>25%</a:t>
            </a:r>
            <a:endParaRPr lang="en-ID" sz="2700" b="1" spc="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413F1E5-872F-4C6F-9840-65257C13569D}"/>
              </a:ext>
            </a:extLst>
          </p:cNvPr>
          <p:cNvSpPr txBox="1"/>
          <p:nvPr/>
        </p:nvSpPr>
        <p:spPr>
          <a:xfrm flipH="1">
            <a:off x="6670525" y="2094327"/>
            <a:ext cx="131352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i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Most of The Entered The Top 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C7ABAF-F637-43FE-B94A-D404376C0D5B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C48BB2-3589-4552-8D5E-7AD61F558A2E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4BC21545-58C2-4E29-ADDE-30DBDF63004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50DE1462-72AB-418D-8EA9-A0D835C61C0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5097FDCF-2A8C-42F0-BC0C-B4EF2CCA6F7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1854C324-14C7-4EEE-8DB9-3109312525D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FE890681-23B5-4A26-8CE7-F2EE83843F7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C7332012-5659-4E7B-B8AB-2A380692A4C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539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/>
      <p:bldP spid="44" grpId="0"/>
      <p:bldP spid="45" grpId="0"/>
      <p:bldP spid="52" grpId="0"/>
      <p:bldP spid="53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6E708E9F-FB8D-4FEE-A632-98F8DD700B92}"/>
              </a:ext>
            </a:extLst>
          </p:cNvPr>
          <p:cNvSpPr/>
          <p:nvPr/>
        </p:nvSpPr>
        <p:spPr>
          <a:xfrm>
            <a:off x="4248509" y="205966"/>
            <a:ext cx="3200400" cy="29322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CC6A2A-232A-4833-A6BF-133380B0F597}"/>
              </a:ext>
            </a:extLst>
          </p:cNvPr>
          <p:cNvSpPr txBox="1"/>
          <p:nvPr/>
        </p:nvSpPr>
        <p:spPr>
          <a:xfrm>
            <a:off x="1083178" y="877130"/>
            <a:ext cx="3346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Tournament</a:t>
            </a:r>
            <a:br>
              <a:rPr lang="en-US" sz="2400" b="1" dirty="0">
                <a:solidFill>
                  <a:schemeClr val="bg1"/>
                </a:solidFill>
                <a:latin typeface="+mj-lt"/>
              </a:rPr>
            </a:br>
            <a:r>
              <a:rPr lang="en-US" sz="2400" b="1" dirty="0">
                <a:solidFill>
                  <a:schemeClr val="bg1"/>
                </a:solidFill>
                <a:latin typeface="+mj-lt"/>
              </a:rPr>
              <a:t>Features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333E0483-2C46-4C16-AA92-46E0BCDD5592}"/>
              </a:ext>
            </a:extLst>
          </p:cNvPr>
          <p:cNvSpPr/>
          <p:nvPr/>
        </p:nvSpPr>
        <p:spPr>
          <a:xfrm rot="2700000">
            <a:off x="8128659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6AD06A8A-F3FF-4F65-AF9F-8A3E5D2EBFFB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B23055-692E-4974-9CF2-B55219405D45}"/>
              </a:ext>
            </a:extLst>
          </p:cNvPr>
          <p:cNvSpPr txBox="1"/>
          <p:nvPr/>
        </p:nvSpPr>
        <p:spPr>
          <a:xfrm flipH="1">
            <a:off x="1135309" y="2290560"/>
            <a:ext cx="163103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First Features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755FAA-EE26-4EC9-A0C2-3ED9A20FD9D6}"/>
              </a:ext>
            </a:extLst>
          </p:cNvPr>
          <p:cNvSpPr txBox="1"/>
          <p:nvPr/>
        </p:nvSpPr>
        <p:spPr>
          <a:xfrm flipH="1">
            <a:off x="1146475" y="2511585"/>
            <a:ext cx="2063450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endParaRPr lang="en-US" sz="825" dirty="0">
              <a:solidFill>
                <a:schemeClr val="bg1"/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F7A995-B74D-43A8-9997-61D5FECB888C}"/>
              </a:ext>
            </a:extLst>
          </p:cNvPr>
          <p:cNvSpPr txBox="1"/>
          <p:nvPr/>
        </p:nvSpPr>
        <p:spPr>
          <a:xfrm flipH="1">
            <a:off x="1135309" y="3325971"/>
            <a:ext cx="163103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Second Features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936FF9-1487-4E15-9750-4C1C771EEDFA}"/>
              </a:ext>
            </a:extLst>
          </p:cNvPr>
          <p:cNvSpPr txBox="1"/>
          <p:nvPr/>
        </p:nvSpPr>
        <p:spPr>
          <a:xfrm flipH="1">
            <a:off x="1146475" y="3546996"/>
            <a:ext cx="1768175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23F374-0D33-48B4-93CC-FA0BA56F71AE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AF8A5F-438F-4F2B-B40E-1A16FFB70CC9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3232B06-7CF6-41F8-A0C4-0E35A0E2361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2" r="242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350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" grpId="0"/>
      <p:bldP spid="3" grpId="0" animBg="1"/>
      <p:bldP spid="4" grpId="0" animBg="1"/>
      <p:bldP spid="19" grpId="0"/>
      <p:bldP spid="20" grpId="0"/>
      <p:bldP spid="21" grpId="0"/>
      <p:bldP spid="22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33593B4-72AE-40FD-B1D9-6B674B4A680D}"/>
              </a:ext>
            </a:extLst>
          </p:cNvPr>
          <p:cNvSpPr/>
          <p:nvPr/>
        </p:nvSpPr>
        <p:spPr>
          <a:xfrm>
            <a:off x="3562592" y="3556555"/>
            <a:ext cx="2021306" cy="1056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3FC4A06-7218-4BE8-8472-33336CB471F2}"/>
              </a:ext>
            </a:extLst>
          </p:cNvPr>
          <p:cNvSpPr/>
          <p:nvPr/>
        </p:nvSpPr>
        <p:spPr>
          <a:xfrm>
            <a:off x="1501948" y="3556555"/>
            <a:ext cx="2021306" cy="10563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2DB1CBB-A597-49E9-8B0B-4CF33A889EC4}"/>
              </a:ext>
            </a:extLst>
          </p:cNvPr>
          <p:cNvSpPr txBox="1"/>
          <p:nvPr/>
        </p:nvSpPr>
        <p:spPr>
          <a:xfrm>
            <a:off x="1063386" y="876510"/>
            <a:ext cx="2809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Event Benefits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E1790596-B56A-464F-AB95-8AB02638B8D0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0FB29B47-0C9F-40CD-8F7C-4358694D9E5E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63DC9E-5CA9-43C9-922E-E1AF82ADE901}"/>
              </a:ext>
            </a:extLst>
          </p:cNvPr>
          <p:cNvSpPr/>
          <p:nvPr/>
        </p:nvSpPr>
        <p:spPr>
          <a:xfrm>
            <a:off x="5618747" y="3556555"/>
            <a:ext cx="2021306" cy="1056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CA5CCE-734C-4C01-B089-7D683EBA71D4}"/>
              </a:ext>
            </a:extLst>
          </p:cNvPr>
          <p:cNvSpPr txBox="1"/>
          <p:nvPr/>
        </p:nvSpPr>
        <p:spPr>
          <a:xfrm flipH="1">
            <a:off x="1941373" y="3775846"/>
            <a:ext cx="117499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23ED8E-05E4-49BE-9CCB-68895F71CF24}"/>
              </a:ext>
            </a:extLst>
          </p:cNvPr>
          <p:cNvSpPr txBox="1"/>
          <p:nvPr/>
        </p:nvSpPr>
        <p:spPr>
          <a:xfrm flipH="1">
            <a:off x="1941373" y="4010488"/>
            <a:ext cx="1308092" cy="3808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25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sit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endParaRPr lang="en-US" sz="825" dirty="0">
              <a:solidFill>
                <a:schemeClr val="bg1">
                  <a:lumMod val="75000"/>
                  <a:lumOff val="25000"/>
                </a:schemeClr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791618-A547-447C-98DE-F5DFC680527E}"/>
              </a:ext>
            </a:extLst>
          </p:cNvPr>
          <p:cNvSpPr txBox="1"/>
          <p:nvPr/>
        </p:nvSpPr>
        <p:spPr>
          <a:xfrm flipH="1">
            <a:off x="3979210" y="3775846"/>
            <a:ext cx="117499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1FBB12-0E88-47EA-9E19-261DA986EA26}"/>
              </a:ext>
            </a:extLst>
          </p:cNvPr>
          <p:cNvSpPr txBox="1"/>
          <p:nvPr/>
        </p:nvSpPr>
        <p:spPr>
          <a:xfrm flipH="1">
            <a:off x="3979210" y="4010488"/>
            <a:ext cx="1308092" cy="3808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25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sit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endParaRPr lang="en-US" sz="825" dirty="0">
              <a:solidFill>
                <a:schemeClr val="bg1">
                  <a:lumMod val="75000"/>
                  <a:lumOff val="25000"/>
                </a:schemeClr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5CCB32-11E9-4E4B-9732-3581DF788A98}"/>
              </a:ext>
            </a:extLst>
          </p:cNvPr>
          <p:cNvSpPr txBox="1"/>
          <p:nvPr/>
        </p:nvSpPr>
        <p:spPr>
          <a:xfrm flipH="1">
            <a:off x="6009102" y="3775846"/>
            <a:ext cx="117499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1F985D-E9CF-4BA2-A1F0-85FB3C02BB34}"/>
              </a:ext>
            </a:extLst>
          </p:cNvPr>
          <p:cNvSpPr txBox="1"/>
          <p:nvPr/>
        </p:nvSpPr>
        <p:spPr>
          <a:xfrm flipH="1">
            <a:off x="6003760" y="4010488"/>
            <a:ext cx="1308092" cy="3808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25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sit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endParaRPr lang="en-US" sz="825" dirty="0"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5B75A1-515B-4970-AB56-CF6AA03DF18E}"/>
              </a:ext>
            </a:extLst>
          </p:cNvPr>
          <p:cNvSpPr txBox="1"/>
          <p:nvPr/>
        </p:nvSpPr>
        <p:spPr>
          <a:xfrm flipH="1">
            <a:off x="1141545" y="1820062"/>
            <a:ext cx="2164531" cy="931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0A5200-44B5-46E5-927D-D5B609641EAD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068901-D213-40C2-9F0E-20D6C5F96C59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latin typeface="+mj-lt"/>
              </a:rPr>
              <a:t>Gamervoltas@copyright</a:t>
            </a:r>
            <a:endParaRPr lang="en-US" sz="750" dirty="0"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3D70EF8-7C3A-48EC-850A-78D0291FE72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9" r="28979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A9731CF-FFEC-4388-BC1A-2FBA3D58967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2" r="265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6325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" grpId="0"/>
      <p:bldP spid="3" grpId="0" animBg="1"/>
      <p:bldP spid="4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3" grpId="0"/>
      <p:bldP spid="24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095DFB6-1B62-4A13-ACD9-85BC7F8B4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56" r="30856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03F1031-8A4A-4064-A5C6-CD224156C1DC}"/>
              </a:ext>
            </a:extLst>
          </p:cNvPr>
          <p:cNvSpPr/>
          <p:nvPr/>
        </p:nvSpPr>
        <p:spPr>
          <a:xfrm>
            <a:off x="1069996" y="2004542"/>
            <a:ext cx="2805422" cy="69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1"/>
                </a:solidFill>
              </a:rPr>
              <a:t>Lorem ipsum dolor sit </a:t>
            </a:r>
            <a:r>
              <a:rPr lang="en-US" sz="900" b="1" dirty="0" err="1">
                <a:solidFill>
                  <a:schemeClr val="bg1"/>
                </a:solidFill>
              </a:rPr>
              <a:t>amet</a:t>
            </a:r>
            <a:r>
              <a:rPr lang="en-US" sz="900" b="1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  <a:r>
              <a:rPr lang="en-US" sz="900" dirty="0" err="1">
                <a:solidFill>
                  <a:schemeClr val="bg1"/>
                </a:solidFill>
              </a:rPr>
              <a:t>Aliquam</a:t>
            </a:r>
            <a:r>
              <a:rPr lang="en-US" sz="900" dirty="0">
                <a:solidFill>
                  <a:schemeClr val="bg1"/>
                </a:solidFill>
              </a:rPr>
              <a:t>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metus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commodo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nisl</a:t>
            </a:r>
            <a:r>
              <a:rPr lang="en-US" sz="900" dirty="0">
                <a:solidFill>
                  <a:schemeClr val="bg1"/>
                </a:solidFill>
              </a:rPr>
              <a:t> non, </a:t>
            </a:r>
            <a:r>
              <a:rPr lang="en-US" sz="900" dirty="0" err="1">
                <a:solidFill>
                  <a:schemeClr val="bg1"/>
                </a:solidFill>
              </a:rPr>
              <a:t>finibus</a:t>
            </a:r>
            <a:r>
              <a:rPr lang="en-US" sz="900" dirty="0">
                <a:solidFill>
                  <a:schemeClr val="bg1"/>
                </a:solidFill>
              </a:rPr>
              <a:t> sem.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2FD165-17B5-4615-A94B-0BAC60C5303C}"/>
              </a:ext>
            </a:extLst>
          </p:cNvPr>
          <p:cNvSpPr/>
          <p:nvPr/>
        </p:nvSpPr>
        <p:spPr>
          <a:xfrm>
            <a:off x="5376314" y="3372536"/>
            <a:ext cx="2484507" cy="77196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5930A2-56B1-493E-ABDD-69C07890002A}"/>
              </a:ext>
            </a:extLst>
          </p:cNvPr>
          <p:cNvSpPr txBox="1"/>
          <p:nvPr/>
        </p:nvSpPr>
        <p:spPr>
          <a:xfrm>
            <a:off x="5601202" y="3562310"/>
            <a:ext cx="26332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Approximately 25 Countries Participating in The Champion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0E1AE1E-B224-4465-8421-57F558AD8855}"/>
              </a:ext>
            </a:extLst>
          </p:cNvPr>
          <p:cNvSpPr/>
          <p:nvPr/>
        </p:nvSpPr>
        <p:spPr>
          <a:xfrm>
            <a:off x="1069996" y="2791133"/>
            <a:ext cx="2902469" cy="901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1"/>
                </a:solidFill>
              </a:rPr>
              <a:t>Lorem ipsum dolor sit </a:t>
            </a:r>
            <a:r>
              <a:rPr lang="en-US" sz="900" b="1" dirty="0" err="1">
                <a:solidFill>
                  <a:schemeClr val="bg1"/>
                </a:solidFill>
              </a:rPr>
              <a:t>amet</a:t>
            </a:r>
            <a:r>
              <a:rPr lang="en-US" sz="900" b="1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  <a:r>
              <a:rPr lang="en-US" sz="900" dirty="0" err="1">
                <a:solidFill>
                  <a:schemeClr val="bg1"/>
                </a:solidFill>
              </a:rPr>
              <a:t>Aliquam</a:t>
            </a:r>
            <a:r>
              <a:rPr lang="en-US" sz="900" dirty="0">
                <a:solidFill>
                  <a:schemeClr val="bg1"/>
                </a:solidFill>
              </a:rPr>
              <a:t>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metus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commodo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nisl</a:t>
            </a:r>
            <a:r>
              <a:rPr lang="en-US" sz="900" dirty="0">
                <a:solidFill>
                  <a:schemeClr val="bg1"/>
                </a:solidFill>
              </a:rPr>
              <a:t> non, </a:t>
            </a:r>
            <a:r>
              <a:rPr lang="en-US" sz="900" dirty="0" err="1">
                <a:solidFill>
                  <a:schemeClr val="bg1"/>
                </a:solidFill>
              </a:rPr>
              <a:t>finibus</a:t>
            </a:r>
            <a:r>
              <a:rPr lang="en-US" sz="900" dirty="0">
                <a:solidFill>
                  <a:schemeClr val="bg1"/>
                </a:solidFill>
              </a:rPr>
              <a:t> sem. In urna purus, Lorem ipsum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768C2270-ACF8-4501-B549-69E9FCD618FF}"/>
              </a:ext>
            </a:extLst>
          </p:cNvPr>
          <p:cNvSpPr/>
          <p:nvPr/>
        </p:nvSpPr>
        <p:spPr>
          <a:xfrm rot="2700000">
            <a:off x="7839065" y="342564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8" name="Circle: Hollow 17">
            <a:extLst>
              <a:ext uri="{FF2B5EF4-FFF2-40B4-BE49-F238E27FC236}">
                <a16:creationId xmlns:a16="http://schemas.microsoft.com/office/drawing/2014/main" id="{C88C2B43-F591-4957-BEEE-40D6221E4251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D7520F-8385-41C4-94AF-DE8C2EF6271F}"/>
              </a:ext>
            </a:extLst>
          </p:cNvPr>
          <p:cNvSpPr txBox="1"/>
          <p:nvPr/>
        </p:nvSpPr>
        <p:spPr>
          <a:xfrm>
            <a:off x="1076465" y="883600"/>
            <a:ext cx="3252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Welcome To </a:t>
            </a:r>
          </a:p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Gamers Best Crop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BDE5EB-5E5E-4782-95F0-82EDC99A4791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EB245B-EFE0-45B2-8805-5084D942A961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8935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10" grpId="0"/>
      <p:bldP spid="12" grpId="0"/>
      <p:bldP spid="23" grpId="0" animBg="1"/>
      <p:bldP spid="18" grpId="0" animBg="1"/>
      <p:bldP spid="27" grpId="0"/>
      <p:bldP spid="11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0BB4B45-B732-41FE-BC2D-BABB4A5DB10E}"/>
              </a:ext>
            </a:extLst>
          </p:cNvPr>
          <p:cNvSpPr txBox="1"/>
          <p:nvPr/>
        </p:nvSpPr>
        <p:spPr>
          <a:xfrm>
            <a:off x="2868283" y="881142"/>
            <a:ext cx="3407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Tournament Events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8EEF0042-6CF6-4CA4-BED7-EFA4F2C3D8A9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14B9DA03-9B4C-4ABA-ACC9-0869C147A2E8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2C41F43-AFB0-4EC8-813E-572AD31170C6}"/>
              </a:ext>
            </a:extLst>
          </p:cNvPr>
          <p:cNvSpPr txBox="1"/>
          <p:nvPr/>
        </p:nvSpPr>
        <p:spPr>
          <a:xfrm>
            <a:off x="1377148" y="3864830"/>
            <a:ext cx="10039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pc="150" dirty="0"/>
              <a:t>300</a:t>
            </a:r>
            <a:endParaRPr lang="en-ID" sz="2700" b="1" spc="15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E039F8E-C2D1-40D7-A9D2-1106D4DC3589}"/>
              </a:ext>
            </a:extLst>
          </p:cNvPr>
          <p:cNvGrpSpPr/>
          <p:nvPr/>
        </p:nvGrpSpPr>
        <p:grpSpPr>
          <a:xfrm>
            <a:off x="2243498" y="3947578"/>
            <a:ext cx="1174994" cy="319253"/>
            <a:chOff x="2991331" y="5263436"/>
            <a:chExt cx="1566658" cy="42567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5A3B54D-D56D-4011-9EC1-FDAEDBD5FE65}"/>
                </a:ext>
              </a:extLst>
            </p:cNvPr>
            <p:cNvSpPr txBox="1"/>
            <p:nvPr/>
          </p:nvSpPr>
          <p:spPr>
            <a:xfrm flipH="1">
              <a:off x="2991331" y="5263436"/>
              <a:ext cx="156665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Tickets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F3CC1C-557E-4829-9A59-F67DF14802C8}"/>
                </a:ext>
              </a:extLst>
            </p:cNvPr>
            <p:cNvSpPr txBox="1"/>
            <p:nvPr/>
          </p:nvSpPr>
          <p:spPr>
            <a:xfrm flipH="1">
              <a:off x="2991331" y="5519830"/>
              <a:ext cx="1231471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25" dirty="0" err="1">
                  <a:ea typeface="Lato regular" panose="020F0502020204030203" pitchFamily="34" charset="0"/>
                  <a:cs typeface="Lato regular" panose="020F0502020204030203" pitchFamily="34" charset="0"/>
                </a:rPr>
                <a:t>Gamepox</a:t>
              </a:r>
              <a:endParaRPr lang="en-US" sz="825" dirty="0">
                <a:ea typeface="Lato regular" panose="020F0502020204030203" pitchFamily="34" charset="0"/>
                <a:cs typeface="Lato regular" panose="020F0502020204030203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7F641F8-02EF-4D40-868F-DBE9B7FF17D4}"/>
              </a:ext>
            </a:extLst>
          </p:cNvPr>
          <p:cNvSpPr txBox="1"/>
          <p:nvPr/>
        </p:nvSpPr>
        <p:spPr>
          <a:xfrm>
            <a:off x="3831753" y="3864830"/>
            <a:ext cx="10039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pc="150" dirty="0">
                <a:solidFill>
                  <a:schemeClr val="bg1">
                    <a:lumMod val="75000"/>
                    <a:lumOff val="25000"/>
                  </a:schemeClr>
                </a:solidFill>
              </a:rPr>
              <a:t>75</a:t>
            </a:r>
            <a:endParaRPr lang="en-ID" sz="2700" b="1" spc="15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31CD96D-59AC-4D21-AEFF-6BC8769BB766}"/>
              </a:ext>
            </a:extLst>
          </p:cNvPr>
          <p:cNvGrpSpPr/>
          <p:nvPr/>
        </p:nvGrpSpPr>
        <p:grpSpPr>
          <a:xfrm>
            <a:off x="4556198" y="3947578"/>
            <a:ext cx="1174994" cy="319253"/>
            <a:chOff x="6074931" y="5263436"/>
            <a:chExt cx="1566658" cy="42567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BB2DE55-D98B-4865-B3B3-E90D051E0CF2}"/>
                </a:ext>
              </a:extLst>
            </p:cNvPr>
            <p:cNvSpPr txBox="1"/>
            <p:nvPr/>
          </p:nvSpPr>
          <p:spPr>
            <a:xfrm flipH="1">
              <a:off x="6074931" y="5263436"/>
              <a:ext cx="156665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b="1" dirty="0">
                  <a:solidFill>
                    <a:schemeClr val="bg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Tickets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E299B69-0864-4E06-BC73-613E3BB83A05}"/>
                </a:ext>
              </a:extLst>
            </p:cNvPr>
            <p:cNvSpPr txBox="1"/>
            <p:nvPr/>
          </p:nvSpPr>
          <p:spPr>
            <a:xfrm flipH="1">
              <a:off x="6074931" y="5519830"/>
              <a:ext cx="1231471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25" dirty="0" err="1">
                  <a:solidFill>
                    <a:schemeClr val="bg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Gamepox</a:t>
              </a:r>
              <a:endPara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F2A50772-027F-4D42-8B80-BB93897B6370}"/>
              </a:ext>
            </a:extLst>
          </p:cNvPr>
          <p:cNvSpPr txBox="1"/>
          <p:nvPr/>
        </p:nvSpPr>
        <p:spPr>
          <a:xfrm>
            <a:off x="6206550" y="3864830"/>
            <a:ext cx="10039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2700" b="1" spc="150" dirty="0"/>
              <a:t>50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4EBF142-CACD-4573-AD4B-AC3C1613FDF8}"/>
              </a:ext>
            </a:extLst>
          </p:cNvPr>
          <p:cNvGrpSpPr/>
          <p:nvPr/>
        </p:nvGrpSpPr>
        <p:grpSpPr>
          <a:xfrm>
            <a:off x="6851469" y="3947578"/>
            <a:ext cx="1174994" cy="319253"/>
            <a:chOff x="9135292" y="5263436"/>
            <a:chExt cx="1566658" cy="42567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B403B5F-EE13-4FA2-9D6C-8F06771B21B4}"/>
                </a:ext>
              </a:extLst>
            </p:cNvPr>
            <p:cNvSpPr txBox="1"/>
            <p:nvPr/>
          </p:nvSpPr>
          <p:spPr>
            <a:xfrm flipH="1">
              <a:off x="9135292" y="5263436"/>
              <a:ext cx="156665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Tickets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F76340C-579B-4F7F-94BF-5BCCE39B1385}"/>
                </a:ext>
              </a:extLst>
            </p:cNvPr>
            <p:cNvSpPr txBox="1"/>
            <p:nvPr/>
          </p:nvSpPr>
          <p:spPr>
            <a:xfrm flipH="1">
              <a:off x="9135292" y="5519830"/>
              <a:ext cx="1231471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825" dirty="0" err="1">
                  <a:ea typeface="Lato regular" panose="020F0502020204030203" pitchFamily="34" charset="0"/>
                  <a:cs typeface="Lato regular" panose="020F0502020204030203" pitchFamily="34" charset="0"/>
                </a:rPr>
                <a:t>Gamepox</a:t>
              </a:r>
              <a:endParaRPr lang="en-US" sz="825" dirty="0">
                <a:ea typeface="Lato regular" panose="020F0502020204030203" pitchFamily="34" charset="0"/>
                <a:cs typeface="Lato regular" panose="020F0502020204030203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9EEC538E-B98F-419C-8589-C4992DE98A71}"/>
              </a:ext>
            </a:extLst>
          </p:cNvPr>
          <p:cNvSpPr txBox="1"/>
          <p:nvPr/>
        </p:nvSpPr>
        <p:spPr>
          <a:xfrm flipH="1">
            <a:off x="6106197" y="3152322"/>
            <a:ext cx="1745303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labor.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0AAFD1-80A1-457B-B6B5-B709058DE57D}"/>
              </a:ext>
            </a:extLst>
          </p:cNvPr>
          <p:cNvSpPr txBox="1"/>
          <p:nvPr/>
        </p:nvSpPr>
        <p:spPr>
          <a:xfrm flipH="1">
            <a:off x="3699349" y="3152322"/>
            <a:ext cx="1745303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b="1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labor.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C8B78BC-A992-4E54-B927-CB5E252DD7E4}"/>
              </a:ext>
            </a:extLst>
          </p:cNvPr>
          <p:cNvSpPr txBox="1"/>
          <p:nvPr/>
        </p:nvSpPr>
        <p:spPr>
          <a:xfrm flipH="1">
            <a:off x="1292500" y="3152322"/>
            <a:ext cx="1745303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b="1" dirty="0"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ea typeface="Lato regular" panose="020F0502020204030203" pitchFamily="34" charset="0"/>
                <a:cs typeface="Lato regular" panose="020F0502020204030203" pitchFamily="34" charset="0"/>
              </a:rPr>
              <a:t> labor.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FA1063-8054-4136-8868-5176B7633CAF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69F51A-60EA-47DD-820F-6CFC32260CE8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latin typeface="+mj-lt"/>
              </a:rPr>
              <a:t>Gamervoltas@copyright</a:t>
            </a:r>
            <a:endParaRPr lang="en-US" sz="750" dirty="0">
              <a:latin typeface="+mj-lt"/>
            </a:endParaRP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817F50FC-99E7-4A93-8F9B-CA58A1D8CC2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2" r="21912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9E89F6C3-D2FB-44D3-A792-0BE2BFC0B7E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9A8B32DF-E86B-40B5-A8FE-73A635E0CE6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2" r="219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466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9" grpId="0"/>
      <p:bldP spid="22" grpId="0"/>
      <p:bldP spid="25" grpId="0"/>
      <p:bldP spid="35" grpId="0"/>
      <p:bldP spid="36" grpId="0"/>
      <p:bldP spid="37" grpId="0"/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5FE853-AAF5-4A78-BF2A-90E9FF1811AB}"/>
              </a:ext>
            </a:extLst>
          </p:cNvPr>
          <p:cNvSpPr txBox="1"/>
          <p:nvPr/>
        </p:nvSpPr>
        <p:spPr>
          <a:xfrm>
            <a:off x="1061844" y="1286905"/>
            <a:ext cx="2813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Event Product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09924DED-7C3D-4B9D-AA33-DB17C977458E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9EE45269-48F0-47F3-948B-A9D4BD50F0CC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FE2595-52FF-489D-A2E2-74C9B2AC3A86}"/>
              </a:ext>
            </a:extLst>
          </p:cNvPr>
          <p:cNvSpPr txBox="1"/>
          <p:nvPr/>
        </p:nvSpPr>
        <p:spPr>
          <a:xfrm flipH="1">
            <a:off x="1142804" y="2144796"/>
            <a:ext cx="2732419" cy="741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D3CE119-A382-4733-9470-FA1D36DB48D7}"/>
              </a:ext>
            </a:extLst>
          </p:cNvPr>
          <p:cNvGrpSpPr/>
          <p:nvPr/>
        </p:nvGrpSpPr>
        <p:grpSpPr>
          <a:xfrm>
            <a:off x="1143109" y="3789812"/>
            <a:ext cx="662270" cy="207749"/>
            <a:chOff x="1737129" y="4345890"/>
            <a:chExt cx="883026" cy="276998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0695C65C-C4FE-4119-A3DD-0DB7BC108F7A}"/>
                </a:ext>
              </a:extLst>
            </p:cNvPr>
            <p:cNvSpPr/>
            <p:nvPr/>
          </p:nvSpPr>
          <p:spPr>
            <a:xfrm>
              <a:off x="1737129" y="4345891"/>
              <a:ext cx="883026" cy="2631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AFBE344-5B6A-47E3-A3FB-AF6F9761A04E}"/>
                </a:ext>
              </a:extLst>
            </p:cNvPr>
            <p:cNvSpPr txBox="1"/>
            <p:nvPr/>
          </p:nvSpPr>
          <p:spPr>
            <a:xfrm>
              <a:off x="1899144" y="4345890"/>
              <a:ext cx="558998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50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+mj-lt"/>
                </a:rPr>
                <a:t>More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1A60B95-622E-4A1F-8BF1-58AB434BB7E9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4D7E4A-5B88-4B3A-86E1-9896B7F1BAA0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7425C51-A599-42C4-8B97-3591DCCF3E5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56" r="29356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97D1102-BBC6-4F18-B4AE-620C3E5ECAF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9" r="293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837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16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E662BD19-6ADE-4702-8BDF-BFA6D56ED58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411A44D-3C95-4E03-9503-0534A13CAACD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75000"/>
              <a:lumOff val="2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C5B9C4F-7848-43A4-AF7F-83218DB34081}"/>
              </a:ext>
            </a:extLst>
          </p:cNvPr>
          <p:cNvSpPr/>
          <p:nvPr/>
        </p:nvSpPr>
        <p:spPr>
          <a:xfrm>
            <a:off x="4639035" y="2571750"/>
            <a:ext cx="3618356" cy="10996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0DE315-0C94-406C-B097-38B3B61B6927}"/>
              </a:ext>
            </a:extLst>
          </p:cNvPr>
          <p:cNvSpPr/>
          <p:nvPr/>
        </p:nvSpPr>
        <p:spPr>
          <a:xfrm>
            <a:off x="903636" y="2571750"/>
            <a:ext cx="3618356" cy="10996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4EEED7-88C2-4EA8-BFC3-E6B73BB37364}"/>
              </a:ext>
            </a:extLst>
          </p:cNvPr>
          <p:cNvSpPr txBox="1"/>
          <p:nvPr/>
        </p:nvSpPr>
        <p:spPr>
          <a:xfrm>
            <a:off x="2991680" y="887611"/>
            <a:ext cx="3160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Two Tournaments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114EF7BA-2F27-48B7-9FE3-8CD9DFE2DF71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8482B9AD-C81B-4F18-9B19-4B0414F78CF1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407B8C-413A-4939-99F3-F7B03F141FFA}"/>
              </a:ext>
            </a:extLst>
          </p:cNvPr>
          <p:cNvSpPr txBox="1"/>
          <p:nvPr/>
        </p:nvSpPr>
        <p:spPr>
          <a:xfrm flipH="1">
            <a:off x="2117785" y="1690667"/>
            <a:ext cx="4908431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E7591D-0135-4D38-8374-ADE9F86F95DD}"/>
              </a:ext>
            </a:extLst>
          </p:cNvPr>
          <p:cNvGrpSpPr/>
          <p:nvPr/>
        </p:nvGrpSpPr>
        <p:grpSpPr>
          <a:xfrm>
            <a:off x="1130220" y="2706060"/>
            <a:ext cx="1756379" cy="854080"/>
            <a:chOff x="1506960" y="3608078"/>
            <a:chExt cx="2341838" cy="113877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A46C80B-75B4-4C69-9B16-687AD1F4268E}"/>
                </a:ext>
              </a:extLst>
            </p:cNvPr>
            <p:cNvSpPr txBox="1"/>
            <p:nvPr/>
          </p:nvSpPr>
          <p:spPr>
            <a:xfrm>
              <a:off x="1506960" y="3608078"/>
              <a:ext cx="1600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950" b="1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23</a:t>
              </a:r>
              <a:endParaRPr lang="en-ID" sz="4950" b="1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AC51158-7AC0-4FEB-84D2-8F60B7585341}"/>
                </a:ext>
              </a:extLst>
            </p:cNvPr>
            <p:cNvSpPr txBox="1"/>
            <p:nvPr/>
          </p:nvSpPr>
          <p:spPr>
            <a:xfrm flipH="1">
              <a:off x="2753226" y="3933081"/>
              <a:ext cx="10955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January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F9CCEF-1F13-40F4-B053-01974827E1E1}"/>
                </a:ext>
              </a:extLst>
            </p:cNvPr>
            <p:cNvSpPr txBox="1"/>
            <p:nvPr/>
          </p:nvSpPr>
          <p:spPr>
            <a:xfrm flipH="1">
              <a:off x="2753226" y="4230422"/>
              <a:ext cx="109557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2020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B535BEE-B71F-4A0A-B7FC-E5087BEB358C}"/>
              </a:ext>
            </a:extLst>
          </p:cNvPr>
          <p:cNvSpPr txBox="1"/>
          <p:nvPr/>
        </p:nvSpPr>
        <p:spPr>
          <a:xfrm flipH="1">
            <a:off x="2904757" y="2835902"/>
            <a:ext cx="1617234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ECEFEB0-5043-4651-879A-25337AE9763A}"/>
              </a:ext>
            </a:extLst>
          </p:cNvPr>
          <p:cNvGrpSpPr/>
          <p:nvPr/>
        </p:nvGrpSpPr>
        <p:grpSpPr>
          <a:xfrm>
            <a:off x="4865620" y="2706060"/>
            <a:ext cx="1632005" cy="854080"/>
            <a:chOff x="6487492" y="3608078"/>
            <a:chExt cx="2176006" cy="113877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61D72A-D818-4102-A01A-474175D2F86A}"/>
                </a:ext>
              </a:extLst>
            </p:cNvPr>
            <p:cNvSpPr txBox="1"/>
            <p:nvPr/>
          </p:nvSpPr>
          <p:spPr>
            <a:xfrm>
              <a:off x="6487492" y="3608078"/>
              <a:ext cx="160019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950" b="1" spc="150" dirty="0">
                  <a:solidFill>
                    <a:schemeClr val="bg1"/>
                  </a:solidFill>
                  <a:latin typeface="+mj-lt"/>
                </a:rPr>
                <a:t>19</a:t>
              </a:r>
              <a:endParaRPr lang="en-ID" sz="4950" b="1" spc="15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FB7EB7D-2980-444C-8DCC-3411226FD1D1}"/>
                </a:ext>
              </a:extLst>
            </p:cNvPr>
            <p:cNvSpPr txBox="1"/>
            <p:nvPr/>
          </p:nvSpPr>
          <p:spPr>
            <a:xfrm flipH="1">
              <a:off x="7733759" y="3933081"/>
              <a:ext cx="92973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March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D1B4794-1DD0-45BB-92C5-852956DB85B3}"/>
                </a:ext>
              </a:extLst>
            </p:cNvPr>
            <p:cNvSpPr txBox="1"/>
            <p:nvPr/>
          </p:nvSpPr>
          <p:spPr>
            <a:xfrm flipH="1">
              <a:off x="7733758" y="4230422"/>
              <a:ext cx="92973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2020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E044747-639F-404C-A0B9-CD8D4B1636C1}"/>
              </a:ext>
            </a:extLst>
          </p:cNvPr>
          <p:cNvSpPr txBox="1"/>
          <p:nvPr/>
        </p:nvSpPr>
        <p:spPr>
          <a:xfrm flipH="1">
            <a:off x="6640156" y="2835902"/>
            <a:ext cx="1617234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endParaRPr lang="en-US" sz="825" dirty="0">
              <a:solidFill>
                <a:schemeClr val="bg1"/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997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6" grpId="0" animBg="1"/>
      <p:bldP spid="14" grpId="0" animBg="1"/>
      <p:bldP spid="2" grpId="0"/>
      <p:bldP spid="3" grpId="0" animBg="1"/>
      <p:bldP spid="4" grpId="0" animBg="1"/>
      <p:bldP spid="5" grpId="0"/>
      <p:bldP spid="9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CBA8479-C475-48AD-85D5-60FEF2317112}"/>
              </a:ext>
            </a:extLst>
          </p:cNvPr>
          <p:cNvSpPr/>
          <p:nvPr/>
        </p:nvSpPr>
        <p:spPr>
          <a:xfrm>
            <a:off x="3875597" y="3411306"/>
            <a:ext cx="2672817" cy="109961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9C57E0-854C-4ADC-8DD5-C25FDEE2611F}"/>
              </a:ext>
            </a:extLst>
          </p:cNvPr>
          <p:cNvSpPr/>
          <p:nvPr/>
        </p:nvSpPr>
        <p:spPr>
          <a:xfrm>
            <a:off x="1151806" y="3411306"/>
            <a:ext cx="2672817" cy="109961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3432E3-EA62-4E6B-B873-E6ED57F8A995}"/>
              </a:ext>
            </a:extLst>
          </p:cNvPr>
          <p:cNvSpPr txBox="1"/>
          <p:nvPr/>
        </p:nvSpPr>
        <p:spPr>
          <a:xfrm>
            <a:off x="1017085" y="742597"/>
            <a:ext cx="414784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b="1" dirty="0">
                <a:solidFill>
                  <a:schemeClr val="bg1"/>
                </a:solidFill>
                <a:latin typeface="+mj-lt"/>
              </a:rPr>
              <a:t>Break </a:t>
            </a:r>
          </a:p>
          <a:p>
            <a:r>
              <a:rPr lang="en-US" sz="4950" b="1" dirty="0">
                <a:solidFill>
                  <a:schemeClr val="bg1"/>
                </a:solidFill>
                <a:latin typeface="+mj-lt"/>
              </a:rPr>
              <a:t>		Time</a:t>
            </a:r>
            <a:endParaRPr lang="en-ID" sz="49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301118F7-F7A0-4DE3-8CD5-4FB2989986E2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2FC15CA6-83B1-4AC6-9363-3AEB5ECEAECE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357C48-E288-4007-8E16-CB3265F2722B}"/>
              </a:ext>
            </a:extLst>
          </p:cNvPr>
          <p:cNvSpPr txBox="1"/>
          <p:nvPr/>
        </p:nvSpPr>
        <p:spPr>
          <a:xfrm flipH="1">
            <a:off x="1797419" y="3706842"/>
            <a:ext cx="117499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13:00 Break Lunch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4B7F3D-5672-4336-BAAC-2F66F5654082}"/>
              </a:ext>
            </a:extLst>
          </p:cNvPr>
          <p:cNvSpPr txBox="1"/>
          <p:nvPr/>
        </p:nvSpPr>
        <p:spPr>
          <a:xfrm flipH="1">
            <a:off x="1797419" y="3941484"/>
            <a:ext cx="1621172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endParaRPr lang="en-US" sz="825" dirty="0">
              <a:solidFill>
                <a:schemeClr val="bg1"/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C97AF9-596D-4C46-A676-918736E598B2}"/>
              </a:ext>
            </a:extLst>
          </p:cNvPr>
          <p:cNvSpPr txBox="1"/>
          <p:nvPr/>
        </p:nvSpPr>
        <p:spPr>
          <a:xfrm flipH="1">
            <a:off x="4521210" y="3746626"/>
            <a:ext cx="117499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14:00 Finish Break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87FA55-3781-43B7-9D30-2A549F6167CC}"/>
              </a:ext>
            </a:extLst>
          </p:cNvPr>
          <p:cNvSpPr txBox="1"/>
          <p:nvPr/>
        </p:nvSpPr>
        <p:spPr>
          <a:xfrm flipH="1">
            <a:off x="4521210" y="3981268"/>
            <a:ext cx="1621172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25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7F2CDA-9553-4664-B0B0-E180B8479EAD}"/>
              </a:ext>
            </a:extLst>
          </p:cNvPr>
          <p:cNvSpPr txBox="1"/>
          <p:nvPr/>
        </p:nvSpPr>
        <p:spPr>
          <a:xfrm flipH="1">
            <a:off x="1151806" y="2596973"/>
            <a:ext cx="4908431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85D97A-084B-431C-9160-9F285BAACB36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06B520-23E4-4BE4-9BFD-943753AC0227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643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2" grpId="0"/>
      <p:bldP spid="3" grpId="0" animBg="1"/>
      <p:bldP spid="4" grpId="0" animBg="1"/>
      <p:bldP spid="5" grpId="0"/>
      <p:bldP spid="6" grpId="0"/>
      <p:bldP spid="7" grpId="0"/>
      <p:bldP spid="8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F04DB5-DC19-4F75-A936-BEBF8A9F5C6A}"/>
              </a:ext>
            </a:extLst>
          </p:cNvPr>
          <p:cNvSpPr txBox="1"/>
          <p:nvPr/>
        </p:nvSpPr>
        <p:spPr>
          <a:xfrm>
            <a:off x="3802073" y="1217301"/>
            <a:ext cx="3481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Event Winners History</a:t>
            </a:r>
            <a:endParaRPr lang="en-ID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F0E9B7AF-ABC8-4405-A3AC-38E78771BC74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6D11137E-D05E-4A6B-B6E9-F62C9CC9FFF4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AED5FC0-9B4B-44A9-80AB-9ACA104D5E6C}"/>
              </a:ext>
            </a:extLst>
          </p:cNvPr>
          <p:cNvGrpSpPr/>
          <p:nvPr/>
        </p:nvGrpSpPr>
        <p:grpSpPr>
          <a:xfrm>
            <a:off x="5464495" y="1994001"/>
            <a:ext cx="1499939" cy="828910"/>
            <a:chOff x="7285991" y="2658667"/>
            <a:chExt cx="1999918" cy="110521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A66BC49-224B-4784-B712-2E0EAFFAE72C}"/>
                </a:ext>
              </a:extLst>
            </p:cNvPr>
            <p:cNvSpPr/>
            <p:nvPr/>
          </p:nvSpPr>
          <p:spPr>
            <a:xfrm>
              <a:off x="7285991" y="2658667"/>
              <a:ext cx="1999916" cy="11052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56BABEA-B7BD-4EA6-936A-AD49BEFB2E0A}"/>
                </a:ext>
              </a:extLst>
            </p:cNvPr>
            <p:cNvSpPr txBox="1"/>
            <p:nvPr/>
          </p:nvSpPr>
          <p:spPr>
            <a:xfrm flipH="1">
              <a:off x="7635646" y="3294157"/>
              <a:ext cx="105978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Canada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7E6366-2164-4062-A87D-6EDD749C8375}"/>
                </a:ext>
              </a:extLst>
            </p:cNvPr>
            <p:cNvSpPr txBox="1"/>
            <p:nvPr/>
          </p:nvSpPr>
          <p:spPr>
            <a:xfrm flipH="1">
              <a:off x="7635646" y="2873262"/>
              <a:ext cx="1650263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b="1" dirty="0">
                  <a:solidFill>
                    <a:schemeClr val="bg1">
                      <a:lumMod val="75000"/>
                      <a:lumOff val="25000"/>
                    </a:schemeClr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Victory C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5D57620-5D96-47B9-B356-BEFF5FF56FA2}"/>
              </a:ext>
            </a:extLst>
          </p:cNvPr>
          <p:cNvGrpSpPr/>
          <p:nvPr/>
        </p:nvGrpSpPr>
        <p:grpSpPr>
          <a:xfrm>
            <a:off x="5464493" y="2903736"/>
            <a:ext cx="1499937" cy="828910"/>
            <a:chOff x="7285991" y="3871648"/>
            <a:chExt cx="1999916" cy="110521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44D9A40-996C-4211-8BD2-16CC05E5125F}"/>
                </a:ext>
              </a:extLst>
            </p:cNvPr>
            <p:cNvSpPr/>
            <p:nvPr/>
          </p:nvSpPr>
          <p:spPr>
            <a:xfrm>
              <a:off x="7285991" y="3871648"/>
              <a:ext cx="1999916" cy="1105213"/>
            </a:xfrm>
            <a:prstGeom prst="rect">
              <a:avLst/>
            </a:prstGeom>
            <a:solidFill>
              <a:schemeClr val="bg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B59B03-B5BB-4867-9418-3087A030717E}"/>
                </a:ext>
              </a:extLst>
            </p:cNvPr>
            <p:cNvSpPr txBox="1"/>
            <p:nvPr/>
          </p:nvSpPr>
          <p:spPr>
            <a:xfrm flipH="1">
              <a:off x="7635646" y="4479537"/>
              <a:ext cx="1303735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ea typeface="Lato regular" panose="020F0502020204030203" pitchFamily="34" charset="0"/>
                  <a:cs typeface="Lato regular" panose="020F0502020204030203" pitchFamily="34" charset="0"/>
                </a:rPr>
                <a:t>Singapore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7DD8A2-9729-40D2-858E-8DE2B3D9BBFC}"/>
                </a:ext>
              </a:extLst>
            </p:cNvPr>
            <p:cNvSpPr txBox="1"/>
            <p:nvPr/>
          </p:nvSpPr>
          <p:spPr>
            <a:xfrm flipH="1">
              <a:off x="7635646" y="4049107"/>
              <a:ext cx="1566659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Victory D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8A2FCC5-F34A-45AD-922A-3604C8E6619B}"/>
              </a:ext>
            </a:extLst>
          </p:cNvPr>
          <p:cNvGrpSpPr/>
          <p:nvPr/>
        </p:nvGrpSpPr>
        <p:grpSpPr>
          <a:xfrm>
            <a:off x="3890057" y="1994001"/>
            <a:ext cx="1499937" cy="828910"/>
            <a:chOff x="5186743" y="2658667"/>
            <a:chExt cx="1999916" cy="11052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97ACFF-8DB4-4ED7-9B9D-6134C301EC91}"/>
                </a:ext>
              </a:extLst>
            </p:cNvPr>
            <p:cNvSpPr/>
            <p:nvPr/>
          </p:nvSpPr>
          <p:spPr>
            <a:xfrm>
              <a:off x="5186743" y="2658667"/>
              <a:ext cx="1999916" cy="1105213"/>
            </a:xfrm>
            <a:prstGeom prst="rect">
              <a:avLst/>
            </a:prstGeom>
            <a:solidFill>
              <a:schemeClr val="bg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B3F2BDE-94D3-4AFC-880A-29FA115E1E19}"/>
                </a:ext>
              </a:extLst>
            </p:cNvPr>
            <p:cNvSpPr txBox="1"/>
            <p:nvPr/>
          </p:nvSpPr>
          <p:spPr>
            <a:xfrm flipH="1">
              <a:off x="5450704" y="2873262"/>
              <a:ext cx="1657463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Victory 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13A9346-FE70-4A5F-93ED-CB8761606602}"/>
                </a:ext>
              </a:extLst>
            </p:cNvPr>
            <p:cNvSpPr txBox="1"/>
            <p:nvPr/>
          </p:nvSpPr>
          <p:spPr>
            <a:xfrm flipH="1">
              <a:off x="5450704" y="3294157"/>
              <a:ext cx="13793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ea typeface="Lato regular" panose="020F0502020204030203" pitchFamily="34" charset="0"/>
                  <a:cs typeface="Lato regular" panose="020F0502020204030203" pitchFamily="34" charset="0"/>
                </a:rPr>
                <a:t>Indonesia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D99E86A-3FDA-437F-B52F-ED0B5E4772BB}"/>
              </a:ext>
            </a:extLst>
          </p:cNvPr>
          <p:cNvGrpSpPr/>
          <p:nvPr/>
        </p:nvGrpSpPr>
        <p:grpSpPr>
          <a:xfrm>
            <a:off x="3885396" y="2903736"/>
            <a:ext cx="1499937" cy="828910"/>
            <a:chOff x="5180528" y="3871648"/>
            <a:chExt cx="1999916" cy="110521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8120780-569B-4DBD-A161-947E5EBEBB65}"/>
                </a:ext>
              </a:extLst>
            </p:cNvPr>
            <p:cNvSpPr/>
            <p:nvPr/>
          </p:nvSpPr>
          <p:spPr>
            <a:xfrm>
              <a:off x="5180528" y="3871648"/>
              <a:ext cx="1999916" cy="1105213"/>
            </a:xfrm>
            <a:prstGeom prst="rect">
              <a:avLst/>
            </a:prstGeom>
            <a:solidFill>
              <a:schemeClr val="bg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9A4B4E1-0B9A-40B1-9C9A-5C82116A52BC}"/>
                </a:ext>
              </a:extLst>
            </p:cNvPr>
            <p:cNvSpPr txBox="1"/>
            <p:nvPr/>
          </p:nvSpPr>
          <p:spPr>
            <a:xfrm flipH="1">
              <a:off x="5412871" y="4030039"/>
              <a:ext cx="1566659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800" b="1" dirty="0">
                  <a:ea typeface="Lato regular" panose="020F0502020204030203" pitchFamily="34" charset="0"/>
                  <a:cs typeface="Lato regular" panose="020F0502020204030203" pitchFamily="34" charset="0"/>
                </a:rPr>
                <a:t>Victory 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2AF8091-0FA4-47B6-859B-F13A50502629}"/>
                </a:ext>
              </a:extLst>
            </p:cNvPr>
            <p:cNvSpPr txBox="1"/>
            <p:nvPr/>
          </p:nvSpPr>
          <p:spPr>
            <a:xfrm flipH="1">
              <a:off x="5412871" y="4460469"/>
              <a:ext cx="1417135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ea typeface="Lato regular" panose="020F0502020204030203" pitchFamily="34" charset="0"/>
                  <a:cs typeface="Lato regular" panose="020F0502020204030203" pitchFamily="34" charset="0"/>
                </a:rPr>
                <a:t>Australia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3FA6CA0D-23F7-45D9-A053-06E38AD58F66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969CF7-B195-46B7-AEBE-0FC3BCAB3A22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8E9C1A26-D741-48CC-BCBA-79F18E5F636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2FF94084-073F-4AEC-899D-C6F91830FD7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3654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21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9F625C-EABC-4337-9259-D384356DAB08}"/>
              </a:ext>
            </a:extLst>
          </p:cNvPr>
          <p:cNvSpPr txBox="1"/>
          <p:nvPr/>
        </p:nvSpPr>
        <p:spPr>
          <a:xfrm>
            <a:off x="1079650" y="881142"/>
            <a:ext cx="2304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Tournament Value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DA168E1F-55A3-4334-B536-02FA8F396B3D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7B976C10-7BCD-4276-BDF1-5BF1110E9AD2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E4B1E9-89E1-40E2-BBBB-B2F3FE83E0FE}"/>
              </a:ext>
            </a:extLst>
          </p:cNvPr>
          <p:cNvSpPr txBox="1"/>
          <p:nvPr/>
        </p:nvSpPr>
        <p:spPr>
          <a:xfrm>
            <a:off x="1060242" y="2287192"/>
            <a:ext cx="21747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spc="150" dirty="0">
                <a:solidFill>
                  <a:schemeClr val="bg1"/>
                </a:solidFill>
                <a:latin typeface="+mj-lt"/>
              </a:rPr>
              <a:t>USD  5M</a:t>
            </a:r>
            <a:endParaRPr lang="en-ID" sz="2100" b="1" spc="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5B9395-ED41-42B5-9CD7-C501C974F4DD}"/>
              </a:ext>
            </a:extLst>
          </p:cNvPr>
          <p:cNvSpPr txBox="1"/>
          <p:nvPr/>
        </p:nvSpPr>
        <p:spPr>
          <a:xfrm flipH="1">
            <a:off x="1128941" y="3171900"/>
            <a:ext cx="2722600" cy="741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D91773-317D-4686-83E5-117521DD0ED7}"/>
              </a:ext>
            </a:extLst>
          </p:cNvPr>
          <p:cNvSpPr txBox="1"/>
          <p:nvPr/>
        </p:nvSpPr>
        <p:spPr>
          <a:xfrm flipH="1">
            <a:off x="1141880" y="2934595"/>
            <a:ext cx="14119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Victory 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CE53BC-BF9F-4421-B16D-061603A1957D}"/>
              </a:ext>
            </a:extLst>
          </p:cNvPr>
          <p:cNvSpPr/>
          <p:nvPr/>
        </p:nvSpPr>
        <p:spPr>
          <a:xfrm>
            <a:off x="5165833" y="2617040"/>
            <a:ext cx="1358660" cy="13586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C692893-C93A-4D45-A20C-291F1AC5712A}"/>
              </a:ext>
            </a:extLst>
          </p:cNvPr>
          <p:cNvSpPr/>
          <p:nvPr/>
        </p:nvSpPr>
        <p:spPr>
          <a:xfrm>
            <a:off x="6591502" y="1183202"/>
            <a:ext cx="1358660" cy="13586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B14CBD-A89E-492A-BB01-16263505320F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71A3B3-A111-42D0-A480-FBB2DB275F68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3CF7631-C0A2-483A-AD5F-3791EE11892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9544FC6-0FC9-41E3-B17D-1D4C6265BEC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7" r="218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3961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  <p:bldP spid="11" grpId="0"/>
      <p:bldP spid="16" grpId="0" animBg="1"/>
      <p:bldP spid="17" grpId="0" animBg="1"/>
      <p:bldP spid="12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7A0C4918-9BC5-4B2E-B87A-4A536F8E442C}"/>
              </a:ext>
            </a:extLst>
          </p:cNvPr>
          <p:cNvSpPr/>
          <p:nvPr/>
        </p:nvSpPr>
        <p:spPr>
          <a:xfrm>
            <a:off x="4572001" y="2248259"/>
            <a:ext cx="3418283" cy="204906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6B6D52-F99F-408A-A2BA-893818C2FD85}"/>
              </a:ext>
            </a:extLst>
          </p:cNvPr>
          <p:cNvSpPr txBox="1"/>
          <p:nvPr/>
        </p:nvSpPr>
        <p:spPr>
          <a:xfrm>
            <a:off x="3165311" y="877130"/>
            <a:ext cx="2813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Youth  Championship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55EE1E3F-EE57-4C5D-AC28-0C747ADDE20E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BC9B993A-005C-45A5-982D-8B2D3A9D2813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A496F7-6D9B-4D80-A78C-FABA3C199EA1}"/>
              </a:ext>
            </a:extLst>
          </p:cNvPr>
          <p:cNvSpPr txBox="1"/>
          <p:nvPr/>
        </p:nvSpPr>
        <p:spPr>
          <a:xfrm flipH="1">
            <a:off x="4983794" y="2526461"/>
            <a:ext cx="2707056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9C7FAF-B609-4FE4-A2CA-A09F768B17F6}"/>
              </a:ext>
            </a:extLst>
          </p:cNvPr>
          <p:cNvGrpSpPr/>
          <p:nvPr/>
        </p:nvGrpSpPr>
        <p:grpSpPr>
          <a:xfrm>
            <a:off x="4892555" y="3208978"/>
            <a:ext cx="2109695" cy="854080"/>
            <a:chOff x="6523405" y="4278636"/>
            <a:chExt cx="2812926" cy="113877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9B2188F-5906-4397-9379-D8EC68AD0ACD}"/>
                </a:ext>
              </a:extLst>
            </p:cNvPr>
            <p:cNvSpPr txBox="1"/>
            <p:nvPr/>
          </p:nvSpPr>
          <p:spPr>
            <a:xfrm>
              <a:off x="6523405" y="4278636"/>
              <a:ext cx="1600199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950" b="1" spc="150" dirty="0">
                  <a:solidFill>
                    <a:schemeClr val="bg1"/>
                  </a:solidFill>
                  <a:latin typeface="+mj-lt"/>
                </a:rPr>
                <a:t>20</a:t>
              </a:r>
              <a:endParaRPr lang="en-ID" sz="4950" b="1" spc="15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A180C89-7494-46E4-B7C6-EE659D82468D}"/>
                </a:ext>
              </a:extLst>
            </p:cNvPr>
            <p:cNvSpPr txBox="1"/>
            <p:nvPr/>
          </p:nvSpPr>
          <p:spPr>
            <a:xfrm flipH="1">
              <a:off x="7769672" y="4603639"/>
              <a:ext cx="1566659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April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5822FD-5795-45C2-86C2-730DEDA30E45}"/>
                </a:ext>
              </a:extLst>
            </p:cNvPr>
            <p:cNvSpPr txBox="1"/>
            <p:nvPr/>
          </p:nvSpPr>
          <p:spPr>
            <a:xfrm flipH="1">
              <a:off x="7769671" y="4900980"/>
              <a:ext cx="156665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2020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8E7F846-0460-45C6-AD9C-AC6547D640F2}"/>
              </a:ext>
            </a:extLst>
          </p:cNvPr>
          <p:cNvSpPr txBox="1"/>
          <p:nvPr/>
        </p:nvSpPr>
        <p:spPr>
          <a:xfrm flipH="1">
            <a:off x="6337322" y="3259406"/>
            <a:ext cx="1390649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endParaRPr lang="en-US" sz="825" dirty="0">
              <a:solidFill>
                <a:schemeClr val="bg1"/>
              </a:solidFill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A83D3A-7277-40F3-A06E-5D4FD4A5EBE5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C192A36-672A-412E-9243-E9AA05090492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A80058A1-1119-43BD-9AD3-501E704D690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" r="30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5591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/>
      <p:bldP spid="3" grpId="0" animBg="1"/>
      <p:bldP spid="4" grpId="0" animBg="1"/>
      <p:bldP spid="6" grpId="0"/>
      <p:bldP spid="10" grpId="0"/>
      <p:bldP spid="12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205C6A8-130E-47A7-9BC9-2E140057064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7" b="10607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DB94582-A715-4413-8B22-F50BFEF59BFB}"/>
              </a:ext>
            </a:extLst>
          </p:cNvPr>
          <p:cNvSpPr/>
          <p:nvPr/>
        </p:nvSpPr>
        <p:spPr>
          <a:xfrm>
            <a:off x="1159670" y="2775977"/>
            <a:ext cx="4162425" cy="1844839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BD15351B-2EEE-4202-BA9D-92E2BC7044C1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B7E7E08A-C0E1-4728-8D4B-ADEBD3510790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467E54-825B-4807-B857-9F60CA7856EF}"/>
              </a:ext>
            </a:extLst>
          </p:cNvPr>
          <p:cNvSpPr txBox="1"/>
          <p:nvPr/>
        </p:nvSpPr>
        <p:spPr>
          <a:xfrm>
            <a:off x="1071563" y="876510"/>
            <a:ext cx="2813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Youth Arena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46488D7-2F9D-4E13-B6CD-A010F5F65355}"/>
              </a:ext>
            </a:extLst>
          </p:cNvPr>
          <p:cNvSpPr/>
          <p:nvPr/>
        </p:nvSpPr>
        <p:spPr>
          <a:xfrm>
            <a:off x="4337870" y="3029868"/>
            <a:ext cx="1350376" cy="13503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5E663E-DF5F-4E47-9377-D7DF76BC4339}"/>
              </a:ext>
            </a:extLst>
          </p:cNvPr>
          <p:cNvSpPr/>
          <p:nvPr/>
        </p:nvSpPr>
        <p:spPr>
          <a:xfrm>
            <a:off x="5747831" y="3029868"/>
            <a:ext cx="1350376" cy="13503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C02B05-A9EE-4112-8702-CEB76C95AE1B}"/>
              </a:ext>
            </a:extLst>
          </p:cNvPr>
          <p:cNvGrpSpPr/>
          <p:nvPr/>
        </p:nvGrpSpPr>
        <p:grpSpPr>
          <a:xfrm>
            <a:off x="4887100" y="3407670"/>
            <a:ext cx="251915" cy="274542"/>
            <a:chOff x="700088" y="663575"/>
            <a:chExt cx="265113" cy="288925"/>
          </a:xfrm>
          <a:solidFill>
            <a:schemeClr val="bg1"/>
          </a:solidFill>
        </p:grpSpPr>
        <p:sp>
          <p:nvSpPr>
            <p:cNvPr id="15" name="Freeform 108">
              <a:extLst>
                <a:ext uri="{FF2B5EF4-FFF2-40B4-BE49-F238E27FC236}">
                  <a16:creationId xmlns:a16="http://schemas.microsoft.com/office/drawing/2014/main" id="{6D94346A-0835-423E-B8BA-1BD6526560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088" y="663575"/>
              <a:ext cx="265113" cy="288925"/>
            </a:xfrm>
            <a:custGeom>
              <a:avLst/>
              <a:gdLst>
                <a:gd name="T0" fmla="*/ 63 w 88"/>
                <a:gd name="T1" fmla="*/ 80 h 96"/>
                <a:gd name="T2" fmla="*/ 63 w 88"/>
                <a:gd name="T3" fmla="*/ 70 h 96"/>
                <a:gd name="T4" fmla="*/ 81 w 88"/>
                <a:gd name="T5" fmla="*/ 38 h 96"/>
                <a:gd name="T6" fmla="*/ 78 w 88"/>
                <a:gd name="T7" fmla="*/ 25 h 96"/>
                <a:gd name="T8" fmla="*/ 26 w 88"/>
                <a:gd name="T9" fmla="*/ 9 h 96"/>
                <a:gd name="T10" fmla="*/ 9 w 88"/>
                <a:gd name="T11" fmla="*/ 11 h 96"/>
                <a:gd name="T12" fmla="*/ 14 w 88"/>
                <a:gd name="T13" fmla="*/ 28 h 96"/>
                <a:gd name="T14" fmla="*/ 7 w 88"/>
                <a:gd name="T15" fmla="*/ 32 h 96"/>
                <a:gd name="T16" fmla="*/ 0 w 88"/>
                <a:gd name="T17" fmla="*/ 43 h 96"/>
                <a:gd name="T18" fmla="*/ 9 w 88"/>
                <a:gd name="T19" fmla="*/ 65 h 96"/>
                <a:gd name="T20" fmla="*/ 17 w 88"/>
                <a:gd name="T21" fmla="*/ 71 h 96"/>
                <a:gd name="T22" fmla="*/ 7 w 88"/>
                <a:gd name="T23" fmla="*/ 94 h 96"/>
                <a:gd name="T24" fmla="*/ 11 w 88"/>
                <a:gd name="T25" fmla="*/ 96 h 96"/>
                <a:gd name="T26" fmla="*/ 17 w 88"/>
                <a:gd name="T27" fmla="*/ 84 h 96"/>
                <a:gd name="T28" fmla="*/ 20 w 88"/>
                <a:gd name="T29" fmla="*/ 96 h 96"/>
                <a:gd name="T30" fmla="*/ 21 w 88"/>
                <a:gd name="T31" fmla="*/ 83 h 96"/>
                <a:gd name="T32" fmla="*/ 48 w 88"/>
                <a:gd name="T33" fmla="*/ 94 h 96"/>
                <a:gd name="T34" fmla="*/ 74 w 88"/>
                <a:gd name="T35" fmla="*/ 83 h 96"/>
                <a:gd name="T36" fmla="*/ 85 w 88"/>
                <a:gd name="T37" fmla="*/ 96 h 96"/>
                <a:gd name="T38" fmla="*/ 88 w 88"/>
                <a:gd name="T39" fmla="*/ 94 h 96"/>
                <a:gd name="T40" fmla="*/ 12 w 88"/>
                <a:gd name="T41" fmla="*/ 12 h 96"/>
                <a:gd name="T42" fmla="*/ 27 w 88"/>
                <a:gd name="T43" fmla="*/ 12 h 96"/>
                <a:gd name="T44" fmla="*/ 75 w 88"/>
                <a:gd name="T45" fmla="*/ 25 h 96"/>
                <a:gd name="T46" fmla="*/ 63 w 88"/>
                <a:gd name="T47" fmla="*/ 12 h 96"/>
                <a:gd name="T48" fmla="*/ 51 w 88"/>
                <a:gd name="T49" fmla="*/ 25 h 96"/>
                <a:gd name="T50" fmla="*/ 12 w 88"/>
                <a:gd name="T51" fmla="*/ 12 h 96"/>
                <a:gd name="T52" fmla="*/ 59 w 88"/>
                <a:gd name="T53" fmla="*/ 25 h 96"/>
                <a:gd name="T54" fmla="*/ 63 w 88"/>
                <a:gd name="T55" fmla="*/ 19 h 96"/>
                <a:gd name="T56" fmla="*/ 67 w 88"/>
                <a:gd name="T57" fmla="*/ 25 h 96"/>
                <a:gd name="T58" fmla="*/ 20 w 88"/>
                <a:gd name="T59" fmla="*/ 28 h 96"/>
                <a:gd name="T60" fmla="*/ 78 w 88"/>
                <a:gd name="T61" fmla="*/ 32 h 96"/>
                <a:gd name="T62" fmla="*/ 71 w 88"/>
                <a:gd name="T63" fmla="*/ 49 h 96"/>
                <a:gd name="T64" fmla="*/ 60 w 88"/>
                <a:gd name="T65" fmla="*/ 46 h 96"/>
                <a:gd name="T66" fmla="*/ 35 w 88"/>
                <a:gd name="T67" fmla="*/ 47 h 96"/>
                <a:gd name="T68" fmla="*/ 17 w 88"/>
                <a:gd name="T69" fmla="*/ 38 h 96"/>
                <a:gd name="T70" fmla="*/ 11 w 88"/>
                <a:gd name="T71" fmla="*/ 32 h 96"/>
                <a:gd name="T72" fmla="*/ 14 w 88"/>
                <a:gd name="T73" fmla="*/ 31 h 96"/>
                <a:gd name="T74" fmla="*/ 12 w 88"/>
                <a:gd name="T75" fmla="*/ 40 h 96"/>
                <a:gd name="T76" fmla="*/ 11 w 88"/>
                <a:gd name="T77" fmla="*/ 32 h 96"/>
                <a:gd name="T78" fmla="*/ 21 w 88"/>
                <a:gd name="T79" fmla="*/ 80 h 96"/>
                <a:gd name="T80" fmla="*/ 20 w 88"/>
                <a:gd name="T81" fmla="*/ 71 h 96"/>
                <a:gd name="T82" fmla="*/ 9 w 88"/>
                <a:gd name="T83" fmla="*/ 62 h 96"/>
                <a:gd name="T84" fmla="*/ 3 w 88"/>
                <a:gd name="T85" fmla="*/ 43 h 96"/>
                <a:gd name="T86" fmla="*/ 7 w 88"/>
                <a:gd name="T87" fmla="*/ 39 h 96"/>
                <a:gd name="T88" fmla="*/ 14 w 88"/>
                <a:gd name="T89" fmla="*/ 43 h 96"/>
                <a:gd name="T90" fmla="*/ 32 w 88"/>
                <a:gd name="T91" fmla="*/ 70 h 96"/>
                <a:gd name="T92" fmla="*/ 32 w 88"/>
                <a:gd name="T93" fmla="*/ 80 h 96"/>
                <a:gd name="T94" fmla="*/ 48 w 88"/>
                <a:gd name="T95" fmla="*/ 91 h 96"/>
                <a:gd name="T96" fmla="*/ 35 w 88"/>
                <a:gd name="T97" fmla="*/ 71 h 96"/>
                <a:gd name="T98" fmla="*/ 48 w 88"/>
                <a:gd name="T99" fmla="*/ 76 h 96"/>
                <a:gd name="T100" fmla="*/ 60 w 88"/>
                <a:gd name="T101" fmla="*/ 71 h 96"/>
                <a:gd name="T102" fmla="*/ 62 w 88"/>
                <a:gd name="T103" fmla="*/ 67 h 96"/>
                <a:gd name="T104" fmla="*/ 40 w 88"/>
                <a:gd name="T105" fmla="*/ 70 h 96"/>
                <a:gd name="T106" fmla="*/ 21 w 88"/>
                <a:gd name="T107" fmla="*/ 51 h 96"/>
                <a:gd name="T108" fmla="*/ 36 w 88"/>
                <a:gd name="T109" fmla="*/ 49 h 96"/>
                <a:gd name="T110" fmla="*/ 68 w 88"/>
                <a:gd name="T111" fmla="*/ 52 h 96"/>
                <a:gd name="T112" fmla="*/ 74 w 88"/>
                <a:gd name="T113" fmla="*/ 51 h 96"/>
                <a:gd name="T114" fmla="*/ 62 w 88"/>
                <a:gd name="T115" fmla="*/ 6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" h="96">
                  <a:moveTo>
                    <a:pt x="74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71" y="65"/>
                    <a:pt x="77" y="57"/>
                    <a:pt x="78" y="48"/>
                  </a:cubicBezTo>
                  <a:cubicBezTo>
                    <a:pt x="80" y="45"/>
                    <a:pt x="81" y="42"/>
                    <a:pt x="81" y="38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29"/>
                    <a:pt x="80" y="26"/>
                    <a:pt x="78" y="25"/>
                  </a:cubicBezTo>
                  <a:cubicBezTo>
                    <a:pt x="75" y="11"/>
                    <a:pt x="63" y="0"/>
                    <a:pt x="48" y="0"/>
                  </a:cubicBezTo>
                  <a:cubicBezTo>
                    <a:pt x="39" y="0"/>
                    <a:pt x="31" y="3"/>
                    <a:pt x="2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7"/>
                    <a:pt x="12" y="22"/>
                    <a:pt x="17" y="25"/>
                  </a:cubicBezTo>
                  <a:cubicBezTo>
                    <a:pt x="16" y="26"/>
                    <a:pt x="15" y="27"/>
                    <a:pt x="14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0" y="28"/>
                    <a:pt x="7" y="30"/>
                    <a:pt x="7" y="3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5"/>
                    <a:pt x="0" y="39"/>
                    <a:pt x="0" y="4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4" y="65"/>
                    <a:pt x="17" y="68"/>
                    <a:pt x="17" y="7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1" y="83"/>
                    <a:pt x="7" y="88"/>
                    <a:pt x="7" y="94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0"/>
                    <a:pt x="13" y="86"/>
                    <a:pt x="17" y="8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3"/>
                    <a:pt x="21" y="83"/>
                    <a:pt x="21" y="83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80" y="83"/>
                    <a:pt x="85" y="88"/>
                    <a:pt x="85" y="94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86"/>
                    <a:pt x="81" y="80"/>
                    <a:pt x="74" y="80"/>
                  </a:cubicBezTo>
                  <a:close/>
                  <a:moveTo>
                    <a:pt x="12" y="12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3" y="6"/>
                    <a:pt x="40" y="3"/>
                    <a:pt x="48" y="3"/>
                  </a:cubicBezTo>
                  <a:cubicBezTo>
                    <a:pt x="60" y="3"/>
                    <a:pt x="72" y="12"/>
                    <a:pt x="75" y="25"/>
                  </a:cubicBezTo>
                  <a:cubicBezTo>
                    <a:pt x="71" y="24"/>
                    <a:pt x="67" y="22"/>
                    <a:pt x="66" y="19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8" y="22"/>
                    <a:pt x="55" y="25"/>
                    <a:pt x="51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19" y="25"/>
                    <a:pt x="13" y="19"/>
                    <a:pt x="12" y="12"/>
                  </a:cubicBezTo>
                  <a:close/>
                  <a:moveTo>
                    <a:pt x="67" y="25"/>
                  </a:moveTo>
                  <a:cubicBezTo>
                    <a:pt x="59" y="25"/>
                    <a:pt x="59" y="25"/>
                    <a:pt x="59" y="25"/>
                  </a:cubicBezTo>
                  <a:cubicBezTo>
                    <a:pt x="61" y="23"/>
                    <a:pt x="62" y="22"/>
                    <a:pt x="63" y="20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2"/>
                    <a:pt x="65" y="23"/>
                    <a:pt x="67" y="25"/>
                  </a:cubicBezTo>
                  <a:close/>
                  <a:moveTo>
                    <a:pt x="17" y="31"/>
                  </a:moveTo>
                  <a:cubicBezTo>
                    <a:pt x="17" y="29"/>
                    <a:pt x="18" y="28"/>
                    <a:pt x="20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7" y="28"/>
                    <a:pt x="78" y="29"/>
                    <a:pt x="78" y="32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8" y="43"/>
                    <a:pt x="75" y="48"/>
                    <a:pt x="71" y="49"/>
                  </a:cubicBezTo>
                  <a:cubicBezTo>
                    <a:pt x="67" y="50"/>
                    <a:pt x="63" y="49"/>
                    <a:pt x="60" y="47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2" y="49"/>
                    <a:pt x="29" y="50"/>
                    <a:pt x="25" y="49"/>
                  </a:cubicBezTo>
                  <a:cubicBezTo>
                    <a:pt x="20" y="48"/>
                    <a:pt x="17" y="44"/>
                    <a:pt x="17" y="38"/>
                  </a:cubicBezTo>
                  <a:lnTo>
                    <a:pt x="17" y="31"/>
                  </a:lnTo>
                  <a:close/>
                  <a:moveTo>
                    <a:pt x="11" y="32"/>
                  </a:moveTo>
                  <a:cubicBezTo>
                    <a:pt x="11" y="32"/>
                    <a:pt x="11" y="31"/>
                    <a:pt x="12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0"/>
                    <a:pt x="11" y="39"/>
                    <a:pt x="11" y="39"/>
                  </a:cubicBezTo>
                  <a:lnTo>
                    <a:pt x="11" y="32"/>
                  </a:lnTo>
                  <a:close/>
                  <a:moveTo>
                    <a:pt x="32" y="80"/>
                  </a:move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0" y="80"/>
                    <a:pt x="20" y="80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66"/>
                    <a:pt x="16" y="62"/>
                    <a:pt x="11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6" y="62"/>
                    <a:pt x="3" y="59"/>
                    <a:pt x="3" y="55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0"/>
                    <a:pt x="5" y="38"/>
                    <a:pt x="7" y="3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10" y="43"/>
                    <a:pt x="12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45"/>
                    <a:pt x="16" y="46"/>
                    <a:pt x="17" y="47"/>
                  </a:cubicBezTo>
                  <a:cubicBezTo>
                    <a:pt x="18" y="57"/>
                    <a:pt x="24" y="65"/>
                    <a:pt x="32" y="70"/>
                  </a:cubicBezTo>
                  <a:cubicBezTo>
                    <a:pt x="32" y="70"/>
                    <a:pt x="32" y="70"/>
                    <a:pt x="32" y="70"/>
                  </a:cubicBezTo>
                  <a:lnTo>
                    <a:pt x="32" y="80"/>
                  </a:lnTo>
                  <a:close/>
                  <a:moveTo>
                    <a:pt x="60" y="81"/>
                  </a:moveTo>
                  <a:cubicBezTo>
                    <a:pt x="48" y="91"/>
                    <a:pt x="48" y="91"/>
                    <a:pt x="48" y="9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41" y="75"/>
                    <a:pt x="44" y="76"/>
                    <a:pt x="48" y="76"/>
                  </a:cubicBezTo>
                  <a:cubicBezTo>
                    <a:pt x="51" y="76"/>
                    <a:pt x="54" y="75"/>
                    <a:pt x="57" y="73"/>
                  </a:cubicBezTo>
                  <a:cubicBezTo>
                    <a:pt x="60" y="71"/>
                    <a:pt x="60" y="71"/>
                    <a:pt x="60" y="71"/>
                  </a:cubicBezTo>
                  <a:lnTo>
                    <a:pt x="60" y="81"/>
                  </a:lnTo>
                  <a:close/>
                  <a:moveTo>
                    <a:pt x="62" y="67"/>
                  </a:moveTo>
                  <a:cubicBezTo>
                    <a:pt x="55" y="70"/>
                    <a:pt x="55" y="70"/>
                    <a:pt x="55" y="70"/>
                  </a:cubicBezTo>
                  <a:cubicBezTo>
                    <a:pt x="51" y="73"/>
                    <a:pt x="44" y="73"/>
                    <a:pt x="40" y="70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27" y="63"/>
                    <a:pt x="23" y="57"/>
                    <a:pt x="21" y="51"/>
                  </a:cubicBezTo>
                  <a:cubicBezTo>
                    <a:pt x="22" y="51"/>
                    <a:pt x="23" y="52"/>
                    <a:pt x="25" y="52"/>
                  </a:cubicBezTo>
                  <a:cubicBezTo>
                    <a:pt x="29" y="53"/>
                    <a:pt x="33" y="52"/>
                    <a:pt x="36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1" y="51"/>
                    <a:pt x="64" y="52"/>
                    <a:pt x="68" y="52"/>
                  </a:cubicBezTo>
                  <a:cubicBezTo>
                    <a:pt x="69" y="52"/>
                    <a:pt x="70" y="52"/>
                    <a:pt x="72" y="52"/>
                  </a:cubicBezTo>
                  <a:cubicBezTo>
                    <a:pt x="72" y="52"/>
                    <a:pt x="73" y="51"/>
                    <a:pt x="74" y="51"/>
                  </a:cubicBezTo>
                  <a:cubicBezTo>
                    <a:pt x="72" y="57"/>
                    <a:pt x="68" y="63"/>
                    <a:pt x="62" y="67"/>
                  </a:cubicBezTo>
                  <a:close/>
                  <a:moveTo>
                    <a:pt x="62" y="67"/>
                  </a:moveTo>
                  <a:cubicBezTo>
                    <a:pt x="62" y="67"/>
                    <a:pt x="62" y="67"/>
                    <a:pt x="62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" name="Rectangle 109">
              <a:extLst>
                <a:ext uri="{FF2B5EF4-FFF2-40B4-BE49-F238E27FC236}">
                  <a16:creationId xmlns:a16="http://schemas.microsoft.com/office/drawing/2014/main" id="{DFD5F73B-375E-4946-A4C9-226022B69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8" y="781050"/>
              <a:ext cx="122238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Rectangle 110">
              <a:extLst>
                <a:ext uri="{FF2B5EF4-FFF2-40B4-BE49-F238E27FC236}">
                  <a16:creationId xmlns:a16="http://schemas.microsoft.com/office/drawing/2014/main" id="{2E5577EF-F9B2-4E03-A32D-CAD7428BB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875" y="781050"/>
              <a:ext cx="11113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315BE0D-ECFC-4066-86DD-964A108C0B17}"/>
              </a:ext>
            </a:extLst>
          </p:cNvPr>
          <p:cNvSpPr txBox="1"/>
          <p:nvPr/>
        </p:nvSpPr>
        <p:spPr>
          <a:xfrm>
            <a:off x="4385497" y="3771607"/>
            <a:ext cx="12551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Subtitle Here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44F03BD-35BA-4A09-A5F1-50AAB7D27287}"/>
              </a:ext>
            </a:extLst>
          </p:cNvPr>
          <p:cNvGrpSpPr/>
          <p:nvPr/>
        </p:nvGrpSpPr>
        <p:grpSpPr>
          <a:xfrm>
            <a:off x="6285747" y="3408802"/>
            <a:ext cx="274542" cy="270017"/>
            <a:chOff x="2046288" y="144463"/>
            <a:chExt cx="288925" cy="2841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" name="Freeform 386">
              <a:extLst>
                <a:ext uri="{FF2B5EF4-FFF2-40B4-BE49-F238E27FC236}">
                  <a16:creationId xmlns:a16="http://schemas.microsoft.com/office/drawing/2014/main" id="{57FC6E50-2E40-4901-820B-C66AFACF94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6288" y="144463"/>
              <a:ext cx="288925" cy="284163"/>
            </a:xfrm>
            <a:custGeom>
              <a:avLst/>
              <a:gdLst>
                <a:gd name="T0" fmla="*/ 60 w 96"/>
                <a:gd name="T1" fmla="*/ 45 h 94"/>
                <a:gd name="T2" fmla="*/ 55 w 96"/>
                <a:gd name="T3" fmla="*/ 39 h 94"/>
                <a:gd name="T4" fmla="*/ 49 w 96"/>
                <a:gd name="T5" fmla="*/ 37 h 94"/>
                <a:gd name="T6" fmla="*/ 89 w 96"/>
                <a:gd name="T7" fmla="*/ 34 h 94"/>
                <a:gd name="T8" fmla="*/ 89 w 96"/>
                <a:gd name="T9" fmla="*/ 22 h 94"/>
                <a:gd name="T10" fmla="*/ 3 w 96"/>
                <a:gd name="T11" fmla="*/ 19 h 94"/>
                <a:gd name="T12" fmla="*/ 43 w 96"/>
                <a:gd name="T13" fmla="*/ 16 h 94"/>
                <a:gd name="T14" fmla="*/ 55 w 96"/>
                <a:gd name="T15" fmla="*/ 9 h 94"/>
                <a:gd name="T16" fmla="*/ 60 w 96"/>
                <a:gd name="T17" fmla="*/ 0 h 94"/>
                <a:gd name="T18" fmla="*/ 35 w 96"/>
                <a:gd name="T19" fmla="*/ 5 h 94"/>
                <a:gd name="T20" fmla="*/ 46 w 96"/>
                <a:gd name="T21" fmla="*/ 9 h 94"/>
                <a:gd name="T22" fmla="*/ 6 w 96"/>
                <a:gd name="T23" fmla="*/ 13 h 94"/>
                <a:gd name="T24" fmla="*/ 6 w 96"/>
                <a:gd name="T25" fmla="*/ 25 h 94"/>
                <a:gd name="T26" fmla="*/ 92 w 96"/>
                <a:gd name="T27" fmla="*/ 28 h 94"/>
                <a:gd name="T28" fmla="*/ 52 w 96"/>
                <a:gd name="T29" fmla="*/ 31 h 94"/>
                <a:gd name="T30" fmla="*/ 46 w 96"/>
                <a:gd name="T31" fmla="*/ 39 h 94"/>
                <a:gd name="T32" fmla="*/ 35 w 96"/>
                <a:gd name="T33" fmla="*/ 43 h 94"/>
                <a:gd name="T34" fmla="*/ 17 w 96"/>
                <a:gd name="T35" fmla="*/ 45 h 94"/>
                <a:gd name="T36" fmla="*/ 0 w 96"/>
                <a:gd name="T37" fmla="*/ 74 h 94"/>
                <a:gd name="T38" fmla="*/ 40 w 96"/>
                <a:gd name="T39" fmla="*/ 76 h 94"/>
                <a:gd name="T40" fmla="*/ 75 w 96"/>
                <a:gd name="T41" fmla="*/ 94 h 94"/>
                <a:gd name="T42" fmla="*/ 96 w 96"/>
                <a:gd name="T43" fmla="*/ 62 h 94"/>
                <a:gd name="T44" fmla="*/ 40 w 96"/>
                <a:gd name="T45" fmla="*/ 6 h 94"/>
                <a:gd name="T46" fmla="*/ 38 w 96"/>
                <a:gd name="T47" fmla="*/ 3 h 94"/>
                <a:gd name="T48" fmla="*/ 57 w 96"/>
                <a:gd name="T49" fmla="*/ 5 h 94"/>
                <a:gd name="T50" fmla="*/ 40 w 96"/>
                <a:gd name="T51" fmla="*/ 6 h 94"/>
                <a:gd name="T52" fmla="*/ 40 w 96"/>
                <a:gd name="T53" fmla="*/ 42 h 94"/>
                <a:gd name="T54" fmla="*/ 57 w 96"/>
                <a:gd name="T55" fmla="*/ 43 h 94"/>
                <a:gd name="T56" fmla="*/ 38 w 96"/>
                <a:gd name="T57" fmla="*/ 45 h 94"/>
                <a:gd name="T58" fmla="*/ 92 w 96"/>
                <a:gd name="T59" fmla="*/ 74 h 94"/>
                <a:gd name="T60" fmla="*/ 59 w 96"/>
                <a:gd name="T61" fmla="*/ 74 h 94"/>
                <a:gd name="T62" fmla="*/ 37 w 96"/>
                <a:gd name="T63" fmla="*/ 73 h 94"/>
                <a:gd name="T64" fmla="*/ 20 w 96"/>
                <a:gd name="T65" fmla="*/ 91 h 94"/>
                <a:gd name="T66" fmla="*/ 3 w 96"/>
                <a:gd name="T67" fmla="*/ 62 h 94"/>
                <a:gd name="T68" fmla="*/ 79 w 96"/>
                <a:gd name="T69" fmla="*/ 48 h 94"/>
                <a:gd name="T70" fmla="*/ 92 w 96"/>
                <a:gd name="T71" fmla="*/ 74 h 94"/>
                <a:gd name="T72" fmla="*/ 92 w 96"/>
                <a:gd name="T73" fmla="*/ 7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" h="94">
                  <a:moveTo>
                    <a:pt x="79" y="45"/>
                  </a:moveTo>
                  <a:cubicBezTo>
                    <a:pt x="60" y="45"/>
                    <a:pt x="60" y="45"/>
                    <a:pt x="60" y="45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1"/>
                    <a:pt x="58" y="39"/>
                    <a:pt x="55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51" y="34"/>
                    <a:pt x="52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93" y="34"/>
                    <a:pt x="96" y="31"/>
                    <a:pt x="96" y="28"/>
                  </a:cubicBezTo>
                  <a:cubicBezTo>
                    <a:pt x="96" y="25"/>
                    <a:pt x="93" y="22"/>
                    <a:pt x="89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3" y="17"/>
                    <a:pt x="4" y="16"/>
                    <a:pt x="6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6" y="16"/>
                    <a:pt x="49" y="13"/>
                    <a:pt x="49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8" y="9"/>
                    <a:pt x="60" y="7"/>
                    <a:pt x="60" y="5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7"/>
                    <a:pt x="37" y="9"/>
                    <a:pt x="40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11"/>
                    <a:pt x="45" y="13"/>
                    <a:pt x="4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5"/>
                    <a:pt x="0" y="19"/>
                  </a:cubicBezTo>
                  <a:cubicBezTo>
                    <a:pt x="0" y="22"/>
                    <a:pt x="3" y="25"/>
                    <a:pt x="6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1" y="25"/>
                    <a:pt x="92" y="26"/>
                    <a:pt x="92" y="28"/>
                  </a:cubicBezTo>
                  <a:cubicBezTo>
                    <a:pt x="92" y="30"/>
                    <a:pt x="91" y="31"/>
                    <a:pt x="89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9" y="31"/>
                    <a:pt x="46" y="34"/>
                    <a:pt x="46" y="37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7" y="39"/>
                    <a:pt x="35" y="41"/>
                    <a:pt x="35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8" y="45"/>
                    <a:pt x="0" y="53"/>
                    <a:pt x="0" y="6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5"/>
                    <a:pt x="9" y="94"/>
                    <a:pt x="20" y="94"/>
                  </a:cubicBezTo>
                  <a:cubicBezTo>
                    <a:pt x="31" y="94"/>
                    <a:pt x="39" y="86"/>
                    <a:pt x="40" y="7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6" y="86"/>
                    <a:pt x="65" y="94"/>
                    <a:pt x="75" y="94"/>
                  </a:cubicBezTo>
                  <a:cubicBezTo>
                    <a:pt x="87" y="94"/>
                    <a:pt x="96" y="85"/>
                    <a:pt x="96" y="74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6" y="53"/>
                    <a:pt x="88" y="45"/>
                    <a:pt x="79" y="45"/>
                  </a:cubicBezTo>
                  <a:close/>
                  <a:moveTo>
                    <a:pt x="40" y="6"/>
                  </a:moveTo>
                  <a:cubicBezTo>
                    <a:pt x="39" y="6"/>
                    <a:pt x="38" y="6"/>
                    <a:pt x="38" y="5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6"/>
                    <a:pt x="56" y="6"/>
                    <a:pt x="55" y="6"/>
                  </a:cubicBezTo>
                  <a:lnTo>
                    <a:pt x="40" y="6"/>
                  </a:lnTo>
                  <a:close/>
                  <a:moveTo>
                    <a:pt x="38" y="43"/>
                  </a:moveTo>
                  <a:cubicBezTo>
                    <a:pt x="38" y="43"/>
                    <a:pt x="39" y="42"/>
                    <a:pt x="40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6" y="42"/>
                    <a:pt x="57" y="43"/>
                    <a:pt x="57" y="43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38" y="45"/>
                    <a:pt x="38" y="45"/>
                    <a:pt x="38" y="45"/>
                  </a:cubicBezTo>
                  <a:lnTo>
                    <a:pt x="38" y="43"/>
                  </a:lnTo>
                  <a:close/>
                  <a:moveTo>
                    <a:pt x="92" y="74"/>
                  </a:moveTo>
                  <a:cubicBezTo>
                    <a:pt x="92" y="84"/>
                    <a:pt x="85" y="91"/>
                    <a:pt x="75" y="91"/>
                  </a:cubicBezTo>
                  <a:cubicBezTo>
                    <a:pt x="66" y="91"/>
                    <a:pt x="59" y="84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84"/>
                    <a:pt x="29" y="91"/>
                    <a:pt x="20" y="91"/>
                  </a:cubicBezTo>
                  <a:cubicBezTo>
                    <a:pt x="11" y="91"/>
                    <a:pt x="3" y="84"/>
                    <a:pt x="3" y="74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4"/>
                    <a:pt x="9" y="48"/>
                    <a:pt x="17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6" y="48"/>
                    <a:pt x="92" y="54"/>
                    <a:pt x="92" y="62"/>
                  </a:cubicBezTo>
                  <a:lnTo>
                    <a:pt x="92" y="74"/>
                  </a:lnTo>
                  <a:close/>
                  <a:moveTo>
                    <a:pt x="92" y="74"/>
                  </a:moveTo>
                  <a:cubicBezTo>
                    <a:pt x="92" y="74"/>
                    <a:pt x="92" y="74"/>
                    <a:pt x="92" y="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387">
              <a:extLst>
                <a:ext uri="{FF2B5EF4-FFF2-40B4-BE49-F238E27FC236}">
                  <a16:creationId xmlns:a16="http://schemas.microsoft.com/office/drawing/2014/main" id="{D1A873B5-CC01-421B-9251-96D5DE483C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22263"/>
              <a:ext cx="30163" cy="33338"/>
            </a:xfrm>
            <a:custGeom>
              <a:avLst/>
              <a:gdLst>
                <a:gd name="T0" fmla="*/ 19 w 19"/>
                <a:gd name="T1" fmla="*/ 16 h 21"/>
                <a:gd name="T2" fmla="*/ 19 w 19"/>
                <a:gd name="T3" fmla="*/ 0 h 21"/>
                <a:gd name="T4" fmla="*/ 0 w 19"/>
                <a:gd name="T5" fmla="*/ 0 h 21"/>
                <a:gd name="T6" fmla="*/ 0 w 19"/>
                <a:gd name="T7" fmla="*/ 16 h 21"/>
                <a:gd name="T8" fmla="*/ 10 w 19"/>
                <a:gd name="T9" fmla="*/ 21 h 21"/>
                <a:gd name="T10" fmla="*/ 19 w 19"/>
                <a:gd name="T11" fmla="*/ 16 h 21"/>
                <a:gd name="T12" fmla="*/ 6 w 19"/>
                <a:gd name="T13" fmla="*/ 6 h 21"/>
                <a:gd name="T14" fmla="*/ 14 w 19"/>
                <a:gd name="T15" fmla="*/ 6 h 21"/>
                <a:gd name="T16" fmla="*/ 14 w 19"/>
                <a:gd name="T17" fmla="*/ 14 h 21"/>
                <a:gd name="T18" fmla="*/ 10 w 19"/>
                <a:gd name="T19" fmla="*/ 14 h 21"/>
                <a:gd name="T20" fmla="*/ 6 w 19"/>
                <a:gd name="T21" fmla="*/ 14 h 21"/>
                <a:gd name="T22" fmla="*/ 6 w 19"/>
                <a:gd name="T23" fmla="*/ 6 h 21"/>
                <a:gd name="T24" fmla="*/ 6 w 19"/>
                <a:gd name="T25" fmla="*/ 6 h 21"/>
                <a:gd name="T26" fmla="*/ 6 w 19"/>
                <a:gd name="T2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0" y="21"/>
                  </a:lnTo>
                  <a:lnTo>
                    <a:pt x="19" y="16"/>
                  </a:lnTo>
                  <a:close/>
                  <a:moveTo>
                    <a:pt x="6" y="6"/>
                  </a:moveTo>
                  <a:lnTo>
                    <a:pt x="14" y="6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6" y="6"/>
                  </a:lnTo>
                  <a:close/>
                  <a:moveTo>
                    <a:pt x="6" y="6"/>
                  </a:move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388">
              <a:extLst>
                <a:ext uri="{FF2B5EF4-FFF2-40B4-BE49-F238E27FC236}">
                  <a16:creationId xmlns:a16="http://schemas.microsoft.com/office/drawing/2014/main" id="{2FBE8267-4424-441C-ACA8-78BA2E9C94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22263"/>
              <a:ext cx="30163" cy="33338"/>
            </a:xfrm>
            <a:custGeom>
              <a:avLst/>
              <a:gdLst>
                <a:gd name="T0" fmla="*/ 19 w 19"/>
                <a:gd name="T1" fmla="*/ 16 h 21"/>
                <a:gd name="T2" fmla="*/ 19 w 19"/>
                <a:gd name="T3" fmla="*/ 0 h 21"/>
                <a:gd name="T4" fmla="*/ 0 w 19"/>
                <a:gd name="T5" fmla="*/ 0 h 21"/>
                <a:gd name="T6" fmla="*/ 0 w 19"/>
                <a:gd name="T7" fmla="*/ 16 h 21"/>
                <a:gd name="T8" fmla="*/ 10 w 19"/>
                <a:gd name="T9" fmla="*/ 21 h 21"/>
                <a:gd name="T10" fmla="*/ 19 w 19"/>
                <a:gd name="T11" fmla="*/ 16 h 21"/>
                <a:gd name="T12" fmla="*/ 6 w 19"/>
                <a:gd name="T13" fmla="*/ 6 h 21"/>
                <a:gd name="T14" fmla="*/ 14 w 19"/>
                <a:gd name="T15" fmla="*/ 6 h 21"/>
                <a:gd name="T16" fmla="*/ 14 w 19"/>
                <a:gd name="T17" fmla="*/ 14 h 21"/>
                <a:gd name="T18" fmla="*/ 10 w 19"/>
                <a:gd name="T19" fmla="*/ 14 h 21"/>
                <a:gd name="T20" fmla="*/ 6 w 19"/>
                <a:gd name="T21" fmla="*/ 14 h 21"/>
                <a:gd name="T22" fmla="*/ 6 w 19"/>
                <a:gd name="T23" fmla="*/ 6 h 21"/>
                <a:gd name="T24" fmla="*/ 6 w 19"/>
                <a:gd name="T25" fmla="*/ 6 h 21"/>
                <a:gd name="T26" fmla="*/ 6 w 19"/>
                <a:gd name="T2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0" y="21"/>
                  </a:lnTo>
                  <a:lnTo>
                    <a:pt x="19" y="16"/>
                  </a:lnTo>
                  <a:moveTo>
                    <a:pt x="6" y="6"/>
                  </a:moveTo>
                  <a:lnTo>
                    <a:pt x="14" y="6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6" y="6"/>
                  </a:lnTo>
                  <a:moveTo>
                    <a:pt x="6" y="6"/>
                  </a:moveTo>
                  <a:lnTo>
                    <a:pt x="6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Freeform 389">
              <a:extLst>
                <a:ext uri="{FF2B5EF4-FFF2-40B4-BE49-F238E27FC236}">
                  <a16:creationId xmlns:a16="http://schemas.microsoft.com/office/drawing/2014/main" id="{27EB9DE0-BB1D-4C2C-9C30-750DEB46EC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3750" y="349250"/>
              <a:ext cx="33338" cy="28575"/>
            </a:xfrm>
            <a:custGeom>
              <a:avLst/>
              <a:gdLst>
                <a:gd name="T0" fmla="*/ 17 w 21"/>
                <a:gd name="T1" fmla="*/ 0 h 18"/>
                <a:gd name="T2" fmla="*/ 0 w 21"/>
                <a:gd name="T3" fmla="*/ 0 h 18"/>
                <a:gd name="T4" fmla="*/ 0 w 21"/>
                <a:gd name="T5" fmla="*/ 18 h 18"/>
                <a:gd name="T6" fmla="*/ 17 w 21"/>
                <a:gd name="T7" fmla="*/ 18 h 18"/>
                <a:gd name="T8" fmla="*/ 21 w 21"/>
                <a:gd name="T9" fmla="*/ 10 h 18"/>
                <a:gd name="T10" fmla="*/ 17 w 21"/>
                <a:gd name="T11" fmla="*/ 0 h 18"/>
                <a:gd name="T12" fmla="*/ 14 w 21"/>
                <a:gd name="T13" fmla="*/ 12 h 18"/>
                <a:gd name="T14" fmla="*/ 6 w 21"/>
                <a:gd name="T15" fmla="*/ 12 h 18"/>
                <a:gd name="T16" fmla="*/ 6 w 21"/>
                <a:gd name="T17" fmla="*/ 6 h 18"/>
                <a:gd name="T18" fmla="*/ 14 w 21"/>
                <a:gd name="T19" fmla="*/ 6 h 18"/>
                <a:gd name="T20" fmla="*/ 15 w 21"/>
                <a:gd name="T21" fmla="*/ 10 h 18"/>
                <a:gd name="T22" fmla="*/ 14 w 21"/>
                <a:gd name="T23" fmla="*/ 12 h 18"/>
                <a:gd name="T24" fmla="*/ 14 w 21"/>
                <a:gd name="T25" fmla="*/ 12 h 18"/>
                <a:gd name="T26" fmla="*/ 14 w 21"/>
                <a:gd name="T2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7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7" y="18"/>
                  </a:lnTo>
                  <a:lnTo>
                    <a:pt x="21" y="10"/>
                  </a:lnTo>
                  <a:lnTo>
                    <a:pt x="17" y="0"/>
                  </a:lnTo>
                  <a:close/>
                  <a:moveTo>
                    <a:pt x="14" y="12"/>
                  </a:moveTo>
                  <a:lnTo>
                    <a:pt x="6" y="12"/>
                  </a:lnTo>
                  <a:lnTo>
                    <a:pt x="6" y="6"/>
                  </a:lnTo>
                  <a:lnTo>
                    <a:pt x="14" y="6"/>
                  </a:lnTo>
                  <a:lnTo>
                    <a:pt x="15" y="10"/>
                  </a:lnTo>
                  <a:lnTo>
                    <a:pt x="14" y="12"/>
                  </a:lnTo>
                  <a:close/>
                  <a:moveTo>
                    <a:pt x="14" y="12"/>
                  </a:move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Freeform 390">
              <a:extLst>
                <a:ext uri="{FF2B5EF4-FFF2-40B4-BE49-F238E27FC236}">
                  <a16:creationId xmlns:a16="http://schemas.microsoft.com/office/drawing/2014/main" id="{CF26AF4C-ABC8-4F3E-B390-41FF1C1B4C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3750" y="349250"/>
              <a:ext cx="33338" cy="28575"/>
            </a:xfrm>
            <a:custGeom>
              <a:avLst/>
              <a:gdLst>
                <a:gd name="T0" fmla="*/ 17 w 21"/>
                <a:gd name="T1" fmla="*/ 0 h 18"/>
                <a:gd name="T2" fmla="*/ 0 w 21"/>
                <a:gd name="T3" fmla="*/ 0 h 18"/>
                <a:gd name="T4" fmla="*/ 0 w 21"/>
                <a:gd name="T5" fmla="*/ 18 h 18"/>
                <a:gd name="T6" fmla="*/ 17 w 21"/>
                <a:gd name="T7" fmla="*/ 18 h 18"/>
                <a:gd name="T8" fmla="*/ 21 w 21"/>
                <a:gd name="T9" fmla="*/ 10 h 18"/>
                <a:gd name="T10" fmla="*/ 17 w 21"/>
                <a:gd name="T11" fmla="*/ 0 h 18"/>
                <a:gd name="T12" fmla="*/ 14 w 21"/>
                <a:gd name="T13" fmla="*/ 12 h 18"/>
                <a:gd name="T14" fmla="*/ 6 w 21"/>
                <a:gd name="T15" fmla="*/ 12 h 18"/>
                <a:gd name="T16" fmla="*/ 6 w 21"/>
                <a:gd name="T17" fmla="*/ 6 h 18"/>
                <a:gd name="T18" fmla="*/ 14 w 21"/>
                <a:gd name="T19" fmla="*/ 6 h 18"/>
                <a:gd name="T20" fmla="*/ 15 w 21"/>
                <a:gd name="T21" fmla="*/ 10 h 18"/>
                <a:gd name="T22" fmla="*/ 14 w 21"/>
                <a:gd name="T23" fmla="*/ 12 h 18"/>
                <a:gd name="T24" fmla="*/ 14 w 21"/>
                <a:gd name="T25" fmla="*/ 12 h 18"/>
                <a:gd name="T26" fmla="*/ 14 w 21"/>
                <a:gd name="T2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7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7" y="18"/>
                  </a:lnTo>
                  <a:lnTo>
                    <a:pt x="21" y="10"/>
                  </a:lnTo>
                  <a:lnTo>
                    <a:pt x="17" y="0"/>
                  </a:lnTo>
                  <a:moveTo>
                    <a:pt x="14" y="12"/>
                  </a:moveTo>
                  <a:lnTo>
                    <a:pt x="6" y="12"/>
                  </a:lnTo>
                  <a:lnTo>
                    <a:pt x="6" y="6"/>
                  </a:lnTo>
                  <a:lnTo>
                    <a:pt x="14" y="6"/>
                  </a:lnTo>
                  <a:lnTo>
                    <a:pt x="15" y="10"/>
                  </a:lnTo>
                  <a:lnTo>
                    <a:pt x="14" y="12"/>
                  </a:lnTo>
                  <a:moveTo>
                    <a:pt x="14" y="12"/>
                  </a:moveTo>
                  <a:lnTo>
                    <a:pt x="14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391">
              <a:extLst>
                <a:ext uri="{FF2B5EF4-FFF2-40B4-BE49-F238E27FC236}">
                  <a16:creationId xmlns:a16="http://schemas.microsoft.com/office/drawing/2014/main" id="{5A6223DA-72FB-41E4-81BB-90434C4938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74650"/>
              <a:ext cx="30163" cy="33338"/>
            </a:xfrm>
            <a:custGeom>
              <a:avLst/>
              <a:gdLst>
                <a:gd name="T0" fmla="*/ 0 w 19"/>
                <a:gd name="T1" fmla="*/ 3 h 21"/>
                <a:gd name="T2" fmla="*/ 0 w 19"/>
                <a:gd name="T3" fmla="*/ 21 h 21"/>
                <a:gd name="T4" fmla="*/ 19 w 19"/>
                <a:gd name="T5" fmla="*/ 21 h 21"/>
                <a:gd name="T6" fmla="*/ 19 w 19"/>
                <a:gd name="T7" fmla="*/ 3 h 21"/>
                <a:gd name="T8" fmla="*/ 10 w 19"/>
                <a:gd name="T9" fmla="*/ 0 h 21"/>
                <a:gd name="T10" fmla="*/ 0 w 19"/>
                <a:gd name="T11" fmla="*/ 3 h 21"/>
                <a:gd name="T12" fmla="*/ 14 w 19"/>
                <a:gd name="T13" fmla="*/ 7 h 21"/>
                <a:gd name="T14" fmla="*/ 14 w 19"/>
                <a:gd name="T15" fmla="*/ 13 h 21"/>
                <a:gd name="T16" fmla="*/ 6 w 19"/>
                <a:gd name="T17" fmla="*/ 13 h 21"/>
                <a:gd name="T18" fmla="*/ 6 w 19"/>
                <a:gd name="T19" fmla="*/ 7 h 21"/>
                <a:gd name="T20" fmla="*/ 10 w 19"/>
                <a:gd name="T21" fmla="*/ 5 h 21"/>
                <a:gd name="T22" fmla="*/ 14 w 19"/>
                <a:gd name="T23" fmla="*/ 7 h 21"/>
                <a:gd name="T24" fmla="*/ 14 w 19"/>
                <a:gd name="T25" fmla="*/ 7 h 21"/>
                <a:gd name="T26" fmla="*/ 14 w 19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0" y="3"/>
                  </a:moveTo>
                  <a:lnTo>
                    <a:pt x="0" y="21"/>
                  </a:lnTo>
                  <a:lnTo>
                    <a:pt x="19" y="21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3"/>
                  </a:lnTo>
                  <a:close/>
                  <a:moveTo>
                    <a:pt x="14" y="7"/>
                  </a:moveTo>
                  <a:lnTo>
                    <a:pt x="14" y="13"/>
                  </a:lnTo>
                  <a:lnTo>
                    <a:pt x="6" y="13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7"/>
                  </a:lnTo>
                  <a:close/>
                  <a:moveTo>
                    <a:pt x="14" y="7"/>
                  </a:moveTo>
                  <a:lnTo>
                    <a:pt x="1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392">
              <a:extLst>
                <a:ext uri="{FF2B5EF4-FFF2-40B4-BE49-F238E27FC236}">
                  <a16:creationId xmlns:a16="http://schemas.microsoft.com/office/drawing/2014/main" id="{597CA625-7422-4968-961D-093284E9F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74650"/>
              <a:ext cx="30163" cy="33338"/>
            </a:xfrm>
            <a:custGeom>
              <a:avLst/>
              <a:gdLst>
                <a:gd name="T0" fmla="*/ 0 w 19"/>
                <a:gd name="T1" fmla="*/ 3 h 21"/>
                <a:gd name="T2" fmla="*/ 0 w 19"/>
                <a:gd name="T3" fmla="*/ 21 h 21"/>
                <a:gd name="T4" fmla="*/ 19 w 19"/>
                <a:gd name="T5" fmla="*/ 21 h 21"/>
                <a:gd name="T6" fmla="*/ 19 w 19"/>
                <a:gd name="T7" fmla="*/ 3 h 21"/>
                <a:gd name="T8" fmla="*/ 10 w 19"/>
                <a:gd name="T9" fmla="*/ 0 h 21"/>
                <a:gd name="T10" fmla="*/ 0 w 19"/>
                <a:gd name="T11" fmla="*/ 3 h 21"/>
                <a:gd name="T12" fmla="*/ 14 w 19"/>
                <a:gd name="T13" fmla="*/ 7 h 21"/>
                <a:gd name="T14" fmla="*/ 14 w 19"/>
                <a:gd name="T15" fmla="*/ 13 h 21"/>
                <a:gd name="T16" fmla="*/ 6 w 19"/>
                <a:gd name="T17" fmla="*/ 13 h 21"/>
                <a:gd name="T18" fmla="*/ 6 w 19"/>
                <a:gd name="T19" fmla="*/ 7 h 21"/>
                <a:gd name="T20" fmla="*/ 10 w 19"/>
                <a:gd name="T21" fmla="*/ 5 h 21"/>
                <a:gd name="T22" fmla="*/ 14 w 19"/>
                <a:gd name="T23" fmla="*/ 7 h 21"/>
                <a:gd name="T24" fmla="*/ 14 w 19"/>
                <a:gd name="T25" fmla="*/ 7 h 21"/>
                <a:gd name="T26" fmla="*/ 14 w 19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0" y="3"/>
                  </a:moveTo>
                  <a:lnTo>
                    <a:pt x="0" y="21"/>
                  </a:lnTo>
                  <a:lnTo>
                    <a:pt x="19" y="21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3"/>
                  </a:lnTo>
                  <a:moveTo>
                    <a:pt x="14" y="7"/>
                  </a:moveTo>
                  <a:lnTo>
                    <a:pt x="14" y="13"/>
                  </a:lnTo>
                  <a:lnTo>
                    <a:pt x="6" y="13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7"/>
                  </a:lnTo>
                  <a:moveTo>
                    <a:pt x="14" y="7"/>
                  </a:moveTo>
                  <a:lnTo>
                    <a:pt x="14" y="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393">
              <a:extLst>
                <a:ext uri="{FF2B5EF4-FFF2-40B4-BE49-F238E27FC236}">
                  <a16:creationId xmlns:a16="http://schemas.microsoft.com/office/drawing/2014/main" id="{E3375C64-9FA9-45F8-A8A6-22B117EAC1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4550" y="349250"/>
              <a:ext cx="33338" cy="28575"/>
            </a:xfrm>
            <a:custGeom>
              <a:avLst/>
              <a:gdLst>
                <a:gd name="T0" fmla="*/ 0 w 21"/>
                <a:gd name="T1" fmla="*/ 10 h 18"/>
                <a:gd name="T2" fmla="*/ 4 w 21"/>
                <a:gd name="T3" fmla="*/ 18 h 18"/>
                <a:gd name="T4" fmla="*/ 21 w 21"/>
                <a:gd name="T5" fmla="*/ 18 h 18"/>
                <a:gd name="T6" fmla="*/ 21 w 21"/>
                <a:gd name="T7" fmla="*/ 0 h 18"/>
                <a:gd name="T8" fmla="*/ 4 w 21"/>
                <a:gd name="T9" fmla="*/ 0 h 18"/>
                <a:gd name="T10" fmla="*/ 0 w 21"/>
                <a:gd name="T11" fmla="*/ 10 h 18"/>
                <a:gd name="T12" fmla="*/ 8 w 21"/>
                <a:gd name="T13" fmla="*/ 6 h 18"/>
                <a:gd name="T14" fmla="*/ 16 w 21"/>
                <a:gd name="T15" fmla="*/ 6 h 18"/>
                <a:gd name="T16" fmla="*/ 16 w 21"/>
                <a:gd name="T17" fmla="*/ 12 h 18"/>
                <a:gd name="T18" fmla="*/ 8 w 21"/>
                <a:gd name="T19" fmla="*/ 12 h 18"/>
                <a:gd name="T20" fmla="*/ 6 w 21"/>
                <a:gd name="T21" fmla="*/ 10 h 18"/>
                <a:gd name="T22" fmla="*/ 8 w 21"/>
                <a:gd name="T23" fmla="*/ 6 h 18"/>
                <a:gd name="T24" fmla="*/ 8 w 21"/>
                <a:gd name="T25" fmla="*/ 6 h 18"/>
                <a:gd name="T26" fmla="*/ 8 w 21"/>
                <a:gd name="T2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0" y="10"/>
                  </a:moveTo>
                  <a:lnTo>
                    <a:pt x="4" y="18"/>
                  </a:lnTo>
                  <a:lnTo>
                    <a:pt x="21" y="18"/>
                  </a:lnTo>
                  <a:lnTo>
                    <a:pt x="21" y="0"/>
                  </a:lnTo>
                  <a:lnTo>
                    <a:pt x="4" y="0"/>
                  </a:lnTo>
                  <a:lnTo>
                    <a:pt x="0" y="10"/>
                  </a:lnTo>
                  <a:close/>
                  <a:moveTo>
                    <a:pt x="8" y="6"/>
                  </a:moveTo>
                  <a:lnTo>
                    <a:pt x="16" y="6"/>
                  </a:lnTo>
                  <a:lnTo>
                    <a:pt x="16" y="12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8" y="6"/>
                  </a:lnTo>
                  <a:close/>
                  <a:moveTo>
                    <a:pt x="8" y="6"/>
                  </a:move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394">
              <a:extLst>
                <a:ext uri="{FF2B5EF4-FFF2-40B4-BE49-F238E27FC236}">
                  <a16:creationId xmlns:a16="http://schemas.microsoft.com/office/drawing/2014/main" id="{925B31CC-CAE2-4AA8-A385-631336D521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4550" y="349250"/>
              <a:ext cx="33338" cy="28575"/>
            </a:xfrm>
            <a:custGeom>
              <a:avLst/>
              <a:gdLst>
                <a:gd name="T0" fmla="*/ 0 w 21"/>
                <a:gd name="T1" fmla="*/ 10 h 18"/>
                <a:gd name="T2" fmla="*/ 4 w 21"/>
                <a:gd name="T3" fmla="*/ 18 h 18"/>
                <a:gd name="T4" fmla="*/ 21 w 21"/>
                <a:gd name="T5" fmla="*/ 18 h 18"/>
                <a:gd name="T6" fmla="*/ 21 w 21"/>
                <a:gd name="T7" fmla="*/ 0 h 18"/>
                <a:gd name="T8" fmla="*/ 4 w 21"/>
                <a:gd name="T9" fmla="*/ 0 h 18"/>
                <a:gd name="T10" fmla="*/ 0 w 21"/>
                <a:gd name="T11" fmla="*/ 10 h 18"/>
                <a:gd name="T12" fmla="*/ 8 w 21"/>
                <a:gd name="T13" fmla="*/ 6 h 18"/>
                <a:gd name="T14" fmla="*/ 16 w 21"/>
                <a:gd name="T15" fmla="*/ 6 h 18"/>
                <a:gd name="T16" fmla="*/ 16 w 21"/>
                <a:gd name="T17" fmla="*/ 12 h 18"/>
                <a:gd name="T18" fmla="*/ 8 w 21"/>
                <a:gd name="T19" fmla="*/ 12 h 18"/>
                <a:gd name="T20" fmla="*/ 6 w 21"/>
                <a:gd name="T21" fmla="*/ 10 h 18"/>
                <a:gd name="T22" fmla="*/ 8 w 21"/>
                <a:gd name="T23" fmla="*/ 6 h 18"/>
                <a:gd name="T24" fmla="*/ 8 w 21"/>
                <a:gd name="T25" fmla="*/ 6 h 18"/>
                <a:gd name="T26" fmla="*/ 8 w 21"/>
                <a:gd name="T2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0" y="10"/>
                  </a:moveTo>
                  <a:lnTo>
                    <a:pt x="4" y="18"/>
                  </a:lnTo>
                  <a:lnTo>
                    <a:pt x="21" y="18"/>
                  </a:lnTo>
                  <a:lnTo>
                    <a:pt x="21" y="0"/>
                  </a:lnTo>
                  <a:lnTo>
                    <a:pt x="4" y="0"/>
                  </a:lnTo>
                  <a:lnTo>
                    <a:pt x="0" y="10"/>
                  </a:lnTo>
                  <a:moveTo>
                    <a:pt x="8" y="6"/>
                  </a:moveTo>
                  <a:lnTo>
                    <a:pt x="16" y="6"/>
                  </a:lnTo>
                  <a:lnTo>
                    <a:pt x="16" y="12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8" y="6"/>
                  </a:lnTo>
                  <a:moveTo>
                    <a:pt x="8" y="6"/>
                  </a:moveTo>
                  <a:lnTo>
                    <a:pt x="8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395">
              <a:extLst>
                <a:ext uri="{FF2B5EF4-FFF2-40B4-BE49-F238E27FC236}">
                  <a16:creationId xmlns:a16="http://schemas.microsoft.com/office/drawing/2014/main" id="{3E379016-F742-4074-89CD-5474BD093F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013" y="322263"/>
              <a:ext cx="26988" cy="26988"/>
            </a:xfrm>
            <a:custGeom>
              <a:avLst/>
              <a:gdLst>
                <a:gd name="T0" fmla="*/ 4 w 9"/>
                <a:gd name="T1" fmla="*/ 9 h 9"/>
                <a:gd name="T2" fmla="*/ 9 w 9"/>
                <a:gd name="T3" fmla="*/ 4 h 9"/>
                <a:gd name="T4" fmla="*/ 4 w 9"/>
                <a:gd name="T5" fmla="*/ 0 h 9"/>
                <a:gd name="T6" fmla="*/ 0 w 9"/>
                <a:gd name="T7" fmla="*/ 4 h 9"/>
                <a:gd name="T8" fmla="*/ 4 w 9"/>
                <a:gd name="T9" fmla="*/ 9 h 9"/>
                <a:gd name="T10" fmla="*/ 4 w 9"/>
                <a:gd name="T11" fmla="*/ 3 h 9"/>
                <a:gd name="T12" fmla="*/ 6 w 9"/>
                <a:gd name="T13" fmla="*/ 4 h 9"/>
                <a:gd name="T14" fmla="*/ 4 w 9"/>
                <a:gd name="T15" fmla="*/ 6 h 9"/>
                <a:gd name="T16" fmla="*/ 3 w 9"/>
                <a:gd name="T17" fmla="*/ 4 h 9"/>
                <a:gd name="T18" fmla="*/ 4 w 9"/>
                <a:gd name="T19" fmla="*/ 3 h 9"/>
                <a:gd name="T20" fmla="*/ 4 w 9"/>
                <a:gd name="T21" fmla="*/ 3 h 9"/>
                <a:gd name="T22" fmla="*/ 4 w 9"/>
                <a:gd name="T2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4" y="9"/>
                  </a:moveTo>
                  <a:cubicBezTo>
                    <a:pt x="7" y="9"/>
                    <a:pt x="9" y="7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lose/>
                  <a:moveTo>
                    <a:pt x="4" y="3"/>
                  </a:moveTo>
                  <a:cubicBezTo>
                    <a:pt x="5" y="3"/>
                    <a:pt x="6" y="4"/>
                    <a:pt x="6" y="4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6"/>
                    <a:pt x="3" y="5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lose/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396">
              <a:extLst>
                <a:ext uri="{FF2B5EF4-FFF2-40B4-BE49-F238E27FC236}">
                  <a16:creationId xmlns:a16="http://schemas.microsoft.com/office/drawing/2014/main" id="{600BDD64-0276-4C2C-8ABF-05C0357898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013" y="377825"/>
              <a:ext cx="26988" cy="30163"/>
            </a:xfrm>
            <a:custGeom>
              <a:avLst/>
              <a:gdLst>
                <a:gd name="T0" fmla="*/ 4 w 9"/>
                <a:gd name="T1" fmla="*/ 0 h 10"/>
                <a:gd name="T2" fmla="*/ 0 w 9"/>
                <a:gd name="T3" fmla="*/ 5 h 10"/>
                <a:gd name="T4" fmla="*/ 4 w 9"/>
                <a:gd name="T5" fmla="*/ 10 h 10"/>
                <a:gd name="T6" fmla="*/ 9 w 9"/>
                <a:gd name="T7" fmla="*/ 5 h 10"/>
                <a:gd name="T8" fmla="*/ 4 w 9"/>
                <a:gd name="T9" fmla="*/ 0 h 10"/>
                <a:gd name="T10" fmla="*/ 4 w 9"/>
                <a:gd name="T11" fmla="*/ 6 h 10"/>
                <a:gd name="T12" fmla="*/ 3 w 9"/>
                <a:gd name="T13" fmla="*/ 5 h 10"/>
                <a:gd name="T14" fmla="*/ 4 w 9"/>
                <a:gd name="T15" fmla="*/ 3 h 10"/>
                <a:gd name="T16" fmla="*/ 6 w 9"/>
                <a:gd name="T17" fmla="*/ 5 h 10"/>
                <a:gd name="T18" fmla="*/ 4 w 9"/>
                <a:gd name="T19" fmla="*/ 6 h 10"/>
                <a:gd name="T20" fmla="*/ 4 w 9"/>
                <a:gd name="T21" fmla="*/ 6 h 10"/>
                <a:gd name="T22" fmla="*/ 4 w 9"/>
                <a:gd name="T2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4" y="10"/>
                  </a:cubicBezTo>
                  <a:cubicBezTo>
                    <a:pt x="7" y="10"/>
                    <a:pt x="9" y="7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5" y="3"/>
                    <a:pt x="6" y="4"/>
                    <a:pt x="6" y="5"/>
                  </a:cubicBezTo>
                  <a:cubicBezTo>
                    <a:pt x="6" y="6"/>
                    <a:pt x="5" y="6"/>
                    <a:pt x="4" y="6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397">
              <a:extLst>
                <a:ext uri="{FF2B5EF4-FFF2-40B4-BE49-F238E27FC236}">
                  <a16:creationId xmlns:a16="http://schemas.microsoft.com/office/drawing/2014/main" id="{56EDFD63-91B2-487B-AA4A-40520D6DCE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6000" y="349250"/>
              <a:ext cx="26988" cy="28575"/>
            </a:xfrm>
            <a:custGeom>
              <a:avLst/>
              <a:gdLst>
                <a:gd name="T0" fmla="*/ 5 w 9"/>
                <a:gd name="T1" fmla="*/ 0 h 9"/>
                <a:gd name="T2" fmla="*/ 0 w 9"/>
                <a:gd name="T3" fmla="*/ 5 h 9"/>
                <a:gd name="T4" fmla="*/ 5 w 9"/>
                <a:gd name="T5" fmla="*/ 9 h 9"/>
                <a:gd name="T6" fmla="*/ 9 w 9"/>
                <a:gd name="T7" fmla="*/ 5 h 9"/>
                <a:gd name="T8" fmla="*/ 5 w 9"/>
                <a:gd name="T9" fmla="*/ 0 h 9"/>
                <a:gd name="T10" fmla="*/ 5 w 9"/>
                <a:gd name="T11" fmla="*/ 6 h 9"/>
                <a:gd name="T12" fmla="*/ 3 w 9"/>
                <a:gd name="T13" fmla="*/ 5 h 9"/>
                <a:gd name="T14" fmla="*/ 5 w 9"/>
                <a:gd name="T15" fmla="*/ 3 h 9"/>
                <a:gd name="T16" fmla="*/ 6 w 9"/>
                <a:gd name="T17" fmla="*/ 5 h 9"/>
                <a:gd name="T18" fmla="*/ 5 w 9"/>
                <a:gd name="T19" fmla="*/ 6 h 9"/>
                <a:gd name="T20" fmla="*/ 5 w 9"/>
                <a:gd name="T21" fmla="*/ 6 h 9"/>
                <a:gd name="T22" fmla="*/ 5 w 9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lose/>
                  <a:moveTo>
                    <a:pt x="5" y="6"/>
                  </a:move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398">
              <a:extLst>
                <a:ext uri="{FF2B5EF4-FFF2-40B4-BE49-F238E27FC236}">
                  <a16:creationId xmlns:a16="http://schemas.microsoft.com/office/drawing/2014/main" id="{B96481C4-A658-4D21-9BAE-1B4BE30FFE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2025" y="349250"/>
              <a:ext cx="26988" cy="28575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5 h 9"/>
                <a:gd name="T4" fmla="*/ 4 w 9"/>
                <a:gd name="T5" fmla="*/ 9 h 9"/>
                <a:gd name="T6" fmla="*/ 9 w 9"/>
                <a:gd name="T7" fmla="*/ 5 h 9"/>
                <a:gd name="T8" fmla="*/ 4 w 9"/>
                <a:gd name="T9" fmla="*/ 0 h 9"/>
                <a:gd name="T10" fmla="*/ 4 w 9"/>
                <a:gd name="T11" fmla="*/ 6 h 9"/>
                <a:gd name="T12" fmla="*/ 3 w 9"/>
                <a:gd name="T13" fmla="*/ 5 h 9"/>
                <a:gd name="T14" fmla="*/ 4 w 9"/>
                <a:gd name="T15" fmla="*/ 3 h 9"/>
                <a:gd name="T16" fmla="*/ 6 w 9"/>
                <a:gd name="T17" fmla="*/ 5 h 9"/>
                <a:gd name="T18" fmla="*/ 4 w 9"/>
                <a:gd name="T19" fmla="*/ 6 h 9"/>
                <a:gd name="T20" fmla="*/ 4 w 9"/>
                <a:gd name="T21" fmla="*/ 6 h 9"/>
                <a:gd name="T22" fmla="*/ 4 w 9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3" y="6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3"/>
                    <a:pt x="6" y="4"/>
                    <a:pt x="6" y="5"/>
                  </a:cubicBezTo>
                  <a:cubicBezTo>
                    <a:pt x="6" y="6"/>
                    <a:pt x="5" y="6"/>
                    <a:pt x="4" y="6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Rectangle 399">
              <a:extLst>
                <a:ext uri="{FF2B5EF4-FFF2-40B4-BE49-F238E27FC236}">
                  <a16:creationId xmlns:a16="http://schemas.microsoft.com/office/drawing/2014/main" id="{92CD0468-3C2E-4A1B-B784-E7C606260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888" y="304800"/>
              <a:ext cx="84138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E59C229-CD39-449B-A90A-893B9EF3DC7A}"/>
              </a:ext>
            </a:extLst>
          </p:cNvPr>
          <p:cNvSpPr txBox="1"/>
          <p:nvPr/>
        </p:nvSpPr>
        <p:spPr>
          <a:xfrm>
            <a:off x="5795458" y="3770476"/>
            <a:ext cx="12551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Subtitle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A454BB9-A243-4296-88A6-FDEAD3B2A9F9}"/>
              </a:ext>
            </a:extLst>
          </p:cNvPr>
          <p:cNvSpPr txBox="1"/>
          <p:nvPr/>
        </p:nvSpPr>
        <p:spPr>
          <a:xfrm flipH="1">
            <a:off x="1128939" y="1714870"/>
            <a:ext cx="3758160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9D1D5D0-8FEA-4026-A964-80965A09D06C}"/>
              </a:ext>
            </a:extLst>
          </p:cNvPr>
          <p:cNvSpPr/>
          <p:nvPr/>
        </p:nvSpPr>
        <p:spPr>
          <a:xfrm>
            <a:off x="5952227" y="1596180"/>
            <a:ext cx="2743466" cy="9755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F3B4491-27C3-449E-8AA3-12A667FDE742}"/>
              </a:ext>
            </a:extLst>
          </p:cNvPr>
          <p:cNvSpPr txBox="1"/>
          <p:nvPr/>
        </p:nvSpPr>
        <p:spPr>
          <a:xfrm flipH="1">
            <a:off x="7311852" y="3272330"/>
            <a:ext cx="1466249" cy="931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953B71C-89C0-45DD-B7BF-0E0F78E6364A}"/>
              </a:ext>
            </a:extLst>
          </p:cNvPr>
          <p:cNvGrpSpPr/>
          <p:nvPr/>
        </p:nvGrpSpPr>
        <p:grpSpPr>
          <a:xfrm>
            <a:off x="6106716" y="1836411"/>
            <a:ext cx="2441906" cy="507831"/>
            <a:chOff x="8142288" y="2448546"/>
            <a:chExt cx="3255874" cy="67710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C89656F-1A54-4906-9102-97B269161564}"/>
                </a:ext>
              </a:extLst>
            </p:cNvPr>
            <p:cNvSpPr txBox="1"/>
            <p:nvPr/>
          </p:nvSpPr>
          <p:spPr>
            <a:xfrm>
              <a:off x="8142288" y="2448546"/>
              <a:ext cx="1338656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b="1" spc="150" dirty="0">
                  <a:solidFill>
                    <a:schemeClr val="bg1"/>
                  </a:solidFill>
                </a:rPr>
                <a:t>300</a:t>
              </a:r>
              <a:endParaRPr lang="en-ID" sz="2700" b="1" spc="150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1748096-2E76-40EC-AD27-8F5E5841C45E}"/>
                </a:ext>
              </a:extLst>
            </p:cNvPr>
            <p:cNvSpPr txBox="1"/>
            <p:nvPr/>
          </p:nvSpPr>
          <p:spPr>
            <a:xfrm flipH="1">
              <a:off x="9400772" y="2448546"/>
              <a:ext cx="156665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Tickets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54CDC22-29D5-4E00-888F-3C41995A85C9}"/>
                </a:ext>
              </a:extLst>
            </p:cNvPr>
            <p:cNvSpPr txBox="1"/>
            <p:nvPr/>
          </p:nvSpPr>
          <p:spPr>
            <a:xfrm flipH="1">
              <a:off x="9400772" y="2745889"/>
              <a:ext cx="199739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For Teenagers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BDD649D-AB24-4820-B982-46C1F1103126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48EB60-811E-441A-9990-08C425853D36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15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4" grpId="0" animBg="1"/>
      <p:bldP spid="6" grpId="0"/>
      <p:bldP spid="12" grpId="0" animBg="1"/>
      <p:bldP spid="13" grpId="0" animBg="1"/>
      <p:bldP spid="33" grpId="0"/>
      <p:bldP spid="34" grpId="0"/>
      <p:bldP spid="38" grpId="0"/>
      <p:bldP spid="40" grpId="0" animBg="1"/>
      <p:bldP spid="41" grpId="0"/>
      <p:bldP spid="39" grpId="0"/>
      <p:bldP spid="4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6CF9C68-5ED2-4BCB-BC46-19720B8E1DD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5" r="35905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22D25EA-7E88-4E28-9417-CA23D81DF0F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5" r="35905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3678411-F7B7-444E-AB14-47EF910DF7F1}"/>
              </a:ext>
            </a:extLst>
          </p:cNvPr>
          <p:cNvSpPr txBox="1"/>
          <p:nvPr/>
        </p:nvSpPr>
        <p:spPr>
          <a:xfrm>
            <a:off x="3172219" y="2001022"/>
            <a:ext cx="2813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Head to Head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6CCAC53B-7BDF-40AF-BDC0-49999D507858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05D6D50D-F2A0-493E-958B-85F1FFD4F4FA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C145BD-6EB6-44FE-B291-323B0BE48887}"/>
              </a:ext>
            </a:extLst>
          </p:cNvPr>
          <p:cNvSpPr txBox="1"/>
          <p:nvPr/>
        </p:nvSpPr>
        <p:spPr>
          <a:xfrm flipH="1">
            <a:off x="3050314" y="2845010"/>
            <a:ext cx="3057188" cy="741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D593D37-3B3B-4B4E-8335-5173C4E00A2E}"/>
              </a:ext>
            </a:extLst>
          </p:cNvPr>
          <p:cNvSpPr/>
          <p:nvPr/>
        </p:nvSpPr>
        <p:spPr>
          <a:xfrm>
            <a:off x="1159670" y="3396652"/>
            <a:ext cx="1365613" cy="81275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7" name="Rectangle 24">
            <a:extLst>
              <a:ext uri="{FF2B5EF4-FFF2-40B4-BE49-F238E27FC236}">
                <a16:creationId xmlns:a16="http://schemas.microsoft.com/office/drawing/2014/main" id="{89B8827A-1D59-468F-A5A0-73B778C32D42}"/>
              </a:ext>
            </a:extLst>
          </p:cNvPr>
          <p:cNvSpPr/>
          <p:nvPr/>
        </p:nvSpPr>
        <p:spPr>
          <a:xfrm>
            <a:off x="6618718" y="3396652"/>
            <a:ext cx="1365613" cy="8127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FA741B-2958-4B57-ABF8-2BCA76F993F0}"/>
              </a:ext>
            </a:extLst>
          </p:cNvPr>
          <p:cNvSpPr txBox="1"/>
          <p:nvPr/>
        </p:nvSpPr>
        <p:spPr>
          <a:xfrm flipH="1">
            <a:off x="1517698" y="3519334"/>
            <a:ext cx="64955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Team 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2F2CABE-3693-470E-AC25-AFF2AB93C15A}"/>
              </a:ext>
            </a:extLst>
          </p:cNvPr>
          <p:cNvSpPr txBox="1"/>
          <p:nvPr/>
        </p:nvSpPr>
        <p:spPr>
          <a:xfrm flipH="1">
            <a:off x="1464946" y="3692890"/>
            <a:ext cx="75506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Singapore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FA1AE84-E1DA-4527-9BF1-4F94356D093E}"/>
              </a:ext>
            </a:extLst>
          </p:cNvPr>
          <p:cNvGrpSpPr/>
          <p:nvPr/>
        </p:nvGrpSpPr>
        <p:grpSpPr>
          <a:xfrm>
            <a:off x="1630871" y="3946901"/>
            <a:ext cx="423209" cy="82316"/>
            <a:chOff x="10671408" y="6050672"/>
            <a:chExt cx="923261" cy="179579"/>
          </a:xfrm>
          <a:solidFill>
            <a:schemeClr val="bg1"/>
          </a:solidFill>
        </p:grpSpPr>
        <p:grpSp>
          <p:nvGrpSpPr>
            <p:cNvPr id="32" name="Group 673">
              <a:extLst>
                <a:ext uri="{FF2B5EF4-FFF2-40B4-BE49-F238E27FC236}">
                  <a16:creationId xmlns:a16="http://schemas.microsoft.com/office/drawing/2014/main" id="{C8B7BFDE-77F4-4ECC-9AAE-C410EA45167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417315" y="6050672"/>
              <a:ext cx="177354" cy="179579"/>
              <a:chOff x="6267" y="2329"/>
              <a:chExt cx="797" cy="807"/>
            </a:xfrm>
            <a:grpFill/>
          </p:grpSpPr>
          <p:sp>
            <p:nvSpPr>
              <p:cNvPr id="36" name="Freeform 675">
                <a:extLst>
                  <a:ext uri="{FF2B5EF4-FFF2-40B4-BE49-F238E27FC236}">
                    <a16:creationId xmlns:a16="http://schemas.microsoft.com/office/drawing/2014/main" id="{8616E7B6-3A54-4641-8A42-A863C9EED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13"/>
              </a:p>
            </p:txBody>
          </p:sp>
          <p:sp>
            <p:nvSpPr>
              <p:cNvPr id="37" name="Freeform 676">
                <a:extLst>
                  <a:ext uri="{FF2B5EF4-FFF2-40B4-BE49-F238E27FC236}">
                    <a16:creationId xmlns:a16="http://schemas.microsoft.com/office/drawing/2014/main" id="{37282CC6-247B-4932-89C1-C4BC52F82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13"/>
              </a:p>
            </p:txBody>
          </p:sp>
          <p:sp>
            <p:nvSpPr>
              <p:cNvPr id="38" name="Freeform 677">
                <a:extLst>
                  <a:ext uri="{FF2B5EF4-FFF2-40B4-BE49-F238E27FC236}">
                    <a16:creationId xmlns:a16="http://schemas.microsoft.com/office/drawing/2014/main" id="{9078B500-1BE9-48FF-866F-0CE94C24D7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13"/>
              </a:p>
            </p:txBody>
          </p:sp>
          <p:sp>
            <p:nvSpPr>
              <p:cNvPr id="39" name="Freeform 678">
                <a:extLst>
                  <a:ext uri="{FF2B5EF4-FFF2-40B4-BE49-F238E27FC236}">
                    <a16:creationId xmlns:a16="http://schemas.microsoft.com/office/drawing/2014/main" id="{804B1CDC-2E7A-4EA0-A9EA-490BE99AA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33" name="Freeform 850">
              <a:extLst>
                <a:ext uri="{FF2B5EF4-FFF2-40B4-BE49-F238E27FC236}">
                  <a16:creationId xmlns:a16="http://schemas.microsoft.com/office/drawing/2014/main" id="{AE2755FE-46E6-4BF8-AEB2-1E8F298E10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8154" y="6060306"/>
              <a:ext cx="169279" cy="169279"/>
            </a:xfrm>
            <a:custGeom>
              <a:avLst/>
              <a:gdLst>
                <a:gd name="T0" fmla="*/ 538 w 3619"/>
                <a:gd name="T1" fmla="*/ 1378 h 3620"/>
                <a:gd name="T2" fmla="*/ 538 w 3619"/>
                <a:gd name="T3" fmla="*/ 3174 h 3620"/>
                <a:gd name="T4" fmla="*/ 1025 w 3619"/>
                <a:gd name="T5" fmla="*/ 3221 h 3620"/>
                <a:gd name="T6" fmla="*/ 1117 w 3619"/>
                <a:gd name="T7" fmla="*/ 3152 h 3620"/>
                <a:gd name="T8" fmla="*/ 1093 w 3619"/>
                <a:gd name="T9" fmla="*/ 1359 h 3620"/>
                <a:gd name="T10" fmla="*/ 2547 w 3619"/>
                <a:gd name="T11" fmla="*/ 1302 h 3620"/>
                <a:gd name="T12" fmla="*/ 2269 w 3619"/>
                <a:gd name="T13" fmla="*/ 1342 h 3620"/>
                <a:gd name="T14" fmla="*/ 2085 w 3619"/>
                <a:gd name="T15" fmla="*/ 1449 h 3620"/>
                <a:gd name="T16" fmla="*/ 1985 w 3619"/>
                <a:gd name="T17" fmla="*/ 1418 h 3620"/>
                <a:gd name="T18" fmla="*/ 1920 w 3619"/>
                <a:gd name="T19" fmla="*/ 1334 h 3620"/>
                <a:gd name="T20" fmla="*/ 1415 w 3619"/>
                <a:gd name="T21" fmla="*/ 1356 h 3620"/>
                <a:gd name="T22" fmla="*/ 1392 w 3619"/>
                <a:gd name="T23" fmla="*/ 3157 h 3620"/>
                <a:gd name="T24" fmla="*/ 1476 w 3619"/>
                <a:gd name="T25" fmla="*/ 3221 h 3620"/>
                <a:gd name="T26" fmla="*/ 1973 w 3619"/>
                <a:gd name="T27" fmla="*/ 3178 h 3620"/>
                <a:gd name="T28" fmla="*/ 1990 w 3619"/>
                <a:gd name="T29" fmla="*/ 2170 h 3620"/>
                <a:gd name="T30" fmla="*/ 2023 w 3619"/>
                <a:gd name="T31" fmla="*/ 2036 h 3620"/>
                <a:gd name="T32" fmla="*/ 2101 w 3619"/>
                <a:gd name="T33" fmla="*/ 1905 h 3620"/>
                <a:gd name="T34" fmla="*/ 2241 w 3619"/>
                <a:gd name="T35" fmla="*/ 1824 h 3620"/>
                <a:gd name="T36" fmla="*/ 2432 w 3619"/>
                <a:gd name="T37" fmla="*/ 1833 h 3620"/>
                <a:gd name="T38" fmla="*/ 2553 w 3619"/>
                <a:gd name="T39" fmla="*/ 1923 h 3620"/>
                <a:gd name="T40" fmla="*/ 2611 w 3619"/>
                <a:gd name="T41" fmla="*/ 2060 h 3620"/>
                <a:gd name="T42" fmla="*/ 2630 w 3619"/>
                <a:gd name="T43" fmla="*/ 2204 h 3620"/>
                <a:gd name="T44" fmla="*/ 2630 w 3619"/>
                <a:gd name="T45" fmla="*/ 2320 h 3620"/>
                <a:gd name="T46" fmla="*/ 2655 w 3619"/>
                <a:gd name="T47" fmla="*/ 3196 h 3620"/>
                <a:gd name="T48" fmla="*/ 3175 w 3619"/>
                <a:gd name="T49" fmla="*/ 3218 h 3620"/>
                <a:gd name="T50" fmla="*/ 3240 w 3619"/>
                <a:gd name="T51" fmla="*/ 3134 h 3620"/>
                <a:gd name="T52" fmla="*/ 3238 w 3619"/>
                <a:gd name="T53" fmla="*/ 2160 h 3620"/>
                <a:gd name="T54" fmla="*/ 3224 w 3619"/>
                <a:gd name="T55" fmla="*/ 1948 h 3620"/>
                <a:gd name="T56" fmla="*/ 3178 w 3619"/>
                <a:gd name="T57" fmla="*/ 1733 h 3620"/>
                <a:gd name="T58" fmla="*/ 3082 w 3619"/>
                <a:gd name="T59" fmla="*/ 1540 h 3620"/>
                <a:gd name="T60" fmla="*/ 2920 w 3619"/>
                <a:gd name="T61" fmla="*/ 1391 h 3620"/>
                <a:gd name="T62" fmla="*/ 2673 w 3619"/>
                <a:gd name="T63" fmla="*/ 1309 h 3620"/>
                <a:gd name="T64" fmla="*/ 727 w 3619"/>
                <a:gd name="T65" fmla="*/ 411 h 3620"/>
                <a:gd name="T66" fmla="*/ 534 w 3619"/>
                <a:gd name="T67" fmla="*/ 529 h 3620"/>
                <a:gd name="T68" fmla="*/ 440 w 3619"/>
                <a:gd name="T69" fmla="*/ 736 h 3620"/>
                <a:gd name="T70" fmla="*/ 483 w 3619"/>
                <a:gd name="T71" fmla="*/ 965 h 3620"/>
                <a:gd name="T72" fmla="*/ 641 w 3619"/>
                <a:gd name="T73" fmla="*/ 1125 h 3620"/>
                <a:gd name="T74" fmla="*/ 870 w 3619"/>
                <a:gd name="T75" fmla="*/ 1167 h 3620"/>
                <a:gd name="T76" fmla="*/ 1079 w 3619"/>
                <a:gd name="T77" fmla="*/ 1072 h 3620"/>
                <a:gd name="T78" fmla="*/ 1195 w 3619"/>
                <a:gd name="T79" fmla="*/ 880 h 3620"/>
                <a:gd name="T80" fmla="*/ 1182 w 3619"/>
                <a:gd name="T81" fmla="*/ 646 h 3620"/>
                <a:gd name="T82" fmla="*/ 1042 w 3619"/>
                <a:gd name="T83" fmla="*/ 469 h 3620"/>
                <a:gd name="T84" fmla="*/ 822 w 3619"/>
                <a:gd name="T85" fmla="*/ 399 h 3620"/>
                <a:gd name="T86" fmla="*/ 3420 w 3619"/>
                <a:gd name="T87" fmla="*/ 27 h 3620"/>
                <a:gd name="T88" fmla="*/ 3575 w 3619"/>
                <a:gd name="T89" fmla="*/ 162 h 3620"/>
                <a:gd name="T90" fmla="*/ 3619 w 3619"/>
                <a:gd name="T91" fmla="*/ 3293 h 3620"/>
                <a:gd name="T92" fmla="*/ 3551 w 3619"/>
                <a:gd name="T93" fmla="*/ 3493 h 3620"/>
                <a:gd name="T94" fmla="*/ 3379 w 3619"/>
                <a:gd name="T95" fmla="*/ 3609 h 3620"/>
                <a:gd name="T96" fmla="*/ 241 w 3619"/>
                <a:gd name="T97" fmla="*/ 3609 h 3620"/>
                <a:gd name="T98" fmla="*/ 68 w 3619"/>
                <a:gd name="T99" fmla="*/ 3493 h 3620"/>
                <a:gd name="T100" fmla="*/ 0 w 3619"/>
                <a:gd name="T101" fmla="*/ 3293 h 3620"/>
                <a:gd name="T102" fmla="*/ 45 w 3619"/>
                <a:gd name="T103" fmla="*/ 162 h 3620"/>
                <a:gd name="T104" fmla="*/ 200 w 3619"/>
                <a:gd name="T105" fmla="*/ 27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19" h="3620">
                  <a:moveTo>
                    <a:pt x="619" y="1330"/>
                  </a:moveTo>
                  <a:lnTo>
                    <a:pt x="594" y="1334"/>
                  </a:lnTo>
                  <a:lnTo>
                    <a:pt x="572" y="1343"/>
                  </a:lnTo>
                  <a:lnTo>
                    <a:pt x="552" y="1359"/>
                  </a:lnTo>
                  <a:lnTo>
                    <a:pt x="538" y="1378"/>
                  </a:lnTo>
                  <a:lnTo>
                    <a:pt x="528" y="1401"/>
                  </a:lnTo>
                  <a:lnTo>
                    <a:pt x="524" y="1426"/>
                  </a:lnTo>
                  <a:lnTo>
                    <a:pt x="524" y="3126"/>
                  </a:lnTo>
                  <a:lnTo>
                    <a:pt x="528" y="3152"/>
                  </a:lnTo>
                  <a:lnTo>
                    <a:pt x="538" y="3174"/>
                  </a:lnTo>
                  <a:lnTo>
                    <a:pt x="552" y="3193"/>
                  </a:lnTo>
                  <a:lnTo>
                    <a:pt x="572" y="3208"/>
                  </a:lnTo>
                  <a:lnTo>
                    <a:pt x="594" y="3218"/>
                  </a:lnTo>
                  <a:lnTo>
                    <a:pt x="619" y="3221"/>
                  </a:lnTo>
                  <a:lnTo>
                    <a:pt x="1025" y="3221"/>
                  </a:lnTo>
                  <a:lnTo>
                    <a:pt x="1050" y="3218"/>
                  </a:lnTo>
                  <a:lnTo>
                    <a:pt x="1073" y="3208"/>
                  </a:lnTo>
                  <a:lnTo>
                    <a:pt x="1093" y="3193"/>
                  </a:lnTo>
                  <a:lnTo>
                    <a:pt x="1107" y="3174"/>
                  </a:lnTo>
                  <a:lnTo>
                    <a:pt x="1117" y="3152"/>
                  </a:lnTo>
                  <a:lnTo>
                    <a:pt x="1120" y="3126"/>
                  </a:lnTo>
                  <a:lnTo>
                    <a:pt x="1120" y="1426"/>
                  </a:lnTo>
                  <a:lnTo>
                    <a:pt x="1117" y="1401"/>
                  </a:lnTo>
                  <a:lnTo>
                    <a:pt x="1107" y="1378"/>
                  </a:lnTo>
                  <a:lnTo>
                    <a:pt x="1093" y="1359"/>
                  </a:lnTo>
                  <a:lnTo>
                    <a:pt x="1073" y="1343"/>
                  </a:lnTo>
                  <a:lnTo>
                    <a:pt x="1050" y="1334"/>
                  </a:lnTo>
                  <a:lnTo>
                    <a:pt x="1025" y="1330"/>
                  </a:lnTo>
                  <a:lnTo>
                    <a:pt x="619" y="1330"/>
                  </a:lnTo>
                  <a:close/>
                  <a:moveTo>
                    <a:pt x="2547" y="1302"/>
                  </a:moveTo>
                  <a:lnTo>
                    <a:pt x="2482" y="1304"/>
                  </a:lnTo>
                  <a:lnTo>
                    <a:pt x="2422" y="1308"/>
                  </a:lnTo>
                  <a:lnTo>
                    <a:pt x="2367" y="1317"/>
                  </a:lnTo>
                  <a:lnTo>
                    <a:pt x="2315" y="1328"/>
                  </a:lnTo>
                  <a:lnTo>
                    <a:pt x="2269" y="1342"/>
                  </a:lnTo>
                  <a:lnTo>
                    <a:pt x="2225" y="1359"/>
                  </a:lnTo>
                  <a:lnTo>
                    <a:pt x="2185" y="1379"/>
                  </a:lnTo>
                  <a:lnTo>
                    <a:pt x="2149" y="1400"/>
                  </a:lnTo>
                  <a:lnTo>
                    <a:pt x="2115" y="1423"/>
                  </a:lnTo>
                  <a:lnTo>
                    <a:pt x="2085" y="1449"/>
                  </a:lnTo>
                  <a:lnTo>
                    <a:pt x="2057" y="1476"/>
                  </a:lnTo>
                  <a:lnTo>
                    <a:pt x="2031" y="1504"/>
                  </a:lnTo>
                  <a:lnTo>
                    <a:pt x="2007" y="1535"/>
                  </a:lnTo>
                  <a:lnTo>
                    <a:pt x="1985" y="1566"/>
                  </a:lnTo>
                  <a:lnTo>
                    <a:pt x="1985" y="1418"/>
                  </a:lnTo>
                  <a:lnTo>
                    <a:pt x="1982" y="1395"/>
                  </a:lnTo>
                  <a:lnTo>
                    <a:pt x="1973" y="1374"/>
                  </a:lnTo>
                  <a:lnTo>
                    <a:pt x="1959" y="1356"/>
                  </a:lnTo>
                  <a:lnTo>
                    <a:pt x="1941" y="1342"/>
                  </a:lnTo>
                  <a:lnTo>
                    <a:pt x="1920" y="1334"/>
                  </a:lnTo>
                  <a:lnTo>
                    <a:pt x="1897" y="1330"/>
                  </a:lnTo>
                  <a:lnTo>
                    <a:pt x="1476" y="1330"/>
                  </a:lnTo>
                  <a:lnTo>
                    <a:pt x="1453" y="1334"/>
                  </a:lnTo>
                  <a:lnTo>
                    <a:pt x="1432" y="1342"/>
                  </a:lnTo>
                  <a:lnTo>
                    <a:pt x="1415" y="1356"/>
                  </a:lnTo>
                  <a:lnTo>
                    <a:pt x="1400" y="1374"/>
                  </a:lnTo>
                  <a:lnTo>
                    <a:pt x="1392" y="1395"/>
                  </a:lnTo>
                  <a:lnTo>
                    <a:pt x="1389" y="1418"/>
                  </a:lnTo>
                  <a:lnTo>
                    <a:pt x="1389" y="3134"/>
                  </a:lnTo>
                  <a:lnTo>
                    <a:pt x="1392" y="3157"/>
                  </a:lnTo>
                  <a:lnTo>
                    <a:pt x="1400" y="3178"/>
                  </a:lnTo>
                  <a:lnTo>
                    <a:pt x="1415" y="3196"/>
                  </a:lnTo>
                  <a:lnTo>
                    <a:pt x="1432" y="3209"/>
                  </a:lnTo>
                  <a:lnTo>
                    <a:pt x="1453" y="3218"/>
                  </a:lnTo>
                  <a:lnTo>
                    <a:pt x="1476" y="3221"/>
                  </a:lnTo>
                  <a:lnTo>
                    <a:pt x="1897" y="3221"/>
                  </a:lnTo>
                  <a:lnTo>
                    <a:pt x="1920" y="3218"/>
                  </a:lnTo>
                  <a:lnTo>
                    <a:pt x="1941" y="3209"/>
                  </a:lnTo>
                  <a:lnTo>
                    <a:pt x="1959" y="3196"/>
                  </a:lnTo>
                  <a:lnTo>
                    <a:pt x="1973" y="3178"/>
                  </a:lnTo>
                  <a:lnTo>
                    <a:pt x="1982" y="3157"/>
                  </a:lnTo>
                  <a:lnTo>
                    <a:pt x="1985" y="3134"/>
                  </a:lnTo>
                  <a:lnTo>
                    <a:pt x="1985" y="2214"/>
                  </a:lnTo>
                  <a:lnTo>
                    <a:pt x="1988" y="2193"/>
                  </a:lnTo>
                  <a:lnTo>
                    <a:pt x="1990" y="2170"/>
                  </a:lnTo>
                  <a:lnTo>
                    <a:pt x="1994" y="2146"/>
                  </a:lnTo>
                  <a:lnTo>
                    <a:pt x="2000" y="2119"/>
                  </a:lnTo>
                  <a:lnTo>
                    <a:pt x="2006" y="2093"/>
                  </a:lnTo>
                  <a:lnTo>
                    <a:pt x="2014" y="2065"/>
                  </a:lnTo>
                  <a:lnTo>
                    <a:pt x="2023" y="2036"/>
                  </a:lnTo>
                  <a:lnTo>
                    <a:pt x="2035" y="2009"/>
                  </a:lnTo>
                  <a:lnTo>
                    <a:pt x="2048" y="1981"/>
                  </a:lnTo>
                  <a:lnTo>
                    <a:pt x="2064" y="1955"/>
                  </a:lnTo>
                  <a:lnTo>
                    <a:pt x="2081" y="1930"/>
                  </a:lnTo>
                  <a:lnTo>
                    <a:pt x="2101" y="1905"/>
                  </a:lnTo>
                  <a:lnTo>
                    <a:pt x="2123" y="1883"/>
                  </a:lnTo>
                  <a:lnTo>
                    <a:pt x="2149" y="1865"/>
                  </a:lnTo>
                  <a:lnTo>
                    <a:pt x="2176" y="1847"/>
                  </a:lnTo>
                  <a:lnTo>
                    <a:pt x="2207" y="1834"/>
                  </a:lnTo>
                  <a:lnTo>
                    <a:pt x="2241" y="1824"/>
                  </a:lnTo>
                  <a:lnTo>
                    <a:pt x="2279" y="1817"/>
                  </a:lnTo>
                  <a:lnTo>
                    <a:pt x="2318" y="1815"/>
                  </a:lnTo>
                  <a:lnTo>
                    <a:pt x="2360" y="1817"/>
                  </a:lnTo>
                  <a:lnTo>
                    <a:pt x="2398" y="1823"/>
                  </a:lnTo>
                  <a:lnTo>
                    <a:pt x="2432" y="1833"/>
                  </a:lnTo>
                  <a:lnTo>
                    <a:pt x="2461" y="1845"/>
                  </a:lnTo>
                  <a:lnTo>
                    <a:pt x="2489" y="1861"/>
                  </a:lnTo>
                  <a:lnTo>
                    <a:pt x="2513" y="1880"/>
                  </a:lnTo>
                  <a:lnTo>
                    <a:pt x="2534" y="1901"/>
                  </a:lnTo>
                  <a:lnTo>
                    <a:pt x="2553" y="1923"/>
                  </a:lnTo>
                  <a:lnTo>
                    <a:pt x="2569" y="1948"/>
                  </a:lnTo>
                  <a:lnTo>
                    <a:pt x="2583" y="1975"/>
                  </a:lnTo>
                  <a:lnTo>
                    <a:pt x="2594" y="2002"/>
                  </a:lnTo>
                  <a:lnTo>
                    <a:pt x="2604" y="2031"/>
                  </a:lnTo>
                  <a:lnTo>
                    <a:pt x="2611" y="2060"/>
                  </a:lnTo>
                  <a:lnTo>
                    <a:pt x="2618" y="2089"/>
                  </a:lnTo>
                  <a:lnTo>
                    <a:pt x="2622" y="2119"/>
                  </a:lnTo>
                  <a:lnTo>
                    <a:pt x="2626" y="2148"/>
                  </a:lnTo>
                  <a:lnTo>
                    <a:pt x="2628" y="2176"/>
                  </a:lnTo>
                  <a:lnTo>
                    <a:pt x="2630" y="2204"/>
                  </a:lnTo>
                  <a:lnTo>
                    <a:pt x="2630" y="2231"/>
                  </a:lnTo>
                  <a:lnTo>
                    <a:pt x="2630" y="2256"/>
                  </a:lnTo>
                  <a:lnTo>
                    <a:pt x="2630" y="2280"/>
                  </a:lnTo>
                  <a:lnTo>
                    <a:pt x="2630" y="2301"/>
                  </a:lnTo>
                  <a:lnTo>
                    <a:pt x="2630" y="2320"/>
                  </a:lnTo>
                  <a:lnTo>
                    <a:pt x="2630" y="2336"/>
                  </a:lnTo>
                  <a:lnTo>
                    <a:pt x="2630" y="3134"/>
                  </a:lnTo>
                  <a:lnTo>
                    <a:pt x="2632" y="3157"/>
                  </a:lnTo>
                  <a:lnTo>
                    <a:pt x="2641" y="3178"/>
                  </a:lnTo>
                  <a:lnTo>
                    <a:pt x="2655" y="3196"/>
                  </a:lnTo>
                  <a:lnTo>
                    <a:pt x="2673" y="3209"/>
                  </a:lnTo>
                  <a:lnTo>
                    <a:pt x="2694" y="3218"/>
                  </a:lnTo>
                  <a:lnTo>
                    <a:pt x="2717" y="3221"/>
                  </a:lnTo>
                  <a:lnTo>
                    <a:pt x="3152" y="3221"/>
                  </a:lnTo>
                  <a:lnTo>
                    <a:pt x="3175" y="3218"/>
                  </a:lnTo>
                  <a:lnTo>
                    <a:pt x="3196" y="3209"/>
                  </a:lnTo>
                  <a:lnTo>
                    <a:pt x="3214" y="3196"/>
                  </a:lnTo>
                  <a:lnTo>
                    <a:pt x="3228" y="3178"/>
                  </a:lnTo>
                  <a:lnTo>
                    <a:pt x="3237" y="3157"/>
                  </a:lnTo>
                  <a:lnTo>
                    <a:pt x="3240" y="3134"/>
                  </a:lnTo>
                  <a:lnTo>
                    <a:pt x="3240" y="2311"/>
                  </a:lnTo>
                  <a:lnTo>
                    <a:pt x="3240" y="2276"/>
                  </a:lnTo>
                  <a:lnTo>
                    <a:pt x="3239" y="2238"/>
                  </a:lnTo>
                  <a:lnTo>
                    <a:pt x="3239" y="2200"/>
                  </a:lnTo>
                  <a:lnTo>
                    <a:pt x="3238" y="2160"/>
                  </a:lnTo>
                  <a:lnTo>
                    <a:pt x="3237" y="2119"/>
                  </a:lnTo>
                  <a:lnTo>
                    <a:pt x="3235" y="2077"/>
                  </a:lnTo>
                  <a:lnTo>
                    <a:pt x="3233" y="2034"/>
                  </a:lnTo>
                  <a:lnTo>
                    <a:pt x="3228" y="1991"/>
                  </a:lnTo>
                  <a:lnTo>
                    <a:pt x="3224" y="1948"/>
                  </a:lnTo>
                  <a:lnTo>
                    <a:pt x="3217" y="1904"/>
                  </a:lnTo>
                  <a:lnTo>
                    <a:pt x="3210" y="1861"/>
                  </a:lnTo>
                  <a:lnTo>
                    <a:pt x="3201" y="1818"/>
                  </a:lnTo>
                  <a:lnTo>
                    <a:pt x="3190" y="1775"/>
                  </a:lnTo>
                  <a:lnTo>
                    <a:pt x="3178" y="1733"/>
                  </a:lnTo>
                  <a:lnTo>
                    <a:pt x="3163" y="1693"/>
                  </a:lnTo>
                  <a:lnTo>
                    <a:pt x="3146" y="1652"/>
                  </a:lnTo>
                  <a:lnTo>
                    <a:pt x="3127" y="1613"/>
                  </a:lnTo>
                  <a:lnTo>
                    <a:pt x="3106" y="1576"/>
                  </a:lnTo>
                  <a:lnTo>
                    <a:pt x="3082" y="1540"/>
                  </a:lnTo>
                  <a:lnTo>
                    <a:pt x="3055" y="1505"/>
                  </a:lnTo>
                  <a:lnTo>
                    <a:pt x="3027" y="1473"/>
                  </a:lnTo>
                  <a:lnTo>
                    <a:pt x="2994" y="1444"/>
                  </a:lnTo>
                  <a:lnTo>
                    <a:pt x="2958" y="1416"/>
                  </a:lnTo>
                  <a:lnTo>
                    <a:pt x="2920" y="1391"/>
                  </a:lnTo>
                  <a:lnTo>
                    <a:pt x="2878" y="1368"/>
                  </a:lnTo>
                  <a:lnTo>
                    <a:pt x="2833" y="1349"/>
                  </a:lnTo>
                  <a:lnTo>
                    <a:pt x="2783" y="1332"/>
                  </a:lnTo>
                  <a:lnTo>
                    <a:pt x="2730" y="1319"/>
                  </a:lnTo>
                  <a:lnTo>
                    <a:pt x="2673" y="1309"/>
                  </a:lnTo>
                  <a:lnTo>
                    <a:pt x="2612" y="1304"/>
                  </a:lnTo>
                  <a:lnTo>
                    <a:pt x="2547" y="1302"/>
                  </a:lnTo>
                  <a:close/>
                  <a:moveTo>
                    <a:pt x="822" y="399"/>
                  </a:moveTo>
                  <a:lnTo>
                    <a:pt x="773" y="402"/>
                  </a:lnTo>
                  <a:lnTo>
                    <a:pt x="727" y="411"/>
                  </a:lnTo>
                  <a:lnTo>
                    <a:pt x="683" y="426"/>
                  </a:lnTo>
                  <a:lnTo>
                    <a:pt x="641" y="444"/>
                  </a:lnTo>
                  <a:lnTo>
                    <a:pt x="603" y="469"/>
                  </a:lnTo>
                  <a:lnTo>
                    <a:pt x="566" y="497"/>
                  </a:lnTo>
                  <a:lnTo>
                    <a:pt x="534" y="529"/>
                  </a:lnTo>
                  <a:lnTo>
                    <a:pt x="506" y="564"/>
                  </a:lnTo>
                  <a:lnTo>
                    <a:pt x="483" y="604"/>
                  </a:lnTo>
                  <a:lnTo>
                    <a:pt x="463" y="646"/>
                  </a:lnTo>
                  <a:lnTo>
                    <a:pt x="448" y="690"/>
                  </a:lnTo>
                  <a:lnTo>
                    <a:pt x="440" y="736"/>
                  </a:lnTo>
                  <a:lnTo>
                    <a:pt x="437" y="785"/>
                  </a:lnTo>
                  <a:lnTo>
                    <a:pt x="440" y="833"/>
                  </a:lnTo>
                  <a:lnTo>
                    <a:pt x="448" y="880"/>
                  </a:lnTo>
                  <a:lnTo>
                    <a:pt x="463" y="924"/>
                  </a:lnTo>
                  <a:lnTo>
                    <a:pt x="483" y="965"/>
                  </a:lnTo>
                  <a:lnTo>
                    <a:pt x="506" y="1005"/>
                  </a:lnTo>
                  <a:lnTo>
                    <a:pt x="534" y="1040"/>
                  </a:lnTo>
                  <a:lnTo>
                    <a:pt x="566" y="1072"/>
                  </a:lnTo>
                  <a:lnTo>
                    <a:pt x="603" y="1101"/>
                  </a:lnTo>
                  <a:lnTo>
                    <a:pt x="641" y="1125"/>
                  </a:lnTo>
                  <a:lnTo>
                    <a:pt x="683" y="1144"/>
                  </a:lnTo>
                  <a:lnTo>
                    <a:pt x="727" y="1158"/>
                  </a:lnTo>
                  <a:lnTo>
                    <a:pt x="773" y="1167"/>
                  </a:lnTo>
                  <a:lnTo>
                    <a:pt x="822" y="1170"/>
                  </a:lnTo>
                  <a:lnTo>
                    <a:pt x="870" y="1167"/>
                  </a:lnTo>
                  <a:lnTo>
                    <a:pt x="917" y="1158"/>
                  </a:lnTo>
                  <a:lnTo>
                    <a:pt x="962" y="1144"/>
                  </a:lnTo>
                  <a:lnTo>
                    <a:pt x="1004" y="1125"/>
                  </a:lnTo>
                  <a:lnTo>
                    <a:pt x="1042" y="1101"/>
                  </a:lnTo>
                  <a:lnTo>
                    <a:pt x="1079" y="1072"/>
                  </a:lnTo>
                  <a:lnTo>
                    <a:pt x="1111" y="1040"/>
                  </a:lnTo>
                  <a:lnTo>
                    <a:pt x="1138" y="1005"/>
                  </a:lnTo>
                  <a:lnTo>
                    <a:pt x="1162" y="965"/>
                  </a:lnTo>
                  <a:lnTo>
                    <a:pt x="1182" y="924"/>
                  </a:lnTo>
                  <a:lnTo>
                    <a:pt x="1195" y="880"/>
                  </a:lnTo>
                  <a:lnTo>
                    <a:pt x="1204" y="833"/>
                  </a:lnTo>
                  <a:lnTo>
                    <a:pt x="1208" y="785"/>
                  </a:lnTo>
                  <a:lnTo>
                    <a:pt x="1204" y="736"/>
                  </a:lnTo>
                  <a:lnTo>
                    <a:pt x="1195" y="690"/>
                  </a:lnTo>
                  <a:lnTo>
                    <a:pt x="1182" y="646"/>
                  </a:lnTo>
                  <a:lnTo>
                    <a:pt x="1162" y="604"/>
                  </a:lnTo>
                  <a:lnTo>
                    <a:pt x="1138" y="564"/>
                  </a:lnTo>
                  <a:lnTo>
                    <a:pt x="1111" y="529"/>
                  </a:lnTo>
                  <a:lnTo>
                    <a:pt x="1079" y="497"/>
                  </a:lnTo>
                  <a:lnTo>
                    <a:pt x="1042" y="469"/>
                  </a:lnTo>
                  <a:lnTo>
                    <a:pt x="1004" y="444"/>
                  </a:lnTo>
                  <a:lnTo>
                    <a:pt x="962" y="426"/>
                  </a:lnTo>
                  <a:lnTo>
                    <a:pt x="917" y="411"/>
                  </a:lnTo>
                  <a:lnTo>
                    <a:pt x="870" y="402"/>
                  </a:lnTo>
                  <a:lnTo>
                    <a:pt x="822" y="399"/>
                  </a:lnTo>
                  <a:close/>
                  <a:moveTo>
                    <a:pt x="328" y="0"/>
                  </a:moveTo>
                  <a:lnTo>
                    <a:pt x="3292" y="0"/>
                  </a:lnTo>
                  <a:lnTo>
                    <a:pt x="3337" y="4"/>
                  </a:lnTo>
                  <a:lnTo>
                    <a:pt x="3379" y="12"/>
                  </a:lnTo>
                  <a:lnTo>
                    <a:pt x="3420" y="27"/>
                  </a:lnTo>
                  <a:lnTo>
                    <a:pt x="3458" y="45"/>
                  </a:lnTo>
                  <a:lnTo>
                    <a:pt x="3493" y="69"/>
                  </a:lnTo>
                  <a:lnTo>
                    <a:pt x="3524" y="96"/>
                  </a:lnTo>
                  <a:lnTo>
                    <a:pt x="3551" y="128"/>
                  </a:lnTo>
                  <a:lnTo>
                    <a:pt x="3575" y="162"/>
                  </a:lnTo>
                  <a:lnTo>
                    <a:pt x="3594" y="201"/>
                  </a:lnTo>
                  <a:lnTo>
                    <a:pt x="3608" y="241"/>
                  </a:lnTo>
                  <a:lnTo>
                    <a:pt x="3617" y="283"/>
                  </a:lnTo>
                  <a:lnTo>
                    <a:pt x="3619" y="328"/>
                  </a:lnTo>
                  <a:lnTo>
                    <a:pt x="3619" y="3293"/>
                  </a:lnTo>
                  <a:lnTo>
                    <a:pt x="3617" y="3337"/>
                  </a:lnTo>
                  <a:lnTo>
                    <a:pt x="3608" y="3380"/>
                  </a:lnTo>
                  <a:lnTo>
                    <a:pt x="3594" y="3420"/>
                  </a:lnTo>
                  <a:lnTo>
                    <a:pt x="3575" y="3458"/>
                  </a:lnTo>
                  <a:lnTo>
                    <a:pt x="3551" y="3493"/>
                  </a:lnTo>
                  <a:lnTo>
                    <a:pt x="3524" y="3524"/>
                  </a:lnTo>
                  <a:lnTo>
                    <a:pt x="3493" y="3551"/>
                  </a:lnTo>
                  <a:lnTo>
                    <a:pt x="3458" y="3576"/>
                  </a:lnTo>
                  <a:lnTo>
                    <a:pt x="3420" y="3594"/>
                  </a:lnTo>
                  <a:lnTo>
                    <a:pt x="3379" y="3609"/>
                  </a:lnTo>
                  <a:lnTo>
                    <a:pt x="3337" y="3618"/>
                  </a:lnTo>
                  <a:lnTo>
                    <a:pt x="3292" y="3620"/>
                  </a:lnTo>
                  <a:lnTo>
                    <a:pt x="328" y="3620"/>
                  </a:lnTo>
                  <a:lnTo>
                    <a:pt x="283" y="3618"/>
                  </a:lnTo>
                  <a:lnTo>
                    <a:pt x="241" y="3609"/>
                  </a:lnTo>
                  <a:lnTo>
                    <a:pt x="200" y="3594"/>
                  </a:lnTo>
                  <a:lnTo>
                    <a:pt x="163" y="3576"/>
                  </a:lnTo>
                  <a:lnTo>
                    <a:pt x="128" y="3551"/>
                  </a:lnTo>
                  <a:lnTo>
                    <a:pt x="96" y="3524"/>
                  </a:lnTo>
                  <a:lnTo>
                    <a:pt x="68" y="3493"/>
                  </a:lnTo>
                  <a:lnTo>
                    <a:pt x="45" y="3458"/>
                  </a:lnTo>
                  <a:lnTo>
                    <a:pt x="26" y="3420"/>
                  </a:lnTo>
                  <a:lnTo>
                    <a:pt x="12" y="3380"/>
                  </a:lnTo>
                  <a:lnTo>
                    <a:pt x="3" y="3337"/>
                  </a:lnTo>
                  <a:lnTo>
                    <a:pt x="0" y="329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2" y="241"/>
                  </a:lnTo>
                  <a:lnTo>
                    <a:pt x="26" y="201"/>
                  </a:lnTo>
                  <a:lnTo>
                    <a:pt x="45" y="162"/>
                  </a:lnTo>
                  <a:lnTo>
                    <a:pt x="68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0" y="27"/>
                  </a:lnTo>
                  <a:lnTo>
                    <a:pt x="241" y="12"/>
                  </a:lnTo>
                  <a:lnTo>
                    <a:pt x="283" y="4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13"/>
            </a:p>
          </p:txBody>
        </p:sp>
        <p:sp>
          <p:nvSpPr>
            <p:cNvPr id="34" name="Freeform 1536">
              <a:extLst>
                <a:ext uri="{FF2B5EF4-FFF2-40B4-BE49-F238E27FC236}">
                  <a16:creationId xmlns:a16="http://schemas.microsoft.com/office/drawing/2014/main" id="{E6A8968A-1DE3-4DB7-B593-867E557208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1408" y="6050673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13"/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7EC96568-8D4F-4A96-BEC9-0E7BD08F61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3981" y="6050672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13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A856102A-9146-4A88-9C12-DD66A8A5E103}"/>
              </a:ext>
            </a:extLst>
          </p:cNvPr>
          <p:cNvSpPr txBox="1"/>
          <p:nvPr/>
        </p:nvSpPr>
        <p:spPr>
          <a:xfrm flipH="1">
            <a:off x="6976746" y="3519334"/>
            <a:ext cx="64955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Team B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752076-44A0-4843-9F2A-404DF2A1A269}"/>
              </a:ext>
            </a:extLst>
          </p:cNvPr>
          <p:cNvSpPr txBox="1"/>
          <p:nvPr/>
        </p:nvSpPr>
        <p:spPr>
          <a:xfrm flipH="1">
            <a:off x="6882473" y="3692890"/>
            <a:ext cx="83810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Indonesia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1D5AD87-2A0C-4E12-9099-41A11AA9281D}"/>
              </a:ext>
            </a:extLst>
          </p:cNvPr>
          <p:cNvGrpSpPr/>
          <p:nvPr/>
        </p:nvGrpSpPr>
        <p:grpSpPr>
          <a:xfrm>
            <a:off x="7089919" y="3946901"/>
            <a:ext cx="423209" cy="82316"/>
            <a:chOff x="10671408" y="6050672"/>
            <a:chExt cx="923261" cy="179579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43" name="Group 673">
              <a:extLst>
                <a:ext uri="{FF2B5EF4-FFF2-40B4-BE49-F238E27FC236}">
                  <a16:creationId xmlns:a16="http://schemas.microsoft.com/office/drawing/2014/main" id="{32E67B3E-2807-41D1-AC0F-533A6F4854B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1417315" y="6050672"/>
              <a:ext cx="177354" cy="179579"/>
              <a:chOff x="6267" y="2329"/>
              <a:chExt cx="797" cy="807"/>
            </a:xfrm>
            <a:grpFill/>
          </p:grpSpPr>
          <p:sp>
            <p:nvSpPr>
              <p:cNvPr id="47" name="Freeform 675">
                <a:extLst>
                  <a:ext uri="{FF2B5EF4-FFF2-40B4-BE49-F238E27FC236}">
                    <a16:creationId xmlns:a16="http://schemas.microsoft.com/office/drawing/2014/main" id="{C130A043-8236-4056-BFA7-7C8A2E5D6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" y="2651"/>
                <a:ext cx="159" cy="162"/>
              </a:xfrm>
              <a:custGeom>
                <a:avLst/>
                <a:gdLst>
                  <a:gd name="T0" fmla="*/ 399 w 798"/>
                  <a:gd name="T1" fmla="*/ 0 h 646"/>
                  <a:gd name="T2" fmla="*/ 455 w 798"/>
                  <a:gd name="T3" fmla="*/ 3 h 646"/>
                  <a:gd name="T4" fmla="*/ 509 w 798"/>
                  <a:gd name="T5" fmla="*/ 12 h 646"/>
                  <a:gd name="T6" fmla="*/ 559 w 798"/>
                  <a:gd name="T7" fmla="*/ 27 h 646"/>
                  <a:gd name="T8" fmla="*/ 606 w 798"/>
                  <a:gd name="T9" fmla="*/ 47 h 646"/>
                  <a:gd name="T10" fmla="*/ 650 w 798"/>
                  <a:gd name="T11" fmla="*/ 72 h 646"/>
                  <a:gd name="T12" fmla="*/ 689 w 798"/>
                  <a:gd name="T13" fmla="*/ 102 h 646"/>
                  <a:gd name="T14" fmla="*/ 722 w 798"/>
                  <a:gd name="T15" fmla="*/ 134 h 646"/>
                  <a:gd name="T16" fmla="*/ 748 w 798"/>
                  <a:gd name="T17" fmla="*/ 167 h 646"/>
                  <a:gd name="T18" fmla="*/ 770 w 798"/>
                  <a:gd name="T19" fmla="*/ 204 h 646"/>
                  <a:gd name="T20" fmla="*/ 785 w 798"/>
                  <a:gd name="T21" fmla="*/ 241 h 646"/>
                  <a:gd name="T22" fmla="*/ 795 w 798"/>
                  <a:gd name="T23" fmla="*/ 281 h 646"/>
                  <a:gd name="T24" fmla="*/ 798 w 798"/>
                  <a:gd name="T25" fmla="*/ 323 h 646"/>
                  <a:gd name="T26" fmla="*/ 795 w 798"/>
                  <a:gd name="T27" fmla="*/ 366 h 646"/>
                  <a:gd name="T28" fmla="*/ 783 w 798"/>
                  <a:gd name="T29" fmla="*/ 409 h 646"/>
                  <a:gd name="T30" fmla="*/ 767 w 798"/>
                  <a:gd name="T31" fmla="*/ 448 h 646"/>
                  <a:gd name="T32" fmla="*/ 743 w 798"/>
                  <a:gd name="T33" fmla="*/ 485 h 646"/>
                  <a:gd name="T34" fmla="*/ 715 w 798"/>
                  <a:gd name="T35" fmla="*/ 520 h 646"/>
                  <a:gd name="T36" fmla="*/ 681 w 798"/>
                  <a:gd name="T37" fmla="*/ 551 h 646"/>
                  <a:gd name="T38" fmla="*/ 642 w 798"/>
                  <a:gd name="T39" fmla="*/ 578 h 646"/>
                  <a:gd name="T40" fmla="*/ 600 w 798"/>
                  <a:gd name="T41" fmla="*/ 601 h 646"/>
                  <a:gd name="T42" fmla="*/ 554 w 798"/>
                  <a:gd name="T43" fmla="*/ 621 h 646"/>
                  <a:gd name="T44" fmla="*/ 505 w 798"/>
                  <a:gd name="T45" fmla="*/ 634 h 646"/>
                  <a:gd name="T46" fmla="*/ 453 w 798"/>
                  <a:gd name="T47" fmla="*/ 643 h 646"/>
                  <a:gd name="T48" fmla="*/ 399 w 798"/>
                  <a:gd name="T49" fmla="*/ 646 h 646"/>
                  <a:gd name="T50" fmla="*/ 344 w 798"/>
                  <a:gd name="T51" fmla="*/ 643 h 646"/>
                  <a:gd name="T52" fmla="*/ 293 w 798"/>
                  <a:gd name="T53" fmla="*/ 634 h 646"/>
                  <a:gd name="T54" fmla="*/ 243 w 798"/>
                  <a:gd name="T55" fmla="*/ 621 h 646"/>
                  <a:gd name="T56" fmla="*/ 197 w 798"/>
                  <a:gd name="T57" fmla="*/ 601 h 646"/>
                  <a:gd name="T58" fmla="*/ 155 w 798"/>
                  <a:gd name="T59" fmla="*/ 578 h 646"/>
                  <a:gd name="T60" fmla="*/ 117 w 798"/>
                  <a:gd name="T61" fmla="*/ 551 h 646"/>
                  <a:gd name="T62" fmla="*/ 82 w 798"/>
                  <a:gd name="T63" fmla="*/ 520 h 646"/>
                  <a:gd name="T64" fmla="*/ 54 w 798"/>
                  <a:gd name="T65" fmla="*/ 485 h 646"/>
                  <a:gd name="T66" fmla="*/ 31 w 798"/>
                  <a:gd name="T67" fmla="*/ 448 h 646"/>
                  <a:gd name="T68" fmla="*/ 14 w 798"/>
                  <a:gd name="T69" fmla="*/ 409 h 646"/>
                  <a:gd name="T70" fmla="*/ 4 w 798"/>
                  <a:gd name="T71" fmla="*/ 366 h 646"/>
                  <a:gd name="T72" fmla="*/ 0 w 798"/>
                  <a:gd name="T73" fmla="*/ 323 h 646"/>
                  <a:gd name="T74" fmla="*/ 3 w 798"/>
                  <a:gd name="T75" fmla="*/ 281 h 646"/>
                  <a:gd name="T76" fmla="*/ 12 w 798"/>
                  <a:gd name="T77" fmla="*/ 241 h 646"/>
                  <a:gd name="T78" fmla="*/ 29 w 798"/>
                  <a:gd name="T79" fmla="*/ 204 h 646"/>
                  <a:gd name="T80" fmla="*/ 49 w 798"/>
                  <a:gd name="T81" fmla="*/ 167 h 646"/>
                  <a:gd name="T82" fmla="*/ 75 w 798"/>
                  <a:gd name="T83" fmla="*/ 134 h 646"/>
                  <a:gd name="T84" fmla="*/ 109 w 798"/>
                  <a:gd name="T85" fmla="*/ 102 h 646"/>
                  <a:gd name="T86" fmla="*/ 148 w 798"/>
                  <a:gd name="T87" fmla="*/ 72 h 646"/>
                  <a:gd name="T88" fmla="*/ 191 w 798"/>
                  <a:gd name="T89" fmla="*/ 47 h 646"/>
                  <a:gd name="T90" fmla="*/ 238 w 798"/>
                  <a:gd name="T91" fmla="*/ 27 h 646"/>
                  <a:gd name="T92" fmla="*/ 289 w 798"/>
                  <a:gd name="T93" fmla="*/ 12 h 646"/>
                  <a:gd name="T94" fmla="*/ 343 w 798"/>
                  <a:gd name="T95" fmla="*/ 3 h 646"/>
                  <a:gd name="T96" fmla="*/ 399 w 798"/>
                  <a:gd name="T97" fmla="*/ 0 h 6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98" h="646">
                    <a:moveTo>
                      <a:pt x="399" y="0"/>
                    </a:moveTo>
                    <a:lnTo>
                      <a:pt x="455" y="3"/>
                    </a:lnTo>
                    <a:lnTo>
                      <a:pt x="509" y="12"/>
                    </a:lnTo>
                    <a:lnTo>
                      <a:pt x="559" y="27"/>
                    </a:lnTo>
                    <a:lnTo>
                      <a:pt x="606" y="47"/>
                    </a:lnTo>
                    <a:lnTo>
                      <a:pt x="650" y="72"/>
                    </a:lnTo>
                    <a:lnTo>
                      <a:pt x="689" y="102"/>
                    </a:lnTo>
                    <a:lnTo>
                      <a:pt x="722" y="134"/>
                    </a:lnTo>
                    <a:lnTo>
                      <a:pt x="748" y="167"/>
                    </a:lnTo>
                    <a:lnTo>
                      <a:pt x="770" y="204"/>
                    </a:lnTo>
                    <a:lnTo>
                      <a:pt x="785" y="241"/>
                    </a:lnTo>
                    <a:lnTo>
                      <a:pt x="795" y="281"/>
                    </a:lnTo>
                    <a:lnTo>
                      <a:pt x="798" y="323"/>
                    </a:lnTo>
                    <a:lnTo>
                      <a:pt x="795" y="366"/>
                    </a:lnTo>
                    <a:lnTo>
                      <a:pt x="783" y="409"/>
                    </a:lnTo>
                    <a:lnTo>
                      <a:pt x="767" y="448"/>
                    </a:lnTo>
                    <a:lnTo>
                      <a:pt x="743" y="485"/>
                    </a:lnTo>
                    <a:lnTo>
                      <a:pt x="715" y="520"/>
                    </a:lnTo>
                    <a:lnTo>
                      <a:pt x="681" y="551"/>
                    </a:lnTo>
                    <a:lnTo>
                      <a:pt x="642" y="578"/>
                    </a:lnTo>
                    <a:lnTo>
                      <a:pt x="600" y="601"/>
                    </a:lnTo>
                    <a:lnTo>
                      <a:pt x="554" y="621"/>
                    </a:lnTo>
                    <a:lnTo>
                      <a:pt x="505" y="634"/>
                    </a:lnTo>
                    <a:lnTo>
                      <a:pt x="453" y="643"/>
                    </a:lnTo>
                    <a:lnTo>
                      <a:pt x="399" y="646"/>
                    </a:lnTo>
                    <a:lnTo>
                      <a:pt x="344" y="643"/>
                    </a:lnTo>
                    <a:lnTo>
                      <a:pt x="293" y="634"/>
                    </a:lnTo>
                    <a:lnTo>
                      <a:pt x="243" y="621"/>
                    </a:lnTo>
                    <a:lnTo>
                      <a:pt x="197" y="601"/>
                    </a:lnTo>
                    <a:lnTo>
                      <a:pt x="155" y="578"/>
                    </a:lnTo>
                    <a:lnTo>
                      <a:pt x="117" y="551"/>
                    </a:lnTo>
                    <a:lnTo>
                      <a:pt x="82" y="520"/>
                    </a:lnTo>
                    <a:lnTo>
                      <a:pt x="54" y="485"/>
                    </a:lnTo>
                    <a:lnTo>
                      <a:pt x="31" y="448"/>
                    </a:lnTo>
                    <a:lnTo>
                      <a:pt x="14" y="409"/>
                    </a:lnTo>
                    <a:lnTo>
                      <a:pt x="4" y="366"/>
                    </a:lnTo>
                    <a:lnTo>
                      <a:pt x="0" y="323"/>
                    </a:lnTo>
                    <a:lnTo>
                      <a:pt x="3" y="281"/>
                    </a:lnTo>
                    <a:lnTo>
                      <a:pt x="12" y="241"/>
                    </a:lnTo>
                    <a:lnTo>
                      <a:pt x="29" y="204"/>
                    </a:lnTo>
                    <a:lnTo>
                      <a:pt x="49" y="167"/>
                    </a:lnTo>
                    <a:lnTo>
                      <a:pt x="75" y="134"/>
                    </a:lnTo>
                    <a:lnTo>
                      <a:pt x="109" y="102"/>
                    </a:lnTo>
                    <a:lnTo>
                      <a:pt x="148" y="72"/>
                    </a:lnTo>
                    <a:lnTo>
                      <a:pt x="191" y="47"/>
                    </a:lnTo>
                    <a:lnTo>
                      <a:pt x="238" y="27"/>
                    </a:lnTo>
                    <a:lnTo>
                      <a:pt x="289" y="12"/>
                    </a:lnTo>
                    <a:lnTo>
                      <a:pt x="343" y="3"/>
                    </a:lnTo>
                    <a:lnTo>
                      <a:pt x="39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13"/>
              </a:p>
            </p:txBody>
          </p:sp>
          <p:sp>
            <p:nvSpPr>
              <p:cNvPr id="48" name="Freeform 676">
                <a:extLst>
                  <a:ext uri="{FF2B5EF4-FFF2-40B4-BE49-F238E27FC236}">
                    <a16:creationId xmlns:a16="http://schemas.microsoft.com/office/drawing/2014/main" id="{832C37F1-DBE2-4E66-A75F-8E731AA42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3" y="2555"/>
                <a:ext cx="77" cy="78"/>
              </a:xfrm>
              <a:custGeom>
                <a:avLst/>
                <a:gdLst>
                  <a:gd name="T0" fmla="*/ 334 w 385"/>
                  <a:gd name="T1" fmla="*/ 0 h 312"/>
                  <a:gd name="T2" fmla="*/ 385 w 385"/>
                  <a:gd name="T3" fmla="*/ 0 h 312"/>
                  <a:gd name="T4" fmla="*/ 385 w 385"/>
                  <a:gd name="T5" fmla="*/ 311 h 312"/>
                  <a:gd name="T6" fmla="*/ 1 w 385"/>
                  <a:gd name="T7" fmla="*/ 312 h 312"/>
                  <a:gd name="T8" fmla="*/ 0 w 385"/>
                  <a:gd name="T9" fmla="*/ 1 h 312"/>
                  <a:gd name="T10" fmla="*/ 334 w 385"/>
                  <a:gd name="T11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5" h="312">
                    <a:moveTo>
                      <a:pt x="334" y="0"/>
                    </a:moveTo>
                    <a:lnTo>
                      <a:pt x="385" y="0"/>
                    </a:lnTo>
                    <a:lnTo>
                      <a:pt x="385" y="311"/>
                    </a:lnTo>
                    <a:lnTo>
                      <a:pt x="1" y="312"/>
                    </a:lnTo>
                    <a:lnTo>
                      <a:pt x="0" y="1"/>
                    </a:lnTo>
                    <a:lnTo>
                      <a:pt x="3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13"/>
              </a:p>
            </p:txBody>
          </p:sp>
          <p:sp>
            <p:nvSpPr>
              <p:cNvPr id="49" name="Freeform 677">
                <a:extLst>
                  <a:ext uri="{FF2B5EF4-FFF2-40B4-BE49-F238E27FC236}">
                    <a16:creationId xmlns:a16="http://schemas.microsoft.com/office/drawing/2014/main" id="{ACC9C5B7-EB0E-4727-83DF-A31B705B18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67" y="2329"/>
                <a:ext cx="797" cy="807"/>
              </a:xfrm>
              <a:custGeom>
                <a:avLst/>
                <a:gdLst>
                  <a:gd name="T0" fmla="*/ 1191 w 3987"/>
                  <a:gd name="T1" fmla="*/ 708 h 3229"/>
                  <a:gd name="T2" fmla="*/ 1047 w 3987"/>
                  <a:gd name="T3" fmla="*/ 761 h 3229"/>
                  <a:gd name="T4" fmla="*/ 939 w 3987"/>
                  <a:gd name="T5" fmla="*/ 849 h 3229"/>
                  <a:gd name="T6" fmla="*/ 873 w 3987"/>
                  <a:gd name="T7" fmla="*/ 964 h 3229"/>
                  <a:gd name="T8" fmla="*/ 860 w 3987"/>
                  <a:gd name="T9" fmla="*/ 2178 h 3229"/>
                  <a:gd name="T10" fmla="*/ 889 w 3987"/>
                  <a:gd name="T11" fmla="*/ 2306 h 3229"/>
                  <a:gd name="T12" fmla="*/ 970 w 3987"/>
                  <a:gd name="T13" fmla="*/ 2413 h 3229"/>
                  <a:gd name="T14" fmla="*/ 1092 w 3987"/>
                  <a:gd name="T15" fmla="*/ 2491 h 3229"/>
                  <a:gd name="T16" fmla="*/ 1243 w 3987"/>
                  <a:gd name="T17" fmla="*/ 2530 h 3229"/>
                  <a:gd name="T18" fmla="*/ 2744 w 3987"/>
                  <a:gd name="T19" fmla="*/ 2530 h 3229"/>
                  <a:gd name="T20" fmla="*/ 2896 w 3987"/>
                  <a:gd name="T21" fmla="*/ 2491 h 3229"/>
                  <a:gd name="T22" fmla="*/ 3017 w 3987"/>
                  <a:gd name="T23" fmla="*/ 2413 h 3229"/>
                  <a:gd name="T24" fmla="*/ 3098 w 3987"/>
                  <a:gd name="T25" fmla="*/ 2306 h 3229"/>
                  <a:gd name="T26" fmla="*/ 3128 w 3987"/>
                  <a:gd name="T27" fmla="*/ 2178 h 3229"/>
                  <a:gd name="T28" fmla="*/ 3114 w 3987"/>
                  <a:gd name="T29" fmla="*/ 964 h 3229"/>
                  <a:gd name="T30" fmla="*/ 3049 w 3987"/>
                  <a:gd name="T31" fmla="*/ 849 h 3229"/>
                  <a:gd name="T32" fmla="*/ 2940 w 3987"/>
                  <a:gd name="T33" fmla="*/ 761 h 3229"/>
                  <a:gd name="T34" fmla="*/ 2797 w 3987"/>
                  <a:gd name="T35" fmla="*/ 708 h 3229"/>
                  <a:gd name="T36" fmla="*/ 1298 w 3987"/>
                  <a:gd name="T37" fmla="*/ 697 h 3229"/>
                  <a:gd name="T38" fmla="*/ 2244 w 3987"/>
                  <a:gd name="T39" fmla="*/ 13 h 3229"/>
                  <a:gd name="T40" fmla="*/ 2600 w 3987"/>
                  <a:gd name="T41" fmla="*/ 77 h 3229"/>
                  <a:gd name="T42" fmla="*/ 2931 w 3987"/>
                  <a:gd name="T43" fmla="*/ 190 h 3229"/>
                  <a:gd name="T44" fmla="*/ 3226 w 3987"/>
                  <a:gd name="T45" fmla="*/ 348 h 3229"/>
                  <a:gd name="T46" fmla="*/ 3483 w 3987"/>
                  <a:gd name="T47" fmla="*/ 543 h 3229"/>
                  <a:gd name="T48" fmla="*/ 3695 w 3987"/>
                  <a:gd name="T49" fmla="*/ 774 h 3229"/>
                  <a:gd name="T50" fmla="*/ 3854 w 3987"/>
                  <a:gd name="T51" fmla="*/ 1032 h 3229"/>
                  <a:gd name="T52" fmla="*/ 3954 w 3987"/>
                  <a:gd name="T53" fmla="*/ 1314 h 3229"/>
                  <a:gd name="T54" fmla="*/ 3987 w 3987"/>
                  <a:gd name="T55" fmla="*/ 1615 h 3229"/>
                  <a:gd name="T56" fmla="*/ 3954 w 3987"/>
                  <a:gd name="T57" fmla="*/ 1916 h 3229"/>
                  <a:gd name="T58" fmla="*/ 3854 w 3987"/>
                  <a:gd name="T59" fmla="*/ 2197 h 3229"/>
                  <a:gd name="T60" fmla="*/ 3695 w 3987"/>
                  <a:gd name="T61" fmla="*/ 2456 h 3229"/>
                  <a:gd name="T62" fmla="*/ 3483 w 3987"/>
                  <a:gd name="T63" fmla="*/ 2686 h 3229"/>
                  <a:gd name="T64" fmla="*/ 3226 w 3987"/>
                  <a:gd name="T65" fmla="*/ 2882 h 3229"/>
                  <a:gd name="T66" fmla="*/ 2931 w 3987"/>
                  <a:gd name="T67" fmla="*/ 3039 h 3229"/>
                  <a:gd name="T68" fmla="*/ 2600 w 3987"/>
                  <a:gd name="T69" fmla="*/ 3152 h 3229"/>
                  <a:gd name="T70" fmla="*/ 2244 w 3987"/>
                  <a:gd name="T71" fmla="*/ 3216 h 3229"/>
                  <a:gd name="T72" fmla="*/ 1868 w 3987"/>
                  <a:gd name="T73" fmla="*/ 3225 h 3229"/>
                  <a:gd name="T74" fmla="*/ 1504 w 3987"/>
                  <a:gd name="T75" fmla="*/ 3180 h 3229"/>
                  <a:gd name="T76" fmla="*/ 1163 w 3987"/>
                  <a:gd name="T77" fmla="*/ 3082 h 3229"/>
                  <a:gd name="T78" fmla="*/ 855 w 3987"/>
                  <a:gd name="T79" fmla="*/ 2939 h 3229"/>
                  <a:gd name="T80" fmla="*/ 585 w 3987"/>
                  <a:gd name="T81" fmla="*/ 2756 h 3229"/>
                  <a:gd name="T82" fmla="*/ 358 w 3987"/>
                  <a:gd name="T83" fmla="*/ 2537 h 3229"/>
                  <a:gd name="T84" fmla="*/ 181 w 3987"/>
                  <a:gd name="T85" fmla="*/ 2286 h 3229"/>
                  <a:gd name="T86" fmla="*/ 61 w 3987"/>
                  <a:gd name="T87" fmla="*/ 2012 h 3229"/>
                  <a:gd name="T88" fmla="*/ 3 w 3987"/>
                  <a:gd name="T89" fmla="*/ 1717 h 3229"/>
                  <a:gd name="T90" fmla="*/ 16 w 3987"/>
                  <a:gd name="T91" fmla="*/ 1413 h 3229"/>
                  <a:gd name="T92" fmla="*/ 95 w 3987"/>
                  <a:gd name="T93" fmla="*/ 1124 h 3229"/>
                  <a:gd name="T94" fmla="*/ 234 w 3987"/>
                  <a:gd name="T95" fmla="*/ 856 h 3229"/>
                  <a:gd name="T96" fmla="*/ 428 w 3987"/>
                  <a:gd name="T97" fmla="*/ 616 h 3229"/>
                  <a:gd name="T98" fmla="*/ 671 w 3987"/>
                  <a:gd name="T99" fmla="*/ 408 h 3229"/>
                  <a:gd name="T100" fmla="*/ 954 w 3987"/>
                  <a:gd name="T101" fmla="*/ 237 h 3229"/>
                  <a:gd name="T102" fmla="*/ 1274 w 3987"/>
                  <a:gd name="T103" fmla="*/ 109 h 3229"/>
                  <a:gd name="T104" fmla="*/ 1622 w 3987"/>
                  <a:gd name="T105" fmla="*/ 28 h 3229"/>
                  <a:gd name="T106" fmla="*/ 1994 w 3987"/>
                  <a:gd name="T107" fmla="*/ 0 h 3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87" h="3229">
                    <a:moveTo>
                      <a:pt x="1298" y="697"/>
                    </a:moveTo>
                    <a:lnTo>
                      <a:pt x="1243" y="700"/>
                    </a:lnTo>
                    <a:lnTo>
                      <a:pt x="1191" y="708"/>
                    </a:lnTo>
                    <a:lnTo>
                      <a:pt x="1140" y="721"/>
                    </a:lnTo>
                    <a:lnTo>
                      <a:pt x="1092" y="738"/>
                    </a:lnTo>
                    <a:lnTo>
                      <a:pt x="1047" y="761"/>
                    </a:lnTo>
                    <a:lnTo>
                      <a:pt x="1008" y="787"/>
                    </a:lnTo>
                    <a:lnTo>
                      <a:pt x="970" y="816"/>
                    </a:lnTo>
                    <a:lnTo>
                      <a:pt x="939" y="849"/>
                    </a:lnTo>
                    <a:lnTo>
                      <a:pt x="912" y="885"/>
                    </a:lnTo>
                    <a:lnTo>
                      <a:pt x="889" y="923"/>
                    </a:lnTo>
                    <a:lnTo>
                      <a:pt x="873" y="964"/>
                    </a:lnTo>
                    <a:lnTo>
                      <a:pt x="863" y="1007"/>
                    </a:lnTo>
                    <a:lnTo>
                      <a:pt x="860" y="1051"/>
                    </a:lnTo>
                    <a:lnTo>
                      <a:pt x="860" y="2178"/>
                    </a:lnTo>
                    <a:lnTo>
                      <a:pt x="863" y="2223"/>
                    </a:lnTo>
                    <a:lnTo>
                      <a:pt x="873" y="2265"/>
                    </a:lnTo>
                    <a:lnTo>
                      <a:pt x="889" y="2306"/>
                    </a:lnTo>
                    <a:lnTo>
                      <a:pt x="912" y="2345"/>
                    </a:lnTo>
                    <a:lnTo>
                      <a:pt x="939" y="2380"/>
                    </a:lnTo>
                    <a:lnTo>
                      <a:pt x="970" y="2413"/>
                    </a:lnTo>
                    <a:lnTo>
                      <a:pt x="1008" y="2443"/>
                    </a:lnTo>
                    <a:lnTo>
                      <a:pt x="1047" y="2469"/>
                    </a:lnTo>
                    <a:lnTo>
                      <a:pt x="1092" y="2491"/>
                    </a:lnTo>
                    <a:lnTo>
                      <a:pt x="1140" y="2508"/>
                    </a:lnTo>
                    <a:lnTo>
                      <a:pt x="1191" y="2521"/>
                    </a:lnTo>
                    <a:lnTo>
                      <a:pt x="1243" y="2530"/>
                    </a:lnTo>
                    <a:lnTo>
                      <a:pt x="1298" y="2533"/>
                    </a:lnTo>
                    <a:lnTo>
                      <a:pt x="2689" y="2533"/>
                    </a:lnTo>
                    <a:lnTo>
                      <a:pt x="2744" y="2530"/>
                    </a:lnTo>
                    <a:lnTo>
                      <a:pt x="2797" y="2521"/>
                    </a:lnTo>
                    <a:lnTo>
                      <a:pt x="2847" y="2508"/>
                    </a:lnTo>
                    <a:lnTo>
                      <a:pt x="2896" y="2491"/>
                    </a:lnTo>
                    <a:lnTo>
                      <a:pt x="2940" y="2469"/>
                    </a:lnTo>
                    <a:lnTo>
                      <a:pt x="2981" y="2443"/>
                    </a:lnTo>
                    <a:lnTo>
                      <a:pt x="3017" y="2413"/>
                    </a:lnTo>
                    <a:lnTo>
                      <a:pt x="3049" y="2380"/>
                    </a:lnTo>
                    <a:lnTo>
                      <a:pt x="3077" y="2345"/>
                    </a:lnTo>
                    <a:lnTo>
                      <a:pt x="3098" y="2306"/>
                    </a:lnTo>
                    <a:lnTo>
                      <a:pt x="3114" y="2265"/>
                    </a:lnTo>
                    <a:lnTo>
                      <a:pt x="3124" y="2223"/>
                    </a:lnTo>
                    <a:lnTo>
                      <a:pt x="3128" y="2178"/>
                    </a:lnTo>
                    <a:lnTo>
                      <a:pt x="3128" y="1051"/>
                    </a:lnTo>
                    <a:lnTo>
                      <a:pt x="3124" y="1007"/>
                    </a:lnTo>
                    <a:lnTo>
                      <a:pt x="3114" y="964"/>
                    </a:lnTo>
                    <a:lnTo>
                      <a:pt x="3098" y="923"/>
                    </a:lnTo>
                    <a:lnTo>
                      <a:pt x="3077" y="885"/>
                    </a:lnTo>
                    <a:lnTo>
                      <a:pt x="3049" y="849"/>
                    </a:lnTo>
                    <a:lnTo>
                      <a:pt x="3017" y="816"/>
                    </a:lnTo>
                    <a:lnTo>
                      <a:pt x="2981" y="787"/>
                    </a:lnTo>
                    <a:lnTo>
                      <a:pt x="2940" y="761"/>
                    </a:lnTo>
                    <a:lnTo>
                      <a:pt x="2896" y="738"/>
                    </a:lnTo>
                    <a:lnTo>
                      <a:pt x="2847" y="721"/>
                    </a:lnTo>
                    <a:lnTo>
                      <a:pt x="2797" y="708"/>
                    </a:lnTo>
                    <a:lnTo>
                      <a:pt x="2744" y="700"/>
                    </a:lnTo>
                    <a:lnTo>
                      <a:pt x="2689" y="697"/>
                    </a:lnTo>
                    <a:lnTo>
                      <a:pt x="1298" y="697"/>
                    </a:lnTo>
                    <a:close/>
                    <a:moveTo>
                      <a:pt x="1994" y="0"/>
                    </a:moveTo>
                    <a:lnTo>
                      <a:pt x="2120" y="4"/>
                    </a:lnTo>
                    <a:lnTo>
                      <a:pt x="2244" y="13"/>
                    </a:lnTo>
                    <a:lnTo>
                      <a:pt x="2365" y="28"/>
                    </a:lnTo>
                    <a:lnTo>
                      <a:pt x="2484" y="50"/>
                    </a:lnTo>
                    <a:lnTo>
                      <a:pt x="2600" y="77"/>
                    </a:lnTo>
                    <a:lnTo>
                      <a:pt x="2714" y="109"/>
                    </a:lnTo>
                    <a:lnTo>
                      <a:pt x="2824" y="148"/>
                    </a:lnTo>
                    <a:lnTo>
                      <a:pt x="2931" y="190"/>
                    </a:lnTo>
                    <a:lnTo>
                      <a:pt x="3033" y="237"/>
                    </a:lnTo>
                    <a:lnTo>
                      <a:pt x="3132" y="290"/>
                    </a:lnTo>
                    <a:lnTo>
                      <a:pt x="3226" y="348"/>
                    </a:lnTo>
                    <a:lnTo>
                      <a:pt x="3318" y="408"/>
                    </a:lnTo>
                    <a:lnTo>
                      <a:pt x="3404" y="474"/>
                    </a:lnTo>
                    <a:lnTo>
                      <a:pt x="3483" y="543"/>
                    </a:lnTo>
                    <a:lnTo>
                      <a:pt x="3559" y="616"/>
                    </a:lnTo>
                    <a:lnTo>
                      <a:pt x="3631" y="693"/>
                    </a:lnTo>
                    <a:lnTo>
                      <a:pt x="3695" y="774"/>
                    </a:lnTo>
                    <a:lnTo>
                      <a:pt x="3754" y="856"/>
                    </a:lnTo>
                    <a:lnTo>
                      <a:pt x="3806" y="943"/>
                    </a:lnTo>
                    <a:lnTo>
                      <a:pt x="3854" y="1032"/>
                    </a:lnTo>
                    <a:lnTo>
                      <a:pt x="3894" y="1124"/>
                    </a:lnTo>
                    <a:lnTo>
                      <a:pt x="3927" y="1218"/>
                    </a:lnTo>
                    <a:lnTo>
                      <a:pt x="3954" y="1314"/>
                    </a:lnTo>
                    <a:lnTo>
                      <a:pt x="3972" y="1413"/>
                    </a:lnTo>
                    <a:lnTo>
                      <a:pt x="3984" y="1513"/>
                    </a:lnTo>
                    <a:lnTo>
                      <a:pt x="3987" y="1615"/>
                    </a:lnTo>
                    <a:lnTo>
                      <a:pt x="3984" y="1717"/>
                    </a:lnTo>
                    <a:lnTo>
                      <a:pt x="3972" y="1817"/>
                    </a:lnTo>
                    <a:lnTo>
                      <a:pt x="3954" y="1916"/>
                    </a:lnTo>
                    <a:lnTo>
                      <a:pt x="3927" y="2012"/>
                    </a:lnTo>
                    <a:lnTo>
                      <a:pt x="3894" y="2105"/>
                    </a:lnTo>
                    <a:lnTo>
                      <a:pt x="3854" y="2197"/>
                    </a:lnTo>
                    <a:lnTo>
                      <a:pt x="3806" y="2286"/>
                    </a:lnTo>
                    <a:lnTo>
                      <a:pt x="3754" y="2373"/>
                    </a:lnTo>
                    <a:lnTo>
                      <a:pt x="3695" y="2456"/>
                    </a:lnTo>
                    <a:lnTo>
                      <a:pt x="3631" y="2537"/>
                    </a:lnTo>
                    <a:lnTo>
                      <a:pt x="3559" y="2613"/>
                    </a:lnTo>
                    <a:lnTo>
                      <a:pt x="3483" y="2686"/>
                    </a:lnTo>
                    <a:lnTo>
                      <a:pt x="3404" y="2756"/>
                    </a:lnTo>
                    <a:lnTo>
                      <a:pt x="3318" y="2821"/>
                    </a:lnTo>
                    <a:lnTo>
                      <a:pt x="3226" y="2882"/>
                    </a:lnTo>
                    <a:lnTo>
                      <a:pt x="3132" y="2939"/>
                    </a:lnTo>
                    <a:lnTo>
                      <a:pt x="3033" y="2992"/>
                    </a:lnTo>
                    <a:lnTo>
                      <a:pt x="2931" y="3039"/>
                    </a:lnTo>
                    <a:lnTo>
                      <a:pt x="2824" y="3082"/>
                    </a:lnTo>
                    <a:lnTo>
                      <a:pt x="2714" y="3120"/>
                    </a:lnTo>
                    <a:lnTo>
                      <a:pt x="2600" y="3152"/>
                    </a:lnTo>
                    <a:lnTo>
                      <a:pt x="2484" y="3180"/>
                    </a:lnTo>
                    <a:lnTo>
                      <a:pt x="2365" y="3201"/>
                    </a:lnTo>
                    <a:lnTo>
                      <a:pt x="2244" y="3216"/>
                    </a:lnTo>
                    <a:lnTo>
                      <a:pt x="2120" y="3225"/>
                    </a:lnTo>
                    <a:lnTo>
                      <a:pt x="1994" y="3229"/>
                    </a:lnTo>
                    <a:lnTo>
                      <a:pt x="1868" y="3225"/>
                    </a:lnTo>
                    <a:lnTo>
                      <a:pt x="1743" y="3216"/>
                    </a:lnTo>
                    <a:lnTo>
                      <a:pt x="1622" y="3201"/>
                    </a:lnTo>
                    <a:lnTo>
                      <a:pt x="1504" y="3180"/>
                    </a:lnTo>
                    <a:lnTo>
                      <a:pt x="1387" y="3152"/>
                    </a:lnTo>
                    <a:lnTo>
                      <a:pt x="1274" y="3120"/>
                    </a:lnTo>
                    <a:lnTo>
                      <a:pt x="1163" y="3082"/>
                    </a:lnTo>
                    <a:lnTo>
                      <a:pt x="1057" y="3039"/>
                    </a:lnTo>
                    <a:lnTo>
                      <a:pt x="954" y="2992"/>
                    </a:lnTo>
                    <a:lnTo>
                      <a:pt x="855" y="2939"/>
                    </a:lnTo>
                    <a:lnTo>
                      <a:pt x="761" y="2882"/>
                    </a:lnTo>
                    <a:lnTo>
                      <a:pt x="671" y="2821"/>
                    </a:lnTo>
                    <a:lnTo>
                      <a:pt x="585" y="2756"/>
                    </a:lnTo>
                    <a:lnTo>
                      <a:pt x="504" y="2686"/>
                    </a:lnTo>
                    <a:lnTo>
                      <a:pt x="428" y="2613"/>
                    </a:lnTo>
                    <a:lnTo>
                      <a:pt x="358" y="2537"/>
                    </a:lnTo>
                    <a:lnTo>
                      <a:pt x="293" y="2456"/>
                    </a:lnTo>
                    <a:lnTo>
                      <a:pt x="234" y="2373"/>
                    </a:lnTo>
                    <a:lnTo>
                      <a:pt x="181" y="2286"/>
                    </a:lnTo>
                    <a:lnTo>
                      <a:pt x="134" y="2197"/>
                    </a:lnTo>
                    <a:lnTo>
                      <a:pt x="95" y="2105"/>
                    </a:lnTo>
                    <a:lnTo>
                      <a:pt x="61" y="2012"/>
                    </a:lnTo>
                    <a:lnTo>
                      <a:pt x="35" y="1916"/>
                    </a:lnTo>
                    <a:lnTo>
                      <a:pt x="16" y="1817"/>
                    </a:lnTo>
                    <a:lnTo>
                      <a:pt x="3" y="1717"/>
                    </a:lnTo>
                    <a:lnTo>
                      <a:pt x="0" y="1615"/>
                    </a:lnTo>
                    <a:lnTo>
                      <a:pt x="3" y="1513"/>
                    </a:lnTo>
                    <a:lnTo>
                      <a:pt x="16" y="1413"/>
                    </a:lnTo>
                    <a:lnTo>
                      <a:pt x="35" y="1314"/>
                    </a:lnTo>
                    <a:lnTo>
                      <a:pt x="61" y="1218"/>
                    </a:lnTo>
                    <a:lnTo>
                      <a:pt x="95" y="1124"/>
                    </a:lnTo>
                    <a:lnTo>
                      <a:pt x="134" y="1032"/>
                    </a:lnTo>
                    <a:lnTo>
                      <a:pt x="181" y="943"/>
                    </a:lnTo>
                    <a:lnTo>
                      <a:pt x="234" y="856"/>
                    </a:lnTo>
                    <a:lnTo>
                      <a:pt x="293" y="774"/>
                    </a:lnTo>
                    <a:lnTo>
                      <a:pt x="358" y="693"/>
                    </a:lnTo>
                    <a:lnTo>
                      <a:pt x="428" y="616"/>
                    </a:lnTo>
                    <a:lnTo>
                      <a:pt x="504" y="543"/>
                    </a:lnTo>
                    <a:lnTo>
                      <a:pt x="585" y="474"/>
                    </a:lnTo>
                    <a:lnTo>
                      <a:pt x="671" y="408"/>
                    </a:lnTo>
                    <a:lnTo>
                      <a:pt x="761" y="348"/>
                    </a:lnTo>
                    <a:lnTo>
                      <a:pt x="855" y="290"/>
                    </a:lnTo>
                    <a:lnTo>
                      <a:pt x="954" y="237"/>
                    </a:lnTo>
                    <a:lnTo>
                      <a:pt x="1057" y="190"/>
                    </a:lnTo>
                    <a:lnTo>
                      <a:pt x="1163" y="148"/>
                    </a:lnTo>
                    <a:lnTo>
                      <a:pt x="1274" y="109"/>
                    </a:lnTo>
                    <a:lnTo>
                      <a:pt x="1387" y="77"/>
                    </a:lnTo>
                    <a:lnTo>
                      <a:pt x="1504" y="50"/>
                    </a:lnTo>
                    <a:lnTo>
                      <a:pt x="1622" y="28"/>
                    </a:lnTo>
                    <a:lnTo>
                      <a:pt x="1743" y="13"/>
                    </a:lnTo>
                    <a:lnTo>
                      <a:pt x="1868" y="4"/>
                    </a:lnTo>
                    <a:lnTo>
                      <a:pt x="199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13"/>
              </a:p>
            </p:txBody>
          </p:sp>
          <p:sp>
            <p:nvSpPr>
              <p:cNvPr id="50" name="Freeform 678">
                <a:extLst>
                  <a:ext uri="{FF2B5EF4-FFF2-40B4-BE49-F238E27FC236}">
                    <a16:creationId xmlns:a16="http://schemas.microsoft.com/office/drawing/2014/main" id="{196AB027-3D06-4C61-BFEF-CB8C60B20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3" y="2685"/>
                <a:ext cx="365" cy="232"/>
              </a:xfrm>
              <a:custGeom>
                <a:avLst/>
                <a:gdLst>
                  <a:gd name="T0" fmla="*/ 0 w 1826"/>
                  <a:gd name="T1" fmla="*/ 0 h 928"/>
                  <a:gd name="T2" fmla="*/ 338 w 1826"/>
                  <a:gd name="T3" fmla="*/ 0 h 928"/>
                  <a:gd name="T4" fmla="*/ 319 w 1826"/>
                  <a:gd name="T5" fmla="*/ 45 h 928"/>
                  <a:gd name="T6" fmla="*/ 304 w 1826"/>
                  <a:gd name="T7" fmla="*/ 92 h 928"/>
                  <a:gd name="T8" fmla="*/ 296 w 1826"/>
                  <a:gd name="T9" fmla="*/ 139 h 928"/>
                  <a:gd name="T10" fmla="*/ 293 w 1826"/>
                  <a:gd name="T11" fmla="*/ 189 h 928"/>
                  <a:gd name="T12" fmla="*/ 297 w 1826"/>
                  <a:gd name="T13" fmla="*/ 243 h 928"/>
                  <a:gd name="T14" fmla="*/ 307 w 1826"/>
                  <a:gd name="T15" fmla="*/ 296 h 928"/>
                  <a:gd name="T16" fmla="*/ 324 w 1826"/>
                  <a:gd name="T17" fmla="*/ 347 h 928"/>
                  <a:gd name="T18" fmla="*/ 348 w 1826"/>
                  <a:gd name="T19" fmla="*/ 396 h 928"/>
                  <a:gd name="T20" fmla="*/ 378 w 1826"/>
                  <a:gd name="T21" fmla="*/ 442 h 928"/>
                  <a:gd name="T22" fmla="*/ 413 w 1826"/>
                  <a:gd name="T23" fmla="*/ 485 h 928"/>
                  <a:gd name="T24" fmla="*/ 453 w 1826"/>
                  <a:gd name="T25" fmla="*/ 525 h 928"/>
                  <a:gd name="T26" fmla="*/ 498 w 1826"/>
                  <a:gd name="T27" fmla="*/ 561 h 928"/>
                  <a:gd name="T28" fmla="*/ 546 w 1826"/>
                  <a:gd name="T29" fmla="*/ 594 h 928"/>
                  <a:gd name="T30" fmla="*/ 600 w 1826"/>
                  <a:gd name="T31" fmla="*/ 622 h 928"/>
                  <a:gd name="T32" fmla="*/ 657 w 1826"/>
                  <a:gd name="T33" fmla="*/ 646 h 928"/>
                  <a:gd name="T34" fmla="*/ 717 w 1826"/>
                  <a:gd name="T35" fmla="*/ 665 h 928"/>
                  <a:gd name="T36" fmla="*/ 780 w 1826"/>
                  <a:gd name="T37" fmla="*/ 679 h 928"/>
                  <a:gd name="T38" fmla="*/ 846 w 1826"/>
                  <a:gd name="T39" fmla="*/ 688 h 928"/>
                  <a:gd name="T40" fmla="*/ 913 w 1826"/>
                  <a:gd name="T41" fmla="*/ 691 h 928"/>
                  <a:gd name="T42" fmla="*/ 981 w 1826"/>
                  <a:gd name="T43" fmla="*/ 688 h 928"/>
                  <a:gd name="T44" fmla="*/ 1045 w 1826"/>
                  <a:gd name="T45" fmla="*/ 679 h 928"/>
                  <a:gd name="T46" fmla="*/ 1109 w 1826"/>
                  <a:gd name="T47" fmla="*/ 665 h 928"/>
                  <a:gd name="T48" fmla="*/ 1169 w 1826"/>
                  <a:gd name="T49" fmla="*/ 646 h 928"/>
                  <a:gd name="T50" fmla="*/ 1226 w 1826"/>
                  <a:gd name="T51" fmla="*/ 622 h 928"/>
                  <a:gd name="T52" fmla="*/ 1279 w 1826"/>
                  <a:gd name="T53" fmla="*/ 594 h 928"/>
                  <a:gd name="T54" fmla="*/ 1329 w 1826"/>
                  <a:gd name="T55" fmla="*/ 561 h 928"/>
                  <a:gd name="T56" fmla="*/ 1373 w 1826"/>
                  <a:gd name="T57" fmla="*/ 525 h 928"/>
                  <a:gd name="T58" fmla="*/ 1413 w 1826"/>
                  <a:gd name="T59" fmla="*/ 485 h 928"/>
                  <a:gd name="T60" fmla="*/ 1448 w 1826"/>
                  <a:gd name="T61" fmla="*/ 442 h 928"/>
                  <a:gd name="T62" fmla="*/ 1478 w 1826"/>
                  <a:gd name="T63" fmla="*/ 396 h 928"/>
                  <a:gd name="T64" fmla="*/ 1502 w 1826"/>
                  <a:gd name="T65" fmla="*/ 347 h 928"/>
                  <a:gd name="T66" fmla="*/ 1519 w 1826"/>
                  <a:gd name="T67" fmla="*/ 296 h 928"/>
                  <a:gd name="T68" fmla="*/ 1529 w 1826"/>
                  <a:gd name="T69" fmla="*/ 243 h 928"/>
                  <a:gd name="T70" fmla="*/ 1533 w 1826"/>
                  <a:gd name="T71" fmla="*/ 189 h 928"/>
                  <a:gd name="T72" fmla="*/ 1531 w 1826"/>
                  <a:gd name="T73" fmla="*/ 139 h 928"/>
                  <a:gd name="T74" fmla="*/ 1521 w 1826"/>
                  <a:gd name="T75" fmla="*/ 92 h 928"/>
                  <a:gd name="T76" fmla="*/ 1507 w 1826"/>
                  <a:gd name="T77" fmla="*/ 45 h 928"/>
                  <a:gd name="T78" fmla="*/ 1487 w 1826"/>
                  <a:gd name="T79" fmla="*/ 0 h 928"/>
                  <a:gd name="T80" fmla="*/ 1826 w 1826"/>
                  <a:gd name="T81" fmla="*/ 0 h 928"/>
                  <a:gd name="T82" fmla="*/ 1826 w 1826"/>
                  <a:gd name="T83" fmla="*/ 752 h 928"/>
                  <a:gd name="T84" fmla="*/ 1822 w 1826"/>
                  <a:gd name="T85" fmla="*/ 783 h 928"/>
                  <a:gd name="T86" fmla="*/ 1812 w 1826"/>
                  <a:gd name="T87" fmla="*/ 814 h 928"/>
                  <a:gd name="T88" fmla="*/ 1796 w 1826"/>
                  <a:gd name="T89" fmla="*/ 841 h 928"/>
                  <a:gd name="T90" fmla="*/ 1775 w 1826"/>
                  <a:gd name="T91" fmla="*/ 865 h 928"/>
                  <a:gd name="T92" fmla="*/ 1749 w 1826"/>
                  <a:gd name="T93" fmla="*/ 886 h 928"/>
                  <a:gd name="T94" fmla="*/ 1718 w 1826"/>
                  <a:gd name="T95" fmla="*/ 904 h 928"/>
                  <a:gd name="T96" fmla="*/ 1684 w 1826"/>
                  <a:gd name="T97" fmla="*/ 917 h 928"/>
                  <a:gd name="T98" fmla="*/ 1648 w 1826"/>
                  <a:gd name="T99" fmla="*/ 925 h 928"/>
                  <a:gd name="T100" fmla="*/ 1608 w 1826"/>
                  <a:gd name="T101" fmla="*/ 928 h 928"/>
                  <a:gd name="T102" fmla="*/ 217 w 1826"/>
                  <a:gd name="T103" fmla="*/ 928 h 928"/>
                  <a:gd name="T104" fmla="*/ 179 w 1826"/>
                  <a:gd name="T105" fmla="*/ 925 h 928"/>
                  <a:gd name="T106" fmla="*/ 141 w 1826"/>
                  <a:gd name="T107" fmla="*/ 917 h 928"/>
                  <a:gd name="T108" fmla="*/ 107 w 1826"/>
                  <a:gd name="T109" fmla="*/ 904 h 928"/>
                  <a:gd name="T110" fmla="*/ 77 w 1826"/>
                  <a:gd name="T111" fmla="*/ 886 h 928"/>
                  <a:gd name="T112" fmla="*/ 51 w 1826"/>
                  <a:gd name="T113" fmla="*/ 865 h 928"/>
                  <a:gd name="T114" fmla="*/ 30 w 1826"/>
                  <a:gd name="T115" fmla="*/ 841 h 928"/>
                  <a:gd name="T116" fmla="*/ 14 w 1826"/>
                  <a:gd name="T117" fmla="*/ 814 h 928"/>
                  <a:gd name="T118" fmla="*/ 4 w 1826"/>
                  <a:gd name="T119" fmla="*/ 783 h 928"/>
                  <a:gd name="T120" fmla="*/ 0 w 1826"/>
                  <a:gd name="T121" fmla="*/ 752 h 928"/>
                  <a:gd name="T122" fmla="*/ 0 w 1826"/>
                  <a:gd name="T123" fmla="*/ 0 h 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826" h="928">
                    <a:moveTo>
                      <a:pt x="0" y="0"/>
                    </a:moveTo>
                    <a:lnTo>
                      <a:pt x="338" y="0"/>
                    </a:lnTo>
                    <a:lnTo>
                      <a:pt x="319" y="45"/>
                    </a:lnTo>
                    <a:lnTo>
                      <a:pt x="304" y="92"/>
                    </a:lnTo>
                    <a:lnTo>
                      <a:pt x="296" y="139"/>
                    </a:lnTo>
                    <a:lnTo>
                      <a:pt x="293" y="189"/>
                    </a:lnTo>
                    <a:lnTo>
                      <a:pt x="297" y="243"/>
                    </a:lnTo>
                    <a:lnTo>
                      <a:pt x="307" y="296"/>
                    </a:lnTo>
                    <a:lnTo>
                      <a:pt x="324" y="347"/>
                    </a:lnTo>
                    <a:lnTo>
                      <a:pt x="348" y="396"/>
                    </a:lnTo>
                    <a:lnTo>
                      <a:pt x="378" y="442"/>
                    </a:lnTo>
                    <a:lnTo>
                      <a:pt x="413" y="485"/>
                    </a:lnTo>
                    <a:lnTo>
                      <a:pt x="453" y="525"/>
                    </a:lnTo>
                    <a:lnTo>
                      <a:pt x="498" y="561"/>
                    </a:lnTo>
                    <a:lnTo>
                      <a:pt x="546" y="594"/>
                    </a:lnTo>
                    <a:lnTo>
                      <a:pt x="600" y="622"/>
                    </a:lnTo>
                    <a:lnTo>
                      <a:pt x="657" y="646"/>
                    </a:lnTo>
                    <a:lnTo>
                      <a:pt x="717" y="665"/>
                    </a:lnTo>
                    <a:lnTo>
                      <a:pt x="780" y="679"/>
                    </a:lnTo>
                    <a:lnTo>
                      <a:pt x="846" y="688"/>
                    </a:lnTo>
                    <a:lnTo>
                      <a:pt x="913" y="691"/>
                    </a:lnTo>
                    <a:lnTo>
                      <a:pt x="981" y="688"/>
                    </a:lnTo>
                    <a:lnTo>
                      <a:pt x="1045" y="679"/>
                    </a:lnTo>
                    <a:lnTo>
                      <a:pt x="1109" y="665"/>
                    </a:lnTo>
                    <a:lnTo>
                      <a:pt x="1169" y="646"/>
                    </a:lnTo>
                    <a:lnTo>
                      <a:pt x="1226" y="622"/>
                    </a:lnTo>
                    <a:lnTo>
                      <a:pt x="1279" y="594"/>
                    </a:lnTo>
                    <a:lnTo>
                      <a:pt x="1329" y="561"/>
                    </a:lnTo>
                    <a:lnTo>
                      <a:pt x="1373" y="525"/>
                    </a:lnTo>
                    <a:lnTo>
                      <a:pt x="1413" y="485"/>
                    </a:lnTo>
                    <a:lnTo>
                      <a:pt x="1448" y="442"/>
                    </a:lnTo>
                    <a:lnTo>
                      <a:pt x="1478" y="396"/>
                    </a:lnTo>
                    <a:lnTo>
                      <a:pt x="1502" y="347"/>
                    </a:lnTo>
                    <a:lnTo>
                      <a:pt x="1519" y="296"/>
                    </a:lnTo>
                    <a:lnTo>
                      <a:pt x="1529" y="243"/>
                    </a:lnTo>
                    <a:lnTo>
                      <a:pt x="1533" y="189"/>
                    </a:lnTo>
                    <a:lnTo>
                      <a:pt x="1531" y="139"/>
                    </a:lnTo>
                    <a:lnTo>
                      <a:pt x="1521" y="92"/>
                    </a:lnTo>
                    <a:lnTo>
                      <a:pt x="1507" y="45"/>
                    </a:lnTo>
                    <a:lnTo>
                      <a:pt x="1487" y="0"/>
                    </a:lnTo>
                    <a:lnTo>
                      <a:pt x="1826" y="0"/>
                    </a:lnTo>
                    <a:lnTo>
                      <a:pt x="1826" y="752"/>
                    </a:lnTo>
                    <a:lnTo>
                      <a:pt x="1822" y="783"/>
                    </a:lnTo>
                    <a:lnTo>
                      <a:pt x="1812" y="814"/>
                    </a:lnTo>
                    <a:lnTo>
                      <a:pt x="1796" y="841"/>
                    </a:lnTo>
                    <a:lnTo>
                      <a:pt x="1775" y="865"/>
                    </a:lnTo>
                    <a:lnTo>
                      <a:pt x="1749" y="886"/>
                    </a:lnTo>
                    <a:lnTo>
                      <a:pt x="1718" y="904"/>
                    </a:lnTo>
                    <a:lnTo>
                      <a:pt x="1684" y="917"/>
                    </a:lnTo>
                    <a:lnTo>
                      <a:pt x="1648" y="925"/>
                    </a:lnTo>
                    <a:lnTo>
                      <a:pt x="1608" y="928"/>
                    </a:lnTo>
                    <a:lnTo>
                      <a:pt x="217" y="928"/>
                    </a:lnTo>
                    <a:lnTo>
                      <a:pt x="179" y="925"/>
                    </a:lnTo>
                    <a:lnTo>
                      <a:pt x="141" y="917"/>
                    </a:lnTo>
                    <a:lnTo>
                      <a:pt x="107" y="904"/>
                    </a:lnTo>
                    <a:lnTo>
                      <a:pt x="77" y="886"/>
                    </a:lnTo>
                    <a:lnTo>
                      <a:pt x="51" y="865"/>
                    </a:lnTo>
                    <a:lnTo>
                      <a:pt x="30" y="841"/>
                    </a:lnTo>
                    <a:lnTo>
                      <a:pt x="14" y="814"/>
                    </a:lnTo>
                    <a:lnTo>
                      <a:pt x="4" y="783"/>
                    </a:lnTo>
                    <a:lnTo>
                      <a:pt x="0" y="75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44" name="Freeform 850">
              <a:extLst>
                <a:ext uri="{FF2B5EF4-FFF2-40B4-BE49-F238E27FC236}">
                  <a16:creationId xmlns:a16="http://schemas.microsoft.com/office/drawing/2014/main" id="{D45EF46E-BAB1-4D9C-8911-C74586FC8A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58154" y="6060306"/>
              <a:ext cx="169279" cy="169279"/>
            </a:xfrm>
            <a:custGeom>
              <a:avLst/>
              <a:gdLst>
                <a:gd name="T0" fmla="*/ 538 w 3619"/>
                <a:gd name="T1" fmla="*/ 1378 h 3620"/>
                <a:gd name="T2" fmla="*/ 538 w 3619"/>
                <a:gd name="T3" fmla="*/ 3174 h 3620"/>
                <a:gd name="T4" fmla="*/ 1025 w 3619"/>
                <a:gd name="T5" fmla="*/ 3221 h 3620"/>
                <a:gd name="T6" fmla="*/ 1117 w 3619"/>
                <a:gd name="T7" fmla="*/ 3152 h 3620"/>
                <a:gd name="T8" fmla="*/ 1093 w 3619"/>
                <a:gd name="T9" fmla="*/ 1359 h 3620"/>
                <a:gd name="T10" fmla="*/ 2547 w 3619"/>
                <a:gd name="T11" fmla="*/ 1302 h 3620"/>
                <a:gd name="T12" fmla="*/ 2269 w 3619"/>
                <a:gd name="T13" fmla="*/ 1342 h 3620"/>
                <a:gd name="T14" fmla="*/ 2085 w 3619"/>
                <a:gd name="T15" fmla="*/ 1449 h 3620"/>
                <a:gd name="T16" fmla="*/ 1985 w 3619"/>
                <a:gd name="T17" fmla="*/ 1418 h 3620"/>
                <a:gd name="T18" fmla="*/ 1920 w 3619"/>
                <a:gd name="T19" fmla="*/ 1334 h 3620"/>
                <a:gd name="T20" fmla="*/ 1415 w 3619"/>
                <a:gd name="T21" fmla="*/ 1356 h 3620"/>
                <a:gd name="T22" fmla="*/ 1392 w 3619"/>
                <a:gd name="T23" fmla="*/ 3157 h 3620"/>
                <a:gd name="T24" fmla="*/ 1476 w 3619"/>
                <a:gd name="T25" fmla="*/ 3221 h 3620"/>
                <a:gd name="T26" fmla="*/ 1973 w 3619"/>
                <a:gd name="T27" fmla="*/ 3178 h 3620"/>
                <a:gd name="T28" fmla="*/ 1990 w 3619"/>
                <a:gd name="T29" fmla="*/ 2170 h 3620"/>
                <a:gd name="T30" fmla="*/ 2023 w 3619"/>
                <a:gd name="T31" fmla="*/ 2036 h 3620"/>
                <a:gd name="T32" fmla="*/ 2101 w 3619"/>
                <a:gd name="T33" fmla="*/ 1905 h 3620"/>
                <a:gd name="T34" fmla="*/ 2241 w 3619"/>
                <a:gd name="T35" fmla="*/ 1824 h 3620"/>
                <a:gd name="T36" fmla="*/ 2432 w 3619"/>
                <a:gd name="T37" fmla="*/ 1833 h 3620"/>
                <a:gd name="T38" fmla="*/ 2553 w 3619"/>
                <a:gd name="T39" fmla="*/ 1923 h 3620"/>
                <a:gd name="T40" fmla="*/ 2611 w 3619"/>
                <a:gd name="T41" fmla="*/ 2060 h 3620"/>
                <a:gd name="T42" fmla="*/ 2630 w 3619"/>
                <a:gd name="T43" fmla="*/ 2204 h 3620"/>
                <a:gd name="T44" fmla="*/ 2630 w 3619"/>
                <a:gd name="T45" fmla="*/ 2320 h 3620"/>
                <a:gd name="T46" fmla="*/ 2655 w 3619"/>
                <a:gd name="T47" fmla="*/ 3196 h 3620"/>
                <a:gd name="T48" fmla="*/ 3175 w 3619"/>
                <a:gd name="T49" fmla="*/ 3218 h 3620"/>
                <a:gd name="T50" fmla="*/ 3240 w 3619"/>
                <a:gd name="T51" fmla="*/ 3134 h 3620"/>
                <a:gd name="T52" fmla="*/ 3238 w 3619"/>
                <a:gd name="T53" fmla="*/ 2160 h 3620"/>
                <a:gd name="T54" fmla="*/ 3224 w 3619"/>
                <a:gd name="T55" fmla="*/ 1948 h 3620"/>
                <a:gd name="T56" fmla="*/ 3178 w 3619"/>
                <a:gd name="T57" fmla="*/ 1733 h 3620"/>
                <a:gd name="T58" fmla="*/ 3082 w 3619"/>
                <a:gd name="T59" fmla="*/ 1540 h 3620"/>
                <a:gd name="T60" fmla="*/ 2920 w 3619"/>
                <a:gd name="T61" fmla="*/ 1391 h 3620"/>
                <a:gd name="T62" fmla="*/ 2673 w 3619"/>
                <a:gd name="T63" fmla="*/ 1309 h 3620"/>
                <a:gd name="T64" fmla="*/ 727 w 3619"/>
                <a:gd name="T65" fmla="*/ 411 h 3620"/>
                <a:gd name="T66" fmla="*/ 534 w 3619"/>
                <a:gd name="T67" fmla="*/ 529 h 3620"/>
                <a:gd name="T68" fmla="*/ 440 w 3619"/>
                <a:gd name="T69" fmla="*/ 736 h 3620"/>
                <a:gd name="T70" fmla="*/ 483 w 3619"/>
                <a:gd name="T71" fmla="*/ 965 h 3620"/>
                <a:gd name="T72" fmla="*/ 641 w 3619"/>
                <a:gd name="T73" fmla="*/ 1125 h 3620"/>
                <a:gd name="T74" fmla="*/ 870 w 3619"/>
                <a:gd name="T75" fmla="*/ 1167 h 3620"/>
                <a:gd name="T76" fmla="*/ 1079 w 3619"/>
                <a:gd name="T77" fmla="*/ 1072 h 3620"/>
                <a:gd name="T78" fmla="*/ 1195 w 3619"/>
                <a:gd name="T79" fmla="*/ 880 h 3620"/>
                <a:gd name="T80" fmla="*/ 1182 w 3619"/>
                <a:gd name="T81" fmla="*/ 646 h 3620"/>
                <a:gd name="T82" fmla="*/ 1042 w 3619"/>
                <a:gd name="T83" fmla="*/ 469 h 3620"/>
                <a:gd name="T84" fmla="*/ 822 w 3619"/>
                <a:gd name="T85" fmla="*/ 399 h 3620"/>
                <a:gd name="T86" fmla="*/ 3420 w 3619"/>
                <a:gd name="T87" fmla="*/ 27 h 3620"/>
                <a:gd name="T88" fmla="*/ 3575 w 3619"/>
                <a:gd name="T89" fmla="*/ 162 h 3620"/>
                <a:gd name="T90" fmla="*/ 3619 w 3619"/>
                <a:gd name="T91" fmla="*/ 3293 h 3620"/>
                <a:gd name="T92" fmla="*/ 3551 w 3619"/>
                <a:gd name="T93" fmla="*/ 3493 h 3620"/>
                <a:gd name="T94" fmla="*/ 3379 w 3619"/>
                <a:gd name="T95" fmla="*/ 3609 h 3620"/>
                <a:gd name="T96" fmla="*/ 241 w 3619"/>
                <a:gd name="T97" fmla="*/ 3609 h 3620"/>
                <a:gd name="T98" fmla="*/ 68 w 3619"/>
                <a:gd name="T99" fmla="*/ 3493 h 3620"/>
                <a:gd name="T100" fmla="*/ 0 w 3619"/>
                <a:gd name="T101" fmla="*/ 3293 h 3620"/>
                <a:gd name="T102" fmla="*/ 45 w 3619"/>
                <a:gd name="T103" fmla="*/ 162 h 3620"/>
                <a:gd name="T104" fmla="*/ 200 w 3619"/>
                <a:gd name="T105" fmla="*/ 27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19" h="3620">
                  <a:moveTo>
                    <a:pt x="619" y="1330"/>
                  </a:moveTo>
                  <a:lnTo>
                    <a:pt x="594" y="1334"/>
                  </a:lnTo>
                  <a:lnTo>
                    <a:pt x="572" y="1343"/>
                  </a:lnTo>
                  <a:lnTo>
                    <a:pt x="552" y="1359"/>
                  </a:lnTo>
                  <a:lnTo>
                    <a:pt x="538" y="1378"/>
                  </a:lnTo>
                  <a:lnTo>
                    <a:pt x="528" y="1401"/>
                  </a:lnTo>
                  <a:lnTo>
                    <a:pt x="524" y="1426"/>
                  </a:lnTo>
                  <a:lnTo>
                    <a:pt x="524" y="3126"/>
                  </a:lnTo>
                  <a:lnTo>
                    <a:pt x="528" y="3152"/>
                  </a:lnTo>
                  <a:lnTo>
                    <a:pt x="538" y="3174"/>
                  </a:lnTo>
                  <a:lnTo>
                    <a:pt x="552" y="3193"/>
                  </a:lnTo>
                  <a:lnTo>
                    <a:pt x="572" y="3208"/>
                  </a:lnTo>
                  <a:lnTo>
                    <a:pt x="594" y="3218"/>
                  </a:lnTo>
                  <a:lnTo>
                    <a:pt x="619" y="3221"/>
                  </a:lnTo>
                  <a:lnTo>
                    <a:pt x="1025" y="3221"/>
                  </a:lnTo>
                  <a:lnTo>
                    <a:pt x="1050" y="3218"/>
                  </a:lnTo>
                  <a:lnTo>
                    <a:pt x="1073" y="3208"/>
                  </a:lnTo>
                  <a:lnTo>
                    <a:pt x="1093" y="3193"/>
                  </a:lnTo>
                  <a:lnTo>
                    <a:pt x="1107" y="3174"/>
                  </a:lnTo>
                  <a:lnTo>
                    <a:pt x="1117" y="3152"/>
                  </a:lnTo>
                  <a:lnTo>
                    <a:pt x="1120" y="3126"/>
                  </a:lnTo>
                  <a:lnTo>
                    <a:pt x="1120" y="1426"/>
                  </a:lnTo>
                  <a:lnTo>
                    <a:pt x="1117" y="1401"/>
                  </a:lnTo>
                  <a:lnTo>
                    <a:pt x="1107" y="1378"/>
                  </a:lnTo>
                  <a:lnTo>
                    <a:pt x="1093" y="1359"/>
                  </a:lnTo>
                  <a:lnTo>
                    <a:pt x="1073" y="1343"/>
                  </a:lnTo>
                  <a:lnTo>
                    <a:pt x="1050" y="1334"/>
                  </a:lnTo>
                  <a:lnTo>
                    <a:pt x="1025" y="1330"/>
                  </a:lnTo>
                  <a:lnTo>
                    <a:pt x="619" y="1330"/>
                  </a:lnTo>
                  <a:close/>
                  <a:moveTo>
                    <a:pt x="2547" y="1302"/>
                  </a:moveTo>
                  <a:lnTo>
                    <a:pt x="2482" y="1304"/>
                  </a:lnTo>
                  <a:lnTo>
                    <a:pt x="2422" y="1308"/>
                  </a:lnTo>
                  <a:lnTo>
                    <a:pt x="2367" y="1317"/>
                  </a:lnTo>
                  <a:lnTo>
                    <a:pt x="2315" y="1328"/>
                  </a:lnTo>
                  <a:lnTo>
                    <a:pt x="2269" y="1342"/>
                  </a:lnTo>
                  <a:lnTo>
                    <a:pt x="2225" y="1359"/>
                  </a:lnTo>
                  <a:lnTo>
                    <a:pt x="2185" y="1379"/>
                  </a:lnTo>
                  <a:lnTo>
                    <a:pt x="2149" y="1400"/>
                  </a:lnTo>
                  <a:lnTo>
                    <a:pt x="2115" y="1423"/>
                  </a:lnTo>
                  <a:lnTo>
                    <a:pt x="2085" y="1449"/>
                  </a:lnTo>
                  <a:lnTo>
                    <a:pt x="2057" y="1476"/>
                  </a:lnTo>
                  <a:lnTo>
                    <a:pt x="2031" y="1504"/>
                  </a:lnTo>
                  <a:lnTo>
                    <a:pt x="2007" y="1535"/>
                  </a:lnTo>
                  <a:lnTo>
                    <a:pt x="1985" y="1566"/>
                  </a:lnTo>
                  <a:lnTo>
                    <a:pt x="1985" y="1418"/>
                  </a:lnTo>
                  <a:lnTo>
                    <a:pt x="1982" y="1395"/>
                  </a:lnTo>
                  <a:lnTo>
                    <a:pt x="1973" y="1374"/>
                  </a:lnTo>
                  <a:lnTo>
                    <a:pt x="1959" y="1356"/>
                  </a:lnTo>
                  <a:lnTo>
                    <a:pt x="1941" y="1342"/>
                  </a:lnTo>
                  <a:lnTo>
                    <a:pt x="1920" y="1334"/>
                  </a:lnTo>
                  <a:lnTo>
                    <a:pt x="1897" y="1330"/>
                  </a:lnTo>
                  <a:lnTo>
                    <a:pt x="1476" y="1330"/>
                  </a:lnTo>
                  <a:lnTo>
                    <a:pt x="1453" y="1334"/>
                  </a:lnTo>
                  <a:lnTo>
                    <a:pt x="1432" y="1342"/>
                  </a:lnTo>
                  <a:lnTo>
                    <a:pt x="1415" y="1356"/>
                  </a:lnTo>
                  <a:lnTo>
                    <a:pt x="1400" y="1374"/>
                  </a:lnTo>
                  <a:lnTo>
                    <a:pt x="1392" y="1395"/>
                  </a:lnTo>
                  <a:lnTo>
                    <a:pt x="1389" y="1418"/>
                  </a:lnTo>
                  <a:lnTo>
                    <a:pt x="1389" y="3134"/>
                  </a:lnTo>
                  <a:lnTo>
                    <a:pt x="1392" y="3157"/>
                  </a:lnTo>
                  <a:lnTo>
                    <a:pt x="1400" y="3178"/>
                  </a:lnTo>
                  <a:lnTo>
                    <a:pt x="1415" y="3196"/>
                  </a:lnTo>
                  <a:lnTo>
                    <a:pt x="1432" y="3209"/>
                  </a:lnTo>
                  <a:lnTo>
                    <a:pt x="1453" y="3218"/>
                  </a:lnTo>
                  <a:lnTo>
                    <a:pt x="1476" y="3221"/>
                  </a:lnTo>
                  <a:lnTo>
                    <a:pt x="1897" y="3221"/>
                  </a:lnTo>
                  <a:lnTo>
                    <a:pt x="1920" y="3218"/>
                  </a:lnTo>
                  <a:lnTo>
                    <a:pt x="1941" y="3209"/>
                  </a:lnTo>
                  <a:lnTo>
                    <a:pt x="1959" y="3196"/>
                  </a:lnTo>
                  <a:lnTo>
                    <a:pt x="1973" y="3178"/>
                  </a:lnTo>
                  <a:lnTo>
                    <a:pt x="1982" y="3157"/>
                  </a:lnTo>
                  <a:lnTo>
                    <a:pt x="1985" y="3134"/>
                  </a:lnTo>
                  <a:lnTo>
                    <a:pt x="1985" y="2214"/>
                  </a:lnTo>
                  <a:lnTo>
                    <a:pt x="1988" y="2193"/>
                  </a:lnTo>
                  <a:lnTo>
                    <a:pt x="1990" y="2170"/>
                  </a:lnTo>
                  <a:lnTo>
                    <a:pt x="1994" y="2146"/>
                  </a:lnTo>
                  <a:lnTo>
                    <a:pt x="2000" y="2119"/>
                  </a:lnTo>
                  <a:lnTo>
                    <a:pt x="2006" y="2093"/>
                  </a:lnTo>
                  <a:lnTo>
                    <a:pt x="2014" y="2065"/>
                  </a:lnTo>
                  <a:lnTo>
                    <a:pt x="2023" y="2036"/>
                  </a:lnTo>
                  <a:lnTo>
                    <a:pt x="2035" y="2009"/>
                  </a:lnTo>
                  <a:lnTo>
                    <a:pt x="2048" y="1981"/>
                  </a:lnTo>
                  <a:lnTo>
                    <a:pt x="2064" y="1955"/>
                  </a:lnTo>
                  <a:lnTo>
                    <a:pt x="2081" y="1930"/>
                  </a:lnTo>
                  <a:lnTo>
                    <a:pt x="2101" y="1905"/>
                  </a:lnTo>
                  <a:lnTo>
                    <a:pt x="2123" y="1883"/>
                  </a:lnTo>
                  <a:lnTo>
                    <a:pt x="2149" y="1865"/>
                  </a:lnTo>
                  <a:lnTo>
                    <a:pt x="2176" y="1847"/>
                  </a:lnTo>
                  <a:lnTo>
                    <a:pt x="2207" y="1834"/>
                  </a:lnTo>
                  <a:lnTo>
                    <a:pt x="2241" y="1824"/>
                  </a:lnTo>
                  <a:lnTo>
                    <a:pt x="2279" y="1817"/>
                  </a:lnTo>
                  <a:lnTo>
                    <a:pt x="2318" y="1815"/>
                  </a:lnTo>
                  <a:lnTo>
                    <a:pt x="2360" y="1817"/>
                  </a:lnTo>
                  <a:lnTo>
                    <a:pt x="2398" y="1823"/>
                  </a:lnTo>
                  <a:lnTo>
                    <a:pt x="2432" y="1833"/>
                  </a:lnTo>
                  <a:lnTo>
                    <a:pt x="2461" y="1845"/>
                  </a:lnTo>
                  <a:lnTo>
                    <a:pt x="2489" y="1861"/>
                  </a:lnTo>
                  <a:lnTo>
                    <a:pt x="2513" y="1880"/>
                  </a:lnTo>
                  <a:lnTo>
                    <a:pt x="2534" y="1901"/>
                  </a:lnTo>
                  <a:lnTo>
                    <a:pt x="2553" y="1923"/>
                  </a:lnTo>
                  <a:lnTo>
                    <a:pt x="2569" y="1948"/>
                  </a:lnTo>
                  <a:lnTo>
                    <a:pt x="2583" y="1975"/>
                  </a:lnTo>
                  <a:lnTo>
                    <a:pt x="2594" y="2002"/>
                  </a:lnTo>
                  <a:lnTo>
                    <a:pt x="2604" y="2031"/>
                  </a:lnTo>
                  <a:lnTo>
                    <a:pt x="2611" y="2060"/>
                  </a:lnTo>
                  <a:lnTo>
                    <a:pt x="2618" y="2089"/>
                  </a:lnTo>
                  <a:lnTo>
                    <a:pt x="2622" y="2119"/>
                  </a:lnTo>
                  <a:lnTo>
                    <a:pt x="2626" y="2148"/>
                  </a:lnTo>
                  <a:lnTo>
                    <a:pt x="2628" y="2176"/>
                  </a:lnTo>
                  <a:lnTo>
                    <a:pt x="2630" y="2204"/>
                  </a:lnTo>
                  <a:lnTo>
                    <a:pt x="2630" y="2231"/>
                  </a:lnTo>
                  <a:lnTo>
                    <a:pt x="2630" y="2256"/>
                  </a:lnTo>
                  <a:lnTo>
                    <a:pt x="2630" y="2280"/>
                  </a:lnTo>
                  <a:lnTo>
                    <a:pt x="2630" y="2301"/>
                  </a:lnTo>
                  <a:lnTo>
                    <a:pt x="2630" y="2320"/>
                  </a:lnTo>
                  <a:lnTo>
                    <a:pt x="2630" y="2336"/>
                  </a:lnTo>
                  <a:lnTo>
                    <a:pt x="2630" y="3134"/>
                  </a:lnTo>
                  <a:lnTo>
                    <a:pt x="2632" y="3157"/>
                  </a:lnTo>
                  <a:lnTo>
                    <a:pt x="2641" y="3178"/>
                  </a:lnTo>
                  <a:lnTo>
                    <a:pt x="2655" y="3196"/>
                  </a:lnTo>
                  <a:lnTo>
                    <a:pt x="2673" y="3209"/>
                  </a:lnTo>
                  <a:lnTo>
                    <a:pt x="2694" y="3218"/>
                  </a:lnTo>
                  <a:lnTo>
                    <a:pt x="2717" y="3221"/>
                  </a:lnTo>
                  <a:lnTo>
                    <a:pt x="3152" y="3221"/>
                  </a:lnTo>
                  <a:lnTo>
                    <a:pt x="3175" y="3218"/>
                  </a:lnTo>
                  <a:lnTo>
                    <a:pt x="3196" y="3209"/>
                  </a:lnTo>
                  <a:lnTo>
                    <a:pt x="3214" y="3196"/>
                  </a:lnTo>
                  <a:lnTo>
                    <a:pt x="3228" y="3178"/>
                  </a:lnTo>
                  <a:lnTo>
                    <a:pt x="3237" y="3157"/>
                  </a:lnTo>
                  <a:lnTo>
                    <a:pt x="3240" y="3134"/>
                  </a:lnTo>
                  <a:lnTo>
                    <a:pt x="3240" y="2311"/>
                  </a:lnTo>
                  <a:lnTo>
                    <a:pt x="3240" y="2276"/>
                  </a:lnTo>
                  <a:lnTo>
                    <a:pt x="3239" y="2238"/>
                  </a:lnTo>
                  <a:lnTo>
                    <a:pt x="3239" y="2200"/>
                  </a:lnTo>
                  <a:lnTo>
                    <a:pt x="3238" y="2160"/>
                  </a:lnTo>
                  <a:lnTo>
                    <a:pt x="3237" y="2119"/>
                  </a:lnTo>
                  <a:lnTo>
                    <a:pt x="3235" y="2077"/>
                  </a:lnTo>
                  <a:lnTo>
                    <a:pt x="3233" y="2034"/>
                  </a:lnTo>
                  <a:lnTo>
                    <a:pt x="3228" y="1991"/>
                  </a:lnTo>
                  <a:lnTo>
                    <a:pt x="3224" y="1948"/>
                  </a:lnTo>
                  <a:lnTo>
                    <a:pt x="3217" y="1904"/>
                  </a:lnTo>
                  <a:lnTo>
                    <a:pt x="3210" y="1861"/>
                  </a:lnTo>
                  <a:lnTo>
                    <a:pt x="3201" y="1818"/>
                  </a:lnTo>
                  <a:lnTo>
                    <a:pt x="3190" y="1775"/>
                  </a:lnTo>
                  <a:lnTo>
                    <a:pt x="3178" y="1733"/>
                  </a:lnTo>
                  <a:lnTo>
                    <a:pt x="3163" y="1693"/>
                  </a:lnTo>
                  <a:lnTo>
                    <a:pt x="3146" y="1652"/>
                  </a:lnTo>
                  <a:lnTo>
                    <a:pt x="3127" y="1613"/>
                  </a:lnTo>
                  <a:lnTo>
                    <a:pt x="3106" y="1576"/>
                  </a:lnTo>
                  <a:lnTo>
                    <a:pt x="3082" y="1540"/>
                  </a:lnTo>
                  <a:lnTo>
                    <a:pt x="3055" y="1505"/>
                  </a:lnTo>
                  <a:lnTo>
                    <a:pt x="3027" y="1473"/>
                  </a:lnTo>
                  <a:lnTo>
                    <a:pt x="2994" y="1444"/>
                  </a:lnTo>
                  <a:lnTo>
                    <a:pt x="2958" y="1416"/>
                  </a:lnTo>
                  <a:lnTo>
                    <a:pt x="2920" y="1391"/>
                  </a:lnTo>
                  <a:lnTo>
                    <a:pt x="2878" y="1368"/>
                  </a:lnTo>
                  <a:lnTo>
                    <a:pt x="2833" y="1349"/>
                  </a:lnTo>
                  <a:lnTo>
                    <a:pt x="2783" y="1332"/>
                  </a:lnTo>
                  <a:lnTo>
                    <a:pt x="2730" y="1319"/>
                  </a:lnTo>
                  <a:lnTo>
                    <a:pt x="2673" y="1309"/>
                  </a:lnTo>
                  <a:lnTo>
                    <a:pt x="2612" y="1304"/>
                  </a:lnTo>
                  <a:lnTo>
                    <a:pt x="2547" y="1302"/>
                  </a:lnTo>
                  <a:close/>
                  <a:moveTo>
                    <a:pt x="822" y="399"/>
                  </a:moveTo>
                  <a:lnTo>
                    <a:pt x="773" y="402"/>
                  </a:lnTo>
                  <a:lnTo>
                    <a:pt x="727" y="411"/>
                  </a:lnTo>
                  <a:lnTo>
                    <a:pt x="683" y="426"/>
                  </a:lnTo>
                  <a:lnTo>
                    <a:pt x="641" y="444"/>
                  </a:lnTo>
                  <a:lnTo>
                    <a:pt x="603" y="469"/>
                  </a:lnTo>
                  <a:lnTo>
                    <a:pt x="566" y="497"/>
                  </a:lnTo>
                  <a:lnTo>
                    <a:pt x="534" y="529"/>
                  </a:lnTo>
                  <a:lnTo>
                    <a:pt x="506" y="564"/>
                  </a:lnTo>
                  <a:lnTo>
                    <a:pt x="483" y="604"/>
                  </a:lnTo>
                  <a:lnTo>
                    <a:pt x="463" y="646"/>
                  </a:lnTo>
                  <a:lnTo>
                    <a:pt x="448" y="690"/>
                  </a:lnTo>
                  <a:lnTo>
                    <a:pt x="440" y="736"/>
                  </a:lnTo>
                  <a:lnTo>
                    <a:pt x="437" y="785"/>
                  </a:lnTo>
                  <a:lnTo>
                    <a:pt x="440" y="833"/>
                  </a:lnTo>
                  <a:lnTo>
                    <a:pt x="448" y="880"/>
                  </a:lnTo>
                  <a:lnTo>
                    <a:pt x="463" y="924"/>
                  </a:lnTo>
                  <a:lnTo>
                    <a:pt x="483" y="965"/>
                  </a:lnTo>
                  <a:lnTo>
                    <a:pt x="506" y="1005"/>
                  </a:lnTo>
                  <a:lnTo>
                    <a:pt x="534" y="1040"/>
                  </a:lnTo>
                  <a:lnTo>
                    <a:pt x="566" y="1072"/>
                  </a:lnTo>
                  <a:lnTo>
                    <a:pt x="603" y="1101"/>
                  </a:lnTo>
                  <a:lnTo>
                    <a:pt x="641" y="1125"/>
                  </a:lnTo>
                  <a:lnTo>
                    <a:pt x="683" y="1144"/>
                  </a:lnTo>
                  <a:lnTo>
                    <a:pt x="727" y="1158"/>
                  </a:lnTo>
                  <a:lnTo>
                    <a:pt x="773" y="1167"/>
                  </a:lnTo>
                  <a:lnTo>
                    <a:pt x="822" y="1170"/>
                  </a:lnTo>
                  <a:lnTo>
                    <a:pt x="870" y="1167"/>
                  </a:lnTo>
                  <a:lnTo>
                    <a:pt x="917" y="1158"/>
                  </a:lnTo>
                  <a:lnTo>
                    <a:pt x="962" y="1144"/>
                  </a:lnTo>
                  <a:lnTo>
                    <a:pt x="1004" y="1125"/>
                  </a:lnTo>
                  <a:lnTo>
                    <a:pt x="1042" y="1101"/>
                  </a:lnTo>
                  <a:lnTo>
                    <a:pt x="1079" y="1072"/>
                  </a:lnTo>
                  <a:lnTo>
                    <a:pt x="1111" y="1040"/>
                  </a:lnTo>
                  <a:lnTo>
                    <a:pt x="1138" y="1005"/>
                  </a:lnTo>
                  <a:lnTo>
                    <a:pt x="1162" y="965"/>
                  </a:lnTo>
                  <a:lnTo>
                    <a:pt x="1182" y="924"/>
                  </a:lnTo>
                  <a:lnTo>
                    <a:pt x="1195" y="880"/>
                  </a:lnTo>
                  <a:lnTo>
                    <a:pt x="1204" y="833"/>
                  </a:lnTo>
                  <a:lnTo>
                    <a:pt x="1208" y="785"/>
                  </a:lnTo>
                  <a:lnTo>
                    <a:pt x="1204" y="736"/>
                  </a:lnTo>
                  <a:lnTo>
                    <a:pt x="1195" y="690"/>
                  </a:lnTo>
                  <a:lnTo>
                    <a:pt x="1182" y="646"/>
                  </a:lnTo>
                  <a:lnTo>
                    <a:pt x="1162" y="604"/>
                  </a:lnTo>
                  <a:lnTo>
                    <a:pt x="1138" y="564"/>
                  </a:lnTo>
                  <a:lnTo>
                    <a:pt x="1111" y="529"/>
                  </a:lnTo>
                  <a:lnTo>
                    <a:pt x="1079" y="497"/>
                  </a:lnTo>
                  <a:lnTo>
                    <a:pt x="1042" y="469"/>
                  </a:lnTo>
                  <a:lnTo>
                    <a:pt x="1004" y="444"/>
                  </a:lnTo>
                  <a:lnTo>
                    <a:pt x="962" y="426"/>
                  </a:lnTo>
                  <a:lnTo>
                    <a:pt x="917" y="411"/>
                  </a:lnTo>
                  <a:lnTo>
                    <a:pt x="870" y="402"/>
                  </a:lnTo>
                  <a:lnTo>
                    <a:pt x="822" y="399"/>
                  </a:lnTo>
                  <a:close/>
                  <a:moveTo>
                    <a:pt x="328" y="0"/>
                  </a:moveTo>
                  <a:lnTo>
                    <a:pt x="3292" y="0"/>
                  </a:lnTo>
                  <a:lnTo>
                    <a:pt x="3337" y="4"/>
                  </a:lnTo>
                  <a:lnTo>
                    <a:pt x="3379" y="12"/>
                  </a:lnTo>
                  <a:lnTo>
                    <a:pt x="3420" y="27"/>
                  </a:lnTo>
                  <a:lnTo>
                    <a:pt x="3458" y="45"/>
                  </a:lnTo>
                  <a:lnTo>
                    <a:pt x="3493" y="69"/>
                  </a:lnTo>
                  <a:lnTo>
                    <a:pt x="3524" y="96"/>
                  </a:lnTo>
                  <a:lnTo>
                    <a:pt x="3551" y="128"/>
                  </a:lnTo>
                  <a:lnTo>
                    <a:pt x="3575" y="162"/>
                  </a:lnTo>
                  <a:lnTo>
                    <a:pt x="3594" y="201"/>
                  </a:lnTo>
                  <a:lnTo>
                    <a:pt x="3608" y="241"/>
                  </a:lnTo>
                  <a:lnTo>
                    <a:pt x="3617" y="283"/>
                  </a:lnTo>
                  <a:lnTo>
                    <a:pt x="3619" y="328"/>
                  </a:lnTo>
                  <a:lnTo>
                    <a:pt x="3619" y="3293"/>
                  </a:lnTo>
                  <a:lnTo>
                    <a:pt x="3617" y="3337"/>
                  </a:lnTo>
                  <a:lnTo>
                    <a:pt x="3608" y="3380"/>
                  </a:lnTo>
                  <a:lnTo>
                    <a:pt x="3594" y="3420"/>
                  </a:lnTo>
                  <a:lnTo>
                    <a:pt x="3575" y="3458"/>
                  </a:lnTo>
                  <a:lnTo>
                    <a:pt x="3551" y="3493"/>
                  </a:lnTo>
                  <a:lnTo>
                    <a:pt x="3524" y="3524"/>
                  </a:lnTo>
                  <a:lnTo>
                    <a:pt x="3493" y="3551"/>
                  </a:lnTo>
                  <a:lnTo>
                    <a:pt x="3458" y="3576"/>
                  </a:lnTo>
                  <a:lnTo>
                    <a:pt x="3420" y="3594"/>
                  </a:lnTo>
                  <a:lnTo>
                    <a:pt x="3379" y="3609"/>
                  </a:lnTo>
                  <a:lnTo>
                    <a:pt x="3337" y="3618"/>
                  </a:lnTo>
                  <a:lnTo>
                    <a:pt x="3292" y="3620"/>
                  </a:lnTo>
                  <a:lnTo>
                    <a:pt x="328" y="3620"/>
                  </a:lnTo>
                  <a:lnTo>
                    <a:pt x="283" y="3618"/>
                  </a:lnTo>
                  <a:lnTo>
                    <a:pt x="241" y="3609"/>
                  </a:lnTo>
                  <a:lnTo>
                    <a:pt x="200" y="3594"/>
                  </a:lnTo>
                  <a:lnTo>
                    <a:pt x="163" y="3576"/>
                  </a:lnTo>
                  <a:lnTo>
                    <a:pt x="128" y="3551"/>
                  </a:lnTo>
                  <a:lnTo>
                    <a:pt x="96" y="3524"/>
                  </a:lnTo>
                  <a:lnTo>
                    <a:pt x="68" y="3493"/>
                  </a:lnTo>
                  <a:lnTo>
                    <a:pt x="45" y="3458"/>
                  </a:lnTo>
                  <a:lnTo>
                    <a:pt x="26" y="3420"/>
                  </a:lnTo>
                  <a:lnTo>
                    <a:pt x="12" y="3380"/>
                  </a:lnTo>
                  <a:lnTo>
                    <a:pt x="3" y="3337"/>
                  </a:lnTo>
                  <a:lnTo>
                    <a:pt x="0" y="3293"/>
                  </a:lnTo>
                  <a:lnTo>
                    <a:pt x="0" y="328"/>
                  </a:lnTo>
                  <a:lnTo>
                    <a:pt x="3" y="283"/>
                  </a:lnTo>
                  <a:lnTo>
                    <a:pt x="12" y="241"/>
                  </a:lnTo>
                  <a:lnTo>
                    <a:pt x="26" y="201"/>
                  </a:lnTo>
                  <a:lnTo>
                    <a:pt x="45" y="162"/>
                  </a:lnTo>
                  <a:lnTo>
                    <a:pt x="68" y="128"/>
                  </a:lnTo>
                  <a:lnTo>
                    <a:pt x="96" y="96"/>
                  </a:lnTo>
                  <a:lnTo>
                    <a:pt x="128" y="69"/>
                  </a:lnTo>
                  <a:lnTo>
                    <a:pt x="163" y="45"/>
                  </a:lnTo>
                  <a:lnTo>
                    <a:pt x="200" y="27"/>
                  </a:lnTo>
                  <a:lnTo>
                    <a:pt x="241" y="12"/>
                  </a:lnTo>
                  <a:lnTo>
                    <a:pt x="283" y="4"/>
                  </a:lnTo>
                  <a:lnTo>
                    <a:pt x="3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13"/>
            </a:p>
          </p:txBody>
        </p:sp>
        <p:sp>
          <p:nvSpPr>
            <p:cNvPr id="45" name="Freeform 1536">
              <a:extLst>
                <a:ext uri="{FF2B5EF4-FFF2-40B4-BE49-F238E27FC236}">
                  <a16:creationId xmlns:a16="http://schemas.microsoft.com/office/drawing/2014/main" id="{A999204E-1486-4BD0-8D3B-9819D18F8A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1408" y="6050673"/>
              <a:ext cx="177332" cy="179578"/>
            </a:xfrm>
            <a:custGeom>
              <a:avLst/>
              <a:gdLst>
                <a:gd name="T0" fmla="*/ 1968 w 3474"/>
                <a:gd name="T1" fmla="*/ 985 h 3518"/>
                <a:gd name="T2" fmla="*/ 1814 w 3474"/>
                <a:gd name="T3" fmla="*/ 1094 h 3518"/>
                <a:gd name="T4" fmla="*/ 1724 w 3474"/>
                <a:gd name="T5" fmla="*/ 1263 h 3518"/>
                <a:gd name="T6" fmla="*/ 1722 w 3474"/>
                <a:gd name="T7" fmla="*/ 1454 h 3518"/>
                <a:gd name="T8" fmla="*/ 1405 w 3474"/>
                <a:gd name="T9" fmla="*/ 1392 h 3518"/>
                <a:gd name="T10" fmla="*/ 1126 w 3474"/>
                <a:gd name="T11" fmla="*/ 1247 h 3518"/>
                <a:gd name="T12" fmla="*/ 899 w 3474"/>
                <a:gd name="T13" fmla="*/ 1032 h 3518"/>
                <a:gd name="T14" fmla="*/ 846 w 3474"/>
                <a:gd name="T15" fmla="*/ 1192 h 3518"/>
                <a:gd name="T16" fmla="*/ 873 w 3474"/>
                <a:gd name="T17" fmla="*/ 1384 h 3518"/>
                <a:gd name="T18" fmla="*/ 984 w 3474"/>
                <a:gd name="T19" fmla="*/ 1542 h 3518"/>
                <a:gd name="T20" fmla="*/ 883 w 3474"/>
                <a:gd name="T21" fmla="*/ 1541 h 3518"/>
                <a:gd name="T22" fmla="*/ 844 w 3474"/>
                <a:gd name="T23" fmla="*/ 1579 h 3518"/>
                <a:gd name="T24" fmla="*/ 918 w 3474"/>
                <a:gd name="T25" fmla="*/ 1765 h 3518"/>
                <a:gd name="T26" fmla="*/ 1067 w 3474"/>
                <a:gd name="T27" fmla="*/ 1891 h 3518"/>
                <a:gd name="T28" fmla="*/ 1092 w 3474"/>
                <a:gd name="T29" fmla="*/ 1936 h 3518"/>
                <a:gd name="T30" fmla="*/ 1000 w 3474"/>
                <a:gd name="T31" fmla="*/ 1977 h 3518"/>
                <a:gd name="T32" fmla="*/ 1121 w 3474"/>
                <a:gd name="T33" fmla="*/ 2130 h 3518"/>
                <a:gd name="T34" fmla="*/ 1303 w 3474"/>
                <a:gd name="T35" fmla="*/ 2207 h 3518"/>
                <a:gd name="T36" fmla="*/ 1187 w 3474"/>
                <a:gd name="T37" fmla="*/ 2314 h 3518"/>
                <a:gd name="T38" fmla="*/ 928 w 3474"/>
                <a:gd name="T39" fmla="*/ 2382 h 3518"/>
                <a:gd name="T40" fmla="*/ 830 w 3474"/>
                <a:gd name="T41" fmla="*/ 2419 h 3518"/>
                <a:gd name="T42" fmla="*/ 1129 w 3474"/>
                <a:gd name="T43" fmla="*/ 2534 h 3518"/>
                <a:gd name="T44" fmla="*/ 1459 w 3474"/>
                <a:gd name="T45" fmla="*/ 2558 h 3518"/>
                <a:gd name="T46" fmla="*/ 1762 w 3474"/>
                <a:gd name="T47" fmla="*/ 2497 h 3518"/>
                <a:gd name="T48" fmla="*/ 2017 w 3474"/>
                <a:gd name="T49" fmla="*/ 2367 h 3518"/>
                <a:gd name="T50" fmla="*/ 2220 w 3474"/>
                <a:gd name="T51" fmla="*/ 2186 h 3518"/>
                <a:gd name="T52" fmla="*/ 2372 w 3474"/>
                <a:gd name="T53" fmla="*/ 1965 h 3518"/>
                <a:gd name="T54" fmla="*/ 2469 w 3474"/>
                <a:gd name="T55" fmla="*/ 1722 h 3518"/>
                <a:gd name="T56" fmla="*/ 2511 w 3474"/>
                <a:gd name="T57" fmla="*/ 1471 h 3518"/>
                <a:gd name="T58" fmla="*/ 2600 w 3474"/>
                <a:gd name="T59" fmla="*/ 1282 h 3518"/>
                <a:gd name="T60" fmla="*/ 2657 w 3474"/>
                <a:gd name="T61" fmla="*/ 1170 h 3518"/>
                <a:gd name="T62" fmla="*/ 2522 w 3474"/>
                <a:gd name="T63" fmla="*/ 1184 h 3518"/>
                <a:gd name="T64" fmla="*/ 2641 w 3474"/>
                <a:gd name="T65" fmla="*/ 1033 h 3518"/>
                <a:gd name="T66" fmla="*/ 2471 w 3474"/>
                <a:gd name="T67" fmla="*/ 1068 h 3518"/>
                <a:gd name="T68" fmla="*/ 2295 w 3474"/>
                <a:gd name="T69" fmla="*/ 1002 h 3518"/>
                <a:gd name="T70" fmla="*/ 2112 w 3474"/>
                <a:gd name="T71" fmla="*/ 957 h 3518"/>
                <a:gd name="T72" fmla="*/ 2060 w 3474"/>
                <a:gd name="T73" fmla="*/ 31 h 3518"/>
                <a:gd name="T74" fmla="*/ 2460 w 3474"/>
                <a:gd name="T75" fmla="*/ 161 h 3518"/>
                <a:gd name="T76" fmla="*/ 2811 w 3474"/>
                <a:gd name="T77" fmla="*/ 379 h 3518"/>
                <a:gd name="T78" fmla="*/ 3101 w 3474"/>
                <a:gd name="T79" fmla="*/ 671 h 3518"/>
                <a:gd name="T80" fmla="*/ 3316 w 3474"/>
                <a:gd name="T81" fmla="*/ 1028 h 3518"/>
                <a:gd name="T82" fmla="*/ 3445 w 3474"/>
                <a:gd name="T83" fmla="*/ 1431 h 3518"/>
                <a:gd name="T84" fmla="*/ 3471 w 3474"/>
                <a:gd name="T85" fmla="*/ 1870 h 3518"/>
                <a:gd name="T86" fmla="*/ 3393 w 3474"/>
                <a:gd name="T87" fmla="*/ 2294 h 3518"/>
                <a:gd name="T88" fmla="*/ 3220 w 3474"/>
                <a:gd name="T89" fmla="*/ 2675 h 3518"/>
                <a:gd name="T90" fmla="*/ 2965 w 3474"/>
                <a:gd name="T91" fmla="*/ 3002 h 3518"/>
                <a:gd name="T92" fmla="*/ 2643 w 3474"/>
                <a:gd name="T93" fmla="*/ 3260 h 3518"/>
                <a:gd name="T94" fmla="*/ 2266 w 3474"/>
                <a:gd name="T95" fmla="*/ 3434 h 3518"/>
                <a:gd name="T96" fmla="*/ 1847 w 3474"/>
                <a:gd name="T97" fmla="*/ 3514 h 3518"/>
                <a:gd name="T98" fmla="*/ 1414 w 3474"/>
                <a:gd name="T99" fmla="*/ 3487 h 3518"/>
                <a:gd name="T100" fmla="*/ 1014 w 3474"/>
                <a:gd name="T101" fmla="*/ 3357 h 3518"/>
                <a:gd name="T102" fmla="*/ 663 w 3474"/>
                <a:gd name="T103" fmla="*/ 3140 h 3518"/>
                <a:gd name="T104" fmla="*/ 373 w 3474"/>
                <a:gd name="T105" fmla="*/ 2847 h 3518"/>
                <a:gd name="T106" fmla="*/ 157 w 3474"/>
                <a:gd name="T107" fmla="*/ 2491 h 3518"/>
                <a:gd name="T108" fmla="*/ 30 w 3474"/>
                <a:gd name="T109" fmla="*/ 2087 h 3518"/>
                <a:gd name="T110" fmla="*/ 3 w 3474"/>
                <a:gd name="T111" fmla="*/ 1648 h 3518"/>
                <a:gd name="T112" fmla="*/ 83 w 3474"/>
                <a:gd name="T113" fmla="*/ 1225 h 3518"/>
                <a:gd name="T114" fmla="*/ 255 w 3474"/>
                <a:gd name="T115" fmla="*/ 843 h 3518"/>
                <a:gd name="T116" fmla="*/ 510 w 3474"/>
                <a:gd name="T117" fmla="*/ 516 h 3518"/>
                <a:gd name="T118" fmla="*/ 831 w 3474"/>
                <a:gd name="T119" fmla="*/ 259 h 3518"/>
                <a:gd name="T120" fmla="*/ 1208 w 3474"/>
                <a:gd name="T121" fmla="*/ 84 h 3518"/>
                <a:gd name="T122" fmla="*/ 1628 w 3474"/>
                <a:gd name="T123" fmla="*/ 5 h 3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74" h="3518">
                  <a:moveTo>
                    <a:pt x="2112" y="957"/>
                  </a:moveTo>
                  <a:lnTo>
                    <a:pt x="2061" y="961"/>
                  </a:lnTo>
                  <a:lnTo>
                    <a:pt x="2014" y="970"/>
                  </a:lnTo>
                  <a:lnTo>
                    <a:pt x="1968" y="985"/>
                  </a:lnTo>
                  <a:lnTo>
                    <a:pt x="1924" y="1005"/>
                  </a:lnTo>
                  <a:lnTo>
                    <a:pt x="1883" y="1030"/>
                  </a:lnTo>
                  <a:lnTo>
                    <a:pt x="1846" y="1060"/>
                  </a:lnTo>
                  <a:lnTo>
                    <a:pt x="1814" y="1094"/>
                  </a:lnTo>
                  <a:lnTo>
                    <a:pt x="1784" y="1131"/>
                  </a:lnTo>
                  <a:lnTo>
                    <a:pt x="1759" y="1172"/>
                  </a:lnTo>
                  <a:lnTo>
                    <a:pt x="1739" y="1216"/>
                  </a:lnTo>
                  <a:lnTo>
                    <a:pt x="1724" y="1263"/>
                  </a:lnTo>
                  <a:lnTo>
                    <a:pt x="1716" y="1311"/>
                  </a:lnTo>
                  <a:lnTo>
                    <a:pt x="1713" y="1362"/>
                  </a:lnTo>
                  <a:lnTo>
                    <a:pt x="1715" y="1409"/>
                  </a:lnTo>
                  <a:lnTo>
                    <a:pt x="1722" y="1454"/>
                  </a:lnTo>
                  <a:lnTo>
                    <a:pt x="1640" y="1448"/>
                  </a:lnTo>
                  <a:lnTo>
                    <a:pt x="1559" y="1435"/>
                  </a:lnTo>
                  <a:lnTo>
                    <a:pt x="1481" y="1416"/>
                  </a:lnTo>
                  <a:lnTo>
                    <a:pt x="1405" y="1392"/>
                  </a:lnTo>
                  <a:lnTo>
                    <a:pt x="1331" y="1363"/>
                  </a:lnTo>
                  <a:lnTo>
                    <a:pt x="1259" y="1329"/>
                  </a:lnTo>
                  <a:lnTo>
                    <a:pt x="1191" y="1289"/>
                  </a:lnTo>
                  <a:lnTo>
                    <a:pt x="1126" y="1247"/>
                  </a:lnTo>
                  <a:lnTo>
                    <a:pt x="1064" y="1198"/>
                  </a:lnTo>
                  <a:lnTo>
                    <a:pt x="1005" y="1146"/>
                  </a:lnTo>
                  <a:lnTo>
                    <a:pt x="950" y="1091"/>
                  </a:lnTo>
                  <a:lnTo>
                    <a:pt x="899" y="1032"/>
                  </a:lnTo>
                  <a:lnTo>
                    <a:pt x="880" y="1068"/>
                  </a:lnTo>
                  <a:lnTo>
                    <a:pt x="865" y="1108"/>
                  </a:lnTo>
                  <a:lnTo>
                    <a:pt x="854" y="1149"/>
                  </a:lnTo>
                  <a:lnTo>
                    <a:pt x="846" y="1192"/>
                  </a:lnTo>
                  <a:lnTo>
                    <a:pt x="844" y="1236"/>
                  </a:lnTo>
                  <a:lnTo>
                    <a:pt x="848" y="1287"/>
                  </a:lnTo>
                  <a:lnTo>
                    <a:pt x="857" y="1337"/>
                  </a:lnTo>
                  <a:lnTo>
                    <a:pt x="873" y="1384"/>
                  </a:lnTo>
                  <a:lnTo>
                    <a:pt x="893" y="1429"/>
                  </a:lnTo>
                  <a:lnTo>
                    <a:pt x="919" y="1471"/>
                  </a:lnTo>
                  <a:lnTo>
                    <a:pt x="950" y="1508"/>
                  </a:lnTo>
                  <a:lnTo>
                    <a:pt x="984" y="1542"/>
                  </a:lnTo>
                  <a:lnTo>
                    <a:pt x="1022" y="1572"/>
                  </a:lnTo>
                  <a:lnTo>
                    <a:pt x="974" y="1568"/>
                  </a:lnTo>
                  <a:lnTo>
                    <a:pt x="928" y="1557"/>
                  </a:lnTo>
                  <a:lnTo>
                    <a:pt x="883" y="1541"/>
                  </a:lnTo>
                  <a:lnTo>
                    <a:pt x="841" y="1522"/>
                  </a:lnTo>
                  <a:lnTo>
                    <a:pt x="841" y="1524"/>
                  </a:lnTo>
                  <a:lnTo>
                    <a:pt x="841" y="1527"/>
                  </a:lnTo>
                  <a:lnTo>
                    <a:pt x="844" y="1579"/>
                  </a:lnTo>
                  <a:lnTo>
                    <a:pt x="854" y="1629"/>
                  </a:lnTo>
                  <a:lnTo>
                    <a:pt x="870" y="1678"/>
                  </a:lnTo>
                  <a:lnTo>
                    <a:pt x="891" y="1723"/>
                  </a:lnTo>
                  <a:lnTo>
                    <a:pt x="918" y="1765"/>
                  </a:lnTo>
                  <a:lnTo>
                    <a:pt x="949" y="1803"/>
                  </a:lnTo>
                  <a:lnTo>
                    <a:pt x="984" y="1837"/>
                  </a:lnTo>
                  <a:lnTo>
                    <a:pt x="1025" y="1867"/>
                  </a:lnTo>
                  <a:lnTo>
                    <a:pt x="1067" y="1891"/>
                  </a:lnTo>
                  <a:lnTo>
                    <a:pt x="1113" y="1910"/>
                  </a:lnTo>
                  <a:lnTo>
                    <a:pt x="1162" y="1923"/>
                  </a:lnTo>
                  <a:lnTo>
                    <a:pt x="1128" y="1931"/>
                  </a:lnTo>
                  <a:lnTo>
                    <a:pt x="1092" y="1936"/>
                  </a:lnTo>
                  <a:lnTo>
                    <a:pt x="1056" y="1937"/>
                  </a:lnTo>
                  <a:lnTo>
                    <a:pt x="1018" y="1935"/>
                  </a:lnTo>
                  <a:lnTo>
                    <a:pt x="981" y="1930"/>
                  </a:lnTo>
                  <a:lnTo>
                    <a:pt x="1000" y="1977"/>
                  </a:lnTo>
                  <a:lnTo>
                    <a:pt x="1024" y="2021"/>
                  </a:lnTo>
                  <a:lnTo>
                    <a:pt x="1052" y="2062"/>
                  </a:lnTo>
                  <a:lnTo>
                    <a:pt x="1084" y="2098"/>
                  </a:lnTo>
                  <a:lnTo>
                    <a:pt x="1121" y="2130"/>
                  </a:lnTo>
                  <a:lnTo>
                    <a:pt x="1163" y="2157"/>
                  </a:lnTo>
                  <a:lnTo>
                    <a:pt x="1206" y="2179"/>
                  </a:lnTo>
                  <a:lnTo>
                    <a:pt x="1254" y="2196"/>
                  </a:lnTo>
                  <a:lnTo>
                    <a:pt x="1303" y="2207"/>
                  </a:lnTo>
                  <a:lnTo>
                    <a:pt x="1355" y="2211"/>
                  </a:lnTo>
                  <a:lnTo>
                    <a:pt x="1302" y="2250"/>
                  </a:lnTo>
                  <a:lnTo>
                    <a:pt x="1246" y="2284"/>
                  </a:lnTo>
                  <a:lnTo>
                    <a:pt x="1187" y="2314"/>
                  </a:lnTo>
                  <a:lnTo>
                    <a:pt x="1126" y="2339"/>
                  </a:lnTo>
                  <a:lnTo>
                    <a:pt x="1062" y="2359"/>
                  </a:lnTo>
                  <a:lnTo>
                    <a:pt x="995" y="2373"/>
                  </a:lnTo>
                  <a:lnTo>
                    <a:pt x="928" y="2382"/>
                  </a:lnTo>
                  <a:lnTo>
                    <a:pt x="858" y="2385"/>
                  </a:lnTo>
                  <a:lnTo>
                    <a:pt x="811" y="2383"/>
                  </a:lnTo>
                  <a:lnTo>
                    <a:pt x="763" y="2378"/>
                  </a:lnTo>
                  <a:lnTo>
                    <a:pt x="830" y="2419"/>
                  </a:lnTo>
                  <a:lnTo>
                    <a:pt x="902" y="2455"/>
                  </a:lnTo>
                  <a:lnTo>
                    <a:pt x="975" y="2487"/>
                  </a:lnTo>
                  <a:lnTo>
                    <a:pt x="1051" y="2513"/>
                  </a:lnTo>
                  <a:lnTo>
                    <a:pt x="1129" y="2534"/>
                  </a:lnTo>
                  <a:lnTo>
                    <a:pt x="1209" y="2548"/>
                  </a:lnTo>
                  <a:lnTo>
                    <a:pt x="1292" y="2558"/>
                  </a:lnTo>
                  <a:lnTo>
                    <a:pt x="1376" y="2561"/>
                  </a:lnTo>
                  <a:lnTo>
                    <a:pt x="1459" y="2558"/>
                  </a:lnTo>
                  <a:lnTo>
                    <a:pt x="1540" y="2550"/>
                  </a:lnTo>
                  <a:lnTo>
                    <a:pt x="1617" y="2537"/>
                  </a:lnTo>
                  <a:lnTo>
                    <a:pt x="1691" y="2519"/>
                  </a:lnTo>
                  <a:lnTo>
                    <a:pt x="1762" y="2497"/>
                  </a:lnTo>
                  <a:lnTo>
                    <a:pt x="1831" y="2471"/>
                  </a:lnTo>
                  <a:lnTo>
                    <a:pt x="1896" y="2440"/>
                  </a:lnTo>
                  <a:lnTo>
                    <a:pt x="1958" y="2406"/>
                  </a:lnTo>
                  <a:lnTo>
                    <a:pt x="2017" y="2367"/>
                  </a:lnTo>
                  <a:lnTo>
                    <a:pt x="2072" y="2327"/>
                  </a:lnTo>
                  <a:lnTo>
                    <a:pt x="2125" y="2283"/>
                  </a:lnTo>
                  <a:lnTo>
                    <a:pt x="2174" y="2235"/>
                  </a:lnTo>
                  <a:lnTo>
                    <a:pt x="2220" y="2186"/>
                  </a:lnTo>
                  <a:lnTo>
                    <a:pt x="2263" y="2133"/>
                  </a:lnTo>
                  <a:lnTo>
                    <a:pt x="2303" y="2079"/>
                  </a:lnTo>
                  <a:lnTo>
                    <a:pt x="2338" y="2023"/>
                  </a:lnTo>
                  <a:lnTo>
                    <a:pt x="2372" y="1965"/>
                  </a:lnTo>
                  <a:lnTo>
                    <a:pt x="2401" y="1905"/>
                  </a:lnTo>
                  <a:lnTo>
                    <a:pt x="2428" y="1845"/>
                  </a:lnTo>
                  <a:lnTo>
                    <a:pt x="2450" y="1784"/>
                  </a:lnTo>
                  <a:lnTo>
                    <a:pt x="2469" y="1722"/>
                  </a:lnTo>
                  <a:lnTo>
                    <a:pt x="2485" y="1659"/>
                  </a:lnTo>
                  <a:lnTo>
                    <a:pt x="2497" y="1596"/>
                  </a:lnTo>
                  <a:lnTo>
                    <a:pt x="2506" y="1534"/>
                  </a:lnTo>
                  <a:lnTo>
                    <a:pt x="2511" y="1471"/>
                  </a:lnTo>
                  <a:lnTo>
                    <a:pt x="2513" y="1409"/>
                  </a:lnTo>
                  <a:lnTo>
                    <a:pt x="2512" y="1357"/>
                  </a:lnTo>
                  <a:lnTo>
                    <a:pt x="2558" y="1321"/>
                  </a:lnTo>
                  <a:lnTo>
                    <a:pt x="2600" y="1282"/>
                  </a:lnTo>
                  <a:lnTo>
                    <a:pt x="2641" y="1240"/>
                  </a:lnTo>
                  <a:lnTo>
                    <a:pt x="2677" y="1195"/>
                  </a:lnTo>
                  <a:lnTo>
                    <a:pt x="2711" y="1148"/>
                  </a:lnTo>
                  <a:lnTo>
                    <a:pt x="2657" y="1170"/>
                  </a:lnTo>
                  <a:lnTo>
                    <a:pt x="2600" y="1188"/>
                  </a:lnTo>
                  <a:lnTo>
                    <a:pt x="2542" y="1201"/>
                  </a:lnTo>
                  <a:lnTo>
                    <a:pt x="2482" y="1211"/>
                  </a:lnTo>
                  <a:lnTo>
                    <a:pt x="2522" y="1184"/>
                  </a:lnTo>
                  <a:lnTo>
                    <a:pt x="2558" y="1152"/>
                  </a:lnTo>
                  <a:lnTo>
                    <a:pt x="2589" y="1116"/>
                  </a:lnTo>
                  <a:lnTo>
                    <a:pt x="2618" y="1076"/>
                  </a:lnTo>
                  <a:lnTo>
                    <a:pt x="2641" y="1033"/>
                  </a:lnTo>
                  <a:lnTo>
                    <a:pt x="2658" y="987"/>
                  </a:lnTo>
                  <a:lnTo>
                    <a:pt x="2598" y="1020"/>
                  </a:lnTo>
                  <a:lnTo>
                    <a:pt x="2536" y="1046"/>
                  </a:lnTo>
                  <a:lnTo>
                    <a:pt x="2471" y="1068"/>
                  </a:lnTo>
                  <a:lnTo>
                    <a:pt x="2404" y="1085"/>
                  </a:lnTo>
                  <a:lnTo>
                    <a:pt x="2371" y="1053"/>
                  </a:lnTo>
                  <a:lnTo>
                    <a:pt x="2334" y="1025"/>
                  </a:lnTo>
                  <a:lnTo>
                    <a:pt x="2295" y="1002"/>
                  </a:lnTo>
                  <a:lnTo>
                    <a:pt x="2253" y="984"/>
                  </a:lnTo>
                  <a:lnTo>
                    <a:pt x="2207" y="969"/>
                  </a:lnTo>
                  <a:lnTo>
                    <a:pt x="2160" y="961"/>
                  </a:lnTo>
                  <a:lnTo>
                    <a:pt x="2112" y="957"/>
                  </a:lnTo>
                  <a:close/>
                  <a:moveTo>
                    <a:pt x="1738" y="0"/>
                  </a:moveTo>
                  <a:lnTo>
                    <a:pt x="1847" y="5"/>
                  </a:lnTo>
                  <a:lnTo>
                    <a:pt x="1955" y="15"/>
                  </a:lnTo>
                  <a:lnTo>
                    <a:pt x="2060" y="31"/>
                  </a:lnTo>
                  <a:lnTo>
                    <a:pt x="2165" y="54"/>
                  </a:lnTo>
                  <a:lnTo>
                    <a:pt x="2266" y="84"/>
                  </a:lnTo>
                  <a:lnTo>
                    <a:pt x="2365" y="119"/>
                  </a:lnTo>
                  <a:lnTo>
                    <a:pt x="2460" y="161"/>
                  </a:lnTo>
                  <a:lnTo>
                    <a:pt x="2554" y="207"/>
                  </a:lnTo>
                  <a:lnTo>
                    <a:pt x="2643" y="259"/>
                  </a:lnTo>
                  <a:lnTo>
                    <a:pt x="2729" y="316"/>
                  </a:lnTo>
                  <a:lnTo>
                    <a:pt x="2811" y="379"/>
                  </a:lnTo>
                  <a:lnTo>
                    <a:pt x="2890" y="445"/>
                  </a:lnTo>
                  <a:lnTo>
                    <a:pt x="2965" y="516"/>
                  </a:lnTo>
                  <a:lnTo>
                    <a:pt x="3035" y="592"/>
                  </a:lnTo>
                  <a:lnTo>
                    <a:pt x="3101" y="671"/>
                  </a:lnTo>
                  <a:lnTo>
                    <a:pt x="3163" y="755"/>
                  </a:lnTo>
                  <a:lnTo>
                    <a:pt x="3220" y="843"/>
                  </a:lnTo>
                  <a:lnTo>
                    <a:pt x="3271" y="933"/>
                  </a:lnTo>
                  <a:lnTo>
                    <a:pt x="3316" y="1028"/>
                  </a:lnTo>
                  <a:lnTo>
                    <a:pt x="3358" y="1124"/>
                  </a:lnTo>
                  <a:lnTo>
                    <a:pt x="3393" y="1225"/>
                  </a:lnTo>
                  <a:lnTo>
                    <a:pt x="3422" y="1327"/>
                  </a:lnTo>
                  <a:lnTo>
                    <a:pt x="3445" y="1431"/>
                  </a:lnTo>
                  <a:lnTo>
                    <a:pt x="3461" y="1539"/>
                  </a:lnTo>
                  <a:lnTo>
                    <a:pt x="3471" y="1648"/>
                  </a:lnTo>
                  <a:lnTo>
                    <a:pt x="3474" y="1759"/>
                  </a:lnTo>
                  <a:lnTo>
                    <a:pt x="3471" y="1870"/>
                  </a:lnTo>
                  <a:lnTo>
                    <a:pt x="3461" y="1979"/>
                  </a:lnTo>
                  <a:lnTo>
                    <a:pt x="3445" y="2087"/>
                  </a:lnTo>
                  <a:lnTo>
                    <a:pt x="3422" y="2191"/>
                  </a:lnTo>
                  <a:lnTo>
                    <a:pt x="3393" y="2294"/>
                  </a:lnTo>
                  <a:lnTo>
                    <a:pt x="3358" y="2394"/>
                  </a:lnTo>
                  <a:lnTo>
                    <a:pt x="3316" y="2491"/>
                  </a:lnTo>
                  <a:lnTo>
                    <a:pt x="3271" y="2585"/>
                  </a:lnTo>
                  <a:lnTo>
                    <a:pt x="3220" y="2675"/>
                  </a:lnTo>
                  <a:lnTo>
                    <a:pt x="3163" y="2763"/>
                  </a:lnTo>
                  <a:lnTo>
                    <a:pt x="3101" y="2847"/>
                  </a:lnTo>
                  <a:lnTo>
                    <a:pt x="3035" y="2926"/>
                  </a:lnTo>
                  <a:lnTo>
                    <a:pt x="2965" y="3002"/>
                  </a:lnTo>
                  <a:lnTo>
                    <a:pt x="2890" y="3074"/>
                  </a:lnTo>
                  <a:lnTo>
                    <a:pt x="2811" y="3140"/>
                  </a:lnTo>
                  <a:lnTo>
                    <a:pt x="2729" y="3202"/>
                  </a:lnTo>
                  <a:lnTo>
                    <a:pt x="2643" y="3260"/>
                  </a:lnTo>
                  <a:lnTo>
                    <a:pt x="2554" y="3311"/>
                  </a:lnTo>
                  <a:lnTo>
                    <a:pt x="2460" y="3357"/>
                  </a:lnTo>
                  <a:lnTo>
                    <a:pt x="2365" y="3399"/>
                  </a:lnTo>
                  <a:lnTo>
                    <a:pt x="2266" y="3434"/>
                  </a:lnTo>
                  <a:lnTo>
                    <a:pt x="2165" y="3464"/>
                  </a:lnTo>
                  <a:lnTo>
                    <a:pt x="2060" y="3487"/>
                  </a:lnTo>
                  <a:lnTo>
                    <a:pt x="1955" y="3504"/>
                  </a:lnTo>
                  <a:lnTo>
                    <a:pt x="1847" y="3514"/>
                  </a:lnTo>
                  <a:lnTo>
                    <a:pt x="1738" y="3518"/>
                  </a:lnTo>
                  <a:lnTo>
                    <a:pt x="1628" y="3514"/>
                  </a:lnTo>
                  <a:lnTo>
                    <a:pt x="1519" y="3504"/>
                  </a:lnTo>
                  <a:lnTo>
                    <a:pt x="1414" y="3487"/>
                  </a:lnTo>
                  <a:lnTo>
                    <a:pt x="1310" y="3464"/>
                  </a:lnTo>
                  <a:lnTo>
                    <a:pt x="1208" y="3434"/>
                  </a:lnTo>
                  <a:lnTo>
                    <a:pt x="1110" y="3399"/>
                  </a:lnTo>
                  <a:lnTo>
                    <a:pt x="1014" y="3357"/>
                  </a:lnTo>
                  <a:lnTo>
                    <a:pt x="921" y="3311"/>
                  </a:lnTo>
                  <a:lnTo>
                    <a:pt x="831" y="3260"/>
                  </a:lnTo>
                  <a:lnTo>
                    <a:pt x="745" y="3202"/>
                  </a:lnTo>
                  <a:lnTo>
                    <a:pt x="663" y="3140"/>
                  </a:lnTo>
                  <a:lnTo>
                    <a:pt x="585" y="3074"/>
                  </a:lnTo>
                  <a:lnTo>
                    <a:pt x="510" y="3002"/>
                  </a:lnTo>
                  <a:lnTo>
                    <a:pt x="439" y="2926"/>
                  </a:lnTo>
                  <a:lnTo>
                    <a:pt x="373" y="2847"/>
                  </a:lnTo>
                  <a:lnTo>
                    <a:pt x="312" y="2763"/>
                  </a:lnTo>
                  <a:lnTo>
                    <a:pt x="255" y="2675"/>
                  </a:lnTo>
                  <a:lnTo>
                    <a:pt x="204" y="2585"/>
                  </a:lnTo>
                  <a:lnTo>
                    <a:pt x="157" y="2491"/>
                  </a:lnTo>
                  <a:lnTo>
                    <a:pt x="117" y="2394"/>
                  </a:lnTo>
                  <a:lnTo>
                    <a:pt x="83" y="2294"/>
                  </a:lnTo>
                  <a:lnTo>
                    <a:pt x="53" y="2191"/>
                  </a:lnTo>
                  <a:lnTo>
                    <a:pt x="30" y="2087"/>
                  </a:lnTo>
                  <a:lnTo>
                    <a:pt x="14" y="1979"/>
                  </a:lnTo>
                  <a:lnTo>
                    <a:pt x="3" y="1870"/>
                  </a:lnTo>
                  <a:lnTo>
                    <a:pt x="0" y="1759"/>
                  </a:lnTo>
                  <a:lnTo>
                    <a:pt x="3" y="1648"/>
                  </a:lnTo>
                  <a:lnTo>
                    <a:pt x="14" y="1539"/>
                  </a:lnTo>
                  <a:lnTo>
                    <a:pt x="30" y="1431"/>
                  </a:lnTo>
                  <a:lnTo>
                    <a:pt x="53" y="1327"/>
                  </a:lnTo>
                  <a:lnTo>
                    <a:pt x="83" y="1225"/>
                  </a:lnTo>
                  <a:lnTo>
                    <a:pt x="117" y="1124"/>
                  </a:lnTo>
                  <a:lnTo>
                    <a:pt x="157" y="1028"/>
                  </a:lnTo>
                  <a:lnTo>
                    <a:pt x="204" y="933"/>
                  </a:lnTo>
                  <a:lnTo>
                    <a:pt x="255" y="843"/>
                  </a:lnTo>
                  <a:lnTo>
                    <a:pt x="312" y="755"/>
                  </a:lnTo>
                  <a:lnTo>
                    <a:pt x="373" y="671"/>
                  </a:lnTo>
                  <a:lnTo>
                    <a:pt x="439" y="592"/>
                  </a:lnTo>
                  <a:lnTo>
                    <a:pt x="510" y="516"/>
                  </a:lnTo>
                  <a:lnTo>
                    <a:pt x="585" y="445"/>
                  </a:lnTo>
                  <a:lnTo>
                    <a:pt x="663" y="379"/>
                  </a:lnTo>
                  <a:lnTo>
                    <a:pt x="745" y="316"/>
                  </a:lnTo>
                  <a:lnTo>
                    <a:pt x="831" y="259"/>
                  </a:lnTo>
                  <a:lnTo>
                    <a:pt x="921" y="207"/>
                  </a:lnTo>
                  <a:lnTo>
                    <a:pt x="1014" y="161"/>
                  </a:lnTo>
                  <a:lnTo>
                    <a:pt x="1110" y="119"/>
                  </a:lnTo>
                  <a:lnTo>
                    <a:pt x="1208" y="84"/>
                  </a:lnTo>
                  <a:lnTo>
                    <a:pt x="1310" y="54"/>
                  </a:lnTo>
                  <a:lnTo>
                    <a:pt x="1414" y="31"/>
                  </a:lnTo>
                  <a:lnTo>
                    <a:pt x="1519" y="15"/>
                  </a:lnTo>
                  <a:lnTo>
                    <a:pt x="1628" y="5"/>
                  </a:lnTo>
                  <a:lnTo>
                    <a:pt x="1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13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F3C1468-4B13-4AD6-82CF-86F064E613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13981" y="6050672"/>
              <a:ext cx="176474" cy="178913"/>
            </a:xfrm>
            <a:custGeom>
              <a:avLst/>
              <a:gdLst>
                <a:gd name="T0" fmla="*/ 1686 w 3263"/>
                <a:gd name="T1" fmla="*/ 759 h 3314"/>
                <a:gd name="T2" fmla="*/ 1577 w 3263"/>
                <a:gd name="T3" fmla="*/ 794 h 3314"/>
                <a:gd name="T4" fmla="*/ 1496 w 3263"/>
                <a:gd name="T5" fmla="*/ 850 h 3314"/>
                <a:gd name="T6" fmla="*/ 1439 w 3263"/>
                <a:gd name="T7" fmla="*/ 920 h 3314"/>
                <a:gd name="T8" fmla="*/ 1403 w 3263"/>
                <a:gd name="T9" fmla="*/ 1000 h 3314"/>
                <a:gd name="T10" fmla="*/ 1384 w 3263"/>
                <a:gd name="T11" fmla="*/ 1081 h 3314"/>
                <a:gd name="T12" fmla="*/ 1379 w 3263"/>
                <a:gd name="T13" fmla="*/ 1156 h 3314"/>
                <a:gd name="T14" fmla="*/ 1192 w 3263"/>
                <a:gd name="T15" fmla="*/ 1715 h 3314"/>
                <a:gd name="T16" fmla="*/ 1772 w 3263"/>
                <a:gd name="T17" fmla="*/ 2676 h 3314"/>
                <a:gd name="T18" fmla="*/ 2072 w 3263"/>
                <a:gd name="T19" fmla="*/ 1376 h 3314"/>
                <a:gd name="T20" fmla="*/ 1774 w 3263"/>
                <a:gd name="T21" fmla="*/ 1153 h 3314"/>
                <a:gd name="T22" fmla="*/ 1795 w 3263"/>
                <a:gd name="T23" fmla="*/ 1107 h 3314"/>
                <a:gd name="T24" fmla="*/ 1831 w 3263"/>
                <a:gd name="T25" fmla="*/ 1087 h 3314"/>
                <a:gd name="T26" fmla="*/ 2066 w 3263"/>
                <a:gd name="T27" fmla="*/ 1084 h 3314"/>
                <a:gd name="T28" fmla="*/ 1632 w 3263"/>
                <a:gd name="T29" fmla="*/ 0 h 3314"/>
                <a:gd name="T30" fmla="*/ 1935 w 3263"/>
                <a:gd name="T31" fmla="*/ 29 h 3314"/>
                <a:gd name="T32" fmla="*/ 2221 w 3263"/>
                <a:gd name="T33" fmla="*/ 112 h 3314"/>
                <a:gd name="T34" fmla="*/ 2482 w 3263"/>
                <a:gd name="T35" fmla="*/ 243 h 3314"/>
                <a:gd name="T36" fmla="*/ 2715 w 3263"/>
                <a:gd name="T37" fmla="*/ 418 h 3314"/>
                <a:gd name="T38" fmla="*/ 2912 w 3263"/>
                <a:gd name="T39" fmla="*/ 632 h 3314"/>
                <a:gd name="T40" fmla="*/ 3072 w 3263"/>
                <a:gd name="T41" fmla="*/ 879 h 3314"/>
                <a:gd name="T42" fmla="*/ 3186 w 3263"/>
                <a:gd name="T43" fmla="*/ 1153 h 3314"/>
                <a:gd name="T44" fmla="*/ 3250 w 3263"/>
                <a:gd name="T45" fmla="*/ 1450 h 3314"/>
                <a:gd name="T46" fmla="*/ 3259 w 3263"/>
                <a:gd name="T47" fmla="*/ 1762 h 3314"/>
                <a:gd name="T48" fmla="*/ 3214 w 3263"/>
                <a:gd name="T49" fmla="*/ 2064 h 3314"/>
                <a:gd name="T50" fmla="*/ 3115 w 3263"/>
                <a:gd name="T51" fmla="*/ 2346 h 3314"/>
                <a:gd name="T52" fmla="*/ 2971 w 3263"/>
                <a:gd name="T53" fmla="*/ 2603 h 3314"/>
                <a:gd name="T54" fmla="*/ 2785 w 3263"/>
                <a:gd name="T55" fmla="*/ 2828 h 3314"/>
                <a:gd name="T56" fmla="*/ 2562 w 3263"/>
                <a:gd name="T57" fmla="*/ 3017 h 3314"/>
                <a:gd name="T58" fmla="*/ 2310 w 3263"/>
                <a:gd name="T59" fmla="*/ 3163 h 3314"/>
                <a:gd name="T60" fmla="*/ 2033 w 3263"/>
                <a:gd name="T61" fmla="*/ 3263 h 3314"/>
                <a:gd name="T62" fmla="*/ 1735 w 3263"/>
                <a:gd name="T63" fmla="*/ 3310 h 3314"/>
                <a:gd name="T64" fmla="*/ 1427 w 3263"/>
                <a:gd name="T65" fmla="*/ 3301 h 3314"/>
                <a:gd name="T66" fmla="*/ 1135 w 3263"/>
                <a:gd name="T67" fmla="*/ 3235 h 3314"/>
                <a:gd name="T68" fmla="*/ 865 w 3263"/>
                <a:gd name="T69" fmla="*/ 3119 h 3314"/>
                <a:gd name="T70" fmla="*/ 622 w 3263"/>
                <a:gd name="T71" fmla="*/ 2958 h 3314"/>
                <a:gd name="T72" fmla="*/ 412 w 3263"/>
                <a:gd name="T73" fmla="*/ 2757 h 3314"/>
                <a:gd name="T74" fmla="*/ 240 w 3263"/>
                <a:gd name="T75" fmla="*/ 2520 h 3314"/>
                <a:gd name="T76" fmla="*/ 110 w 3263"/>
                <a:gd name="T77" fmla="*/ 2255 h 3314"/>
                <a:gd name="T78" fmla="*/ 29 w 3263"/>
                <a:gd name="T79" fmla="*/ 1966 h 3314"/>
                <a:gd name="T80" fmla="*/ 0 w 3263"/>
                <a:gd name="T81" fmla="*/ 1657 h 3314"/>
                <a:gd name="T82" fmla="*/ 29 w 3263"/>
                <a:gd name="T83" fmla="*/ 1348 h 3314"/>
                <a:gd name="T84" fmla="*/ 110 w 3263"/>
                <a:gd name="T85" fmla="*/ 1059 h 3314"/>
                <a:gd name="T86" fmla="*/ 240 w 3263"/>
                <a:gd name="T87" fmla="*/ 794 h 3314"/>
                <a:gd name="T88" fmla="*/ 412 w 3263"/>
                <a:gd name="T89" fmla="*/ 557 h 3314"/>
                <a:gd name="T90" fmla="*/ 622 w 3263"/>
                <a:gd name="T91" fmla="*/ 356 h 3314"/>
                <a:gd name="T92" fmla="*/ 865 w 3263"/>
                <a:gd name="T93" fmla="*/ 195 h 3314"/>
                <a:gd name="T94" fmla="*/ 1135 w 3263"/>
                <a:gd name="T95" fmla="*/ 79 h 3314"/>
                <a:gd name="T96" fmla="*/ 1427 w 3263"/>
                <a:gd name="T97" fmla="*/ 1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63" h="3314">
                  <a:moveTo>
                    <a:pt x="1776" y="753"/>
                  </a:moveTo>
                  <a:lnTo>
                    <a:pt x="1729" y="754"/>
                  </a:lnTo>
                  <a:lnTo>
                    <a:pt x="1686" y="759"/>
                  </a:lnTo>
                  <a:lnTo>
                    <a:pt x="1646" y="769"/>
                  </a:lnTo>
                  <a:lnTo>
                    <a:pt x="1610" y="780"/>
                  </a:lnTo>
                  <a:lnTo>
                    <a:pt x="1577" y="794"/>
                  </a:lnTo>
                  <a:lnTo>
                    <a:pt x="1547" y="810"/>
                  </a:lnTo>
                  <a:lnTo>
                    <a:pt x="1521" y="829"/>
                  </a:lnTo>
                  <a:lnTo>
                    <a:pt x="1496" y="850"/>
                  </a:lnTo>
                  <a:lnTo>
                    <a:pt x="1475" y="871"/>
                  </a:lnTo>
                  <a:lnTo>
                    <a:pt x="1456" y="895"/>
                  </a:lnTo>
                  <a:lnTo>
                    <a:pt x="1439" y="920"/>
                  </a:lnTo>
                  <a:lnTo>
                    <a:pt x="1426" y="946"/>
                  </a:lnTo>
                  <a:lnTo>
                    <a:pt x="1413" y="973"/>
                  </a:lnTo>
                  <a:lnTo>
                    <a:pt x="1403" y="1000"/>
                  </a:lnTo>
                  <a:lnTo>
                    <a:pt x="1395" y="1027"/>
                  </a:lnTo>
                  <a:lnTo>
                    <a:pt x="1389" y="1054"/>
                  </a:lnTo>
                  <a:lnTo>
                    <a:pt x="1384" y="1081"/>
                  </a:lnTo>
                  <a:lnTo>
                    <a:pt x="1381" y="1107"/>
                  </a:lnTo>
                  <a:lnTo>
                    <a:pt x="1379" y="1132"/>
                  </a:lnTo>
                  <a:lnTo>
                    <a:pt x="1379" y="1156"/>
                  </a:lnTo>
                  <a:lnTo>
                    <a:pt x="1379" y="1376"/>
                  </a:lnTo>
                  <a:lnTo>
                    <a:pt x="1192" y="1376"/>
                  </a:lnTo>
                  <a:lnTo>
                    <a:pt x="1192" y="1715"/>
                  </a:lnTo>
                  <a:lnTo>
                    <a:pt x="1379" y="1715"/>
                  </a:lnTo>
                  <a:lnTo>
                    <a:pt x="1379" y="2676"/>
                  </a:lnTo>
                  <a:lnTo>
                    <a:pt x="1772" y="2676"/>
                  </a:lnTo>
                  <a:lnTo>
                    <a:pt x="1772" y="1715"/>
                  </a:lnTo>
                  <a:lnTo>
                    <a:pt x="2037" y="1715"/>
                  </a:lnTo>
                  <a:lnTo>
                    <a:pt x="2072" y="1376"/>
                  </a:lnTo>
                  <a:lnTo>
                    <a:pt x="1772" y="1376"/>
                  </a:lnTo>
                  <a:lnTo>
                    <a:pt x="1772" y="1176"/>
                  </a:lnTo>
                  <a:lnTo>
                    <a:pt x="1774" y="1153"/>
                  </a:lnTo>
                  <a:lnTo>
                    <a:pt x="1779" y="1135"/>
                  </a:lnTo>
                  <a:lnTo>
                    <a:pt x="1786" y="1119"/>
                  </a:lnTo>
                  <a:lnTo>
                    <a:pt x="1795" y="1107"/>
                  </a:lnTo>
                  <a:lnTo>
                    <a:pt x="1806" y="1097"/>
                  </a:lnTo>
                  <a:lnTo>
                    <a:pt x="1819" y="1091"/>
                  </a:lnTo>
                  <a:lnTo>
                    <a:pt x="1831" y="1087"/>
                  </a:lnTo>
                  <a:lnTo>
                    <a:pt x="1843" y="1085"/>
                  </a:lnTo>
                  <a:lnTo>
                    <a:pt x="1855" y="1084"/>
                  </a:lnTo>
                  <a:lnTo>
                    <a:pt x="2066" y="1084"/>
                  </a:lnTo>
                  <a:lnTo>
                    <a:pt x="2066" y="754"/>
                  </a:lnTo>
                  <a:lnTo>
                    <a:pt x="1776" y="753"/>
                  </a:lnTo>
                  <a:close/>
                  <a:moveTo>
                    <a:pt x="1632" y="0"/>
                  </a:moveTo>
                  <a:lnTo>
                    <a:pt x="1735" y="4"/>
                  </a:lnTo>
                  <a:lnTo>
                    <a:pt x="1836" y="13"/>
                  </a:lnTo>
                  <a:lnTo>
                    <a:pt x="1935" y="29"/>
                  </a:lnTo>
                  <a:lnTo>
                    <a:pt x="2033" y="51"/>
                  </a:lnTo>
                  <a:lnTo>
                    <a:pt x="2128" y="79"/>
                  </a:lnTo>
                  <a:lnTo>
                    <a:pt x="2221" y="112"/>
                  </a:lnTo>
                  <a:lnTo>
                    <a:pt x="2310" y="151"/>
                  </a:lnTo>
                  <a:lnTo>
                    <a:pt x="2398" y="195"/>
                  </a:lnTo>
                  <a:lnTo>
                    <a:pt x="2482" y="243"/>
                  </a:lnTo>
                  <a:lnTo>
                    <a:pt x="2562" y="297"/>
                  </a:lnTo>
                  <a:lnTo>
                    <a:pt x="2640" y="356"/>
                  </a:lnTo>
                  <a:lnTo>
                    <a:pt x="2715" y="418"/>
                  </a:lnTo>
                  <a:lnTo>
                    <a:pt x="2785" y="486"/>
                  </a:lnTo>
                  <a:lnTo>
                    <a:pt x="2850" y="557"/>
                  </a:lnTo>
                  <a:lnTo>
                    <a:pt x="2912" y="632"/>
                  </a:lnTo>
                  <a:lnTo>
                    <a:pt x="2971" y="711"/>
                  </a:lnTo>
                  <a:lnTo>
                    <a:pt x="3024" y="794"/>
                  </a:lnTo>
                  <a:lnTo>
                    <a:pt x="3072" y="879"/>
                  </a:lnTo>
                  <a:lnTo>
                    <a:pt x="3115" y="968"/>
                  </a:lnTo>
                  <a:lnTo>
                    <a:pt x="3153" y="1059"/>
                  </a:lnTo>
                  <a:lnTo>
                    <a:pt x="3186" y="1153"/>
                  </a:lnTo>
                  <a:lnTo>
                    <a:pt x="3214" y="1250"/>
                  </a:lnTo>
                  <a:lnTo>
                    <a:pt x="3235" y="1348"/>
                  </a:lnTo>
                  <a:lnTo>
                    <a:pt x="3250" y="1450"/>
                  </a:lnTo>
                  <a:lnTo>
                    <a:pt x="3259" y="1552"/>
                  </a:lnTo>
                  <a:lnTo>
                    <a:pt x="3263" y="1657"/>
                  </a:lnTo>
                  <a:lnTo>
                    <a:pt x="3259" y="1762"/>
                  </a:lnTo>
                  <a:lnTo>
                    <a:pt x="3250" y="1864"/>
                  </a:lnTo>
                  <a:lnTo>
                    <a:pt x="3235" y="1966"/>
                  </a:lnTo>
                  <a:lnTo>
                    <a:pt x="3214" y="2064"/>
                  </a:lnTo>
                  <a:lnTo>
                    <a:pt x="3186" y="2161"/>
                  </a:lnTo>
                  <a:lnTo>
                    <a:pt x="3153" y="2255"/>
                  </a:lnTo>
                  <a:lnTo>
                    <a:pt x="3115" y="2346"/>
                  </a:lnTo>
                  <a:lnTo>
                    <a:pt x="3072" y="2435"/>
                  </a:lnTo>
                  <a:lnTo>
                    <a:pt x="3024" y="2520"/>
                  </a:lnTo>
                  <a:lnTo>
                    <a:pt x="2971" y="2603"/>
                  </a:lnTo>
                  <a:lnTo>
                    <a:pt x="2912" y="2682"/>
                  </a:lnTo>
                  <a:lnTo>
                    <a:pt x="2850" y="2757"/>
                  </a:lnTo>
                  <a:lnTo>
                    <a:pt x="2785" y="2828"/>
                  </a:lnTo>
                  <a:lnTo>
                    <a:pt x="2715" y="2895"/>
                  </a:lnTo>
                  <a:lnTo>
                    <a:pt x="2640" y="2958"/>
                  </a:lnTo>
                  <a:lnTo>
                    <a:pt x="2562" y="3017"/>
                  </a:lnTo>
                  <a:lnTo>
                    <a:pt x="2482" y="3071"/>
                  </a:lnTo>
                  <a:lnTo>
                    <a:pt x="2398" y="3119"/>
                  </a:lnTo>
                  <a:lnTo>
                    <a:pt x="2310" y="3163"/>
                  </a:lnTo>
                  <a:lnTo>
                    <a:pt x="2221" y="3202"/>
                  </a:lnTo>
                  <a:lnTo>
                    <a:pt x="2128" y="3235"/>
                  </a:lnTo>
                  <a:lnTo>
                    <a:pt x="2033" y="3263"/>
                  </a:lnTo>
                  <a:lnTo>
                    <a:pt x="1935" y="3285"/>
                  </a:lnTo>
                  <a:lnTo>
                    <a:pt x="1836" y="3301"/>
                  </a:lnTo>
                  <a:lnTo>
                    <a:pt x="1735" y="3310"/>
                  </a:lnTo>
                  <a:lnTo>
                    <a:pt x="1632" y="3314"/>
                  </a:lnTo>
                  <a:lnTo>
                    <a:pt x="1529" y="3310"/>
                  </a:lnTo>
                  <a:lnTo>
                    <a:pt x="1427" y="3301"/>
                  </a:lnTo>
                  <a:lnTo>
                    <a:pt x="1328" y="3285"/>
                  </a:lnTo>
                  <a:lnTo>
                    <a:pt x="1231" y="3263"/>
                  </a:lnTo>
                  <a:lnTo>
                    <a:pt x="1135" y="3235"/>
                  </a:lnTo>
                  <a:lnTo>
                    <a:pt x="1043" y="3202"/>
                  </a:lnTo>
                  <a:lnTo>
                    <a:pt x="952" y="3163"/>
                  </a:lnTo>
                  <a:lnTo>
                    <a:pt x="865" y="3119"/>
                  </a:lnTo>
                  <a:lnTo>
                    <a:pt x="781" y="3071"/>
                  </a:lnTo>
                  <a:lnTo>
                    <a:pt x="700" y="3017"/>
                  </a:lnTo>
                  <a:lnTo>
                    <a:pt x="622" y="2958"/>
                  </a:lnTo>
                  <a:lnTo>
                    <a:pt x="549" y="2895"/>
                  </a:lnTo>
                  <a:lnTo>
                    <a:pt x="479" y="2828"/>
                  </a:lnTo>
                  <a:lnTo>
                    <a:pt x="412" y="2757"/>
                  </a:lnTo>
                  <a:lnTo>
                    <a:pt x="350" y="2682"/>
                  </a:lnTo>
                  <a:lnTo>
                    <a:pt x="293" y="2603"/>
                  </a:lnTo>
                  <a:lnTo>
                    <a:pt x="240" y="2520"/>
                  </a:lnTo>
                  <a:lnTo>
                    <a:pt x="192" y="2435"/>
                  </a:lnTo>
                  <a:lnTo>
                    <a:pt x="148" y="2346"/>
                  </a:lnTo>
                  <a:lnTo>
                    <a:pt x="110" y="2255"/>
                  </a:lnTo>
                  <a:lnTo>
                    <a:pt x="78" y="2161"/>
                  </a:lnTo>
                  <a:lnTo>
                    <a:pt x="50" y="2064"/>
                  </a:lnTo>
                  <a:lnTo>
                    <a:pt x="29" y="1966"/>
                  </a:lnTo>
                  <a:lnTo>
                    <a:pt x="13" y="1864"/>
                  </a:lnTo>
                  <a:lnTo>
                    <a:pt x="3" y="1762"/>
                  </a:lnTo>
                  <a:lnTo>
                    <a:pt x="0" y="1657"/>
                  </a:lnTo>
                  <a:lnTo>
                    <a:pt x="3" y="1552"/>
                  </a:lnTo>
                  <a:lnTo>
                    <a:pt x="13" y="1450"/>
                  </a:lnTo>
                  <a:lnTo>
                    <a:pt x="29" y="1348"/>
                  </a:lnTo>
                  <a:lnTo>
                    <a:pt x="50" y="1250"/>
                  </a:lnTo>
                  <a:lnTo>
                    <a:pt x="78" y="1153"/>
                  </a:lnTo>
                  <a:lnTo>
                    <a:pt x="110" y="1059"/>
                  </a:lnTo>
                  <a:lnTo>
                    <a:pt x="148" y="968"/>
                  </a:lnTo>
                  <a:lnTo>
                    <a:pt x="192" y="879"/>
                  </a:lnTo>
                  <a:lnTo>
                    <a:pt x="240" y="794"/>
                  </a:lnTo>
                  <a:lnTo>
                    <a:pt x="293" y="711"/>
                  </a:lnTo>
                  <a:lnTo>
                    <a:pt x="350" y="632"/>
                  </a:lnTo>
                  <a:lnTo>
                    <a:pt x="412" y="557"/>
                  </a:lnTo>
                  <a:lnTo>
                    <a:pt x="479" y="486"/>
                  </a:lnTo>
                  <a:lnTo>
                    <a:pt x="549" y="418"/>
                  </a:lnTo>
                  <a:lnTo>
                    <a:pt x="622" y="356"/>
                  </a:lnTo>
                  <a:lnTo>
                    <a:pt x="700" y="297"/>
                  </a:lnTo>
                  <a:lnTo>
                    <a:pt x="781" y="243"/>
                  </a:lnTo>
                  <a:lnTo>
                    <a:pt x="865" y="195"/>
                  </a:lnTo>
                  <a:lnTo>
                    <a:pt x="952" y="151"/>
                  </a:lnTo>
                  <a:lnTo>
                    <a:pt x="1043" y="112"/>
                  </a:lnTo>
                  <a:lnTo>
                    <a:pt x="1135" y="79"/>
                  </a:lnTo>
                  <a:lnTo>
                    <a:pt x="1231" y="51"/>
                  </a:lnTo>
                  <a:lnTo>
                    <a:pt x="1328" y="29"/>
                  </a:lnTo>
                  <a:lnTo>
                    <a:pt x="1427" y="13"/>
                  </a:lnTo>
                  <a:lnTo>
                    <a:pt x="1529" y="4"/>
                  </a:lnTo>
                  <a:lnTo>
                    <a:pt x="16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013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019078B7-F101-42EB-BA99-B43B16DF8F1C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69E51FB-B9C2-4CA9-B1FD-119447D426E9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288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6" grpId="0"/>
      <p:bldP spid="25" grpId="0" animBg="1"/>
      <p:bldP spid="27" grpId="0" animBg="1"/>
      <p:bldP spid="29" grpId="0"/>
      <p:bldP spid="30" grpId="0"/>
      <p:bldP spid="40" grpId="0"/>
      <p:bldP spid="41" grpId="0"/>
      <p:bldP spid="51" grpId="0"/>
      <p:bldP spid="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BF68DC65-8BC3-44E2-92BC-1E1E29B70B7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Freeform 3">
            <a:extLst>
              <a:ext uri="{FF2B5EF4-FFF2-40B4-BE49-F238E27FC236}">
                <a16:creationId xmlns:a16="http://schemas.microsoft.com/office/drawing/2014/main" id="{842A1C9D-4795-4A90-B15F-6F6130CFCC80}"/>
              </a:ext>
            </a:extLst>
          </p:cNvPr>
          <p:cNvSpPr/>
          <p:nvPr/>
        </p:nvSpPr>
        <p:spPr>
          <a:xfrm>
            <a:off x="1" y="1565694"/>
            <a:ext cx="4571999" cy="3577806"/>
          </a:xfrm>
          <a:prstGeom prst="snip1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D5707B17-BA68-4E85-8C84-EBAF9D367F8C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A7F53E2B-2FA5-4E6C-A116-BF3A6FC98CEF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F5EEF7-19DA-4BC9-9427-59D35035BF93}"/>
              </a:ext>
            </a:extLst>
          </p:cNvPr>
          <p:cNvSpPr txBox="1"/>
          <p:nvPr/>
        </p:nvSpPr>
        <p:spPr>
          <a:xfrm>
            <a:off x="848733" y="2142735"/>
            <a:ext cx="2156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pc="150" dirty="0">
                <a:solidFill>
                  <a:schemeClr val="bg1"/>
                </a:solidFill>
                <a:latin typeface="+mj-lt"/>
              </a:rPr>
              <a:t>Contact Us</a:t>
            </a:r>
            <a:endParaRPr lang="en-ID" sz="2400" b="1" spc="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DDE80D-8367-4B02-A5C1-207B87F59E5A}"/>
              </a:ext>
            </a:extLst>
          </p:cNvPr>
          <p:cNvSpPr/>
          <p:nvPr/>
        </p:nvSpPr>
        <p:spPr>
          <a:xfrm>
            <a:off x="1351192" y="2940272"/>
            <a:ext cx="2067533" cy="233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dirty="0">
                <a:solidFill>
                  <a:schemeClr val="bg1"/>
                </a:solidFill>
                <a:cs typeface="Segoe UI" panose="020B0502040204020203" pitchFamily="34" charset="0"/>
              </a:rPr>
              <a:t>We Are Stand By On Monday - Friday</a:t>
            </a:r>
            <a:endParaRPr lang="id-ID" sz="825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grpSp>
        <p:nvGrpSpPr>
          <p:cNvPr id="11" name="Group 1584">
            <a:extLst>
              <a:ext uri="{FF2B5EF4-FFF2-40B4-BE49-F238E27FC236}">
                <a16:creationId xmlns:a16="http://schemas.microsoft.com/office/drawing/2014/main" id="{FBC5D8D1-E046-4CCB-8206-3A3E4B5075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5132" y="2862141"/>
            <a:ext cx="156536" cy="156261"/>
            <a:chOff x="587" y="3409"/>
            <a:chExt cx="569" cy="568"/>
          </a:xfrm>
          <a:solidFill>
            <a:schemeClr val="bg1"/>
          </a:solidFill>
        </p:grpSpPr>
        <p:sp>
          <p:nvSpPr>
            <p:cNvPr id="12" name="Freeform 1586">
              <a:extLst>
                <a:ext uri="{FF2B5EF4-FFF2-40B4-BE49-F238E27FC236}">
                  <a16:creationId xmlns:a16="http://schemas.microsoft.com/office/drawing/2014/main" id="{4C6C465D-6819-4B10-81B7-4EB3B5CE2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" y="3463"/>
              <a:ext cx="514" cy="514"/>
            </a:xfrm>
            <a:custGeom>
              <a:avLst/>
              <a:gdLst>
                <a:gd name="T0" fmla="*/ 641 w 3087"/>
                <a:gd name="T1" fmla="*/ 14 h 3085"/>
                <a:gd name="T2" fmla="*/ 747 w 3087"/>
                <a:gd name="T3" fmla="*/ 82 h 3085"/>
                <a:gd name="T4" fmla="*/ 1052 w 3087"/>
                <a:gd name="T5" fmla="*/ 385 h 3085"/>
                <a:gd name="T6" fmla="*/ 1206 w 3087"/>
                <a:gd name="T7" fmla="*/ 558 h 3085"/>
                <a:gd name="T8" fmla="*/ 1238 w 3087"/>
                <a:gd name="T9" fmla="*/ 671 h 3085"/>
                <a:gd name="T10" fmla="*/ 1206 w 3087"/>
                <a:gd name="T11" fmla="*/ 783 h 3085"/>
                <a:gd name="T12" fmla="*/ 1027 w 3087"/>
                <a:gd name="T13" fmla="*/ 980 h 3085"/>
                <a:gd name="T14" fmla="*/ 884 w 3087"/>
                <a:gd name="T15" fmla="*/ 1130 h 3085"/>
                <a:gd name="T16" fmla="*/ 888 w 3087"/>
                <a:gd name="T17" fmla="*/ 1171 h 3085"/>
                <a:gd name="T18" fmla="*/ 989 w 3087"/>
                <a:gd name="T19" fmla="*/ 1361 h 3085"/>
                <a:gd name="T20" fmla="*/ 1115 w 3087"/>
                <a:gd name="T21" fmla="*/ 1534 h 3085"/>
                <a:gd name="T22" fmla="*/ 1330 w 3087"/>
                <a:gd name="T23" fmla="*/ 1773 h 3085"/>
                <a:gd name="T24" fmla="*/ 1571 w 3087"/>
                <a:gd name="T25" fmla="*/ 1985 h 3085"/>
                <a:gd name="T26" fmla="*/ 1788 w 3087"/>
                <a:gd name="T27" fmla="*/ 2133 h 3085"/>
                <a:gd name="T28" fmla="*/ 1913 w 3087"/>
                <a:gd name="T29" fmla="*/ 2196 h 3085"/>
                <a:gd name="T30" fmla="*/ 1957 w 3087"/>
                <a:gd name="T31" fmla="*/ 2202 h 3085"/>
                <a:gd name="T32" fmla="*/ 2108 w 3087"/>
                <a:gd name="T33" fmla="*/ 2056 h 3085"/>
                <a:gd name="T34" fmla="*/ 2298 w 3087"/>
                <a:gd name="T35" fmla="*/ 1881 h 3085"/>
                <a:gd name="T36" fmla="*/ 2398 w 3087"/>
                <a:gd name="T37" fmla="*/ 1848 h 3085"/>
                <a:gd name="T38" fmla="*/ 2500 w 3087"/>
                <a:gd name="T39" fmla="*/ 1865 h 3085"/>
                <a:gd name="T40" fmla="*/ 2597 w 3087"/>
                <a:gd name="T41" fmla="*/ 1930 h 3085"/>
                <a:gd name="T42" fmla="*/ 3031 w 3087"/>
                <a:gd name="T43" fmla="*/ 2367 h 3085"/>
                <a:gd name="T44" fmla="*/ 3081 w 3087"/>
                <a:gd name="T45" fmla="*/ 2467 h 3085"/>
                <a:gd name="T46" fmla="*/ 3081 w 3087"/>
                <a:gd name="T47" fmla="*/ 2571 h 3085"/>
                <a:gd name="T48" fmla="*/ 3030 w 3087"/>
                <a:gd name="T49" fmla="*/ 2671 h 3085"/>
                <a:gd name="T50" fmla="*/ 2885 w 3087"/>
                <a:gd name="T51" fmla="*/ 2818 h 3085"/>
                <a:gd name="T52" fmla="*/ 2735 w 3087"/>
                <a:gd name="T53" fmla="*/ 2973 h 3085"/>
                <a:gd name="T54" fmla="*/ 2615 w 3087"/>
                <a:gd name="T55" fmla="*/ 3049 h 3085"/>
                <a:gd name="T56" fmla="*/ 2479 w 3087"/>
                <a:gd name="T57" fmla="*/ 3083 h 3085"/>
                <a:gd name="T58" fmla="*/ 2299 w 3087"/>
                <a:gd name="T59" fmla="*/ 3076 h 3085"/>
                <a:gd name="T60" fmla="*/ 2062 w 3087"/>
                <a:gd name="T61" fmla="*/ 3025 h 3085"/>
                <a:gd name="T62" fmla="*/ 1834 w 3087"/>
                <a:gd name="T63" fmla="*/ 2938 h 3085"/>
                <a:gd name="T64" fmla="*/ 1529 w 3087"/>
                <a:gd name="T65" fmla="*/ 2780 h 3085"/>
                <a:gd name="T66" fmla="*/ 1205 w 3087"/>
                <a:gd name="T67" fmla="*/ 2565 h 3085"/>
                <a:gd name="T68" fmla="*/ 909 w 3087"/>
                <a:gd name="T69" fmla="*/ 2314 h 3085"/>
                <a:gd name="T70" fmla="*/ 640 w 3087"/>
                <a:gd name="T71" fmla="*/ 2028 h 3085"/>
                <a:gd name="T72" fmla="*/ 424 w 3087"/>
                <a:gd name="T73" fmla="*/ 1745 h 3085"/>
                <a:gd name="T74" fmla="*/ 240 w 3087"/>
                <a:gd name="T75" fmla="*/ 1443 h 3085"/>
                <a:gd name="T76" fmla="*/ 93 w 3087"/>
                <a:gd name="T77" fmla="*/ 1118 h 3085"/>
                <a:gd name="T78" fmla="*/ 28 w 3087"/>
                <a:gd name="T79" fmla="*/ 907 h 3085"/>
                <a:gd name="T80" fmla="*/ 0 w 3087"/>
                <a:gd name="T81" fmla="*/ 687 h 3085"/>
                <a:gd name="T82" fmla="*/ 18 w 3087"/>
                <a:gd name="T83" fmla="*/ 523 h 3085"/>
                <a:gd name="T84" fmla="*/ 73 w 3087"/>
                <a:gd name="T85" fmla="*/ 404 h 3085"/>
                <a:gd name="T86" fmla="*/ 217 w 3087"/>
                <a:gd name="T87" fmla="*/ 251 h 3085"/>
                <a:gd name="T88" fmla="*/ 420 w 3087"/>
                <a:gd name="T89" fmla="*/ 53 h 3085"/>
                <a:gd name="T90" fmla="*/ 529 w 3087"/>
                <a:gd name="T91" fmla="*/ 3 h 3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87" h="3085">
                  <a:moveTo>
                    <a:pt x="566" y="0"/>
                  </a:moveTo>
                  <a:lnTo>
                    <a:pt x="604" y="3"/>
                  </a:lnTo>
                  <a:lnTo>
                    <a:pt x="641" y="14"/>
                  </a:lnTo>
                  <a:lnTo>
                    <a:pt x="678" y="29"/>
                  </a:lnTo>
                  <a:lnTo>
                    <a:pt x="713" y="52"/>
                  </a:lnTo>
                  <a:lnTo>
                    <a:pt x="747" y="82"/>
                  </a:lnTo>
                  <a:lnTo>
                    <a:pt x="850" y="184"/>
                  </a:lnTo>
                  <a:lnTo>
                    <a:pt x="952" y="287"/>
                  </a:lnTo>
                  <a:lnTo>
                    <a:pt x="1052" y="385"/>
                  </a:lnTo>
                  <a:lnTo>
                    <a:pt x="1150" y="485"/>
                  </a:lnTo>
                  <a:lnTo>
                    <a:pt x="1183" y="521"/>
                  </a:lnTo>
                  <a:lnTo>
                    <a:pt x="1206" y="558"/>
                  </a:lnTo>
                  <a:lnTo>
                    <a:pt x="1224" y="595"/>
                  </a:lnTo>
                  <a:lnTo>
                    <a:pt x="1235" y="632"/>
                  </a:lnTo>
                  <a:lnTo>
                    <a:pt x="1238" y="671"/>
                  </a:lnTo>
                  <a:lnTo>
                    <a:pt x="1235" y="708"/>
                  </a:lnTo>
                  <a:lnTo>
                    <a:pt x="1224" y="746"/>
                  </a:lnTo>
                  <a:lnTo>
                    <a:pt x="1206" y="783"/>
                  </a:lnTo>
                  <a:lnTo>
                    <a:pt x="1183" y="819"/>
                  </a:lnTo>
                  <a:lnTo>
                    <a:pt x="1151" y="855"/>
                  </a:lnTo>
                  <a:lnTo>
                    <a:pt x="1027" y="980"/>
                  </a:lnTo>
                  <a:lnTo>
                    <a:pt x="901" y="1105"/>
                  </a:lnTo>
                  <a:lnTo>
                    <a:pt x="891" y="1117"/>
                  </a:lnTo>
                  <a:lnTo>
                    <a:pt x="884" y="1130"/>
                  </a:lnTo>
                  <a:lnTo>
                    <a:pt x="881" y="1142"/>
                  </a:lnTo>
                  <a:lnTo>
                    <a:pt x="883" y="1156"/>
                  </a:lnTo>
                  <a:lnTo>
                    <a:pt x="888" y="1171"/>
                  </a:lnTo>
                  <a:lnTo>
                    <a:pt x="919" y="1237"/>
                  </a:lnTo>
                  <a:lnTo>
                    <a:pt x="952" y="1300"/>
                  </a:lnTo>
                  <a:lnTo>
                    <a:pt x="989" y="1361"/>
                  </a:lnTo>
                  <a:lnTo>
                    <a:pt x="1029" y="1420"/>
                  </a:lnTo>
                  <a:lnTo>
                    <a:pt x="1070" y="1478"/>
                  </a:lnTo>
                  <a:lnTo>
                    <a:pt x="1115" y="1534"/>
                  </a:lnTo>
                  <a:lnTo>
                    <a:pt x="1185" y="1617"/>
                  </a:lnTo>
                  <a:lnTo>
                    <a:pt x="1256" y="1697"/>
                  </a:lnTo>
                  <a:lnTo>
                    <a:pt x="1330" y="1773"/>
                  </a:lnTo>
                  <a:lnTo>
                    <a:pt x="1408" y="1847"/>
                  </a:lnTo>
                  <a:lnTo>
                    <a:pt x="1488" y="1918"/>
                  </a:lnTo>
                  <a:lnTo>
                    <a:pt x="1571" y="1985"/>
                  </a:lnTo>
                  <a:lnTo>
                    <a:pt x="1657" y="2050"/>
                  </a:lnTo>
                  <a:lnTo>
                    <a:pt x="1748" y="2109"/>
                  </a:lnTo>
                  <a:lnTo>
                    <a:pt x="1788" y="2133"/>
                  </a:lnTo>
                  <a:lnTo>
                    <a:pt x="1830" y="2153"/>
                  </a:lnTo>
                  <a:lnTo>
                    <a:pt x="1872" y="2174"/>
                  </a:lnTo>
                  <a:lnTo>
                    <a:pt x="1913" y="2196"/>
                  </a:lnTo>
                  <a:lnTo>
                    <a:pt x="1929" y="2202"/>
                  </a:lnTo>
                  <a:lnTo>
                    <a:pt x="1943" y="2204"/>
                  </a:lnTo>
                  <a:lnTo>
                    <a:pt x="1957" y="2202"/>
                  </a:lnTo>
                  <a:lnTo>
                    <a:pt x="1969" y="2195"/>
                  </a:lnTo>
                  <a:lnTo>
                    <a:pt x="1983" y="2182"/>
                  </a:lnTo>
                  <a:lnTo>
                    <a:pt x="2108" y="2056"/>
                  </a:lnTo>
                  <a:lnTo>
                    <a:pt x="2235" y="1930"/>
                  </a:lnTo>
                  <a:lnTo>
                    <a:pt x="2266" y="1903"/>
                  </a:lnTo>
                  <a:lnTo>
                    <a:pt x="2298" y="1881"/>
                  </a:lnTo>
                  <a:lnTo>
                    <a:pt x="2331" y="1865"/>
                  </a:lnTo>
                  <a:lnTo>
                    <a:pt x="2365" y="1853"/>
                  </a:lnTo>
                  <a:lnTo>
                    <a:pt x="2398" y="1848"/>
                  </a:lnTo>
                  <a:lnTo>
                    <a:pt x="2433" y="1848"/>
                  </a:lnTo>
                  <a:lnTo>
                    <a:pt x="2467" y="1853"/>
                  </a:lnTo>
                  <a:lnTo>
                    <a:pt x="2500" y="1865"/>
                  </a:lnTo>
                  <a:lnTo>
                    <a:pt x="2534" y="1881"/>
                  </a:lnTo>
                  <a:lnTo>
                    <a:pt x="2566" y="1903"/>
                  </a:lnTo>
                  <a:lnTo>
                    <a:pt x="2597" y="1930"/>
                  </a:lnTo>
                  <a:lnTo>
                    <a:pt x="2801" y="2133"/>
                  </a:lnTo>
                  <a:lnTo>
                    <a:pt x="3003" y="2335"/>
                  </a:lnTo>
                  <a:lnTo>
                    <a:pt x="3031" y="2367"/>
                  </a:lnTo>
                  <a:lnTo>
                    <a:pt x="3054" y="2399"/>
                  </a:lnTo>
                  <a:lnTo>
                    <a:pt x="3071" y="2434"/>
                  </a:lnTo>
                  <a:lnTo>
                    <a:pt x="3081" y="2467"/>
                  </a:lnTo>
                  <a:lnTo>
                    <a:pt x="3087" y="2501"/>
                  </a:lnTo>
                  <a:lnTo>
                    <a:pt x="3087" y="2536"/>
                  </a:lnTo>
                  <a:lnTo>
                    <a:pt x="3081" y="2571"/>
                  </a:lnTo>
                  <a:lnTo>
                    <a:pt x="3070" y="2605"/>
                  </a:lnTo>
                  <a:lnTo>
                    <a:pt x="3053" y="2638"/>
                  </a:lnTo>
                  <a:lnTo>
                    <a:pt x="3030" y="2671"/>
                  </a:lnTo>
                  <a:lnTo>
                    <a:pt x="3002" y="2704"/>
                  </a:lnTo>
                  <a:lnTo>
                    <a:pt x="2944" y="2761"/>
                  </a:lnTo>
                  <a:lnTo>
                    <a:pt x="2885" y="2818"/>
                  </a:lnTo>
                  <a:lnTo>
                    <a:pt x="2827" y="2876"/>
                  </a:lnTo>
                  <a:lnTo>
                    <a:pt x="2772" y="2935"/>
                  </a:lnTo>
                  <a:lnTo>
                    <a:pt x="2735" y="2973"/>
                  </a:lnTo>
                  <a:lnTo>
                    <a:pt x="2697" y="3003"/>
                  </a:lnTo>
                  <a:lnTo>
                    <a:pt x="2656" y="3029"/>
                  </a:lnTo>
                  <a:lnTo>
                    <a:pt x="2615" y="3049"/>
                  </a:lnTo>
                  <a:lnTo>
                    <a:pt x="2571" y="3065"/>
                  </a:lnTo>
                  <a:lnTo>
                    <a:pt x="2526" y="3075"/>
                  </a:lnTo>
                  <a:lnTo>
                    <a:pt x="2479" y="3083"/>
                  </a:lnTo>
                  <a:lnTo>
                    <a:pt x="2431" y="3085"/>
                  </a:lnTo>
                  <a:lnTo>
                    <a:pt x="2381" y="3084"/>
                  </a:lnTo>
                  <a:lnTo>
                    <a:pt x="2299" y="3076"/>
                  </a:lnTo>
                  <a:lnTo>
                    <a:pt x="2219" y="3064"/>
                  </a:lnTo>
                  <a:lnTo>
                    <a:pt x="2139" y="3046"/>
                  </a:lnTo>
                  <a:lnTo>
                    <a:pt x="2062" y="3025"/>
                  </a:lnTo>
                  <a:lnTo>
                    <a:pt x="1985" y="3000"/>
                  </a:lnTo>
                  <a:lnTo>
                    <a:pt x="1909" y="2970"/>
                  </a:lnTo>
                  <a:lnTo>
                    <a:pt x="1834" y="2938"/>
                  </a:lnTo>
                  <a:lnTo>
                    <a:pt x="1760" y="2904"/>
                  </a:lnTo>
                  <a:lnTo>
                    <a:pt x="1643" y="2844"/>
                  </a:lnTo>
                  <a:lnTo>
                    <a:pt x="1529" y="2780"/>
                  </a:lnTo>
                  <a:lnTo>
                    <a:pt x="1418" y="2712"/>
                  </a:lnTo>
                  <a:lnTo>
                    <a:pt x="1310" y="2640"/>
                  </a:lnTo>
                  <a:lnTo>
                    <a:pt x="1205" y="2565"/>
                  </a:lnTo>
                  <a:lnTo>
                    <a:pt x="1104" y="2486"/>
                  </a:lnTo>
                  <a:lnTo>
                    <a:pt x="1005" y="2402"/>
                  </a:lnTo>
                  <a:lnTo>
                    <a:pt x="909" y="2314"/>
                  </a:lnTo>
                  <a:lnTo>
                    <a:pt x="817" y="2223"/>
                  </a:lnTo>
                  <a:lnTo>
                    <a:pt x="726" y="2127"/>
                  </a:lnTo>
                  <a:lnTo>
                    <a:pt x="640" y="2028"/>
                  </a:lnTo>
                  <a:lnTo>
                    <a:pt x="565" y="1935"/>
                  </a:lnTo>
                  <a:lnTo>
                    <a:pt x="493" y="1842"/>
                  </a:lnTo>
                  <a:lnTo>
                    <a:pt x="424" y="1745"/>
                  </a:lnTo>
                  <a:lnTo>
                    <a:pt x="358" y="1647"/>
                  </a:lnTo>
                  <a:lnTo>
                    <a:pt x="297" y="1546"/>
                  </a:lnTo>
                  <a:lnTo>
                    <a:pt x="240" y="1443"/>
                  </a:lnTo>
                  <a:lnTo>
                    <a:pt x="187" y="1337"/>
                  </a:lnTo>
                  <a:lnTo>
                    <a:pt x="138" y="1229"/>
                  </a:lnTo>
                  <a:lnTo>
                    <a:pt x="93" y="1118"/>
                  </a:lnTo>
                  <a:lnTo>
                    <a:pt x="69" y="1049"/>
                  </a:lnTo>
                  <a:lnTo>
                    <a:pt x="47" y="978"/>
                  </a:lnTo>
                  <a:lnTo>
                    <a:pt x="28" y="907"/>
                  </a:lnTo>
                  <a:lnTo>
                    <a:pt x="13" y="835"/>
                  </a:lnTo>
                  <a:lnTo>
                    <a:pt x="4" y="761"/>
                  </a:lnTo>
                  <a:lnTo>
                    <a:pt x="0" y="687"/>
                  </a:lnTo>
                  <a:lnTo>
                    <a:pt x="3" y="613"/>
                  </a:lnTo>
                  <a:lnTo>
                    <a:pt x="8" y="567"/>
                  </a:lnTo>
                  <a:lnTo>
                    <a:pt x="18" y="523"/>
                  </a:lnTo>
                  <a:lnTo>
                    <a:pt x="32" y="481"/>
                  </a:lnTo>
                  <a:lnTo>
                    <a:pt x="50" y="441"/>
                  </a:lnTo>
                  <a:lnTo>
                    <a:pt x="73" y="404"/>
                  </a:lnTo>
                  <a:lnTo>
                    <a:pt x="100" y="369"/>
                  </a:lnTo>
                  <a:lnTo>
                    <a:pt x="132" y="335"/>
                  </a:lnTo>
                  <a:lnTo>
                    <a:pt x="217" y="251"/>
                  </a:lnTo>
                  <a:lnTo>
                    <a:pt x="301" y="167"/>
                  </a:lnTo>
                  <a:lnTo>
                    <a:pt x="386" y="82"/>
                  </a:lnTo>
                  <a:lnTo>
                    <a:pt x="420" y="53"/>
                  </a:lnTo>
                  <a:lnTo>
                    <a:pt x="455" y="30"/>
                  </a:lnTo>
                  <a:lnTo>
                    <a:pt x="492" y="14"/>
                  </a:lnTo>
                  <a:lnTo>
                    <a:pt x="529" y="3"/>
                  </a:lnTo>
                  <a:lnTo>
                    <a:pt x="5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13" name="Freeform 1587">
              <a:extLst>
                <a:ext uri="{FF2B5EF4-FFF2-40B4-BE49-F238E27FC236}">
                  <a16:creationId xmlns:a16="http://schemas.microsoft.com/office/drawing/2014/main" id="{4AA25465-4B95-44B7-BF21-9F1260745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3522"/>
              <a:ext cx="172" cy="169"/>
            </a:xfrm>
            <a:custGeom>
              <a:avLst/>
              <a:gdLst>
                <a:gd name="T0" fmla="*/ 37 w 1033"/>
                <a:gd name="T1" fmla="*/ 0 h 1010"/>
                <a:gd name="T2" fmla="*/ 112 w 1033"/>
                <a:gd name="T3" fmla="*/ 14 h 1010"/>
                <a:gd name="T4" fmla="*/ 187 w 1033"/>
                <a:gd name="T5" fmla="*/ 31 h 1010"/>
                <a:gd name="T6" fmla="*/ 258 w 1033"/>
                <a:gd name="T7" fmla="*/ 53 h 1010"/>
                <a:gd name="T8" fmla="*/ 329 w 1033"/>
                <a:gd name="T9" fmla="*/ 80 h 1010"/>
                <a:gd name="T10" fmla="*/ 398 w 1033"/>
                <a:gd name="T11" fmla="*/ 112 h 1010"/>
                <a:gd name="T12" fmla="*/ 464 w 1033"/>
                <a:gd name="T13" fmla="*/ 148 h 1010"/>
                <a:gd name="T14" fmla="*/ 528 w 1033"/>
                <a:gd name="T15" fmla="*/ 188 h 1010"/>
                <a:gd name="T16" fmla="*/ 590 w 1033"/>
                <a:gd name="T17" fmla="*/ 233 h 1010"/>
                <a:gd name="T18" fmla="*/ 648 w 1033"/>
                <a:gd name="T19" fmla="*/ 281 h 1010"/>
                <a:gd name="T20" fmla="*/ 704 w 1033"/>
                <a:gd name="T21" fmla="*/ 333 h 1010"/>
                <a:gd name="T22" fmla="*/ 760 w 1033"/>
                <a:gd name="T23" fmla="*/ 393 h 1010"/>
                <a:gd name="T24" fmla="*/ 811 w 1033"/>
                <a:gd name="T25" fmla="*/ 455 h 1010"/>
                <a:gd name="T26" fmla="*/ 857 w 1033"/>
                <a:gd name="T27" fmla="*/ 521 h 1010"/>
                <a:gd name="T28" fmla="*/ 899 w 1033"/>
                <a:gd name="T29" fmla="*/ 589 h 1010"/>
                <a:gd name="T30" fmla="*/ 936 w 1033"/>
                <a:gd name="T31" fmla="*/ 659 h 1010"/>
                <a:gd name="T32" fmla="*/ 967 w 1033"/>
                <a:gd name="T33" fmla="*/ 733 h 1010"/>
                <a:gd name="T34" fmla="*/ 994 w 1033"/>
                <a:gd name="T35" fmla="*/ 809 h 1010"/>
                <a:gd name="T36" fmla="*/ 1016 w 1033"/>
                <a:gd name="T37" fmla="*/ 886 h 1010"/>
                <a:gd name="T38" fmla="*/ 1033 w 1033"/>
                <a:gd name="T39" fmla="*/ 966 h 1010"/>
                <a:gd name="T40" fmla="*/ 770 w 1033"/>
                <a:gd name="T41" fmla="*/ 1010 h 1010"/>
                <a:gd name="T42" fmla="*/ 755 w 1033"/>
                <a:gd name="T43" fmla="*/ 941 h 1010"/>
                <a:gd name="T44" fmla="*/ 735 w 1033"/>
                <a:gd name="T45" fmla="*/ 874 h 1010"/>
                <a:gd name="T46" fmla="*/ 712 w 1033"/>
                <a:gd name="T47" fmla="*/ 809 h 1010"/>
                <a:gd name="T48" fmla="*/ 681 w 1033"/>
                <a:gd name="T49" fmla="*/ 747 h 1010"/>
                <a:gd name="T50" fmla="*/ 647 w 1033"/>
                <a:gd name="T51" fmla="*/ 685 h 1010"/>
                <a:gd name="T52" fmla="*/ 609 w 1033"/>
                <a:gd name="T53" fmla="*/ 628 h 1010"/>
                <a:gd name="T54" fmla="*/ 565 w 1033"/>
                <a:gd name="T55" fmla="*/ 573 h 1010"/>
                <a:gd name="T56" fmla="*/ 517 w 1033"/>
                <a:gd name="T57" fmla="*/ 521 h 1010"/>
                <a:gd name="T58" fmla="*/ 468 w 1033"/>
                <a:gd name="T59" fmla="*/ 477 h 1010"/>
                <a:gd name="T60" fmla="*/ 417 w 1033"/>
                <a:gd name="T61" fmla="*/ 435 h 1010"/>
                <a:gd name="T62" fmla="*/ 363 w 1033"/>
                <a:gd name="T63" fmla="*/ 398 h 1010"/>
                <a:gd name="T64" fmla="*/ 308 w 1033"/>
                <a:gd name="T65" fmla="*/ 366 h 1010"/>
                <a:gd name="T66" fmla="*/ 250 w 1033"/>
                <a:gd name="T67" fmla="*/ 337 h 1010"/>
                <a:gd name="T68" fmla="*/ 190 w 1033"/>
                <a:gd name="T69" fmla="*/ 312 h 1010"/>
                <a:gd name="T70" fmla="*/ 129 w 1033"/>
                <a:gd name="T71" fmla="*/ 291 h 1010"/>
                <a:gd name="T72" fmla="*/ 64 w 1033"/>
                <a:gd name="T73" fmla="*/ 275 h 1010"/>
                <a:gd name="T74" fmla="*/ 0 w 1033"/>
                <a:gd name="T75" fmla="*/ 264 h 1010"/>
                <a:gd name="T76" fmla="*/ 37 w 1033"/>
                <a:gd name="T77" fmla="*/ 0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3" h="1010">
                  <a:moveTo>
                    <a:pt x="37" y="0"/>
                  </a:moveTo>
                  <a:lnTo>
                    <a:pt x="112" y="14"/>
                  </a:lnTo>
                  <a:lnTo>
                    <a:pt x="187" y="31"/>
                  </a:lnTo>
                  <a:lnTo>
                    <a:pt x="258" y="53"/>
                  </a:lnTo>
                  <a:lnTo>
                    <a:pt x="329" y="80"/>
                  </a:lnTo>
                  <a:lnTo>
                    <a:pt x="398" y="112"/>
                  </a:lnTo>
                  <a:lnTo>
                    <a:pt x="464" y="148"/>
                  </a:lnTo>
                  <a:lnTo>
                    <a:pt x="528" y="188"/>
                  </a:lnTo>
                  <a:lnTo>
                    <a:pt x="590" y="233"/>
                  </a:lnTo>
                  <a:lnTo>
                    <a:pt x="648" y="281"/>
                  </a:lnTo>
                  <a:lnTo>
                    <a:pt x="704" y="333"/>
                  </a:lnTo>
                  <a:lnTo>
                    <a:pt x="760" y="393"/>
                  </a:lnTo>
                  <a:lnTo>
                    <a:pt x="811" y="455"/>
                  </a:lnTo>
                  <a:lnTo>
                    <a:pt x="857" y="521"/>
                  </a:lnTo>
                  <a:lnTo>
                    <a:pt x="899" y="589"/>
                  </a:lnTo>
                  <a:lnTo>
                    <a:pt x="936" y="659"/>
                  </a:lnTo>
                  <a:lnTo>
                    <a:pt x="967" y="733"/>
                  </a:lnTo>
                  <a:lnTo>
                    <a:pt x="994" y="809"/>
                  </a:lnTo>
                  <a:lnTo>
                    <a:pt x="1016" y="886"/>
                  </a:lnTo>
                  <a:lnTo>
                    <a:pt x="1033" y="966"/>
                  </a:lnTo>
                  <a:lnTo>
                    <a:pt x="770" y="1010"/>
                  </a:lnTo>
                  <a:lnTo>
                    <a:pt x="755" y="941"/>
                  </a:lnTo>
                  <a:lnTo>
                    <a:pt x="735" y="874"/>
                  </a:lnTo>
                  <a:lnTo>
                    <a:pt x="712" y="809"/>
                  </a:lnTo>
                  <a:lnTo>
                    <a:pt x="681" y="747"/>
                  </a:lnTo>
                  <a:lnTo>
                    <a:pt x="647" y="685"/>
                  </a:lnTo>
                  <a:lnTo>
                    <a:pt x="609" y="628"/>
                  </a:lnTo>
                  <a:lnTo>
                    <a:pt x="565" y="573"/>
                  </a:lnTo>
                  <a:lnTo>
                    <a:pt x="517" y="521"/>
                  </a:lnTo>
                  <a:lnTo>
                    <a:pt x="468" y="477"/>
                  </a:lnTo>
                  <a:lnTo>
                    <a:pt x="417" y="435"/>
                  </a:lnTo>
                  <a:lnTo>
                    <a:pt x="363" y="398"/>
                  </a:lnTo>
                  <a:lnTo>
                    <a:pt x="308" y="366"/>
                  </a:lnTo>
                  <a:lnTo>
                    <a:pt x="250" y="337"/>
                  </a:lnTo>
                  <a:lnTo>
                    <a:pt x="190" y="312"/>
                  </a:lnTo>
                  <a:lnTo>
                    <a:pt x="129" y="291"/>
                  </a:lnTo>
                  <a:lnTo>
                    <a:pt x="64" y="275"/>
                  </a:lnTo>
                  <a:lnTo>
                    <a:pt x="0" y="264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14" name="Freeform 1588">
              <a:extLst>
                <a:ext uri="{FF2B5EF4-FFF2-40B4-BE49-F238E27FC236}">
                  <a16:creationId xmlns:a16="http://schemas.microsoft.com/office/drawing/2014/main" id="{5CC7FAEE-B6FD-4250-AF88-B9670B67F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" y="3409"/>
              <a:ext cx="281" cy="274"/>
            </a:xfrm>
            <a:custGeom>
              <a:avLst/>
              <a:gdLst>
                <a:gd name="T0" fmla="*/ 36 w 1690"/>
                <a:gd name="T1" fmla="*/ 0 h 1646"/>
                <a:gd name="T2" fmla="*/ 141 w 1690"/>
                <a:gd name="T3" fmla="*/ 18 h 1646"/>
                <a:gd name="T4" fmla="*/ 244 w 1690"/>
                <a:gd name="T5" fmla="*/ 41 h 1646"/>
                <a:gd name="T6" fmla="*/ 345 w 1690"/>
                <a:gd name="T7" fmla="*/ 69 h 1646"/>
                <a:gd name="T8" fmla="*/ 445 w 1690"/>
                <a:gd name="T9" fmla="*/ 102 h 1646"/>
                <a:gd name="T10" fmla="*/ 541 w 1690"/>
                <a:gd name="T11" fmla="*/ 140 h 1646"/>
                <a:gd name="T12" fmla="*/ 636 w 1690"/>
                <a:gd name="T13" fmla="*/ 185 h 1646"/>
                <a:gd name="T14" fmla="*/ 728 w 1690"/>
                <a:gd name="T15" fmla="*/ 234 h 1646"/>
                <a:gd name="T16" fmla="*/ 817 w 1690"/>
                <a:gd name="T17" fmla="*/ 288 h 1646"/>
                <a:gd name="T18" fmla="*/ 904 w 1690"/>
                <a:gd name="T19" fmla="*/ 347 h 1646"/>
                <a:gd name="T20" fmla="*/ 987 w 1690"/>
                <a:gd name="T21" fmla="*/ 410 h 1646"/>
                <a:gd name="T22" fmla="*/ 1068 w 1690"/>
                <a:gd name="T23" fmla="*/ 479 h 1646"/>
                <a:gd name="T24" fmla="*/ 1145 w 1690"/>
                <a:gd name="T25" fmla="*/ 553 h 1646"/>
                <a:gd name="T26" fmla="*/ 1215 w 1690"/>
                <a:gd name="T27" fmla="*/ 626 h 1646"/>
                <a:gd name="T28" fmla="*/ 1280 w 1690"/>
                <a:gd name="T29" fmla="*/ 702 h 1646"/>
                <a:gd name="T30" fmla="*/ 1342 w 1690"/>
                <a:gd name="T31" fmla="*/ 781 h 1646"/>
                <a:gd name="T32" fmla="*/ 1399 w 1690"/>
                <a:gd name="T33" fmla="*/ 863 h 1646"/>
                <a:gd name="T34" fmla="*/ 1451 w 1690"/>
                <a:gd name="T35" fmla="*/ 948 h 1646"/>
                <a:gd name="T36" fmla="*/ 1500 w 1690"/>
                <a:gd name="T37" fmla="*/ 1035 h 1646"/>
                <a:gd name="T38" fmla="*/ 1543 w 1690"/>
                <a:gd name="T39" fmla="*/ 1125 h 1646"/>
                <a:gd name="T40" fmla="*/ 1582 w 1690"/>
                <a:gd name="T41" fmla="*/ 1216 h 1646"/>
                <a:gd name="T42" fmla="*/ 1616 w 1690"/>
                <a:gd name="T43" fmla="*/ 1309 h 1646"/>
                <a:gd name="T44" fmla="*/ 1645 w 1690"/>
                <a:gd name="T45" fmla="*/ 1405 h 1646"/>
                <a:gd name="T46" fmla="*/ 1670 w 1690"/>
                <a:gd name="T47" fmla="*/ 1502 h 1646"/>
                <a:gd name="T48" fmla="*/ 1690 w 1690"/>
                <a:gd name="T49" fmla="*/ 1601 h 1646"/>
                <a:gd name="T50" fmla="*/ 1428 w 1690"/>
                <a:gd name="T51" fmla="*/ 1646 h 1646"/>
                <a:gd name="T52" fmla="*/ 1409 w 1690"/>
                <a:gd name="T53" fmla="*/ 1552 h 1646"/>
                <a:gd name="T54" fmla="*/ 1385 w 1690"/>
                <a:gd name="T55" fmla="*/ 1461 h 1646"/>
                <a:gd name="T56" fmla="*/ 1356 w 1690"/>
                <a:gd name="T57" fmla="*/ 1372 h 1646"/>
                <a:gd name="T58" fmla="*/ 1323 w 1690"/>
                <a:gd name="T59" fmla="*/ 1284 h 1646"/>
                <a:gd name="T60" fmla="*/ 1285 w 1690"/>
                <a:gd name="T61" fmla="*/ 1198 h 1646"/>
                <a:gd name="T62" fmla="*/ 1241 w 1690"/>
                <a:gd name="T63" fmla="*/ 1115 h 1646"/>
                <a:gd name="T64" fmla="*/ 1193 w 1690"/>
                <a:gd name="T65" fmla="*/ 1035 h 1646"/>
                <a:gd name="T66" fmla="*/ 1141 w 1690"/>
                <a:gd name="T67" fmla="*/ 957 h 1646"/>
                <a:gd name="T68" fmla="*/ 1084 w 1690"/>
                <a:gd name="T69" fmla="*/ 882 h 1646"/>
                <a:gd name="T70" fmla="*/ 1024 w 1690"/>
                <a:gd name="T71" fmla="*/ 810 h 1646"/>
                <a:gd name="T72" fmla="*/ 957 w 1690"/>
                <a:gd name="T73" fmla="*/ 740 h 1646"/>
                <a:gd name="T74" fmla="*/ 884 w 1690"/>
                <a:gd name="T75" fmla="*/ 672 h 1646"/>
                <a:gd name="T76" fmla="*/ 809 w 1690"/>
                <a:gd name="T77" fmla="*/ 608 h 1646"/>
                <a:gd name="T78" fmla="*/ 729 w 1690"/>
                <a:gd name="T79" fmla="*/ 549 h 1646"/>
                <a:gd name="T80" fmla="*/ 646 w 1690"/>
                <a:gd name="T81" fmla="*/ 494 h 1646"/>
                <a:gd name="T82" fmla="*/ 561 w 1690"/>
                <a:gd name="T83" fmla="*/ 446 h 1646"/>
                <a:gd name="T84" fmla="*/ 473 w 1690"/>
                <a:gd name="T85" fmla="*/ 402 h 1646"/>
                <a:gd name="T86" fmla="*/ 382 w 1690"/>
                <a:gd name="T87" fmla="*/ 364 h 1646"/>
                <a:gd name="T88" fmla="*/ 290 w 1690"/>
                <a:gd name="T89" fmla="*/ 330 h 1646"/>
                <a:gd name="T90" fmla="*/ 195 w 1690"/>
                <a:gd name="T91" fmla="*/ 302 h 1646"/>
                <a:gd name="T92" fmla="*/ 99 w 1690"/>
                <a:gd name="T93" fmla="*/ 281 h 1646"/>
                <a:gd name="T94" fmla="*/ 0 w 1690"/>
                <a:gd name="T95" fmla="*/ 263 h 1646"/>
                <a:gd name="T96" fmla="*/ 36 w 1690"/>
                <a:gd name="T97" fmla="*/ 0 h 1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90" h="1646">
                  <a:moveTo>
                    <a:pt x="36" y="0"/>
                  </a:moveTo>
                  <a:lnTo>
                    <a:pt x="141" y="18"/>
                  </a:lnTo>
                  <a:lnTo>
                    <a:pt x="244" y="41"/>
                  </a:lnTo>
                  <a:lnTo>
                    <a:pt x="345" y="69"/>
                  </a:lnTo>
                  <a:lnTo>
                    <a:pt x="445" y="102"/>
                  </a:lnTo>
                  <a:lnTo>
                    <a:pt x="541" y="140"/>
                  </a:lnTo>
                  <a:lnTo>
                    <a:pt x="636" y="185"/>
                  </a:lnTo>
                  <a:lnTo>
                    <a:pt x="728" y="234"/>
                  </a:lnTo>
                  <a:lnTo>
                    <a:pt x="817" y="288"/>
                  </a:lnTo>
                  <a:lnTo>
                    <a:pt x="904" y="347"/>
                  </a:lnTo>
                  <a:lnTo>
                    <a:pt x="987" y="410"/>
                  </a:lnTo>
                  <a:lnTo>
                    <a:pt x="1068" y="479"/>
                  </a:lnTo>
                  <a:lnTo>
                    <a:pt x="1145" y="553"/>
                  </a:lnTo>
                  <a:lnTo>
                    <a:pt x="1215" y="626"/>
                  </a:lnTo>
                  <a:lnTo>
                    <a:pt x="1280" y="702"/>
                  </a:lnTo>
                  <a:lnTo>
                    <a:pt x="1342" y="781"/>
                  </a:lnTo>
                  <a:lnTo>
                    <a:pt x="1399" y="863"/>
                  </a:lnTo>
                  <a:lnTo>
                    <a:pt x="1451" y="948"/>
                  </a:lnTo>
                  <a:lnTo>
                    <a:pt x="1500" y="1035"/>
                  </a:lnTo>
                  <a:lnTo>
                    <a:pt x="1543" y="1125"/>
                  </a:lnTo>
                  <a:lnTo>
                    <a:pt x="1582" y="1216"/>
                  </a:lnTo>
                  <a:lnTo>
                    <a:pt x="1616" y="1309"/>
                  </a:lnTo>
                  <a:lnTo>
                    <a:pt x="1645" y="1405"/>
                  </a:lnTo>
                  <a:lnTo>
                    <a:pt x="1670" y="1502"/>
                  </a:lnTo>
                  <a:lnTo>
                    <a:pt x="1690" y="1601"/>
                  </a:lnTo>
                  <a:lnTo>
                    <a:pt x="1428" y="1646"/>
                  </a:lnTo>
                  <a:lnTo>
                    <a:pt x="1409" y="1552"/>
                  </a:lnTo>
                  <a:lnTo>
                    <a:pt x="1385" y="1461"/>
                  </a:lnTo>
                  <a:lnTo>
                    <a:pt x="1356" y="1372"/>
                  </a:lnTo>
                  <a:lnTo>
                    <a:pt x="1323" y="1284"/>
                  </a:lnTo>
                  <a:lnTo>
                    <a:pt x="1285" y="1198"/>
                  </a:lnTo>
                  <a:lnTo>
                    <a:pt x="1241" y="1115"/>
                  </a:lnTo>
                  <a:lnTo>
                    <a:pt x="1193" y="1035"/>
                  </a:lnTo>
                  <a:lnTo>
                    <a:pt x="1141" y="957"/>
                  </a:lnTo>
                  <a:lnTo>
                    <a:pt x="1084" y="882"/>
                  </a:lnTo>
                  <a:lnTo>
                    <a:pt x="1024" y="810"/>
                  </a:lnTo>
                  <a:lnTo>
                    <a:pt x="957" y="740"/>
                  </a:lnTo>
                  <a:lnTo>
                    <a:pt x="884" y="672"/>
                  </a:lnTo>
                  <a:lnTo>
                    <a:pt x="809" y="608"/>
                  </a:lnTo>
                  <a:lnTo>
                    <a:pt x="729" y="549"/>
                  </a:lnTo>
                  <a:lnTo>
                    <a:pt x="646" y="494"/>
                  </a:lnTo>
                  <a:lnTo>
                    <a:pt x="561" y="446"/>
                  </a:lnTo>
                  <a:lnTo>
                    <a:pt x="473" y="402"/>
                  </a:lnTo>
                  <a:lnTo>
                    <a:pt x="382" y="364"/>
                  </a:lnTo>
                  <a:lnTo>
                    <a:pt x="290" y="330"/>
                  </a:lnTo>
                  <a:lnTo>
                    <a:pt x="195" y="302"/>
                  </a:lnTo>
                  <a:lnTo>
                    <a:pt x="99" y="281"/>
                  </a:lnTo>
                  <a:lnTo>
                    <a:pt x="0" y="263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AD7C0CB1-7060-44E6-A689-0D0AE89A9AF8}"/>
              </a:ext>
            </a:extLst>
          </p:cNvPr>
          <p:cNvSpPr/>
          <p:nvPr/>
        </p:nvSpPr>
        <p:spPr>
          <a:xfrm>
            <a:off x="1375776" y="3520809"/>
            <a:ext cx="2047544" cy="233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dirty="0">
                <a:solidFill>
                  <a:schemeClr val="bg1"/>
                </a:solidFill>
                <a:cs typeface="Segoe UI" panose="020B0502040204020203" pitchFamily="34" charset="0"/>
              </a:rPr>
              <a:t>Get In Touch With Us Through Website</a:t>
            </a:r>
            <a:endParaRPr lang="id-ID" sz="825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7" name="Shape 5143">
            <a:extLst>
              <a:ext uri="{FF2B5EF4-FFF2-40B4-BE49-F238E27FC236}">
                <a16:creationId xmlns:a16="http://schemas.microsoft.com/office/drawing/2014/main" id="{FAD79402-FA37-45F0-A6FC-3DD8B643373D}"/>
              </a:ext>
            </a:extLst>
          </p:cNvPr>
          <p:cNvSpPr/>
          <p:nvPr/>
        </p:nvSpPr>
        <p:spPr>
          <a:xfrm>
            <a:off x="965132" y="3436819"/>
            <a:ext cx="192510" cy="1679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34275" tIns="17138" rIns="34275" bIns="17138" anchor="ctr" anchorCtr="0">
            <a:noAutofit/>
          </a:bodyPr>
          <a:lstStyle/>
          <a:p>
            <a:endParaRPr sz="1013">
              <a:solidFill>
                <a:schemeClr val="bg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27F0BE2-A2F2-42E0-ABFC-647090A16F31}"/>
              </a:ext>
            </a:extLst>
          </p:cNvPr>
          <p:cNvSpPr/>
          <p:nvPr/>
        </p:nvSpPr>
        <p:spPr>
          <a:xfrm>
            <a:off x="1351192" y="2737832"/>
            <a:ext cx="206753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  <a:cs typeface="Segoe UI" panose="020B0502040204020203" pitchFamily="34" charset="0"/>
              </a:rPr>
              <a:t>999-000-555</a:t>
            </a:r>
            <a:endParaRPr lang="id-ID" sz="825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1D6413-56C4-4B1E-9BEF-B27C4DA639DA}"/>
              </a:ext>
            </a:extLst>
          </p:cNvPr>
          <p:cNvSpPr/>
          <p:nvPr/>
        </p:nvSpPr>
        <p:spPr>
          <a:xfrm>
            <a:off x="1375776" y="3318369"/>
            <a:ext cx="2047544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  <a:cs typeface="Segoe UI" panose="020B0502040204020203" pitchFamily="34" charset="0"/>
              </a:rPr>
              <a:t>www.gamepox.com</a:t>
            </a:r>
            <a:endParaRPr lang="id-ID" sz="825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1712C64-BE6F-41EA-BFC8-81FEF08D6648}"/>
              </a:ext>
            </a:extLst>
          </p:cNvPr>
          <p:cNvSpPr/>
          <p:nvPr/>
        </p:nvSpPr>
        <p:spPr>
          <a:xfrm>
            <a:off x="1375776" y="4144857"/>
            <a:ext cx="2047544" cy="233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dirty="0">
                <a:solidFill>
                  <a:schemeClr val="bg1"/>
                </a:solidFill>
                <a:cs typeface="Segoe UI" panose="020B0502040204020203" pitchFamily="34" charset="0"/>
              </a:rPr>
              <a:t>Social Media Instagram</a:t>
            </a:r>
            <a:endParaRPr lang="id-ID" sz="825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E5C1152-5520-4CC4-A1DE-5BF44FC3E7F9}"/>
              </a:ext>
            </a:extLst>
          </p:cNvPr>
          <p:cNvSpPr/>
          <p:nvPr/>
        </p:nvSpPr>
        <p:spPr>
          <a:xfrm>
            <a:off x="1375776" y="3942417"/>
            <a:ext cx="2047544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  <a:cs typeface="Segoe UI" panose="020B0502040204020203" pitchFamily="34" charset="0"/>
              </a:rPr>
              <a:t>Social Media Facebook</a:t>
            </a:r>
            <a:endParaRPr lang="id-ID" sz="825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73C960F-C20F-4D17-97F8-8610D21CF7CE}"/>
              </a:ext>
            </a:extLst>
          </p:cNvPr>
          <p:cNvSpPr/>
          <p:nvPr/>
        </p:nvSpPr>
        <p:spPr>
          <a:xfrm>
            <a:off x="1375776" y="4361917"/>
            <a:ext cx="2047544" cy="233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825" dirty="0">
                <a:solidFill>
                  <a:schemeClr val="bg1"/>
                </a:solidFill>
                <a:cs typeface="Segoe UI" panose="020B0502040204020203" pitchFamily="34" charset="0"/>
              </a:rPr>
              <a:t>Social Media Twitter</a:t>
            </a:r>
            <a:endParaRPr lang="id-ID" sz="825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6D1EA8-0D48-4DB4-83EA-80DDCED08E7F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G.A.M.E.P.O.X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7CA849-2C87-4B7C-9576-6CF22E063467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latin typeface="+mj-lt"/>
              </a:rPr>
              <a:t>Gamervoltas@copyright</a:t>
            </a:r>
            <a:endParaRPr lang="en-US" sz="75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768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  <p:bldP spid="4" grpId="0" animBg="1"/>
      <p:bldP spid="8" grpId="0"/>
      <p:bldP spid="10" grpId="0"/>
      <p:bldP spid="16" grpId="0"/>
      <p:bldP spid="17" grpId="0" animBg="1"/>
      <p:bldP spid="21" grpId="0"/>
      <p:bldP spid="22" grpId="0"/>
      <p:bldP spid="31" grpId="0"/>
      <p:bldP spid="32" grpId="0"/>
      <p:bldP spid="35" grpId="0"/>
      <p:bldP spid="20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4A895D6-D55B-4DC8-B889-0EF29B1D164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2" r="33172"/>
          <a:stretch>
            <a:fillRect/>
          </a:stretch>
        </p:blipFill>
        <p:spPr/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259B38F-58B2-4DE5-BF45-627175B536CD}"/>
              </a:ext>
            </a:extLst>
          </p:cNvPr>
          <p:cNvSpPr txBox="1"/>
          <p:nvPr/>
        </p:nvSpPr>
        <p:spPr>
          <a:xfrm>
            <a:off x="1766641" y="1785938"/>
            <a:ext cx="3346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Welcome Note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Cross 3">
            <a:extLst>
              <a:ext uri="{FF2B5EF4-FFF2-40B4-BE49-F238E27FC236}">
                <a16:creationId xmlns:a16="http://schemas.microsoft.com/office/drawing/2014/main" id="{523B8A9E-ED05-41F7-A40E-5A1477246746}"/>
              </a:ext>
            </a:extLst>
          </p:cNvPr>
          <p:cNvSpPr/>
          <p:nvPr/>
        </p:nvSpPr>
        <p:spPr>
          <a:xfrm rot="2700000">
            <a:off x="7343708" y="1045901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3BB819-F805-493A-B1BC-47B2EE9FA20B}"/>
              </a:ext>
            </a:extLst>
          </p:cNvPr>
          <p:cNvSpPr/>
          <p:nvPr/>
        </p:nvSpPr>
        <p:spPr>
          <a:xfrm>
            <a:off x="1766641" y="2374735"/>
            <a:ext cx="3019425" cy="901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1"/>
                </a:solidFill>
              </a:rPr>
              <a:t>Lorem ipsum dolor sit </a:t>
            </a:r>
            <a:r>
              <a:rPr lang="en-US" sz="900" b="1" dirty="0" err="1">
                <a:solidFill>
                  <a:schemeClr val="bg1"/>
                </a:solidFill>
              </a:rPr>
              <a:t>amet</a:t>
            </a:r>
            <a:r>
              <a:rPr lang="en-US" sz="900" b="1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  <a:r>
              <a:rPr lang="en-US" sz="900" dirty="0" err="1">
                <a:solidFill>
                  <a:schemeClr val="bg1"/>
                </a:solidFill>
              </a:rPr>
              <a:t>Aliquam</a:t>
            </a:r>
            <a:r>
              <a:rPr lang="en-US" sz="900" dirty="0">
                <a:solidFill>
                  <a:schemeClr val="bg1"/>
                </a:solidFill>
              </a:rPr>
              <a:t>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metus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commodo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nisl</a:t>
            </a:r>
            <a:r>
              <a:rPr lang="en-US" sz="900" dirty="0">
                <a:solidFill>
                  <a:schemeClr val="bg1"/>
                </a:solidFill>
              </a:rPr>
              <a:t> non, </a:t>
            </a:r>
            <a:r>
              <a:rPr lang="en-US" sz="900" dirty="0" err="1">
                <a:solidFill>
                  <a:schemeClr val="bg1"/>
                </a:solidFill>
              </a:rPr>
              <a:t>finibus</a:t>
            </a:r>
            <a:r>
              <a:rPr lang="en-US" sz="900" dirty="0">
                <a:solidFill>
                  <a:schemeClr val="bg1"/>
                </a:solidFill>
              </a:rPr>
              <a:t> sem. In urna purus, Lorem ipsum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8" name="Cross 7">
            <a:extLst>
              <a:ext uri="{FF2B5EF4-FFF2-40B4-BE49-F238E27FC236}">
                <a16:creationId xmlns:a16="http://schemas.microsoft.com/office/drawing/2014/main" id="{99BC96CC-F3F2-4D58-B59F-185B1BBD8C00}"/>
              </a:ext>
            </a:extLst>
          </p:cNvPr>
          <p:cNvSpPr/>
          <p:nvPr/>
        </p:nvSpPr>
        <p:spPr>
          <a:xfrm>
            <a:off x="582694" y="4011283"/>
            <a:ext cx="208691" cy="208691"/>
          </a:xfrm>
          <a:prstGeom prst="plus">
            <a:avLst>
              <a:gd name="adj" fmla="val 4129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ADEDCB-0A15-4BBA-B42B-988B72A5D5D7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A72AF7-911E-48A1-AE24-BB8995A6D9CE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40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7" grpId="0"/>
      <p:bldP spid="8" grpId="0" animBg="1"/>
      <p:bldP spid="9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D13F36-47B3-4566-B857-083E97A812F4}"/>
              </a:ext>
            </a:extLst>
          </p:cNvPr>
          <p:cNvSpPr txBox="1"/>
          <p:nvPr/>
        </p:nvSpPr>
        <p:spPr>
          <a:xfrm>
            <a:off x="2587925" y="617239"/>
            <a:ext cx="396815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b="1" dirty="0">
                <a:solidFill>
                  <a:schemeClr val="bg1"/>
                </a:solidFill>
                <a:latin typeface="+mj-lt"/>
              </a:rPr>
              <a:t>Thank You</a:t>
            </a:r>
            <a:endParaRPr lang="en-ID" sz="45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ross 2">
            <a:extLst>
              <a:ext uri="{FF2B5EF4-FFF2-40B4-BE49-F238E27FC236}">
                <a16:creationId xmlns:a16="http://schemas.microsoft.com/office/drawing/2014/main" id="{42458906-55FA-41E9-BF35-443C6BA14DC0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Circle: Hollow 3">
            <a:extLst>
              <a:ext uri="{FF2B5EF4-FFF2-40B4-BE49-F238E27FC236}">
                <a16:creationId xmlns:a16="http://schemas.microsoft.com/office/drawing/2014/main" id="{AC1C202C-FAB2-4EC5-BDB2-AD4C844A8282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D1D432-90DF-4EB4-B989-CE4C9AA496FD}"/>
              </a:ext>
            </a:extLst>
          </p:cNvPr>
          <p:cNvSpPr txBox="1"/>
          <p:nvPr/>
        </p:nvSpPr>
        <p:spPr>
          <a:xfrm flipH="1">
            <a:off x="1832148" y="1714870"/>
            <a:ext cx="5479704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7CE6B7-2CD6-4414-96A9-2AAB0B719743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44112F-AAD5-4006-A12C-B806614ECF24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6621C60-871A-4875-9C8F-761DA1D54FC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4" b="24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161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21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FD1F7E7-C1E9-4A5F-900F-B06C303F9272}"/>
              </a:ext>
            </a:extLst>
          </p:cNvPr>
          <p:cNvSpPr txBox="1"/>
          <p:nvPr/>
        </p:nvSpPr>
        <p:spPr>
          <a:xfrm>
            <a:off x="5176659" y="876510"/>
            <a:ext cx="3252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Our Games</a:t>
            </a:r>
          </a:p>
        </p:txBody>
      </p:sp>
      <p:sp>
        <p:nvSpPr>
          <p:cNvPr id="6" name="Cross 5">
            <a:extLst>
              <a:ext uri="{FF2B5EF4-FFF2-40B4-BE49-F238E27FC236}">
                <a16:creationId xmlns:a16="http://schemas.microsoft.com/office/drawing/2014/main" id="{FFFA16D3-0A9B-497F-BE93-DE26321427D5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B398FAF4-D7E6-49A6-8AF4-7D346F7A979C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AF23AAD-2A99-4342-8E78-B2995AF4E617}"/>
              </a:ext>
            </a:extLst>
          </p:cNvPr>
          <p:cNvSpPr/>
          <p:nvPr/>
        </p:nvSpPr>
        <p:spPr>
          <a:xfrm>
            <a:off x="5189598" y="1694119"/>
            <a:ext cx="2805422" cy="69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1"/>
                </a:solidFill>
              </a:rPr>
              <a:t>Lorem ipsum dolor sit </a:t>
            </a:r>
            <a:r>
              <a:rPr lang="en-US" sz="900" b="1" dirty="0" err="1">
                <a:solidFill>
                  <a:schemeClr val="bg1"/>
                </a:solidFill>
              </a:rPr>
              <a:t>amet</a:t>
            </a:r>
            <a:r>
              <a:rPr lang="en-US" sz="900" b="1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  <a:r>
              <a:rPr lang="en-US" sz="900" dirty="0" err="1">
                <a:solidFill>
                  <a:schemeClr val="bg1"/>
                </a:solidFill>
              </a:rPr>
              <a:t>Aliquam</a:t>
            </a:r>
            <a:r>
              <a:rPr lang="en-US" sz="900" dirty="0">
                <a:solidFill>
                  <a:schemeClr val="bg1"/>
                </a:solidFill>
              </a:rPr>
              <a:t>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metus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commodo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nisl</a:t>
            </a:r>
            <a:r>
              <a:rPr lang="en-US" sz="900" dirty="0">
                <a:solidFill>
                  <a:schemeClr val="bg1"/>
                </a:solidFill>
              </a:rPr>
              <a:t> non, </a:t>
            </a:r>
            <a:r>
              <a:rPr lang="en-US" sz="900" dirty="0" err="1">
                <a:solidFill>
                  <a:schemeClr val="bg1"/>
                </a:solidFill>
              </a:rPr>
              <a:t>finibus</a:t>
            </a:r>
            <a:r>
              <a:rPr lang="en-US" sz="900" dirty="0">
                <a:solidFill>
                  <a:schemeClr val="bg1"/>
                </a:solidFill>
              </a:rPr>
              <a:t> sem.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3D206BD-C931-4EF4-A6D2-C27D193BC4FA}"/>
              </a:ext>
            </a:extLst>
          </p:cNvPr>
          <p:cNvGrpSpPr/>
          <p:nvPr/>
        </p:nvGrpSpPr>
        <p:grpSpPr>
          <a:xfrm>
            <a:off x="5259979" y="2828862"/>
            <a:ext cx="1674221" cy="267680"/>
            <a:chOff x="7013306" y="3771809"/>
            <a:chExt cx="2232294" cy="35690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8A1C0EF-A818-46B7-BDF1-B51E4846AAF8}"/>
                </a:ext>
              </a:extLst>
            </p:cNvPr>
            <p:cNvGrpSpPr/>
            <p:nvPr/>
          </p:nvGrpSpPr>
          <p:grpSpPr>
            <a:xfrm>
              <a:off x="7013306" y="3771809"/>
              <a:ext cx="2232294" cy="326128"/>
              <a:chOff x="7013306" y="3771809"/>
              <a:chExt cx="2232294" cy="326128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62B0A90-096E-4D29-BCD2-D850FC2743E8}"/>
                  </a:ext>
                </a:extLst>
              </p:cNvPr>
              <p:cNvSpPr/>
              <p:nvPr/>
            </p:nvSpPr>
            <p:spPr>
              <a:xfrm>
                <a:off x="7013306" y="3771809"/>
                <a:ext cx="2232294" cy="32612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Cross 38">
                <a:extLst>
                  <a:ext uri="{FF2B5EF4-FFF2-40B4-BE49-F238E27FC236}">
                    <a16:creationId xmlns:a16="http://schemas.microsoft.com/office/drawing/2014/main" id="{CB110687-5804-4CCB-B8BC-14A1635323CD}"/>
                  </a:ext>
                </a:extLst>
              </p:cNvPr>
              <p:cNvSpPr/>
              <p:nvPr/>
            </p:nvSpPr>
            <p:spPr>
              <a:xfrm>
                <a:off x="7121255" y="3820572"/>
                <a:ext cx="228602" cy="228602"/>
              </a:xfrm>
              <a:prstGeom prst="plus">
                <a:avLst>
                  <a:gd name="adj" fmla="val 3750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DED3715-EABA-4CA6-B4E7-B7692C90C1BB}"/>
                </a:ext>
              </a:extLst>
            </p:cNvPr>
            <p:cNvSpPr txBox="1"/>
            <p:nvPr/>
          </p:nvSpPr>
          <p:spPr>
            <a:xfrm>
              <a:off x="7457805" y="3790160"/>
              <a:ext cx="1673496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Consul Game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28D2D31-862A-4A18-B68D-8A25232E0190}"/>
              </a:ext>
            </a:extLst>
          </p:cNvPr>
          <p:cNvGrpSpPr/>
          <p:nvPr/>
        </p:nvGrpSpPr>
        <p:grpSpPr>
          <a:xfrm>
            <a:off x="5259980" y="3234572"/>
            <a:ext cx="1414640" cy="267680"/>
            <a:chOff x="7013306" y="4312755"/>
            <a:chExt cx="1886187" cy="35690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CCF9E43A-9991-499C-A7EB-9F93B7C1A78B}"/>
                </a:ext>
              </a:extLst>
            </p:cNvPr>
            <p:cNvGrpSpPr/>
            <p:nvPr/>
          </p:nvGrpSpPr>
          <p:grpSpPr>
            <a:xfrm>
              <a:off x="7013306" y="4312755"/>
              <a:ext cx="1886187" cy="326128"/>
              <a:chOff x="7013306" y="3771809"/>
              <a:chExt cx="1886187" cy="326128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E86DE5C-A07C-4245-B5D2-675E9DEB7731}"/>
                  </a:ext>
                </a:extLst>
              </p:cNvPr>
              <p:cNvSpPr/>
              <p:nvPr/>
            </p:nvSpPr>
            <p:spPr>
              <a:xfrm>
                <a:off x="7013306" y="3771809"/>
                <a:ext cx="1886187" cy="32612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Cross 45">
                <a:extLst>
                  <a:ext uri="{FF2B5EF4-FFF2-40B4-BE49-F238E27FC236}">
                    <a16:creationId xmlns:a16="http://schemas.microsoft.com/office/drawing/2014/main" id="{54151781-F144-4071-9EC9-3A0896A08E86}"/>
                  </a:ext>
                </a:extLst>
              </p:cNvPr>
              <p:cNvSpPr/>
              <p:nvPr/>
            </p:nvSpPr>
            <p:spPr>
              <a:xfrm>
                <a:off x="7121255" y="3820572"/>
                <a:ext cx="228602" cy="228602"/>
              </a:xfrm>
              <a:prstGeom prst="plus">
                <a:avLst>
                  <a:gd name="adj" fmla="val 3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00A6579-BDFF-4E01-AFF1-CA647DBDC215}"/>
                </a:ext>
              </a:extLst>
            </p:cNvPr>
            <p:cNvSpPr txBox="1"/>
            <p:nvPr/>
          </p:nvSpPr>
          <p:spPr>
            <a:xfrm>
              <a:off x="7457805" y="4331106"/>
              <a:ext cx="1314688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bg1"/>
                  </a:solidFill>
                  <a:latin typeface="+mj-lt"/>
                </a:rPr>
                <a:t>RPG Game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902068D-587E-42BE-AD20-3AF8C02E09D5}"/>
              </a:ext>
            </a:extLst>
          </p:cNvPr>
          <p:cNvGrpSpPr/>
          <p:nvPr/>
        </p:nvGrpSpPr>
        <p:grpSpPr>
          <a:xfrm>
            <a:off x="5259980" y="3712417"/>
            <a:ext cx="1414640" cy="267680"/>
            <a:chOff x="7013306" y="4949880"/>
            <a:chExt cx="1886187" cy="356906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557908F-4796-4D54-BFAA-F5BBA8326EB3}"/>
                </a:ext>
              </a:extLst>
            </p:cNvPr>
            <p:cNvGrpSpPr/>
            <p:nvPr/>
          </p:nvGrpSpPr>
          <p:grpSpPr>
            <a:xfrm>
              <a:off x="7013306" y="4949880"/>
              <a:ext cx="1886187" cy="326128"/>
              <a:chOff x="7013306" y="3771809"/>
              <a:chExt cx="1886187" cy="326128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06A90F-6CFD-4BA8-9921-731100F29E13}"/>
                  </a:ext>
                </a:extLst>
              </p:cNvPr>
              <p:cNvSpPr/>
              <p:nvPr/>
            </p:nvSpPr>
            <p:spPr>
              <a:xfrm>
                <a:off x="7013306" y="3771809"/>
                <a:ext cx="1886187" cy="326128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Cross 49">
                <a:extLst>
                  <a:ext uri="{FF2B5EF4-FFF2-40B4-BE49-F238E27FC236}">
                    <a16:creationId xmlns:a16="http://schemas.microsoft.com/office/drawing/2014/main" id="{1B33D533-66CE-4974-8DF1-3D6AA5C1813F}"/>
                  </a:ext>
                </a:extLst>
              </p:cNvPr>
              <p:cNvSpPr/>
              <p:nvPr/>
            </p:nvSpPr>
            <p:spPr>
              <a:xfrm>
                <a:off x="7121255" y="3820572"/>
                <a:ext cx="228602" cy="228602"/>
              </a:xfrm>
              <a:prstGeom prst="plus">
                <a:avLst>
                  <a:gd name="adj" fmla="val 3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47A049A-9BD4-4E2A-9E54-B295EBC38C9F}"/>
                </a:ext>
              </a:extLst>
            </p:cNvPr>
            <p:cNvSpPr txBox="1"/>
            <p:nvPr/>
          </p:nvSpPr>
          <p:spPr>
            <a:xfrm>
              <a:off x="7457805" y="4968231"/>
              <a:ext cx="1314688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bg1"/>
                  </a:solidFill>
                  <a:latin typeface="+mj-lt"/>
                </a:rPr>
                <a:t>Adventure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F8BC226-B519-4D35-A418-C6D9CEF7BAA0}"/>
              </a:ext>
            </a:extLst>
          </p:cNvPr>
          <p:cNvGrpSpPr/>
          <p:nvPr/>
        </p:nvGrpSpPr>
        <p:grpSpPr>
          <a:xfrm>
            <a:off x="5259980" y="4081727"/>
            <a:ext cx="1414640" cy="267680"/>
            <a:chOff x="7013306" y="5442292"/>
            <a:chExt cx="1886187" cy="35690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B6DA3AD-2A77-4789-84A6-D2A9F3B05399}"/>
                </a:ext>
              </a:extLst>
            </p:cNvPr>
            <p:cNvGrpSpPr/>
            <p:nvPr/>
          </p:nvGrpSpPr>
          <p:grpSpPr>
            <a:xfrm>
              <a:off x="7013306" y="5442292"/>
              <a:ext cx="1886187" cy="326128"/>
              <a:chOff x="7013306" y="3771809"/>
              <a:chExt cx="1886187" cy="326128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5FFFEDE-3AFE-411D-9DA9-50E2106C74C1}"/>
                  </a:ext>
                </a:extLst>
              </p:cNvPr>
              <p:cNvSpPr/>
              <p:nvPr/>
            </p:nvSpPr>
            <p:spPr>
              <a:xfrm>
                <a:off x="7013306" y="3771809"/>
                <a:ext cx="1886187" cy="3261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Cross 57">
                <a:extLst>
                  <a:ext uri="{FF2B5EF4-FFF2-40B4-BE49-F238E27FC236}">
                    <a16:creationId xmlns:a16="http://schemas.microsoft.com/office/drawing/2014/main" id="{BA2B8861-5BDC-4AD3-96FC-628FA5A550F3}"/>
                  </a:ext>
                </a:extLst>
              </p:cNvPr>
              <p:cNvSpPr/>
              <p:nvPr/>
            </p:nvSpPr>
            <p:spPr>
              <a:xfrm>
                <a:off x="7121255" y="3820572"/>
                <a:ext cx="228602" cy="228602"/>
              </a:xfrm>
              <a:prstGeom prst="plus">
                <a:avLst>
                  <a:gd name="adj" fmla="val 37500"/>
                </a:avLst>
              </a:prstGeom>
              <a:solidFill>
                <a:schemeClr val="bg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F93895A-0936-4A7A-8988-148FDDA4A229}"/>
                </a:ext>
              </a:extLst>
            </p:cNvPr>
            <p:cNvSpPr txBox="1"/>
            <p:nvPr/>
          </p:nvSpPr>
          <p:spPr>
            <a:xfrm>
              <a:off x="7457805" y="5460643"/>
              <a:ext cx="1314688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>
                  <a:solidFill>
                    <a:schemeClr val="bg1"/>
                  </a:solidFill>
                  <a:latin typeface="+mj-lt"/>
                </a:rPr>
                <a:t>Adventure</a:t>
              </a:r>
            </a:p>
          </p:txBody>
        </p:sp>
      </p:grp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A280C380-EF3A-4CC6-8B40-9DEA385BCA1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6" r="25686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38B0C98-9987-4A47-AD2B-843DF7548B1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" b="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2663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8" grpId="0" animBg="1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99F07AAB-A79F-441B-AF2A-053E435BD37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2" r="31802"/>
          <a:stretch>
            <a:fillRect/>
          </a:stretch>
        </p:blipFill>
        <p:spPr/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B05A89-E889-451D-B850-2775602511FB}"/>
              </a:ext>
            </a:extLst>
          </p:cNvPr>
          <p:cNvSpPr txBox="1"/>
          <p:nvPr/>
        </p:nvSpPr>
        <p:spPr>
          <a:xfrm>
            <a:off x="3809821" y="877386"/>
            <a:ext cx="2962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Service of gamers the best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05CEA9-979B-432E-A5A2-F1F8F6EFD16F}"/>
              </a:ext>
            </a:extLst>
          </p:cNvPr>
          <p:cNvGrpSpPr/>
          <p:nvPr/>
        </p:nvGrpSpPr>
        <p:grpSpPr>
          <a:xfrm>
            <a:off x="346442" y="700418"/>
            <a:ext cx="7360794" cy="3831573"/>
            <a:chOff x="461922" y="933890"/>
            <a:chExt cx="9814392" cy="5108764"/>
          </a:xfrm>
        </p:grpSpPr>
        <p:sp>
          <p:nvSpPr>
            <p:cNvPr id="6" name="Cross 5">
              <a:extLst>
                <a:ext uri="{FF2B5EF4-FFF2-40B4-BE49-F238E27FC236}">
                  <a16:creationId xmlns:a16="http://schemas.microsoft.com/office/drawing/2014/main" id="{6C650A17-4748-4815-8EE2-395C3BD22FEE}"/>
                </a:ext>
              </a:extLst>
            </p:cNvPr>
            <p:cNvSpPr/>
            <p:nvPr/>
          </p:nvSpPr>
          <p:spPr>
            <a:xfrm rot="2700000">
              <a:off x="9839586" y="933890"/>
              <a:ext cx="436728" cy="436728"/>
            </a:xfrm>
            <a:prstGeom prst="plus">
              <a:avLst>
                <a:gd name="adj" fmla="val 4112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03EDC13C-8377-4C76-99E4-FC1222D62A49}"/>
                </a:ext>
              </a:extLst>
            </p:cNvPr>
            <p:cNvSpPr/>
            <p:nvPr/>
          </p:nvSpPr>
          <p:spPr>
            <a:xfrm rot="19800000">
              <a:off x="461922" y="5605926"/>
              <a:ext cx="436728" cy="436728"/>
            </a:xfrm>
            <a:prstGeom prst="donu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725401E7-277A-4FE7-A6E9-3B41FBD0075B}"/>
              </a:ext>
            </a:extLst>
          </p:cNvPr>
          <p:cNvSpPr/>
          <p:nvPr/>
        </p:nvSpPr>
        <p:spPr>
          <a:xfrm>
            <a:off x="5306773" y="3160545"/>
            <a:ext cx="1350376" cy="13503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40685E-4480-44AB-B795-5EE55B83425D}"/>
              </a:ext>
            </a:extLst>
          </p:cNvPr>
          <p:cNvSpPr/>
          <p:nvPr/>
        </p:nvSpPr>
        <p:spPr>
          <a:xfrm>
            <a:off x="6716734" y="3160545"/>
            <a:ext cx="1350376" cy="13503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5B0220-9B7B-4AC7-AAFE-9C7E2365BD20}"/>
              </a:ext>
            </a:extLst>
          </p:cNvPr>
          <p:cNvSpPr/>
          <p:nvPr/>
        </p:nvSpPr>
        <p:spPr>
          <a:xfrm>
            <a:off x="2486851" y="3160545"/>
            <a:ext cx="1350376" cy="13503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3E50F0-6C4E-4D26-8926-E5D4BDFA9AA2}"/>
              </a:ext>
            </a:extLst>
          </p:cNvPr>
          <p:cNvSpPr/>
          <p:nvPr/>
        </p:nvSpPr>
        <p:spPr>
          <a:xfrm>
            <a:off x="3896812" y="3160545"/>
            <a:ext cx="1350376" cy="1350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C3305CE-BB15-447A-B51B-B90211541D37}"/>
              </a:ext>
            </a:extLst>
          </p:cNvPr>
          <p:cNvGrpSpPr/>
          <p:nvPr/>
        </p:nvGrpSpPr>
        <p:grpSpPr>
          <a:xfrm>
            <a:off x="5856004" y="3575535"/>
            <a:ext cx="251915" cy="274542"/>
            <a:chOff x="700088" y="663575"/>
            <a:chExt cx="265113" cy="288925"/>
          </a:xfrm>
          <a:solidFill>
            <a:schemeClr val="bg1"/>
          </a:solidFill>
        </p:grpSpPr>
        <p:sp>
          <p:nvSpPr>
            <p:cNvPr id="17" name="Freeform 108">
              <a:extLst>
                <a:ext uri="{FF2B5EF4-FFF2-40B4-BE49-F238E27FC236}">
                  <a16:creationId xmlns:a16="http://schemas.microsoft.com/office/drawing/2014/main" id="{10BD39F1-ED2E-4B7B-9AB7-15223FB8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0088" y="663575"/>
              <a:ext cx="265113" cy="288925"/>
            </a:xfrm>
            <a:custGeom>
              <a:avLst/>
              <a:gdLst>
                <a:gd name="T0" fmla="*/ 63 w 88"/>
                <a:gd name="T1" fmla="*/ 80 h 96"/>
                <a:gd name="T2" fmla="*/ 63 w 88"/>
                <a:gd name="T3" fmla="*/ 70 h 96"/>
                <a:gd name="T4" fmla="*/ 81 w 88"/>
                <a:gd name="T5" fmla="*/ 38 h 96"/>
                <a:gd name="T6" fmla="*/ 78 w 88"/>
                <a:gd name="T7" fmla="*/ 25 h 96"/>
                <a:gd name="T8" fmla="*/ 26 w 88"/>
                <a:gd name="T9" fmla="*/ 9 h 96"/>
                <a:gd name="T10" fmla="*/ 9 w 88"/>
                <a:gd name="T11" fmla="*/ 11 h 96"/>
                <a:gd name="T12" fmla="*/ 14 w 88"/>
                <a:gd name="T13" fmla="*/ 28 h 96"/>
                <a:gd name="T14" fmla="*/ 7 w 88"/>
                <a:gd name="T15" fmla="*/ 32 h 96"/>
                <a:gd name="T16" fmla="*/ 0 w 88"/>
                <a:gd name="T17" fmla="*/ 43 h 96"/>
                <a:gd name="T18" fmla="*/ 9 w 88"/>
                <a:gd name="T19" fmla="*/ 65 h 96"/>
                <a:gd name="T20" fmla="*/ 17 w 88"/>
                <a:gd name="T21" fmla="*/ 71 h 96"/>
                <a:gd name="T22" fmla="*/ 7 w 88"/>
                <a:gd name="T23" fmla="*/ 94 h 96"/>
                <a:gd name="T24" fmla="*/ 11 w 88"/>
                <a:gd name="T25" fmla="*/ 96 h 96"/>
                <a:gd name="T26" fmla="*/ 17 w 88"/>
                <a:gd name="T27" fmla="*/ 84 h 96"/>
                <a:gd name="T28" fmla="*/ 20 w 88"/>
                <a:gd name="T29" fmla="*/ 96 h 96"/>
                <a:gd name="T30" fmla="*/ 21 w 88"/>
                <a:gd name="T31" fmla="*/ 83 h 96"/>
                <a:gd name="T32" fmla="*/ 48 w 88"/>
                <a:gd name="T33" fmla="*/ 94 h 96"/>
                <a:gd name="T34" fmla="*/ 74 w 88"/>
                <a:gd name="T35" fmla="*/ 83 h 96"/>
                <a:gd name="T36" fmla="*/ 85 w 88"/>
                <a:gd name="T37" fmla="*/ 96 h 96"/>
                <a:gd name="T38" fmla="*/ 88 w 88"/>
                <a:gd name="T39" fmla="*/ 94 h 96"/>
                <a:gd name="T40" fmla="*/ 12 w 88"/>
                <a:gd name="T41" fmla="*/ 12 h 96"/>
                <a:gd name="T42" fmla="*/ 27 w 88"/>
                <a:gd name="T43" fmla="*/ 12 h 96"/>
                <a:gd name="T44" fmla="*/ 75 w 88"/>
                <a:gd name="T45" fmla="*/ 25 h 96"/>
                <a:gd name="T46" fmla="*/ 63 w 88"/>
                <a:gd name="T47" fmla="*/ 12 h 96"/>
                <a:gd name="T48" fmla="*/ 51 w 88"/>
                <a:gd name="T49" fmla="*/ 25 h 96"/>
                <a:gd name="T50" fmla="*/ 12 w 88"/>
                <a:gd name="T51" fmla="*/ 12 h 96"/>
                <a:gd name="T52" fmla="*/ 59 w 88"/>
                <a:gd name="T53" fmla="*/ 25 h 96"/>
                <a:gd name="T54" fmla="*/ 63 w 88"/>
                <a:gd name="T55" fmla="*/ 19 h 96"/>
                <a:gd name="T56" fmla="*/ 67 w 88"/>
                <a:gd name="T57" fmla="*/ 25 h 96"/>
                <a:gd name="T58" fmla="*/ 20 w 88"/>
                <a:gd name="T59" fmla="*/ 28 h 96"/>
                <a:gd name="T60" fmla="*/ 78 w 88"/>
                <a:gd name="T61" fmla="*/ 32 h 96"/>
                <a:gd name="T62" fmla="*/ 71 w 88"/>
                <a:gd name="T63" fmla="*/ 49 h 96"/>
                <a:gd name="T64" fmla="*/ 60 w 88"/>
                <a:gd name="T65" fmla="*/ 46 h 96"/>
                <a:gd name="T66" fmla="*/ 35 w 88"/>
                <a:gd name="T67" fmla="*/ 47 h 96"/>
                <a:gd name="T68" fmla="*/ 17 w 88"/>
                <a:gd name="T69" fmla="*/ 38 h 96"/>
                <a:gd name="T70" fmla="*/ 11 w 88"/>
                <a:gd name="T71" fmla="*/ 32 h 96"/>
                <a:gd name="T72" fmla="*/ 14 w 88"/>
                <a:gd name="T73" fmla="*/ 31 h 96"/>
                <a:gd name="T74" fmla="*/ 12 w 88"/>
                <a:gd name="T75" fmla="*/ 40 h 96"/>
                <a:gd name="T76" fmla="*/ 11 w 88"/>
                <a:gd name="T77" fmla="*/ 32 h 96"/>
                <a:gd name="T78" fmla="*/ 21 w 88"/>
                <a:gd name="T79" fmla="*/ 80 h 96"/>
                <a:gd name="T80" fmla="*/ 20 w 88"/>
                <a:gd name="T81" fmla="*/ 71 h 96"/>
                <a:gd name="T82" fmla="*/ 9 w 88"/>
                <a:gd name="T83" fmla="*/ 62 h 96"/>
                <a:gd name="T84" fmla="*/ 3 w 88"/>
                <a:gd name="T85" fmla="*/ 43 h 96"/>
                <a:gd name="T86" fmla="*/ 7 w 88"/>
                <a:gd name="T87" fmla="*/ 39 h 96"/>
                <a:gd name="T88" fmla="*/ 14 w 88"/>
                <a:gd name="T89" fmla="*/ 43 h 96"/>
                <a:gd name="T90" fmla="*/ 32 w 88"/>
                <a:gd name="T91" fmla="*/ 70 h 96"/>
                <a:gd name="T92" fmla="*/ 32 w 88"/>
                <a:gd name="T93" fmla="*/ 80 h 96"/>
                <a:gd name="T94" fmla="*/ 48 w 88"/>
                <a:gd name="T95" fmla="*/ 91 h 96"/>
                <a:gd name="T96" fmla="*/ 35 w 88"/>
                <a:gd name="T97" fmla="*/ 71 h 96"/>
                <a:gd name="T98" fmla="*/ 48 w 88"/>
                <a:gd name="T99" fmla="*/ 76 h 96"/>
                <a:gd name="T100" fmla="*/ 60 w 88"/>
                <a:gd name="T101" fmla="*/ 71 h 96"/>
                <a:gd name="T102" fmla="*/ 62 w 88"/>
                <a:gd name="T103" fmla="*/ 67 h 96"/>
                <a:gd name="T104" fmla="*/ 40 w 88"/>
                <a:gd name="T105" fmla="*/ 70 h 96"/>
                <a:gd name="T106" fmla="*/ 21 w 88"/>
                <a:gd name="T107" fmla="*/ 51 h 96"/>
                <a:gd name="T108" fmla="*/ 36 w 88"/>
                <a:gd name="T109" fmla="*/ 49 h 96"/>
                <a:gd name="T110" fmla="*/ 68 w 88"/>
                <a:gd name="T111" fmla="*/ 52 h 96"/>
                <a:gd name="T112" fmla="*/ 74 w 88"/>
                <a:gd name="T113" fmla="*/ 51 h 96"/>
                <a:gd name="T114" fmla="*/ 62 w 88"/>
                <a:gd name="T115" fmla="*/ 6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" h="96">
                  <a:moveTo>
                    <a:pt x="74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71" y="65"/>
                    <a:pt x="77" y="57"/>
                    <a:pt x="78" y="48"/>
                  </a:cubicBezTo>
                  <a:cubicBezTo>
                    <a:pt x="80" y="45"/>
                    <a:pt x="81" y="42"/>
                    <a:pt x="81" y="38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29"/>
                    <a:pt x="80" y="26"/>
                    <a:pt x="78" y="25"/>
                  </a:cubicBezTo>
                  <a:cubicBezTo>
                    <a:pt x="75" y="11"/>
                    <a:pt x="63" y="0"/>
                    <a:pt x="48" y="0"/>
                  </a:cubicBezTo>
                  <a:cubicBezTo>
                    <a:pt x="39" y="0"/>
                    <a:pt x="31" y="3"/>
                    <a:pt x="2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7"/>
                    <a:pt x="12" y="22"/>
                    <a:pt x="17" y="25"/>
                  </a:cubicBezTo>
                  <a:cubicBezTo>
                    <a:pt x="16" y="26"/>
                    <a:pt x="15" y="27"/>
                    <a:pt x="14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0" y="28"/>
                    <a:pt x="7" y="30"/>
                    <a:pt x="7" y="32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5"/>
                    <a:pt x="0" y="39"/>
                    <a:pt x="0" y="4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4" y="65"/>
                    <a:pt x="17" y="68"/>
                    <a:pt x="17" y="7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1" y="83"/>
                    <a:pt x="7" y="88"/>
                    <a:pt x="7" y="94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0"/>
                    <a:pt x="13" y="86"/>
                    <a:pt x="17" y="8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3"/>
                    <a:pt x="21" y="83"/>
                    <a:pt x="21" y="83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48" y="94"/>
                    <a:pt x="48" y="94"/>
                    <a:pt x="48" y="9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80" y="83"/>
                    <a:pt x="85" y="88"/>
                    <a:pt x="85" y="94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88" y="86"/>
                    <a:pt x="81" y="80"/>
                    <a:pt x="74" y="80"/>
                  </a:cubicBezTo>
                  <a:close/>
                  <a:moveTo>
                    <a:pt x="12" y="12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3" y="6"/>
                    <a:pt x="40" y="3"/>
                    <a:pt x="48" y="3"/>
                  </a:cubicBezTo>
                  <a:cubicBezTo>
                    <a:pt x="60" y="3"/>
                    <a:pt x="72" y="12"/>
                    <a:pt x="75" y="25"/>
                  </a:cubicBezTo>
                  <a:cubicBezTo>
                    <a:pt x="71" y="24"/>
                    <a:pt x="67" y="22"/>
                    <a:pt x="66" y="19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8" y="22"/>
                    <a:pt x="55" y="25"/>
                    <a:pt x="51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19" y="25"/>
                    <a:pt x="13" y="19"/>
                    <a:pt x="12" y="12"/>
                  </a:cubicBezTo>
                  <a:close/>
                  <a:moveTo>
                    <a:pt x="67" y="25"/>
                  </a:moveTo>
                  <a:cubicBezTo>
                    <a:pt x="59" y="25"/>
                    <a:pt x="59" y="25"/>
                    <a:pt x="59" y="25"/>
                  </a:cubicBezTo>
                  <a:cubicBezTo>
                    <a:pt x="61" y="23"/>
                    <a:pt x="62" y="22"/>
                    <a:pt x="63" y="20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2"/>
                    <a:pt x="65" y="23"/>
                    <a:pt x="67" y="25"/>
                  </a:cubicBezTo>
                  <a:close/>
                  <a:moveTo>
                    <a:pt x="17" y="31"/>
                  </a:moveTo>
                  <a:cubicBezTo>
                    <a:pt x="17" y="29"/>
                    <a:pt x="18" y="28"/>
                    <a:pt x="20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7" y="28"/>
                    <a:pt x="78" y="29"/>
                    <a:pt x="78" y="32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8" y="43"/>
                    <a:pt x="75" y="48"/>
                    <a:pt x="71" y="49"/>
                  </a:cubicBezTo>
                  <a:cubicBezTo>
                    <a:pt x="67" y="50"/>
                    <a:pt x="63" y="49"/>
                    <a:pt x="60" y="47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2" y="49"/>
                    <a:pt x="29" y="50"/>
                    <a:pt x="25" y="49"/>
                  </a:cubicBezTo>
                  <a:cubicBezTo>
                    <a:pt x="20" y="48"/>
                    <a:pt x="17" y="44"/>
                    <a:pt x="17" y="38"/>
                  </a:cubicBezTo>
                  <a:lnTo>
                    <a:pt x="17" y="31"/>
                  </a:lnTo>
                  <a:close/>
                  <a:moveTo>
                    <a:pt x="11" y="32"/>
                  </a:moveTo>
                  <a:cubicBezTo>
                    <a:pt x="11" y="32"/>
                    <a:pt x="11" y="31"/>
                    <a:pt x="12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0"/>
                    <a:pt x="11" y="39"/>
                    <a:pt x="11" y="39"/>
                  </a:cubicBezTo>
                  <a:lnTo>
                    <a:pt x="11" y="32"/>
                  </a:lnTo>
                  <a:close/>
                  <a:moveTo>
                    <a:pt x="32" y="80"/>
                  </a:moveTo>
                  <a:cubicBezTo>
                    <a:pt x="21" y="80"/>
                    <a:pt x="21" y="80"/>
                    <a:pt x="21" y="80"/>
                  </a:cubicBezTo>
                  <a:cubicBezTo>
                    <a:pt x="21" y="80"/>
                    <a:pt x="20" y="80"/>
                    <a:pt x="20" y="80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66"/>
                    <a:pt x="16" y="62"/>
                    <a:pt x="11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6" y="62"/>
                    <a:pt x="3" y="59"/>
                    <a:pt x="3" y="55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0"/>
                    <a:pt x="5" y="38"/>
                    <a:pt x="7" y="37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10" y="43"/>
                    <a:pt x="12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5" y="45"/>
                    <a:pt x="16" y="46"/>
                    <a:pt x="17" y="47"/>
                  </a:cubicBezTo>
                  <a:cubicBezTo>
                    <a:pt x="18" y="57"/>
                    <a:pt x="24" y="65"/>
                    <a:pt x="32" y="70"/>
                  </a:cubicBezTo>
                  <a:cubicBezTo>
                    <a:pt x="32" y="70"/>
                    <a:pt x="32" y="70"/>
                    <a:pt x="32" y="70"/>
                  </a:cubicBezTo>
                  <a:lnTo>
                    <a:pt x="32" y="80"/>
                  </a:lnTo>
                  <a:close/>
                  <a:moveTo>
                    <a:pt x="60" y="81"/>
                  </a:moveTo>
                  <a:cubicBezTo>
                    <a:pt x="48" y="91"/>
                    <a:pt x="48" y="91"/>
                    <a:pt x="48" y="9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41" y="75"/>
                    <a:pt x="44" y="76"/>
                    <a:pt x="48" y="76"/>
                  </a:cubicBezTo>
                  <a:cubicBezTo>
                    <a:pt x="51" y="76"/>
                    <a:pt x="54" y="75"/>
                    <a:pt x="57" y="73"/>
                  </a:cubicBezTo>
                  <a:cubicBezTo>
                    <a:pt x="60" y="71"/>
                    <a:pt x="60" y="71"/>
                    <a:pt x="60" y="71"/>
                  </a:cubicBezTo>
                  <a:lnTo>
                    <a:pt x="60" y="81"/>
                  </a:lnTo>
                  <a:close/>
                  <a:moveTo>
                    <a:pt x="62" y="67"/>
                  </a:moveTo>
                  <a:cubicBezTo>
                    <a:pt x="55" y="70"/>
                    <a:pt x="55" y="70"/>
                    <a:pt x="55" y="70"/>
                  </a:cubicBezTo>
                  <a:cubicBezTo>
                    <a:pt x="51" y="73"/>
                    <a:pt x="44" y="73"/>
                    <a:pt x="40" y="70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27" y="63"/>
                    <a:pt x="23" y="57"/>
                    <a:pt x="21" y="51"/>
                  </a:cubicBezTo>
                  <a:cubicBezTo>
                    <a:pt x="22" y="51"/>
                    <a:pt x="23" y="52"/>
                    <a:pt x="25" y="52"/>
                  </a:cubicBezTo>
                  <a:cubicBezTo>
                    <a:pt x="29" y="53"/>
                    <a:pt x="33" y="52"/>
                    <a:pt x="36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1" y="51"/>
                    <a:pt x="64" y="52"/>
                    <a:pt x="68" y="52"/>
                  </a:cubicBezTo>
                  <a:cubicBezTo>
                    <a:pt x="69" y="52"/>
                    <a:pt x="70" y="52"/>
                    <a:pt x="72" y="52"/>
                  </a:cubicBezTo>
                  <a:cubicBezTo>
                    <a:pt x="72" y="52"/>
                    <a:pt x="73" y="51"/>
                    <a:pt x="74" y="51"/>
                  </a:cubicBezTo>
                  <a:cubicBezTo>
                    <a:pt x="72" y="57"/>
                    <a:pt x="68" y="63"/>
                    <a:pt x="62" y="67"/>
                  </a:cubicBezTo>
                  <a:close/>
                  <a:moveTo>
                    <a:pt x="62" y="67"/>
                  </a:moveTo>
                  <a:cubicBezTo>
                    <a:pt x="62" y="67"/>
                    <a:pt x="62" y="67"/>
                    <a:pt x="62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Rectangle 109">
              <a:extLst>
                <a:ext uri="{FF2B5EF4-FFF2-40B4-BE49-F238E27FC236}">
                  <a16:creationId xmlns:a16="http://schemas.microsoft.com/office/drawing/2014/main" id="{20625E37-DD06-4CF6-A855-1FA01474C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38" y="781050"/>
              <a:ext cx="122238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Rectangle 110">
              <a:extLst>
                <a:ext uri="{FF2B5EF4-FFF2-40B4-BE49-F238E27FC236}">
                  <a16:creationId xmlns:a16="http://schemas.microsoft.com/office/drawing/2014/main" id="{1B8C3C97-BF3C-4DDE-852C-2CBC61BFE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875" y="781050"/>
              <a:ext cx="11113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D189A34-6C26-4C0A-8C44-C99BE964E3BA}"/>
              </a:ext>
            </a:extLst>
          </p:cNvPr>
          <p:cNvGrpSpPr/>
          <p:nvPr/>
        </p:nvGrpSpPr>
        <p:grpSpPr>
          <a:xfrm>
            <a:off x="4436238" y="3575535"/>
            <a:ext cx="271525" cy="274542"/>
            <a:chOff x="3965575" y="1173163"/>
            <a:chExt cx="285750" cy="288925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BAB8BD0-FACC-4636-99BB-3A08947458CC}"/>
                </a:ext>
              </a:extLst>
            </p:cNvPr>
            <p:cNvGrpSpPr/>
            <p:nvPr/>
          </p:nvGrpSpPr>
          <p:grpSpPr>
            <a:xfrm>
              <a:off x="4029075" y="1368425"/>
              <a:ext cx="204788" cy="76201"/>
              <a:chOff x="4029075" y="1368425"/>
              <a:chExt cx="204788" cy="76201"/>
            </a:xfrm>
            <a:grpFill/>
          </p:grpSpPr>
          <p:sp>
            <p:nvSpPr>
              <p:cNvPr id="23" name="Freeform 162">
                <a:extLst>
                  <a:ext uri="{FF2B5EF4-FFF2-40B4-BE49-F238E27FC236}">
                    <a16:creationId xmlns:a16="http://schemas.microsoft.com/office/drawing/2014/main" id="{F627A4D5-80E8-4317-B27F-36637CA714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2888" y="1368425"/>
                <a:ext cx="26988" cy="26988"/>
              </a:xfrm>
              <a:custGeom>
                <a:avLst/>
                <a:gdLst>
                  <a:gd name="T0" fmla="*/ 17 w 17"/>
                  <a:gd name="T1" fmla="*/ 14 h 17"/>
                  <a:gd name="T2" fmla="*/ 17 w 17"/>
                  <a:gd name="T3" fmla="*/ 0 h 17"/>
                  <a:gd name="T4" fmla="*/ 0 w 17"/>
                  <a:gd name="T5" fmla="*/ 0 h 17"/>
                  <a:gd name="T6" fmla="*/ 0 w 17"/>
                  <a:gd name="T7" fmla="*/ 14 h 17"/>
                  <a:gd name="T8" fmla="*/ 8 w 17"/>
                  <a:gd name="T9" fmla="*/ 17 h 17"/>
                  <a:gd name="T10" fmla="*/ 17 w 17"/>
                  <a:gd name="T11" fmla="*/ 14 h 17"/>
                  <a:gd name="T12" fmla="*/ 6 w 17"/>
                  <a:gd name="T13" fmla="*/ 10 h 17"/>
                  <a:gd name="T14" fmla="*/ 6 w 17"/>
                  <a:gd name="T15" fmla="*/ 6 h 17"/>
                  <a:gd name="T16" fmla="*/ 12 w 17"/>
                  <a:gd name="T17" fmla="*/ 6 h 17"/>
                  <a:gd name="T18" fmla="*/ 12 w 17"/>
                  <a:gd name="T19" fmla="*/ 10 h 17"/>
                  <a:gd name="T20" fmla="*/ 8 w 17"/>
                  <a:gd name="T21" fmla="*/ 12 h 17"/>
                  <a:gd name="T22" fmla="*/ 6 w 17"/>
                  <a:gd name="T23" fmla="*/ 10 h 17"/>
                  <a:gd name="T24" fmla="*/ 6 w 17"/>
                  <a:gd name="T25" fmla="*/ 10 h 17"/>
                  <a:gd name="T26" fmla="*/ 6 w 17"/>
                  <a:gd name="T27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17">
                    <a:moveTo>
                      <a:pt x="17" y="14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8" y="17"/>
                    </a:lnTo>
                    <a:lnTo>
                      <a:pt x="17" y="14"/>
                    </a:lnTo>
                    <a:close/>
                    <a:moveTo>
                      <a:pt x="6" y="1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6" y="10"/>
                    </a:lnTo>
                    <a:close/>
                    <a:moveTo>
                      <a:pt x="6" y="10"/>
                    </a:moveTo>
                    <a:lnTo>
                      <a:pt x="6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4" name="Freeform 163">
                <a:extLst>
                  <a:ext uri="{FF2B5EF4-FFF2-40B4-BE49-F238E27FC236}">
                    <a16:creationId xmlns:a16="http://schemas.microsoft.com/office/drawing/2014/main" id="{BCA75D00-6605-4095-8508-607A03701A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2888" y="1368425"/>
                <a:ext cx="26988" cy="26988"/>
              </a:xfrm>
              <a:custGeom>
                <a:avLst/>
                <a:gdLst>
                  <a:gd name="T0" fmla="*/ 17 w 17"/>
                  <a:gd name="T1" fmla="*/ 14 h 17"/>
                  <a:gd name="T2" fmla="*/ 17 w 17"/>
                  <a:gd name="T3" fmla="*/ 0 h 17"/>
                  <a:gd name="T4" fmla="*/ 0 w 17"/>
                  <a:gd name="T5" fmla="*/ 0 h 17"/>
                  <a:gd name="T6" fmla="*/ 0 w 17"/>
                  <a:gd name="T7" fmla="*/ 14 h 17"/>
                  <a:gd name="T8" fmla="*/ 8 w 17"/>
                  <a:gd name="T9" fmla="*/ 17 h 17"/>
                  <a:gd name="T10" fmla="*/ 17 w 17"/>
                  <a:gd name="T11" fmla="*/ 14 h 17"/>
                  <a:gd name="T12" fmla="*/ 6 w 17"/>
                  <a:gd name="T13" fmla="*/ 10 h 17"/>
                  <a:gd name="T14" fmla="*/ 6 w 17"/>
                  <a:gd name="T15" fmla="*/ 6 h 17"/>
                  <a:gd name="T16" fmla="*/ 12 w 17"/>
                  <a:gd name="T17" fmla="*/ 6 h 17"/>
                  <a:gd name="T18" fmla="*/ 12 w 17"/>
                  <a:gd name="T19" fmla="*/ 10 h 17"/>
                  <a:gd name="T20" fmla="*/ 8 w 17"/>
                  <a:gd name="T21" fmla="*/ 12 h 17"/>
                  <a:gd name="T22" fmla="*/ 6 w 17"/>
                  <a:gd name="T23" fmla="*/ 10 h 17"/>
                  <a:gd name="T24" fmla="*/ 6 w 17"/>
                  <a:gd name="T25" fmla="*/ 10 h 17"/>
                  <a:gd name="T26" fmla="*/ 6 w 17"/>
                  <a:gd name="T27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17">
                    <a:moveTo>
                      <a:pt x="17" y="14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8" y="17"/>
                    </a:lnTo>
                    <a:lnTo>
                      <a:pt x="17" y="14"/>
                    </a:lnTo>
                    <a:moveTo>
                      <a:pt x="6" y="1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6" y="10"/>
                    </a:lnTo>
                    <a:moveTo>
                      <a:pt x="6" y="10"/>
                    </a:moveTo>
                    <a:lnTo>
                      <a:pt x="6" y="1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5" name="Freeform 164">
                <a:extLst>
                  <a:ext uri="{FF2B5EF4-FFF2-40B4-BE49-F238E27FC236}">
                    <a16:creationId xmlns:a16="http://schemas.microsoft.com/office/drawing/2014/main" id="{3328CF82-8423-4D3F-BDAF-924951BBE1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29075" y="1393825"/>
                <a:ext cx="30163" cy="26988"/>
              </a:xfrm>
              <a:custGeom>
                <a:avLst/>
                <a:gdLst>
                  <a:gd name="T0" fmla="*/ 13 w 19"/>
                  <a:gd name="T1" fmla="*/ 0 h 17"/>
                  <a:gd name="T2" fmla="*/ 0 w 19"/>
                  <a:gd name="T3" fmla="*/ 0 h 17"/>
                  <a:gd name="T4" fmla="*/ 0 w 19"/>
                  <a:gd name="T5" fmla="*/ 17 h 17"/>
                  <a:gd name="T6" fmla="*/ 13 w 19"/>
                  <a:gd name="T7" fmla="*/ 17 h 17"/>
                  <a:gd name="T8" fmla="*/ 19 w 19"/>
                  <a:gd name="T9" fmla="*/ 7 h 17"/>
                  <a:gd name="T10" fmla="*/ 13 w 19"/>
                  <a:gd name="T11" fmla="*/ 0 h 17"/>
                  <a:gd name="T12" fmla="*/ 10 w 19"/>
                  <a:gd name="T13" fmla="*/ 11 h 17"/>
                  <a:gd name="T14" fmla="*/ 6 w 19"/>
                  <a:gd name="T15" fmla="*/ 11 h 17"/>
                  <a:gd name="T16" fmla="*/ 6 w 19"/>
                  <a:gd name="T17" fmla="*/ 5 h 17"/>
                  <a:gd name="T18" fmla="*/ 10 w 19"/>
                  <a:gd name="T19" fmla="*/ 5 h 17"/>
                  <a:gd name="T20" fmla="*/ 11 w 19"/>
                  <a:gd name="T21" fmla="*/ 7 h 17"/>
                  <a:gd name="T22" fmla="*/ 10 w 19"/>
                  <a:gd name="T23" fmla="*/ 11 h 17"/>
                  <a:gd name="T24" fmla="*/ 10 w 19"/>
                  <a:gd name="T25" fmla="*/ 11 h 17"/>
                  <a:gd name="T26" fmla="*/ 10 w 19"/>
                  <a:gd name="T27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17">
                    <a:moveTo>
                      <a:pt x="13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9" y="7"/>
                    </a:lnTo>
                    <a:lnTo>
                      <a:pt x="13" y="0"/>
                    </a:lnTo>
                    <a:close/>
                    <a:moveTo>
                      <a:pt x="10" y="11"/>
                    </a:moveTo>
                    <a:lnTo>
                      <a:pt x="6" y="11"/>
                    </a:lnTo>
                    <a:lnTo>
                      <a:pt x="6" y="5"/>
                    </a:lnTo>
                    <a:lnTo>
                      <a:pt x="10" y="5"/>
                    </a:lnTo>
                    <a:lnTo>
                      <a:pt x="11" y="7"/>
                    </a:lnTo>
                    <a:lnTo>
                      <a:pt x="10" y="11"/>
                    </a:lnTo>
                    <a:close/>
                    <a:moveTo>
                      <a:pt x="10" y="11"/>
                    </a:moveTo>
                    <a:lnTo>
                      <a:pt x="1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" name="Freeform 165">
                <a:extLst>
                  <a:ext uri="{FF2B5EF4-FFF2-40B4-BE49-F238E27FC236}">
                    <a16:creationId xmlns:a16="http://schemas.microsoft.com/office/drawing/2014/main" id="{5CAFD003-75BB-43CF-8C18-8A4C668611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29075" y="1393825"/>
                <a:ext cx="30163" cy="26988"/>
              </a:xfrm>
              <a:custGeom>
                <a:avLst/>
                <a:gdLst>
                  <a:gd name="T0" fmla="*/ 13 w 19"/>
                  <a:gd name="T1" fmla="*/ 0 h 17"/>
                  <a:gd name="T2" fmla="*/ 0 w 19"/>
                  <a:gd name="T3" fmla="*/ 0 h 17"/>
                  <a:gd name="T4" fmla="*/ 0 w 19"/>
                  <a:gd name="T5" fmla="*/ 17 h 17"/>
                  <a:gd name="T6" fmla="*/ 13 w 19"/>
                  <a:gd name="T7" fmla="*/ 17 h 17"/>
                  <a:gd name="T8" fmla="*/ 19 w 19"/>
                  <a:gd name="T9" fmla="*/ 7 h 17"/>
                  <a:gd name="T10" fmla="*/ 13 w 19"/>
                  <a:gd name="T11" fmla="*/ 0 h 17"/>
                  <a:gd name="T12" fmla="*/ 10 w 19"/>
                  <a:gd name="T13" fmla="*/ 11 h 17"/>
                  <a:gd name="T14" fmla="*/ 6 w 19"/>
                  <a:gd name="T15" fmla="*/ 11 h 17"/>
                  <a:gd name="T16" fmla="*/ 6 w 19"/>
                  <a:gd name="T17" fmla="*/ 5 h 17"/>
                  <a:gd name="T18" fmla="*/ 10 w 19"/>
                  <a:gd name="T19" fmla="*/ 5 h 17"/>
                  <a:gd name="T20" fmla="*/ 11 w 19"/>
                  <a:gd name="T21" fmla="*/ 7 h 17"/>
                  <a:gd name="T22" fmla="*/ 10 w 19"/>
                  <a:gd name="T23" fmla="*/ 11 h 17"/>
                  <a:gd name="T24" fmla="*/ 10 w 19"/>
                  <a:gd name="T25" fmla="*/ 11 h 17"/>
                  <a:gd name="T26" fmla="*/ 10 w 19"/>
                  <a:gd name="T27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17">
                    <a:moveTo>
                      <a:pt x="13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3" y="17"/>
                    </a:lnTo>
                    <a:lnTo>
                      <a:pt x="19" y="7"/>
                    </a:lnTo>
                    <a:lnTo>
                      <a:pt x="13" y="0"/>
                    </a:lnTo>
                    <a:moveTo>
                      <a:pt x="10" y="11"/>
                    </a:moveTo>
                    <a:lnTo>
                      <a:pt x="6" y="11"/>
                    </a:lnTo>
                    <a:lnTo>
                      <a:pt x="6" y="5"/>
                    </a:lnTo>
                    <a:lnTo>
                      <a:pt x="10" y="5"/>
                    </a:lnTo>
                    <a:lnTo>
                      <a:pt x="11" y="7"/>
                    </a:lnTo>
                    <a:lnTo>
                      <a:pt x="10" y="11"/>
                    </a:lnTo>
                    <a:moveTo>
                      <a:pt x="10" y="11"/>
                    </a:moveTo>
                    <a:lnTo>
                      <a:pt x="10" y="11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" name="Freeform 166">
                <a:extLst>
                  <a:ext uri="{FF2B5EF4-FFF2-40B4-BE49-F238E27FC236}">
                    <a16:creationId xmlns:a16="http://schemas.microsoft.com/office/drawing/2014/main" id="{87921FC8-3EC3-44A4-81D2-FBE2EAC9A0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2888" y="1414463"/>
                <a:ext cx="26988" cy="30163"/>
              </a:xfrm>
              <a:custGeom>
                <a:avLst/>
                <a:gdLst>
                  <a:gd name="T0" fmla="*/ 0 w 17"/>
                  <a:gd name="T1" fmla="*/ 6 h 19"/>
                  <a:gd name="T2" fmla="*/ 0 w 17"/>
                  <a:gd name="T3" fmla="*/ 19 h 19"/>
                  <a:gd name="T4" fmla="*/ 17 w 17"/>
                  <a:gd name="T5" fmla="*/ 19 h 19"/>
                  <a:gd name="T6" fmla="*/ 17 w 17"/>
                  <a:gd name="T7" fmla="*/ 6 h 19"/>
                  <a:gd name="T8" fmla="*/ 8 w 17"/>
                  <a:gd name="T9" fmla="*/ 0 h 19"/>
                  <a:gd name="T10" fmla="*/ 0 w 17"/>
                  <a:gd name="T11" fmla="*/ 6 h 19"/>
                  <a:gd name="T12" fmla="*/ 12 w 17"/>
                  <a:gd name="T13" fmla="*/ 13 h 19"/>
                  <a:gd name="T14" fmla="*/ 6 w 17"/>
                  <a:gd name="T15" fmla="*/ 13 h 19"/>
                  <a:gd name="T16" fmla="*/ 6 w 17"/>
                  <a:gd name="T17" fmla="*/ 9 h 19"/>
                  <a:gd name="T18" fmla="*/ 8 w 17"/>
                  <a:gd name="T19" fmla="*/ 7 h 19"/>
                  <a:gd name="T20" fmla="*/ 12 w 17"/>
                  <a:gd name="T21" fmla="*/ 9 h 19"/>
                  <a:gd name="T22" fmla="*/ 12 w 17"/>
                  <a:gd name="T23" fmla="*/ 13 h 19"/>
                  <a:gd name="T24" fmla="*/ 12 w 17"/>
                  <a:gd name="T25" fmla="*/ 13 h 19"/>
                  <a:gd name="T26" fmla="*/ 12 w 17"/>
                  <a:gd name="T27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19">
                    <a:moveTo>
                      <a:pt x="0" y="6"/>
                    </a:moveTo>
                    <a:lnTo>
                      <a:pt x="0" y="19"/>
                    </a:lnTo>
                    <a:lnTo>
                      <a:pt x="17" y="19"/>
                    </a:lnTo>
                    <a:lnTo>
                      <a:pt x="17" y="6"/>
                    </a:lnTo>
                    <a:lnTo>
                      <a:pt x="8" y="0"/>
                    </a:lnTo>
                    <a:lnTo>
                      <a:pt x="0" y="6"/>
                    </a:lnTo>
                    <a:close/>
                    <a:moveTo>
                      <a:pt x="12" y="13"/>
                    </a:moveTo>
                    <a:lnTo>
                      <a:pt x="6" y="13"/>
                    </a:lnTo>
                    <a:lnTo>
                      <a:pt x="6" y="9"/>
                    </a:lnTo>
                    <a:lnTo>
                      <a:pt x="8" y="7"/>
                    </a:lnTo>
                    <a:lnTo>
                      <a:pt x="12" y="9"/>
                    </a:lnTo>
                    <a:lnTo>
                      <a:pt x="12" y="13"/>
                    </a:lnTo>
                    <a:close/>
                    <a:moveTo>
                      <a:pt x="12" y="13"/>
                    </a:moveTo>
                    <a:lnTo>
                      <a:pt x="1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8" name="Freeform 167">
                <a:extLst>
                  <a:ext uri="{FF2B5EF4-FFF2-40B4-BE49-F238E27FC236}">
                    <a16:creationId xmlns:a16="http://schemas.microsoft.com/office/drawing/2014/main" id="{D6A26ED1-F499-48C8-AD11-ADFAD08C9A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52888" y="1414463"/>
                <a:ext cx="26988" cy="30163"/>
              </a:xfrm>
              <a:custGeom>
                <a:avLst/>
                <a:gdLst>
                  <a:gd name="T0" fmla="*/ 0 w 17"/>
                  <a:gd name="T1" fmla="*/ 6 h 19"/>
                  <a:gd name="T2" fmla="*/ 0 w 17"/>
                  <a:gd name="T3" fmla="*/ 19 h 19"/>
                  <a:gd name="T4" fmla="*/ 17 w 17"/>
                  <a:gd name="T5" fmla="*/ 19 h 19"/>
                  <a:gd name="T6" fmla="*/ 17 w 17"/>
                  <a:gd name="T7" fmla="*/ 6 h 19"/>
                  <a:gd name="T8" fmla="*/ 8 w 17"/>
                  <a:gd name="T9" fmla="*/ 0 h 19"/>
                  <a:gd name="T10" fmla="*/ 0 w 17"/>
                  <a:gd name="T11" fmla="*/ 6 h 19"/>
                  <a:gd name="T12" fmla="*/ 12 w 17"/>
                  <a:gd name="T13" fmla="*/ 13 h 19"/>
                  <a:gd name="T14" fmla="*/ 6 w 17"/>
                  <a:gd name="T15" fmla="*/ 13 h 19"/>
                  <a:gd name="T16" fmla="*/ 6 w 17"/>
                  <a:gd name="T17" fmla="*/ 9 h 19"/>
                  <a:gd name="T18" fmla="*/ 8 w 17"/>
                  <a:gd name="T19" fmla="*/ 7 h 19"/>
                  <a:gd name="T20" fmla="*/ 12 w 17"/>
                  <a:gd name="T21" fmla="*/ 9 h 19"/>
                  <a:gd name="T22" fmla="*/ 12 w 17"/>
                  <a:gd name="T23" fmla="*/ 13 h 19"/>
                  <a:gd name="T24" fmla="*/ 12 w 17"/>
                  <a:gd name="T25" fmla="*/ 13 h 19"/>
                  <a:gd name="T26" fmla="*/ 12 w 17"/>
                  <a:gd name="T27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19">
                    <a:moveTo>
                      <a:pt x="0" y="6"/>
                    </a:moveTo>
                    <a:lnTo>
                      <a:pt x="0" y="19"/>
                    </a:lnTo>
                    <a:lnTo>
                      <a:pt x="17" y="19"/>
                    </a:lnTo>
                    <a:lnTo>
                      <a:pt x="17" y="6"/>
                    </a:lnTo>
                    <a:lnTo>
                      <a:pt x="8" y="0"/>
                    </a:lnTo>
                    <a:lnTo>
                      <a:pt x="0" y="6"/>
                    </a:lnTo>
                    <a:moveTo>
                      <a:pt x="12" y="13"/>
                    </a:moveTo>
                    <a:lnTo>
                      <a:pt x="6" y="13"/>
                    </a:lnTo>
                    <a:lnTo>
                      <a:pt x="6" y="9"/>
                    </a:lnTo>
                    <a:lnTo>
                      <a:pt x="8" y="7"/>
                    </a:lnTo>
                    <a:lnTo>
                      <a:pt x="12" y="9"/>
                    </a:lnTo>
                    <a:lnTo>
                      <a:pt x="12" y="13"/>
                    </a:lnTo>
                    <a:moveTo>
                      <a:pt x="12" y="13"/>
                    </a:moveTo>
                    <a:lnTo>
                      <a:pt x="12" y="13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" name="Freeform 168">
                <a:extLst>
                  <a:ext uri="{FF2B5EF4-FFF2-40B4-BE49-F238E27FC236}">
                    <a16:creationId xmlns:a16="http://schemas.microsoft.com/office/drawing/2014/main" id="{5B212E88-659E-4624-B50F-A0927BB2E2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73525" y="1393825"/>
                <a:ext cx="30163" cy="26988"/>
              </a:xfrm>
              <a:custGeom>
                <a:avLst/>
                <a:gdLst>
                  <a:gd name="T0" fmla="*/ 0 w 19"/>
                  <a:gd name="T1" fmla="*/ 7 h 17"/>
                  <a:gd name="T2" fmla="*/ 6 w 19"/>
                  <a:gd name="T3" fmla="*/ 17 h 17"/>
                  <a:gd name="T4" fmla="*/ 19 w 19"/>
                  <a:gd name="T5" fmla="*/ 17 h 17"/>
                  <a:gd name="T6" fmla="*/ 19 w 19"/>
                  <a:gd name="T7" fmla="*/ 0 h 17"/>
                  <a:gd name="T8" fmla="*/ 6 w 19"/>
                  <a:gd name="T9" fmla="*/ 0 h 17"/>
                  <a:gd name="T10" fmla="*/ 0 w 19"/>
                  <a:gd name="T11" fmla="*/ 7 h 17"/>
                  <a:gd name="T12" fmla="*/ 10 w 19"/>
                  <a:gd name="T13" fmla="*/ 5 h 17"/>
                  <a:gd name="T14" fmla="*/ 14 w 19"/>
                  <a:gd name="T15" fmla="*/ 5 h 17"/>
                  <a:gd name="T16" fmla="*/ 14 w 19"/>
                  <a:gd name="T17" fmla="*/ 11 h 17"/>
                  <a:gd name="T18" fmla="*/ 10 w 19"/>
                  <a:gd name="T19" fmla="*/ 11 h 17"/>
                  <a:gd name="T20" fmla="*/ 8 w 19"/>
                  <a:gd name="T21" fmla="*/ 7 h 17"/>
                  <a:gd name="T22" fmla="*/ 10 w 19"/>
                  <a:gd name="T23" fmla="*/ 5 h 17"/>
                  <a:gd name="T24" fmla="*/ 10 w 19"/>
                  <a:gd name="T25" fmla="*/ 5 h 17"/>
                  <a:gd name="T26" fmla="*/ 10 w 19"/>
                  <a:gd name="T27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17">
                    <a:moveTo>
                      <a:pt x="0" y="7"/>
                    </a:moveTo>
                    <a:lnTo>
                      <a:pt x="6" y="17"/>
                    </a:lnTo>
                    <a:lnTo>
                      <a:pt x="19" y="17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7"/>
                    </a:lnTo>
                    <a:close/>
                    <a:moveTo>
                      <a:pt x="10" y="5"/>
                    </a:moveTo>
                    <a:lnTo>
                      <a:pt x="14" y="5"/>
                    </a:lnTo>
                    <a:lnTo>
                      <a:pt x="14" y="11"/>
                    </a:lnTo>
                    <a:lnTo>
                      <a:pt x="10" y="11"/>
                    </a:lnTo>
                    <a:lnTo>
                      <a:pt x="8" y="7"/>
                    </a:lnTo>
                    <a:lnTo>
                      <a:pt x="10" y="5"/>
                    </a:lnTo>
                    <a:close/>
                    <a:moveTo>
                      <a:pt x="10" y="5"/>
                    </a:moveTo>
                    <a:lnTo>
                      <a:pt x="1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169">
                <a:extLst>
                  <a:ext uri="{FF2B5EF4-FFF2-40B4-BE49-F238E27FC236}">
                    <a16:creationId xmlns:a16="http://schemas.microsoft.com/office/drawing/2014/main" id="{226C8491-D265-4092-AD4B-EF5374EF20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73525" y="1393825"/>
                <a:ext cx="30163" cy="26988"/>
              </a:xfrm>
              <a:custGeom>
                <a:avLst/>
                <a:gdLst>
                  <a:gd name="T0" fmla="*/ 0 w 19"/>
                  <a:gd name="T1" fmla="*/ 7 h 17"/>
                  <a:gd name="T2" fmla="*/ 6 w 19"/>
                  <a:gd name="T3" fmla="*/ 17 h 17"/>
                  <a:gd name="T4" fmla="*/ 19 w 19"/>
                  <a:gd name="T5" fmla="*/ 17 h 17"/>
                  <a:gd name="T6" fmla="*/ 19 w 19"/>
                  <a:gd name="T7" fmla="*/ 0 h 17"/>
                  <a:gd name="T8" fmla="*/ 6 w 19"/>
                  <a:gd name="T9" fmla="*/ 0 h 17"/>
                  <a:gd name="T10" fmla="*/ 0 w 19"/>
                  <a:gd name="T11" fmla="*/ 7 h 17"/>
                  <a:gd name="T12" fmla="*/ 10 w 19"/>
                  <a:gd name="T13" fmla="*/ 5 h 17"/>
                  <a:gd name="T14" fmla="*/ 14 w 19"/>
                  <a:gd name="T15" fmla="*/ 5 h 17"/>
                  <a:gd name="T16" fmla="*/ 14 w 19"/>
                  <a:gd name="T17" fmla="*/ 11 h 17"/>
                  <a:gd name="T18" fmla="*/ 10 w 19"/>
                  <a:gd name="T19" fmla="*/ 11 h 17"/>
                  <a:gd name="T20" fmla="*/ 8 w 19"/>
                  <a:gd name="T21" fmla="*/ 7 h 17"/>
                  <a:gd name="T22" fmla="*/ 10 w 19"/>
                  <a:gd name="T23" fmla="*/ 5 h 17"/>
                  <a:gd name="T24" fmla="*/ 10 w 19"/>
                  <a:gd name="T25" fmla="*/ 5 h 17"/>
                  <a:gd name="T26" fmla="*/ 10 w 19"/>
                  <a:gd name="T27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17">
                    <a:moveTo>
                      <a:pt x="0" y="7"/>
                    </a:moveTo>
                    <a:lnTo>
                      <a:pt x="6" y="17"/>
                    </a:lnTo>
                    <a:lnTo>
                      <a:pt x="19" y="17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7"/>
                    </a:lnTo>
                    <a:moveTo>
                      <a:pt x="10" y="5"/>
                    </a:moveTo>
                    <a:lnTo>
                      <a:pt x="14" y="5"/>
                    </a:lnTo>
                    <a:lnTo>
                      <a:pt x="14" y="11"/>
                    </a:lnTo>
                    <a:lnTo>
                      <a:pt x="10" y="11"/>
                    </a:lnTo>
                    <a:lnTo>
                      <a:pt x="8" y="7"/>
                    </a:lnTo>
                    <a:lnTo>
                      <a:pt x="10" y="5"/>
                    </a:lnTo>
                    <a:moveTo>
                      <a:pt x="10" y="5"/>
                    </a:moveTo>
                    <a:lnTo>
                      <a:pt x="10" y="5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170">
                <a:extLst>
                  <a:ext uri="{FF2B5EF4-FFF2-40B4-BE49-F238E27FC236}">
                    <a16:creationId xmlns:a16="http://schemas.microsoft.com/office/drawing/2014/main" id="{A6C7818F-4335-4230-8026-F388D68D07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83063" y="1368425"/>
                <a:ext cx="26988" cy="26988"/>
              </a:xfrm>
              <a:custGeom>
                <a:avLst/>
                <a:gdLst>
                  <a:gd name="T0" fmla="*/ 5 w 9"/>
                  <a:gd name="T1" fmla="*/ 9 h 9"/>
                  <a:gd name="T2" fmla="*/ 9 w 9"/>
                  <a:gd name="T3" fmla="*/ 5 h 9"/>
                  <a:gd name="T4" fmla="*/ 5 w 9"/>
                  <a:gd name="T5" fmla="*/ 0 h 9"/>
                  <a:gd name="T6" fmla="*/ 0 w 9"/>
                  <a:gd name="T7" fmla="*/ 5 h 9"/>
                  <a:gd name="T8" fmla="*/ 5 w 9"/>
                  <a:gd name="T9" fmla="*/ 9 h 9"/>
                  <a:gd name="T10" fmla="*/ 5 w 9"/>
                  <a:gd name="T11" fmla="*/ 3 h 9"/>
                  <a:gd name="T12" fmla="*/ 6 w 9"/>
                  <a:gd name="T13" fmla="*/ 5 h 9"/>
                  <a:gd name="T14" fmla="*/ 5 w 9"/>
                  <a:gd name="T15" fmla="*/ 6 h 9"/>
                  <a:gd name="T16" fmla="*/ 3 w 9"/>
                  <a:gd name="T17" fmla="*/ 5 h 9"/>
                  <a:gd name="T18" fmla="*/ 5 w 9"/>
                  <a:gd name="T19" fmla="*/ 3 h 9"/>
                  <a:gd name="T20" fmla="*/ 5 w 9"/>
                  <a:gd name="T21" fmla="*/ 3 h 9"/>
                  <a:gd name="T22" fmla="*/ 5 w 9"/>
                  <a:gd name="T2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9">
                    <a:moveTo>
                      <a:pt x="5" y="9"/>
                    </a:moveTo>
                    <a:cubicBezTo>
                      <a:pt x="7" y="9"/>
                      <a:pt x="9" y="7"/>
                      <a:pt x="9" y="5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5" y="9"/>
                    </a:cubicBezTo>
                    <a:close/>
                    <a:moveTo>
                      <a:pt x="5" y="3"/>
                    </a:moveTo>
                    <a:cubicBezTo>
                      <a:pt x="5" y="3"/>
                      <a:pt x="6" y="4"/>
                      <a:pt x="6" y="5"/>
                    </a:cubicBezTo>
                    <a:cubicBezTo>
                      <a:pt x="6" y="6"/>
                      <a:pt x="5" y="6"/>
                      <a:pt x="5" y="6"/>
                    </a:cubicBezTo>
                    <a:cubicBezTo>
                      <a:pt x="4" y="6"/>
                      <a:pt x="3" y="6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lose/>
                    <a:moveTo>
                      <a:pt x="5" y="3"/>
                    </a:moveTo>
                    <a:cubicBezTo>
                      <a:pt x="5" y="3"/>
                      <a:pt x="5" y="3"/>
                      <a:pt x="5" y="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171">
                <a:extLst>
                  <a:ext uri="{FF2B5EF4-FFF2-40B4-BE49-F238E27FC236}">
                    <a16:creationId xmlns:a16="http://schemas.microsoft.com/office/drawing/2014/main" id="{B66F71A9-D9A9-4D45-A4EF-9A6245721C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83063" y="1414463"/>
                <a:ext cx="26988" cy="30163"/>
              </a:xfrm>
              <a:custGeom>
                <a:avLst/>
                <a:gdLst>
                  <a:gd name="T0" fmla="*/ 5 w 9"/>
                  <a:gd name="T1" fmla="*/ 0 h 10"/>
                  <a:gd name="T2" fmla="*/ 0 w 9"/>
                  <a:gd name="T3" fmla="*/ 5 h 10"/>
                  <a:gd name="T4" fmla="*/ 5 w 9"/>
                  <a:gd name="T5" fmla="*/ 10 h 10"/>
                  <a:gd name="T6" fmla="*/ 9 w 9"/>
                  <a:gd name="T7" fmla="*/ 5 h 10"/>
                  <a:gd name="T8" fmla="*/ 5 w 9"/>
                  <a:gd name="T9" fmla="*/ 0 h 10"/>
                  <a:gd name="T10" fmla="*/ 5 w 9"/>
                  <a:gd name="T11" fmla="*/ 7 h 10"/>
                  <a:gd name="T12" fmla="*/ 3 w 9"/>
                  <a:gd name="T13" fmla="*/ 5 h 10"/>
                  <a:gd name="T14" fmla="*/ 5 w 9"/>
                  <a:gd name="T15" fmla="*/ 4 h 10"/>
                  <a:gd name="T16" fmla="*/ 6 w 9"/>
                  <a:gd name="T17" fmla="*/ 5 h 10"/>
                  <a:gd name="T18" fmla="*/ 5 w 9"/>
                  <a:gd name="T19" fmla="*/ 7 h 10"/>
                  <a:gd name="T20" fmla="*/ 5 w 9"/>
                  <a:gd name="T21" fmla="*/ 7 h 10"/>
                  <a:gd name="T22" fmla="*/ 5 w 9"/>
                  <a:gd name="T2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0">
                    <a:moveTo>
                      <a:pt x="5" y="0"/>
                    </a:move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ubicBezTo>
                      <a:pt x="7" y="10"/>
                      <a:pt x="9" y="8"/>
                      <a:pt x="9" y="5"/>
                    </a:cubicBezTo>
                    <a:cubicBezTo>
                      <a:pt x="9" y="3"/>
                      <a:pt x="7" y="0"/>
                      <a:pt x="5" y="0"/>
                    </a:cubicBezTo>
                    <a:close/>
                    <a:moveTo>
                      <a:pt x="5" y="7"/>
                    </a:moveTo>
                    <a:cubicBezTo>
                      <a:pt x="4" y="7"/>
                      <a:pt x="3" y="6"/>
                      <a:pt x="3" y="5"/>
                    </a:cubicBezTo>
                    <a:cubicBezTo>
                      <a:pt x="3" y="4"/>
                      <a:pt x="4" y="4"/>
                      <a:pt x="5" y="4"/>
                    </a:cubicBezTo>
                    <a:cubicBezTo>
                      <a:pt x="5" y="4"/>
                      <a:pt x="6" y="4"/>
                      <a:pt x="6" y="5"/>
                    </a:cubicBezTo>
                    <a:cubicBezTo>
                      <a:pt x="6" y="6"/>
                      <a:pt x="5" y="7"/>
                      <a:pt x="5" y="7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172">
                <a:extLst>
                  <a:ext uri="{FF2B5EF4-FFF2-40B4-BE49-F238E27FC236}">
                    <a16:creationId xmlns:a16="http://schemas.microsoft.com/office/drawing/2014/main" id="{244985C8-6953-47E8-8ACA-40F4EDB2E9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06875" y="1393825"/>
                <a:ext cx="26988" cy="26988"/>
              </a:xfrm>
              <a:custGeom>
                <a:avLst/>
                <a:gdLst>
                  <a:gd name="T0" fmla="*/ 4 w 9"/>
                  <a:gd name="T1" fmla="*/ 0 h 9"/>
                  <a:gd name="T2" fmla="*/ 0 w 9"/>
                  <a:gd name="T3" fmla="*/ 4 h 9"/>
                  <a:gd name="T4" fmla="*/ 4 w 9"/>
                  <a:gd name="T5" fmla="*/ 9 h 9"/>
                  <a:gd name="T6" fmla="*/ 9 w 9"/>
                  <a:gd name="T7" fmla="*/ 4 h 9"/>
                  <a:gd name="T8" fmla="*/ 4 w 9"/>
                  <a:gd name="T9" fmla="*/ 0 h 9"/>
                  <a:gd name="T10" fmla="*/ 4 w 9"/>
                  <a:gd name="T11" fmla="*/ 6 h 9"/>
                  <a:gd name="T12" fmla="*/ 3 w 9"/>
                  <a:gd name="T13" fmla="*/ 4 h 9"/>
                  <a:gd name="T14" fmla="*/ 4 w 9"/>
                  <a:gd name="T15" fmla="*/ 3 h 9"/>
                  <a:gd name="T16" fmla="*/ 6 w 9"/>
                  <a:gd name="T17" fmla="*/ 4 h 9"/>
                  <a:gd name="T18" fmla="*/ 4 w 9"/>
                  <a:gd name="T19" fmla="*/ 6 h 9"/>
                  <a:gd name="T20" fmla="*/ 4 w 9"/>
                  <a:gd name="T21" fmla="*/ 6 h 9"/>
                  <a:gd name="T22" fmla="*/ 4 w 9"/>
                  <a:gd name="T2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7" y="9"/>
                      <a:pt x="9" y="7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lose/>
                    <a:moveTo>
                      <a:pt x="4" y="6"/>
                    </a:moveTo>
                    <a:cubicBezTo>
                      <a:pt x="3" y="6"/>
                      <a:pt x="3" y="5"/>
                      <a:pt x="3" y="4"/>
                    </a:cubicBezTo>
                    <a:cubicBezTo>
                      <a:pt x="3" y="4"/>
                      <a:pt x="3" y="3"/>
                      <a:pt x="4" y="3"/>
                    </a:cubicBezTo>
                    <a:cubicBezTo>
                      <a:pt x="5" y="3"/>
                      <a:pt x="6" y="4"/>
                      <a:pt x="6" y="4"/>
                    </a:cubicBezTo>
                    <a:cubicBezTo>
                      <a:pt x="6" y="5"/>
                      <a:pt x="5" y="6"/>
                      <a:pt x="4" y="6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173">
                <a:extLst>
                  <a:ext uri="{FF2B5EF4-FFF2-40B4-BE49-F238E27FC236}">
                    <a16:creationId xmlns:a16="http://schemas.microsoft.com/office/drawing/2014/main" id="{C02BB9EC-E344-4E20-85BA-F192EEB0DE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57663" y="1393825"/>
                <a:ext cx="30163" cy="26988"/>
              </a:xfrm>
              <a:custGeom>
                <a:avLst/>
                <a:gdLst>
                  <a:gd name="T0" fmla="*/ 10 w 10"/>
                  <a:gd name="T1" fmla="*/ 4 h 9"/>
                  <a:gd name="T2" fmla="*/ 5 w 10"/>
                  <a:gd name="T3" fmla="*/ 0 h 9"/>
                  <a:gd name="T4" fmla="*/ 0 w 10"/>
                  <a:gd name="T5" fmla="*/ 4 h 9"/>
                  <a:gd name="T6" fmla="*/ 5 w 10"/>
                  <a:gd name="T7" fmla="*/ 9 h 9"/>
                  <a:gd name="T8" fmla="*/ 10 w 10"/>
                  <a:gd name="T9" fmla="*/ 4 h 9"/>
                  <a:gd name="T10" fmla="*/ 5 w 10"/>
                  <a:gd name="T11" fmla="*/ 6 h 9"/>
                  <a:gd name="T12" fmla="*/ 3 w 10"/>
                  <a:gd name="T13" fmla="*/ 4 h 9"/>
                  <a:gd name="T14" fmla="*/ 5 w 10"/>
                  <a:gd name="T15" fmla="*/ 3 h 9"/>
                  <a:gd name="T16" fmla="*/ 6 w 10"/>
                  <a:gd name="T17" fmla="*/ 4 h 9"/>
                  <a:gd name="T18" fmla="*/ 5 w 10"/>
                  <a:gd name="T19" fmla="*/ 6 h 9"/>
                  <a:gd name="T20" fmla="*/ 5 w 10"/>
                  <a:gd name="T21" fmla="*/ 6 h 9"/>
                  <a:gd name="T22" fmla="*/ 5 w 10"/>
                  <a:gd name="T2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9">
                    <a:moveTo>
                      <a:pt x="10" y="4"/>
                    </a:moveTo>
                    <a:cubicBezTo>
                      <a:pt x="10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ubicBezTo>
                      <a:pt x="7" y="9"/>
                      <a:pt x="10" y="7"/>
                      <a:pt x="10" y="4"/>
                    </a:cubicBezTo>
                    <a:close/>
                    <a:moveTo>
                      <a:pt x="5" y="6"/>
                    </a:moveTo>
                    <a:cubicBezTo>
                      <a:pt x="4" y="6"/>
                      <a:pt x="3" y="5"/>
                      <a:pt x="3" y="4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6" y="3"/>
                      <a:pt x="6" y="4"/>
                      <a:pt x="6" y="4"/>
                    </a:cubicBezTo>
                    <a:cubicBezTo>
                      <a:pt x="6" y="5"/>
                      <a:pt x="6" y="6"/>
                      <a:pt x="5" y="6"/>
                    </a:cubicBezTo>
                    <a:close/>
                    <a:moveTo>
                      <a:pt x="5" y="6"/>
                    </a:moveTo>
                    <a:cubicBezTo>
                      <a:pt x="5" y="6"/>
                      <a:pt x="5" y="6"/>
                      <a:pt x="5" y="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2" name="Freeform 174">
              <a:extLst>
                <a:ext uri="{FF2B5EF4-FFF2-40B4-BE49-F238E27FC236}">
                  <a16:creationId xmlns:a16="http://schemas.microsoft.com/office/drawing/2014/main" id="{95FE3AFA-D502-41D7-B5AD-739C84430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5" y="1173163"/>
              <a:ext cx="285750" cy="288925"/>
            </a:xfrm>
            <a:custGeom>
              <a:avLst/>
              <a:gdLst>
                <a:gd name="T0" fmla="*/ 89 w 95"/>
                <a:gd name="T1" fmla="*/ 45 h 96"/>
                <a:gd name="T2" fmla="*/ 0 w 95"/>
                <a:gd name="T3" fmla="*/ 45 h 96"/>
                <a:gd name="T4" fmla="*/ 33 w 95"/>
                <a:gd name="T5" fmla="*/ 96 h 96"/>
                <a:gd name="T6" fmla="*/ 61 w 95"/>
                <a:gd name="T7" fmla="*/ 87 h 96"/>
                <a:gd name="T8" fmla="*/ 95 w 95"/>
                <a:gd name="T9" fmla="*/ 77 h 96"/>
                <a:gd name="T10" fmla="*/ 86 w 95"/>
                <a:gd name="T11" fmla="*/ 45 h 96"/>
                <a:gd name="T12" fmla="*/ 80 w 95"/>
                <a:gd name="T13" fmla="*/ 59 h 96"/>
                <a:gd name="T14" fmla="*/ 85 w 95"/>
                <a:gd name="T15" fmla="*/ 38 h 96"/>
                <a:gd name="T16" fmla="*/ 76 w 95"/>
                <a:gd name="T17" fmla="*/ 19 h 96"/>
                <a:gd name="T18" fmla="*/ 84 w 95"/>
                <a:gd name="T19" fmla="*/ 33 h 96"/>
                <a:gd name="T20" fmla="*/ 65 w 95"/>
                <a:gd name="T21" fmla="*/ 45 h 96"/>
                <a:gd name="T22" fmla="*/ 61 w 95"/>
                <a:gd name="T23" fmla="*/ 17 h 96"/>
                <a:gd name="T24" fmla="*/ 26 w 95"/>
                <a:gd name="T25" fmla="*/ 52 h 96"/>
                <a:gd name="T26" fmla="*/ 13 w 95"/>
                <a:gd name="T27" fmla="*/ 65 h 96"/>
                <a:gd name="T28" fmla="*/ 12 w 95"/>
                <a:gd name="T29" fmla="*/ 61 h 96"/>
                <a:gd name="T30" fmla="*/ 12 w 95"/>
                <a:gd name="T31" fmla="*/ 58 h 96"/>
                <a:gd name="T32" fmla="*/ 23 w 95"/>
                <a:gd name="T33" fmla="*/ 48 h 96"/>
                <a:gd name="T34" fmla="*/ 12 w 95"/>
                <a:gd name="T35" fmla="*/ 58 h 96"/>
                <a:gd name="T36" fmla="*/ 34 w 95"/>
                <a:gd name="T37" fmla="*/ 31 h 96"/>
                <a:gd name="T38" fmla="*/ 63 w 95"/>
                <a:gd name="T39" fmla="*/ 47 h 96"/>
                <a:gd name="T40" fmla="*/ 33 w 95"/>
                <a:gd name="T41" fmla="*/ 59 h 96"/>
                <a:gd name="T42" fmla="*/ 26 w 95"/>
                <a:gd name="T43" fmla="*/ 47 h 96"/>
                <a:gd name="T44" fmla="*/ 39 w 95"/>
                <a:gd name="T45" fmla="*/ 28 h 96"/>
                <a:gd name="T46" fmla="*/ 58 w 95"/>
                <a:gd name="T47" fmla="*/ 16 h 96"/>
                <a:gd name="T48" fmla="*/ 45 w 95"/>
                <a:gd name="T49" fmla="*/ 28 h 96"/>
                <a:gd name="T50" fmla="*/ 54 w 95"/>
                <a:gd name="T51" fmla="*/ 28 h 96"/>
                <a:gd name="T52" fmla="*/ 55 w 95"/>
                <a:gd name="T53" fmla="*/ 25 h 96"/>
                <a:gd name="T54" fmla="*/ 33 w 95"/>
                <a:gd name="T55" fmla="*/ 24 h 96"/>
                <a:gd name="T56" fmla="*/ 54 w 95"/>
                <a:gd name="T57" fmla="*/ 14 h 96"/>
                <a:gd name="T58" fmla="*/ 65 w 95"/>
                <a:gd name="T59" fmla="*/ 48 h 96"/>
                <a:gd name="T60" fmla="*/ 60 w 95"/>
                <a:gd name="T61" fmla="*/ 59 h 96"/>
                <a:gd name="T62" fmla="*/ 65 w 95"/>
                <a:gd name="T63" fmla="*/ 48 h 96"/>
                <a:gd name="T64" fmla="*/ 77 w 95"/>
                <a:gd name="T65" fmla="*/ 55 h 96"/>
                <a:gd name="T66" fmla="*/ 66 w 95"/>
                <a:gd name="T67" fmla="*/ 59 h 96"/>
                <a:gd name="T68" fmla="*/ 46 w 95"/>
                <a:gd name="T69" fmla="*/ 3 h 96"/>
                <a:gd name="T70" fmla="*/ 60 w 95"/>
                <a:gd name="T71" fmla="*/ 14 h 96"/>
                <a:gd name="T72" fmla="*/ 46 w 95"/>
                <a:gd name="T73" fmla="*/ 3 h 96"/>
                <a:gd name="T74" fmla="*/ 32 w 95"/>
                <a:gd name="T75" fmla="*/ 21 h 96"/>
                <a:gd name="T76" fmla="*/ 44 w 95"/>
                <a:gd name="T77" fmla="*/ 8 h 96"/>
                <a:gd name="T78" fmla="*/ 43 w 95"/>
                <a:gd name="T79" fmla="*/ 3 h 96"/>
                <a:gd name="T80" fmla="*/ 28 w 95"/>
                <a:gd name="T81" fmla="*/ 14 h 96"/>
                <a:gd name="T82" fmla="*/ 43 w 95"/>
                <a:gd name="T83" fmla="*/ 3 h 96"/>
                <a:gd name="T84" fmla="*/ 12 w 95"/>
                <a:gd name="T85" fmla="*/ 19 h 96"/>
                <a:gd name="T86" fmla="*/ 32 w 95"/>
                <a:gd name="T87" fmla="*/ 29 h 96"/>
                <a:gd name="T88" fmla="*/ 11 w 95"/>
                <a:gd name="T89" fmla="*/ 48 h 96"/>
                <a:gd name="T90" fmla="*/ 12 w 95"/>
                <a:gd name="T91" fmla="*/ 19 h 96"/>
                <a:gd name="T92" fmla="*/ 8 w 95"/>
                <a:gd name="T93" fmla="*/ 65 h 96"/>
                <a:gd name="T94" fmla="*/ 3 w 95"/>
                <a:gd name="T95" fmla="*/ 38 h 96"/>
                <a:gd name="T96" fmla="*/ 9 w 95"/>
                <a:gd name="T97" fmla="*/ 64 h 96"/>
                <a:gd name="T98" fmla="*/ 10 w 95"/>
                <a:gd name="T99" fmla="*/ 68 h 96"/>
                <a:gd name="T100" fmla="*/ 16 w 95"/>
                <a:gd name="T101" fmla="*/ 70 h 96"/>
                <a:gd name="T102" fmla="*/ 16 w 95"/>
                <a:gd name="T103" fmla="*/ 66 h 96"/>
                <a:gd name="T104" fmla="*/ 29 w 95"/>
                <a:gd name="T105" fmla="*/ 59 h 96"/>
                <a:gd name="T106" fmla="*/ 16 w 95"/>
                <a:gd name="T107" fmla="*/ 66 h 96"/>
                <a:gd name="T108" fmla="*/ 18 w 95"/>
                <a:gd name="T109" fmla="*/ 77 h 96"/>
                <a:gd name="T110" fmla="*/ 49 w 95"/>
                <a:gd name="T111" fmla="*/ 77 h 96"/>
                <a:gd name="T112" fmla="*/ 59 w 95"/>
                <a:gd name="T113" fmla="*/ 84 h 96"/>
                <a:gd name="T114" fmla="*/ 52 w 95"/>
                <a:gd name="T115" fmla="*/ 77 h 96"/>
                <a:gd name="T116" fmla="*/ 66 w 95"/>
                <a:gd name="T117" fmla="*/ 62 h 96"/>
                <a:gd name="T118" fmla="*/ 59 w 95"/>
                <a:gd name="T119" fmla="*/ 84 h 96"/>
                <a:gd name="T120" fmla="*/ 61 w 95"/>
                <a:gd name="T121" fmla="*/ 77 h 96"/>
                <a:gd name="T122" fmla="*/ 92 w 95"/>
                <a:gd name="T123" fmla="*/ 77 h 96"/>
                <a:gd name="T124" fmla="*/ 77 w 95"/>
                <a:gd name="T125" fmla="*/ 9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5" h="96">
                  <a:moveTo>
                    <a:pt x="86" y="61"/>
                  </a:moveTo>
                  <a:cubicBezTo>
                    <a:pt x="88" y="56"/>
                    <a:pt x="89" y="51"/>
                    <a:pt x="89" y="45"/>
                  </a:cubicBezTo>
                  <a:cubicBezTo>
                    <a:pt x="89" y="20"/>
                    <a:pt x="69" y="0"/>
                    <a:pt x="44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58"/>
                    <a:pt x="5" y="70"/>
                    <a:pt x="15" y="79"/>
                  </a:cubicBezTo>
                  <a:cubicBezTo>
                    <a:pt x="16" y="88"/>
                    <a:pt x="24" y="96"/>
                    <a:pt x="33" y="96"/>
                  </a:cubicBezTo>
                  <a:cubicBezTo>
                    <a:pt x="40" y="96"/>
                    <a:pt x="46" y="92"/>
                    <a:pt x="49" y="87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64" y="92"/>
                    <a:pt x="70" y="96"/>
                    <a:pt x="77" y="96"/>
                  </a:cubicBezTo>
                  <a:cubicBezTo>
                    <a:pt x="87" y="96"/>
                    <a:pt x="95" y="88"/>
                    <a:pt x="95" y="77"/>
                  </a:cubicBezTo>
                  <a:cubicBezTo>
                    <a:pt x="95" y="71"/>
                    <a:pt x="91" y="65"/>
                    <a:pt x="86" y="61"/>
                  </a:cubicBezTo>
                  <a:close/>
                  <a:moveTo>
                    <a:pt x="86" y="45"/>
                  </a:moveTo>
                  <a:cubicBezTo>
                    <a:pt x="86" y="50"/>
                    <a:pt x="85" y="55"/>
                    <a:pt x="83" y="60"/>
                  </a:cubicBezTo>
                  <a:cubicBezTo>
                    <a:pt x="82" y="60"/>
                    <a:pt x="81" y="59"/>
                    <a:pt x="80" y="59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6" y="40"/>
                    <a:pt x="86" y="43"/>
                    <a:pt x="86" y="45"/>
                  </a:cubicBezTo>
                  <a:close/>
                  <a:moveTo>
                    <a:pt x="76" y="19"/>
                  </a:moveTo>
                  <a:cubicBezTo>
                    <a:pt x="76" y="19"/>
                    <a:pt x="76" y="19"/>
                    <a:pt x="76" y="19"/>
                  </a:cubicBezTo>
                  <a:cubicBezTo>
                    <a:pt x="80" y="23"/>
                    <a:pt x="82" y="28"/>
                    <a:pt x="84" y="33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61" y="17"/>
                    <a:pt x="61" y="17"/>
                    <a:pt x="61" y="17"/>
                  </a:cubicBezTo>
                  <a:lnTo>
                    <a:pt x="76" y="19"/>
                  </a:lnTo>
                  <a:close/>
                  <a:moveTo>
                    <a:pt x="26" y="52"/>
                  </a:moveTo>
                  <a:cubicBezTo>
                    <a:pt x="27" y="55"/>
                    <a:pt x="27" y="55"/>
                    <a:pt x="27" y="5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1"/>
                    <a:pt x="12" y="61"/>
                    <a:pt x="12" y="61"/>
                  </a:cubicBezTo>
                  <a:lnTo>
                    <a:pt x="26" y="52"/>
                  </a:lnTo>
                  <a:close/>
                  <a:moveTo>
                    <a:pt x="12" y="58"/>
                  </a:moveTo>
                  <a:cubicBezTo>
                    <a:pt x="12" y="51"/>
                    <a:pt x="12" y="51"/>
                    <a:pt x="12" y="51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9"/>
                    <a:pt x="24" y="49"/>
                    <a:pt x="24" y="49"/>
                  </a:cubicBezTo>
                  <a:lnTo>
                    <a:pt x="12" y="58"/>
                  </a:lnTo>
                  <a:close/>
                  <a:moveTo>
                    <a:pt x="26" y="47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lnTo>
                    <a:pt x="26" y="47"/>
                  </a:lnTo>
                  <a:close/>
                  <a:moveTo>
                    <a:pt x="45" y="28"/>
                  </a:moveTo>
                  <a:cubicBezTo>
                    <a:pt x="39" y="28"/>
                    <a:pt x="39" y="28"/>
                    <a:pt x="39" y="28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20"/>
                    <a:pt x="57" y="20"/>
                    <a:pt x="57" y="20"/>
                  </a:cubicBezTo>
                  <a:lnTo>
                    <a:pt x="45" y="28"/>
                  </a:lnTo>
                  <a:close/>
                  <a:moveTo>
                    <a:pt x="55" y="25"/>
                  </a:moveTo>
                  <a:cubicBezTo>
                    <a:pt x="54" y="28"/>
                    <a:pt x="54" y="28"/>
                    <a:pt x="54" y="28"/>
                  </a:cubicBezTo>
                  <a:cubicBezTo>
                    <a:pt x="50" y="28"/>
                    <a:pt x="50" y="28"/>
                    <a:pt x="50" y="28"/>
                  </a:cubicBezTo>
                  <a:lnTo>
                    <a:pt x="55" y="25"/>
                  </a:lnTo>
                  <a:close/>
                  <a:moveTo>
                    <a:pt x="34" y="27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4" y="14"/>
                    <a:pt x="54" y="14"/>
                    <a:pt x="54" y="14"/>
                  </a:cubicBezTo>
                  <a:lnTo>
                    <a:pt x="34" y="27"/>
                  </a:lnTo>
                  <a:close/>
                  <a:moveTo>
                    <a:pt x="65" y="48"/>
                  </a:moveTo>
                  <a:cubicBezTo>
                    <a:pt x="73" y="50"/>
                    <a:pt x="73" y="50"/>
                    <a:pt x="73" y="50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59" y="59"/>
                    <a:pt x="59" y="59"/>
                    <a:pt x="59" y="59"/>
                  </a:cubicBezTo>
                  <a:lnTo>
                    <a:pt x="65" y="48"/>
                  </a:lnTo>
                  <a:close/>
                  <a:moveTo>
                    <a:pt x="77" y="51"/>
                  </a:moveTo>
                  <a:cubicBezTo>
                    <a:pt x="77" y="55"/>
                    <a:pt x="77" y="55"/>
                    <a:pt x="77" y="55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66" y="59"/>
                    <a:pt x="66" y="59"/>
                    <a:pt x="66" y="59"/>
                  </a:cubicBezTo>
                  <a:lnTo>
                    <a:pt x="77" y="51"/>
                  </a:lnTo>
                  <a:close/>
                  <a:moveTo>
                    <a:pt x="46" y="3"/>
                  </a:moveTo>
                  <a:cubicBezTo>
                    <a:pt x="57" y="4"/>
                    <a:pt x="66" y="8"/>
                    <a:pt x="73" y="15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46" y="6"/>
                    <a:pt x="46" y="6"/>
                    <a:pt x="46" y="6"/>
                  </a:cubicBezTo>
                  <a:lnTo>
                    <a:pt x="46" y="3"/>
                  </a:lnTo>
                  <a:close/>
                  <a:moveTo>
                    <a:pt x="48" y="10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44" y="8"/>
                    <a:pt x="44" y="8"/>
                    <a:pt x="44" y="8"/>
                  </a:cubicBezTo>
                  <a:lnTo>
                    <a:pt x="48" y="10"/>
                  </a:lnTo>
                  <a:close/>
                  <a:moveTo>
                    <a:pt x="43" y="3"/>
                  </a:moveTo>
                  <a:cubicBezTo>
                    <a:pt x="43" y="6"/>
                    <a:pt x="43" y="6"/>
                    <a:pt x="43" y="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2" y="8"/>
                    <a:pt x="32" y="4"/>
                    <a:pt x="43" y="3"/>
                  </a:cubicBezTo>
                  <a:close/>
                  <a:moveTo>
                    <a:pt x="12" y="19"/>
                  </a:moveTo>
                  <a:cubicBezTo>
                    <a:pt x="12" y="19"/>
                    <a:pt x="12" y="19"/>
                    <a:pt x="12" y="1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6" y="28"/>
                    <a:pt x="9" y="23"/>
                    <a:pt x="12" y="19"/>
                  </a:cubicBezTo>
                  <a:close/>
                  <a:moveTo>
                    <a:pt x="9" y="64"/>
                  </a:moveTo>
                  <a:cubicBezTo>
                    <a:pt x="8" y="65"/>
                    <a:pt x="8" y="65"/>
                    <a:pt x="8" y="65"/>
                  </a:cubicBezTo>
                  <a:cubicBezTo>
                    <a:pt x="4" y="59"/>
                    <a:pt x="3" y="52"/>
                    <a:pt x="3" y="45"/>
                  </a:cubicBezTo>
                  <a:cubicBezTo>
                    <a:pt x="3" y="43"/>
                    <a:pt x="3" y="40"/>
                    <a:pt x="3" y="38"/>
                  </a:cubicBezTo>
                  <a:cubicBezTo>
                    <a:pt x="9" y="50"/>
                    <a:pt x="9" y="50"/>
                    <a:pt x="9" y="50"/>
                  </a:cubicBezTo>
                  <a:lnTo>
                    <a:pt x="9" y="64"/>
                  </a:lnTo>
                  <a:close/>
                  <a:moveTo>
                    <a:pt x="15" y="75"/>
                  </a:moveTo>
                  <a:cubicBezTo>
                    <a:pt x="13" y="73"/>
                    <a:pt x="11" y="70"/>
                    <a:pt x="1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2"/>
                    <a:pt x="15" y="73"/>
                    <a:pt x="15" y="75"/>
                  </a:cubicBezTo>
                  <a:close/>
                  <a:moveTo>
                    <a:pt x="16" y="66"/>
                  </a:moveTo>
                  <a:cubicBezTo>
                    <a:pt x="29" y="58"/>
                    <a:pt x="29" y="58"/>
                    <a:pt x="29" y="58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5" y="60"/>
                    <a:pt x="20" y="63"/>
                    <a:pt x="18" y="67"/>
                  </a:cubicBezTo>
                  <a:lnTo>
                    <a:pt x="16" y="66"/>
                  </a:lnTo>
                  <a:close/>
                  <a:moveTo>
                    <a:pt x="33" y="93"/>
                  </a:moveTo>
                  <a:cubicBezTo>
                    <a:pt x="25" y="93"/>
                    <a:pt x="18" y="86"/>
                    <a:pt x="18" y="77"/>
                  </a:cubicBezTo>
                  <a:cubicBezTo>
                    <a:pt x="18" y="69"/>
                    <a:pt x="25" y="62"/>
                    <a:pt x="33" y="62"/>
                  </a:cubicBezTo>
                  <a:cubicBezTo>
                    <a:pt x="42" y="62"/>
                    <a:pt x="49" y="69"/>
                    <a:pt x="49" y="77"/>
                  </a:cubicBezTo>
                  <a:cubicBezTo>
                    <a:pt x="49" y="86"/>
                    <a:pt x="42" y="93"/>
                    <a:pt x="33" y="93"/>
                  </a:cubicBezTo>
                  <a:close/>
                  <a:moveTo>
                    <a:pt x="59" y="84"/>
                  </a:moveTo>
                  <a:cubicBezTo>
                    <a:pt x="51" y="84"/>
                    <a:pt x="51" y="84"/>
                    <a:pt x="51" y="84"/>
                  </a:cubicBezTo>
                  <a:cubicBezTo>
                    <a:pt x="52" y="82"/>
                    <a:pt x="52" y="80"/>
                    <a:pt x="52" y="77"/>
                  </a:cubicBezTo>
                  <a:cubicBezTo>
                    <a:pt x="52" y="71"/>
                    <a:pt x="49" y="65"/>
                    <a:pt x="44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1" y="65"/>
                    <a:pt x="58" y="71"/>
                    <a:pt x="58" y="77"/>
                  </a:cubicBezTo>
                  <a:cubicBezTo>
                    <a:pt x="58" y="80"/>
                    <a:pt x="59" y="82"/>
                    <a:pt x="59" y="84"/>
                  </a:cubicBezTo>
                  <a:close/>
                  <a:moveTo>
                    <a:pt x="77" y="93"/>
                  </a:moveTo>
                  <a:cubicBezTo>
                    <a:pt x="68" y="93"/>
                    <a:pt x="61" y="86"/>
                    <a:pt x="61" y="77"/>
                  </a:cubicBezTo>
                  <a:cubicBezTo>
                    <a:pt x="61" y="69"/>
                    <a:pt x="68" y="62"/>
                    <a:pt x="77" y="62"/>
                  </a:cubicBezTo>
                  <a:cubicBezTo>
                    <a:pt x="85" y="62"/>
                    <a:pt x="92" y="69"/>
                    <a:pt x="92" y="77"/>
                  </a:cubicBezTo>
                  <a:cubicBezTo>
                    <a:pt x="92" y="86"/>
                    <a:pt x="85" y="93"/>
                    <a:pt x="77" y="93"/>
                  </a:cubicBezTo>
                  <a:close/>
                  <a:moveTo>
                    <a:pt x="77" y="93"/>
                  </a:moveTo>
                  <a:cubicBezTo>
                    <a:pt x="77" y="93"/>
                    <a:pt x="77" y="93"/>
                    <a:pt x="77" y="9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A61A17F-DB23-48E0-AA62-48CBE487972B}"/>
              </a:ext>
            </a:extLst>
          </p:cNvPr>
          <p:cNvGrpSpPr/>
          <p:nvPr/>
        </p:nvGrpSpPr>
        <p:grpSpPr>
          <a:xfrm>
            <a:off x="3026277" y="3575535"/>
            <a:ext cx="271525" cy="274542"/>
            <a:chOff x="5648325" y="663575"/>
            <a:chExt cx="285750" cy="288925"/>
          </a:xfrm>
          <a:solidFill>
            <a:schemeClr val="bg1"/>
          </a:solidFill>
        </p:grpSpPr>
        <p:sp>
          <p:nvSpPr>
            <p:cNvPr id="36" name="Freeform 324">
              <a:extLst>
                <a:ext uri="{FF2B5EF4-FFF2-40B4-BE49-F238E27FC236}">
                  <a16:creationId xmlns:a16="http://schemas.microsoft.com/office/drawing/2014/main" id="{5A88C3B1-A027-4209-B9A0-79AB6CAC58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8325" y="663575"/>
              <a:ext cx="285750" cy="288925"/>
            </a:xfrm>
            <a:custGeom>
              <a:avLst/>
              <a:gdLst>
                <a:gd name="T0" fmla="*/ 47 w 95"/>
                <a:gd name="T1" fmla="*/ 0 h 96"/>
                <a:gd name="T2" fmla="*/ 0 w 95"/>
                <a:gd name="T3" fmla="*/ 48 h 96"/>
                <a:gd name="T4" fmla="*/ 47 w 95"/>
                <a:gd name="T5" fmla="*/ 96 h 96"/>
                <a:gd name="T6" fmla="*/ 95 w 95"/>
                <a:gd name="T7" fmla="*/ 48 h 96"/>
                <a:gd name="T8" fmla="*/ 47 w 95"/>
                <a:gd name="T9" fmla="*/ 0 h 96"/>
                <a:gd name="T10" fmla="*/ 47 w 95"/>
                <a:gd name="T11" fmla="*/ 92 h 96"/>
                <a:gd name="T12" fmla="*/ 3 w 95"/>
                <a:gd name="T13" fmla="*/ 48 h 96"/>
                <a:gd name="T14" fmla="*/ 47 w 95"/>
                <a:gd name="T15" fmla="*/ 3 h 96"/>
                <a:gd name="T16" fmla="*/ 92 w 95"/>
                <a:gd name="T17" fmla="*/ 48 h 96"/>
                <a:gd name="T18" fmla="*/ 47 w 95"/>
                <a:gd name="T19" fmla="*/ 92 h 96"/>
                <a:gd name="T20" fmla="*/ 47 w 95"/>
                <a:gd name="T21" fmla="*/ 92 h 96"/>
                <a:gd name="T22" fmla="*/ 47 w 95"/>
                <a:gd name="T23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96">
                  <a:moveTo>
                    <a:pt x="47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4"/>
                    <a:pt x="21" y="96"/>
                    <a:pt x="47" y="96"/>
                  </a:cubicBezTo>
                  <a:cubicBezTo>
                    <a:pt x="74" y="96"/>
                    <a:pt x="95" y="74"/>
                    <a:pt x="95" y="48"/>
                  </a:cubicBezTo>
                  <a:cubicBezTo>
                    <a:pt x="95" y="21"/>
                    <a:pt x="74" y="0"/>
                    <a:pt x="47" y="0"/>
                  </a:cubicBezTo>
                  <a:close/>
                  <a:moveTo>
                    <a:pt x="47" y="92"/>
                  </a:moveTo>
                  <a:cubicBezTo>
                    <a:pt x="23" y="92"/>
                    <a:pt x="3" y="72"/>
                    <a:pt x="3" y="48"/>
                  </a:cubicBezTo>
                  <a:cubicBezTo>
                    <a:pt x="3" y="23"/>
                    <a:pt x="23" y="3"/>
                    <a:pt x="47" y="3"/>
                  </a:cubicBezTo>
                  <a:cubicBezTo>
                    <a:pt x="72" y="3"/>
                    <a:pt x="92" y="23"/>
                    <a:pt x="92" y="48"/>
                  </a:cubicBezTo>
                  <a:cubicBezTo>
                    <a:pt x="92" y="72"/>
                    <a:pt x="72" y="92"/>
                    <a:pt x="47" y="92"/>
                  </a:cubicBezTo>
                  <a:close/>
                  <a:moveTo>
                    <a:pt x="47" y="92"/>
                  </a:moveTo>
                  <a:cubicBezTo>
                    <a:pt x="47" y="92"/>
                    <a:pt x="47" y="92"/>
                    <a:pt x="47" y="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" name="Freeform 325">
              <a:extLst>
                <a:ext uri="{FF2B5EF4-FFF2-40B4-BE49-F238E27FC236}">
                  <a16:creationId xmlns:a16="http://schemas.microsoft.com/office/drawing/2014/main" id="{922F4412-7AB3-4E01-99C5-68EDDCD321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4838" y="696913"/>
              <a:ext cx="212725" cy="217488"/>
            </a:xfrm>
            <a:custGeom>
              <a:avLst/>
              <a:gdLst>
                <a:gd name="T0" fmla="*/ 63 w 71"/>
                <a:gd name="T1" fmla="*/ 32 h 72"/>
                <a:gd name="T2" fmla="*/ 69 w 71"/>
                <a:gd name="T3" fmla="*/ 30 h 72"/>
                <a:gd name="T4" fmla="*/ 35 w 71"/>
                <a:gd name="T5" fmla="*/ 0 h 72"/>
                <a:gd name="T6" fmla="*/ 2 w 71"/>
                <a:gd name="T7" fmla="*/ 30 h 72"/>
                <a:gd name="T8" fmla="*/ 7 w 71"/>
                <a:gd name="T9" fmla="*/ 32 h 72"/>
                <a:gd name="T10" fmla="*/ 6 w 71"/>
                <a:gd name="T11" fmla="*/ 43 h 72"/>
                <a:gd name="T12" fmla="*/ 1 w 71"/>
                <a:gd name="T13" fmla="*/ 51 h 72"/>
                <a:gd name="T14" fmla="*/ 24 w 71"/>
                <a:gd name="T15" fmla="*/ 72 h 72"/>
                <a:gd name="T16" fmla="*/ 30 w 71"/>
                <a:gd name="T17" fmla="*/ 65 h 72"/>
                <a:gd name="T18" fmla="*/ 41 w 71"/>
                <a:gd name="T19" fmla="*/ 65 h 72"/>
                <a:gd name="T20" fmla="*/ 43 w 71"/>
                <a:gd name="T21" fmla="*/ 71 h 72"/>
                <a:gd name="T22" fmla="*/ 49 w 71"/>
                <a:gd name="T23" fmla="*/ 71 h 72"/>
                <a:gd name="T24" fmla="*/ 69 w 71"/>
                <a:gd name="T25" fmla="*/ 45 h 72"/>
                <a:gd name="T26" fmla="*/ 7 w 71"/>
                <a:gd name="T27" fmla="*/ 29 h 72"/>
                <a:gd name="T28" fmla="*/ 3 w 71"/>
                <a:gd name="T29" fmla="*/ 25 h 72"/>
                <a:gd name="T30" fmla="*/ 67 w 71"/>
                <a:gd name="T31" fmla="*/ 25 h 72"/>
                <a:gd name="T32" fmla="*/ 64 w 71"/>
                <a:gd name="T33" fmla="*/ 29 h 72"/>
                <a:gd name="T34" fmla="*/ 35 w 71"/>
                <a:gd name="T35" fmla="*/ 23 h 72"/>
                <a:gd name="T36" fmla="*/ 7 w 71"/>
                <a:gd name="T37" fmla="*/ 29 h 72"/>
                <a:gd name="T38" fmla="*/ 60 w 71"/>
                <a:gd name="T39" fmla="*/ 32 h 72"/>
                <a:gd name="T40" fmla="*/ 48 w 71"/>
                <a:gd name="T41" fmla="*/ 42 h 72"/>
                <a:gd name="T42" fmla="*/ 48 w 71"/>
                <a:gd name="T43" fmla="*/ 30 h 72"/>
                <a:gd name="T44" fmla="*/ 9 w 71"/>
                <a:gd name="T45" fmla="*/ 42 h 72"/>
                <a:gd name="T46" fmla="*/ 23 w 71"/>
                <a:gd name="T47" fmla="*/ 30 h 72"/>
                <a:gd name="T48" fmla="*/ 23 w 71"/>
                <a:gd name="T49" fmla="*/ 42 h 72"/>
                <a:gd name="T50" fmla="*/ 23 w 71"/>
                <a:gd name="T51" fmla="*/ 68 h 72"/>
                <a:gd name="T52" fmla="*/ 4 w 71"/>
                <a:gd name="T53" fmla="*/ 47 h 72"/>
                <a:gd name="T54" fmla="*/ 24 w 71"/>
                <a:gd name="T55" fmla="*/ 45 h 72"/>
                <a:gd name="T56" fmla="*/ 27 w 71"/>
                <a:gd name="T57" fmla="*/ 65 h 72"/>
                <a:gd name="T58" fmla="*/ 41 w 71"/>
                <a:gd name="T59" fmla="*/ 61 h 72"/>
                <a:gd name="T60" fmla="*/ 30 w 71"/>
                <a:gd name="T61" fmla="*/ 49 h 72"/>
                <a:gd name="T62" fmla="*/ 41 w 71"/>
                <a:gd name="T63" fmla="*/ 49 h 72"/>
                <a:gd name="T64" fmla="*/ 35 w 71"/>
                <a:gd name="T65" fmla="*/ 48 h 72"/>
                <a:gd name="T66" fmla="*/ 35 w 71"/>
                <a:gd name="T67" fmla="*/ 26 h 72"/>
                <a:gd name="T68" fmla="*/ 35 w 71"/>
                <a:gd name="T69" fmla="*/ 48 h 72"/>
                <a:gd name="T70" fmla="*/ 48 w 71"/>
                <a:gd name="T71" fmla="*/ 68 h 72"/>
                <a:gd name="T72" fmla="*/ 44 w 71"/>
                <a:gd name="T73" fmla="*/ 65 h 72"/>
                <a:gd name="T74" fmla="*/ 47 w 71"/>
                <a:gd name="T75" fmla="*/ 45 h 72"/>
                <a:gd name="T76" fmla="*/ 66 w 71"/>
                <a:gd name="T77" fmla="*/ 47 h 72"/>
                <a:gd name="T78" fmla="*/ 67 w 71"/>
                <a:gd name="T79" fmla="*/ 5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72">
                  <a:moveTo>
                    <a:pt x="65" y="43"/>
                  </a:moveTo>
                  <a:cubicBezTo>
                    <a:pt x="63" y="32"/>
                    <a:pt x="63" y="32"/>
                    <a:pt x="63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6" y="33"/>
                    <a:pt x="68" y="32"/>
                    <a:pt x="69" y="30"/>
                  </a:cubicBezTo>
                  <a:cubicBezTo>
                    <a:pt x="71" y="29"/>
                    <a:pt x="71" y="26"/>
                    <a:pt x="70" y="24"/>
                  </a:cubicBezTo>
                  <a:cubicBezTo>
                    <a:pt x="65" y="10"/>
                    <a:pt x="51" y="0"/>
                    <a:pt x="35" y="0"/>
                  </a:cubicBezTo>
                  <a:cubicBezTo>
                    <a:pt x="20" y="0"/>
                    <a:pt x="6" y="10"/>
                    <a:pt x="1" y="24"/>
                  </a:cubicBezTo>
                  <a:cubicBezTo>
                    <a:pt x="0" y="26"/>
                    <a:pt x="0" y="29"/>
                    <a:pt x="2" y="30"/>
                  </a:cubicBezTo>
                  <a:cubicBezTo>
                    <a:pt x="3" y="32"/>
                    <a:pt x="5" y="33"/>
                    <a:pt x="6" y="33"/>
                  </a:cubicBezTo>
                  <a:cubicBezTo>
                    <a:pt x="7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4" y="43"/>
                    <a:pt x="3" y="44"/>
                    <a:pt x="2" y="45"/>
                  </a:cubicBezTo>
                  <a:cubicBezTo>
                    <a:pt x="1" y="47"/>
                    <a:pt x="1" y="49"/>
                    <a:pt x="1" y="51"/>
                  </a:cubicBezTo>
                  <a:cubicBezTo>
                    <a:pt x="5" y="60"/>
                    <a:pt x="13" y="68"/>
                    <a:pt x="22" y="71"/>
                  </a:cubicBezTo>
                  <a:cubicBezTo>
                    <a:pt x="23" y="72"/>
                    <a:pt x="23" y="72"/>
                    <a:pt x="24" y="72"/>
                  </a:cubicBezTo>
                  <a:cubicBezTo>
                    <a:pt x="25" y="72"/>
                    <a:pt x="27" y="71"/>
                    <a:pt x="28" y="71"/>
                  </a:cubicBezTo>
                  <a:cubicBezTo>
                    <a:pt x="29" y="69"/>
                    <a:pt x="30" y="67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7"/>
                    <a:pt x="41" y="69"/>
                    <a:pt x="43" y="71"/>
                  </a:cubicBezTo>
                  <a:cubicBezTo>
                    <a:pt x="44" y="71"/>
                    <a:pt x="45" y="72"/>
                    <a:pt x="47" y="72"/>
                  </a:cubicBezTo>
                  <a:cubicBezTo>
                    <a:pt x="47" y="72"/>
                    <a:pt x="48" y="72"/>
                    <a:pt x="49" y="71"/>
                  </a:cubicBezTo>
                  <a:cubicBezTo>
                    <a:pt x="58" y="68"/>
                    <a:pt x="66" y="60"/>
                    <a:pt x="70" y="51"/>
                  </a:cubicBezTo>
                  <a:cubicBezTo>
                    <a:pt x="70" y="49"/>
                    <a:pt x="70" y="47"/>
                    <a:pt x="69" y="45"/>
                  </a:cubicBezTo>
                  <a:cubicBezTo>
                    <a:pt x="68" y="44"/>
                    <a:pt x="66" y="43"/>
                    <a:pt x="65" y="43"/>
                  </a:cubicBezTo>
                  <a:close/>
                  <a:moveTo>
                    <a:pt x="7" y="29"/>
                  </a:moveTo>
                  <a:cubicBezTo>
                    <a:pt x="6" y="30"/>
                    <a:pt x="5" y="29"/>
                    <a:pt x="4" y="28"/>
                  </a:cubicBezTo>
                  <a:cubicBezTo>
                    <a:pt x="3" y="27"/>
                    <a:pt x="3" y="26"/>
                    <a:pt x="3" y="25"/>
                  </a:cubicBezTo>
                  <a:cubicBezTo>
                    <a:pt x="8" y="12"/>
                    <a:pt x="21" y="3"/>
                    <a:pt x="35" y="3"/>
                  </a:cubicBezTo>
                  <a:cubicBezTo>
                    <a:pt x="50" y="3"/>
                    <a:pt x="63" y="12"/>
                    <a:pt x="67" y="25"/>
                  </a:cubicBezTo>
                  <a:cubicBezTo>
                    <a:pt x="68" y="26"/>
                    <a:pt x="68" y="27"/>
                    <a:pt x="67" y="28"/>
                  </a:cubicBezTo>
                  <a:cubicBezTo>
                    <a:pt x="66" y="29"/>
                    <a:pt x="65" y="30"/>
                    <a:pt x="64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2" y="24"/>
                    <a:pt x="39" y="23"/>
                    <a:pt x="35" y="23"/>
                  </a:cubicBezTo>
                  <a:cubicBezTo>
                    <a:pt x="32" y="23"/>
                    <a:pt x="28" y="24"/>
                    <a:pt x="26" y="27"/>
                  </a:cubicBezTo>
                  <a:lnTo>
                    <a:pt x="7" y="29"/>
                  </a:lnTo>
                  <a:close/>
                  <a:moveTo>
                    <a:pt x="48" y="30"/>
                  </a:moveTo>
                  <a:cubicBezTo>
                    <a:pt x="60" y="32"/>
                    <a:pt x="60" y="32"/>
                    <a:pt x="60" y="3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0"/>
                    <a:pt x="49" y="39"/>
                    <a:pt x="49" y="37"/>
                  </a:cubicBezTo>
                  <a:cubicBezTo>
                    <a:pt x="49" y="34"/>
                    <a:pt x="49" y="32"/>
                    <a:pt x="48" y="30"/>
                  </a:cubicBezTo>
                  <a:close/>
                  <a:moveTo>
                    <a:pt x="23" y="42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2"/>
                    <a:pt x="22" y="34"/>
                    <a:pt x="22" y="37"/>
                  </a:cubicBezTo>
                  <a:cubicBezTo>
                    <a:pt x="22" y="39"/>
                    <a:pt x="22" y="40"/>
                    <a:pt x="23" y="42"/>
                  </a:cubicBezTo>
                  <a:close/>
                  <a:moveTo>
                    <a:pt x="26" y="68"/>
                  </a:moveTo>
                  <a:cubicBezTo>
                    <a:pt x="25" y="69"/>
                    <a:pt x="24" y="69"/>
                    <a:pt x="23" y="68"/>
                  </a:cubicBezTo>
                  <a:cubicBezTo>
                    <a:pt x="15" y="65"/>
                    <a:pt x="8" y="58"/>
                    <a:pt x="4" y="50"/>
                  </a:cubicBezTo>
                  <a:cubicBezTo>
                    <a:pt x="4" y="49"/>
                    <a:pt x="4" y="48"/>
                    <a:pt x="4" y="47"/>
                  </a:cubicBezTo>
                  <a:cubicBezTo>
                    <a:pt x="5" y="46"/>
                    <a:pt x="6" y="46"/>
                    <a:pt x="7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46"/>
                    <a:pt x="26" y="47"/>
                    <a:pt x="26" y="47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7" y="67"/>
                    <a:pt x="26" y="68"/>
                  </a:cubicBezTo>
                  <a:close/>
                  <a:moveTo>
                    <a:pt x="41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1" y="50"/>
                    <a:pt x="33" y="51"/>
                    <a:pt x="35" y="51"/>
                  </a:cubicBezTo>
                  <a:cubicBezTo>
                    <a:pt x="38" y="51"/>
                    <a:pt x="40" y="50"/>
                    <a:pt x="41" y="49"/>
                  </a:cubicBezTo>
                  <a:lnTo>
                    <a:pt x="41" y="61"/>
                  </a:lnTo>
                  <a:close/>
                  <a:moveTo>
                    <a:pt x="35" y="48"/>
                  </a:moveTo>
                  <a:cubicBezTo>
                    <a:pt x="29" y="48"/>
                    <a:pt x="25" y="43"/>
                    <a:pt x="25" y="37"/>
                  </a:cubicBezTo>
                  <a:cubicBezTo>
                    <a:pt x="25" y="31"/>
                    <a:pt x="29" y="26"/>
                    <a:pt x="35" y="26"/>
                  </a:cubicBezTo>
                  <a:cubicBezTo>
                    <a:pt x="41" y="26"/>
                    <a:pt x="46" y="31"/>
                    <a:pt x="46" y="37"/>
                  </a:cubicBezTo>
                  <a:cubicBezTo>
                    <a:pt x="46" y="43"/>
                    <a:pt x="41" y="48"/>
                    <a:pt x="35" y="48"/>
                  </a:cubicBezTo>
                  <a:close/>
                  <a:moveTo>
                    <a:pt x="67" y="50"/>
                  </a:moveTo>
                  <a:cubicBezTo>
                    <a:pt x="63" y="58"/>
                    <a:pt x="56" y="65"/>
                    <a:pt x="48" y="68"/>
                  </a:cubicBezTo>
                  <a:cubicBezTo>
                    <a:pt x="47" y="69"/>
                    <a:pt x="46" y="69"/>
                    <a:pt x="45" y="68"/>
                  </a:cubicBezTo>
                  <a:cubicBezTo>
                    <a:pt x="44" y="67"/>
                    <a:pt x="44" y="66"/>
                    <a:pt x="44" y="65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5" y="47"/>
                    <a:pt x="46" y="46"/>
                    <a:pt x="47" y="45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5" y="46"/>
                    <a:pt x="66" y="46"/>
                    <a:pt x="66" y="47"/>
                  </a:cubicBezTo>
                  <a:cubicBezTo>
                    <a:pt x="67" y="48"/>
                    <a:pt x="67" y="49"/>
                    <a:pt x="67" y="50"/>
                  </a:cubicBezTo>
                  <a:close/>
                  <a:moveTo>
                    <a:pt x="67" y="50"/>
                  </a:moveTo>
                  <a:cubicBezTo>
                    <a:pt x="67" y="50"/>
                    <a:pt x="67" y="50"/>
                    <a:pt x="67" y="5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" name="Freeform 326">
              <a:extLst>
                <a:ext uri="{FF2B5EF4-FFF2-40B4-BE49-F238E27FC236}">
                  <a16:creationId xmlns:a16="http://schemas.microsoft.com/office/drawing/2014/main" id="{D4D8ED13-0126-4E30-B0F4-EBBD9502D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8975" y="784225"/>
              <a:ext cx="44450" cy="44450"/>
            </a:xfrm>
            <a:custGeom>
              <a:avLst/>
              <a:gdLst>
                <a:gd name="T0" fmla="*/ 7 w 15"/>
                <a:gd name="T1" fmla="*/ 0 h 15"/>
                <a:gd name="T2" fmla="*/ 0 w 15"/>
                <a:gd name="T3" fmla="*/ 8 h 15"/>
                <a:gd name="T4" fmla="*/ 7 w 15"/>
                <a:gd name="T5" fmla="*/ 15 h 15"/>
                <a:gd name="T6" fmla="*/ 15 w 15"/>
                <a:gd name="T7" fmla="*/ 8 h 15"/>
                <a:gd name="T8" fmla="*/ 7 w 15"/>
                <a:gd name="T9" fmla="*/ 0 h 15"/>
                <a:gd name="T10" fmla="*/ 7 w 15"/>
                <a:gd name="T11" fmla="*/ 12 h 15"/>
                <a:gd name="T12" fmla="*/ 3 w 15"/>
                <a:gd name="T13" fmla="*/ 8 h 15"/>
                <a:gd name="T14" fmla="*/ 7 w 15"/>
                <a:gd name="T15" fmla="*/ 3 h 15"/>
                <a:gd name="T16" fmla="*/ 12 w 15"/>
                <a:gd name="T17" fmla="*/ 8 h 15"/>
                <a:gd name="T18" fmla="*/ 7 w 15"/>
                <a:gd name="T19" fmla="*/ 12 h 15"/>
                <a:gd name="T20" fmla="*/ 7 w 15"/>
                <a:gd name="T21" fmla="*/ 12 h 15"/>
                <a:gd name="T22" fmla="*/ 7 w 15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5">
                  <a:moveTo>
                    <a:pt x="7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5"/>
                    <a:pt x="7" y="15"/>
                  </a:cubicBezTo>
                  <a:cubicBezTo>
                    <a:pt x="12" y="15"/>
                    <a:pt x="15" y="12"/>
                    <a:pt x="15" y="8"/>
                  </a:cubicBezTo>
                  <a:cubicBezTo>
                    <a:pt x="15" y="4"/>
                    <a:pt x="12" y="0"/>
                    <a:pt x="7" y="0"/>
                  </a:cubicBezTo>
                  <a:close/>
                  <a:moveTo>
                    <a:pt x="7" y="12"/>
                  </a:moveTo>
                  <a:cubicBezTo>
                    <a:pt x="5" y="12"/>
                    <a:pt x="3" y="10"/>
                    <a:pt x="3" y="8"/>
                  </a:cubicBezTo>
                  <a:cubicBezTo>
                    <a:pt x="3" y="5"/>
                    <a:pt x="5" y="3"/>
                    <a:pt x="7" y="3"/>
                  </a:cubicBezTo>
                  <a:cubicBezTo>
                    <a:pt x="10" y="3"/>
                    <a:pt x="12" y="5"/>
                    <a:pt x="12" y="8"/>
                  </a:cubicBezTo>
                  <a:cubicBezTo>
                    <a:pt x="12" y="10"/>
                    <a:pt x="10" y="12"/>
                    <a:pt x="7" y="12"/>
                  </a:cubicBezTo>
                  <a:close/>
                  <a:moveTo>
                    <a:pt x="7" y="12"/>
                  </a:moveTo>
                  <a:cubicBezTo>
                    <a:pt x="7" y="12"/>
                    <a:pt x="7" y="12"/>
                    <a:pt x="7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B4009E5-F6C2-4B8B-B264-FC72D58B0796}"/>
              </a:ext>
            </a:extLst>
          </p:cNvPr>
          <p:cNvGrpSpPr/>
          <p:nvPr/>
        </p:nvGrpSpPr>
        <p:grpSpPr>
          <a:xfrm>
            <a:off x="7254650" y="3577798"/>
            <a:ext cx="274542" cy="270017"/>
            <a:chOff x="2046288" y="144463"/>
            <a:chExt cx="288925" cy="2841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0" name="Freeform 386">
              <a:extLst>
                <a:ext uri="{FF2B5EF4-FFF2-40B4-BE49-F238E27FC236}">
                  <a16:creationId xmlns:a16="http://schemas.microsoft.com/office/drawing/2014/main" id="{8A9DDEE0-8C80-4BBA-9D17-A02F0A6E89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46288" y="144463"/>
              <a:ext cx="288925" cy="284163"/>
            </a:xfrm>
            <a:custGeom>
              <a:avLst/>
              <a:gdLst>
                <a:gd name="T0" fmla="*/ 60 w 96"/>
                <a:gd name="T1" fmla="*/ 45 h 94"/>
                <a:gd name="T2" fmla="*/ 55 w 96"/>
                <a:gd name="T3" fmla="*/ 39 h 94"/>
                <a:gd name="T4" fmla="*/ 49 w 96"/>
                <a:gd name="T5" fmla="*/ 37 h 94"/>
                <a:gd name="T6" fmla="*/ 89 w 96"/>
                <a:gd name="T7" fmla="*/ 34 h 94"/>
                <a:gd name="T8" fmla="*/ 89 w 96"/>
                <a:gd name="T9" fmla="*/ 22 h 94"/>
                <a:gd name="T10" fmla="*/ 3 w 96"/>
                <a:gd name="T11" fmla="*/ 19 h 94"/>
                <a:gd name="T12" fmla="*/ 43 w 96"/>
                <a:gd name="T13" fmla="*/ 16 h 94"/>
                <a:gd name="T14" fmla="*/ 55 w 96"/>
                <a:gd name="T15" fmla="*/ 9 h 94"/>
                <a:gd name="T16" fmla="*/ 60 w 96"/>
                <a:gd name="T17" fmla="*/ 0 h 94"/>
                <a:gd name="T18" fmla="*/ 35 w 96"/>
                <a:gd name="T19" fmla="*/ 5 h 94"/>
                <a:gd name="T20" fmla="*/ 46 w 96"/>
                <a:gd name="T21" fmla="*/ 9 h 94"/>
                <a:gd name="T22" fmla="*/ 6 w 96"/>
                <a:gd name="T23" fmla="*/ 13 h 94"/>
                <a:gd name="T24" fmla="*/ 6 w 96"/>
                <a:gd name="T25" fmla="*/ 25 h 94"/>
                <a:gd name="T26" fmla="*/ 92 w 96"/>
                <a:gd name="T27" fmla="*/ 28 h 94"/>
                <a:gd name="T28" fmla="*/ 52 w 96"/>
                <a:gd name="T29" fmla="*/ 31 h 94"/>
                <a:gd name="T30" fmla="*/ 46 w 96"/>
                <a:gd name="T31" fmla="*/ 39 h 94"/>
                <a:gd name="T32" fmla="*/ 35 w 96"/>
                <a:gd name="T33" fmla="*/ 43 h 94"/>
                <a:gd name="T34" fmla="*/ 17 w 96"/>
                <a:gd name="T35" fmla="*/ 45 h 94"/>
                <a:gd name="T36" fmla="*/ 0 w 96"/>
                <a:gd name="T37" fmla="*/ 74 h 94"/>
                <a:gd name="T38" fmla="*/ 40 w 96"/>
                <a:gd name="T39" fmla="*/ 76 h 94"/>
                <a:gd name="T40" fmla="*/ 75 w 96"/>
                <a:gd name="T41" fmla="*/ 94 h 94"/>
                <a:gd name="T42" fmla="*/ 96 w 96"/>
                <a:gd name="T43" fmla="*/ 62 h 94"/>
                <a:gd name="T44" fmla="*/ 40 w 96"/>
                <a:gd name="T45" fmla="*/ 6 h 94"/>
                <a:gd name="T46" fmla="*/ 38 w 96"/>
                <a:gd name="T47" fmla="*/ 3 h 94"/>
                <a:gd name="T48" fmla="*/ 57 w 96"/>
                <a:gd name="T49" fmla="*/ 5 h 94"/>
                <a:gd name="T50" fmla="*/ 40 w 96"/>
                <a:gd name="T51" fmla="*/ 6 h 94"/>
                <a:gd name="T52" fmla="*/ 40 w 96"/>
                <a:gd name="T53" fmla="*/ 42 h 94"/>
                <a:gd name="T54" fmla="*/ 57 w 96"/>
                <a:gd name="T55" fmla="*/ 43 h 94"/>
                <a:gd name="T56" fmla="*/ 38 w 96"/>
                <a:gd name="T57" fmla="*/ 45 h 94"/>
                <a:gd name="T58" fmla="*/ 92 w 96"/>
                <a:gd name="T59" fmla="*/ 74 h 94"/>
                <a:gd name="T60" fmla="*/ 59 w 96"/>
                <a:gd name="T61" fmla="*/ 74 h 94"/>
                <a:gd name="T62" fmla="*/ 37 w 96"/>
                <a:gd name="T63" fmla="*/ 73 h 94"/>
                <a:gd name="T64" fmla="*/ 20 w 96"/>
                <a:gd name="T65" fmla="*/ 91 h 94"/>
                <a:gd name="T66" fmla="*/ 3 w 96"/>
                <a:gd name="T67" fmla="*/ 62 h 94"/>
                <a:gd name="T68" fmla="*/ 79 w 96"/>
                <a:gd name="T69" fmla="*/ 48 h 94"/>
                <a:gd name="T70" fmla="*/ 92 w 96"/>
                <a:gd name="T71" fmla="*/ 74 h 94"/>
                <a:gd name="T72" fmla="*/ 92 w 96"/>
                <a:gd name="T73" fmla="*/ 7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" h="94">
                  <a:moveTo>
                    <a:pt x="79" y="45"/>
                  </a:moveTo>
                  <a:cubicBezTo>
                    <a:pt x="60" y="45"/>
                    <a:pt x="60" y="45"/>
                    <a:pt x="60" y="45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1"/>
                    <a:pt x="58" y="39"/>
                    <a:pt x="55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51" y="34"/>
                    <a:pt x="52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93" y="34"/>
                    <a:pt x="96" y="31"/>
                    <a:pt x="96" y="28"/>
                  </a:cubicBezTo>
                  <a:cubicBezTo>
                    <a:pt x="96" y="25"/>
                    <a:pt x="93" y="22"/>
                    <a:pt x="89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2"/>
                    <a:pt x="3" y="20"/>
                    <a:pt x="3" y="19"/>
                  </a:cubicBezTo>
                  <a:cubicBezTo>
                    <a:pt x="3" y="17"/>
                    <a:pt x="4" y="16"/>
                    <a:pt x="6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6" y="16"/>
                    <a:pt x="49" y="13"/>
                    <a:pt x="49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8" y="9"/>
                    <a:pt x="60" y="7"/>
                    <a:pt x="60" y="5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7"/>
                    <a:pt x="37" y="9"/>
                    <a:pt x="40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11"/>
                    <a:pt x="45" y="13"/>
                    <a:pt x="4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5"/>
                    <a:pt x="0" y="19"/>
                  </a:cubicBezTo>
                  <a:cubicBezTo>
                    <a:pt x="0" y="22"/>
                    <a:pt x="3" y="25"/>
                    <a:pt x="6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1" y="25"/>
                    <a:pt x="92" y="26"/>
                    <a:pt x="92" y="28"/>
                  </a:cubicBezTo>
                  <a:cubicBezTo>
                    <a:pt x="92" y="30"/>
                    <a:pt x="91" y="31"/>
                    <a:pt x="89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9" y="31"/>
                    <a:pt x="46" y="34"/>
                    <a:pt x="46" y="37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7" y="39"/>
                    <a:pt x="35" y="41"/>
                    <a:pt x="35" y="43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8" y="45"/>
                    <a:pt x="0" y="53"/>
                    <a:pt x="0" y="62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5"/>
                    <a:pt x="9" y="94"/>
                    <a:pt x="20" y="94"/>
                  </a:cubicBezTo>
                  <a:cubicBezTo>
                    <a:pt x="31" y="94"/>
                    <a:pt x="39" y="86"/>
                    <a:pt x="40" y="76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6" y="86"/>
                    <a:pt x="65" y="94"/>
                    <a:pt x="75" y="94"/>
                  </a:cubicBezTo>
                  <a:cubicBezTo>
                    <a:pt x="87" y="94"/>
                    <a:pt x="96" y="85"/>
                    <a:pt x="96" y="74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6" y="53"/>
                    <a:pt x="88" y="45"/>
                    <a:pt x="79" y="45"/>
                  </a:cubicBezTo>
                  <a:close/>
                  <a:moveTo>
                    <a:pt x="40" y="6"/>
                  </a:moveTo>
                  <a:cubicBezTo>
                    <a:pt x="39" y="6"/>
                    <a:pt x="38" y="6"/>
                    <a:pt x="38" y="5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6"/>
                    <a:pt x="56" y="6"/>
                    <a:pt x="55" y="6"/>
                  </a:cubicBezTo>
                  <a:lnTo>
                    <a:pt x="40" y="6"/>
                  </a:lnTo>
                  <a:close/>
                  <a:moveTo>
                    <a:pt x="38" y="43"/>
                  </a:moveTo>
                  <a:cubicBezTo>
                    <a:pt x="38" y="43"/>
                    <a:pt x="39" y="42"/>
                    <a:pt x="40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6" y="42"/>
                    <a:pt x="57" y="43"/>
                    <a:pt x="57" y="43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38" y="45"/>
                    <a:pt x="38" y="45"/>
                    <a:pt x="38" y="45"/>
                  </a:cubicBezTo>
                  <a:lnTo>
                    <a:pt x="38" y="43"/>
                  </a:lnTo>
                  <a:close/>
                  <a:moveTo>
                    <a:pt x="92" y="74"/>
                  </a:moveTo>
                  <a:cubicBezTo>
                    <a:pt x="92" y="84"/>
                    <a:pt x="85" y="91"/>
                    <a:pt x="75" y="91"/>
                  </a:cubicBezTo>
                  <a:cubicBezTo>
                    <a:pt x="66" y="91"/>
                    <a:pt x="59" y="84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84"/>
                    <a:pt x="29" y="91"/>
                    <a:pt x="20" y="91"/>
                  </a:cubicBezTo>
                  <a:cubicBezTo>
                    <a:pt x="11" y="91"/>
                    <a:pt x="3" y="84"/>
                    <a:pt x="3" y="74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4"/>
                    <a:pt x="9" y="48"/>
                    <a:pt x="17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6" y="48"/>
                    <a:pt x="92" y="54"/>
                    <a:pt x="92" y="62"/>
                  </a:cubicBezTo>
                  <a:lnTo>
                    <a:pt x="92" y="74"/>
                  </a:lnTo>
                  <a:close/>
                  <a:moveTo>
                    <a:pt x="92" y="74"/>
                  </a:moveTo>
                  <a:cubicBezTo>
                    <a:pt x="92" y="74"/>
                    <a:pt x="92" y="74"/>
                    <a:pt x="92" y="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1" name="Freeform 387">
              <a:extLst>
                <a:ext uri="{FF2B5EF4-FFF2-40B4-BE49-F238E27FC236}">
                  <a16:creationId xmlns:a16="http://schemas.microsoft.com/office/drawing/2014/main" id="{68E4ADA3-3CD2-47AB-A232-43832E86CE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22263"/>
              <a:ext cx="30163" cy="33338"/>
            </a:xfrm>
            <a:custGeom>
              <a:avLst/>
              <a:gdLst>
                <a:gd name="T0" fmla="*/ 19 w 19"/>
                <a:gd name="T1" fmla="*/ 16 h 21"/>
                <a:gd name="T2" fmla="*/ 19 w 19"/>
                <a:gd name="T3" fmla="*/ 0 h 21"/>
                <a:gd name="T4" fmla="*/ 0 w 19"/>
                <a:gd name="T5" fmla="*/ 0 h 21"/>
                <a:gd name="T6" fmla="*/ 0 w 19"/>
                <a:gd name="T7" fmla="*/ 16 h 21"/>
                <a:gd name="T8" fmla="*/ 10 w 19"/>
                <a:gd name="T9" fmla="*/ 21 h 21"/>
                <a:gd name="T10" fmla="*/ 19 w 19"/>
                <a:gd name="T11" fmla="*/ 16 h 21"/>
                <a:gd name="T12" fmla="*/ 6 w 19"/>
                <a:gd name="T13" fmla="*/ 6 h 21"/>
                <a:gd name="T14" fmla="*/ 14 w 19"/>
                <a:gd name="T15" fmla="*/ 6 h 21"/>
                <a:gd name="T16" fmla="*/ 14 w 19"/>
                <a:gd name="T17" fmla="*/ 14 h 21"/>
                <a:gd name="T18" fmla="*/ 10 w 19"/>
                <a:gd name="T19" fmla="*/ 14 h 21"/>
                <a:gd name="T20" fmla="*/ 6 w 19"/>
                <a:gd name="T21" fmla="*/ 14 h 21"/>
                <a:gd name="T22" fmla="*/ 6 w 19"/>
                <a:gd name="T23" fmla="*/ 6 h 21"/>
                <a:gd name="T24" fmla="*/ 6 w 19"/>
                <a:gd name="T25" fmla="*/ 6 h 21"/>
                <a:gd name="T26" fmla="*/ 6 w 19"/>
                <a:gd name="T2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0" y="21"/>
                  </a:lnTo>
                  <a:lnTo>
                    <a:pt x="19" y="16"/>
                  </a:lnTo>
                  <a:close/>
                  <a:moveTo>
                    <a:pt x="6" y="6"/>
                  </a:moveTo>
                  <a:lnTo>
                    <a:pt x="14" y="6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6" y="6"/>
                  </a:lnTo>
                  <a:close/>
                  <a:moveTo>
                    <a:pt x="6" y="6"/>
                  </a:move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2" name="Freeform 388">
              <a:extLst>
                <a:ext uri="{FF2B5EF4-FFF2-40B4-BE49-F238E27FC236}">
                  <a16:creationId xmlns:a16="http://schemas.microsoft.com/office/drawing/2014/main" id="{CB5357B2-940E-4BF1-A671-F1009532A6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22263"/>
              <a:ext cx="30163" cy="33338"/>
            </a:xfrm>
            <a:custGeom>
              <a:avLst/>
              <a:gdLst>
                <a:gd name="T0" fmla="*/ 19 w 19"/>
                <a:gd name="T1" fmla="*/ 16 h 21"/>
                <a:gd name="T2" fmla="*/ 19 w 19"/>
                <a:gd name="T3" fmla="*/ 0 h 21"/>
                <a:gd name="T4" fmla="*/ 0 w 19"/>
                <a:gd name="T5" fmla="*/ 0 h 21"/>
                <a:gd name="T6" fmla="*/ 0 w 19"/>
                <a:gd name="T7" fmla="*/ 16 h 21"/>
                <a:gd name="T8" fmla="*/ 10 w 19"/>
                <a:gd name="T9" fmla="*/ 21 h 21"/>
                <a:gd name="T10" fmla="*/ 19 w 19"/>
                <a:gd name="T11" fmla="*/ 16 h 21"/>
                <a:gd name="T12" fmla="*/ 6 w 19"/>
                <a:gd name="T13" fmla="*/ 6 h 21"/>
                <a:gd name="T14" fmla="*/ 14 w 19"/>
                <a:gd name="T15" fmla="*/ 6 h 21"/>
                <a:gd name="T16" fmla="*/ 14 w 19"/>
                <a:gd name="T17" fmla="*/ 14 h 21"/>
                <a:gd name="T18" fmla="*/ 10 w 19"/>
                <a:gd name="T19" fmla="*/ 14 h 21"/>
                <a:gd name="T20" fmla="*/ 6 w 19"/>
                <a:gd name="T21" fmla="*/ 14 h 21"/>
                <a:gd name="T22" fmla="*/ 6 w 19"/>
                <a:gd name="T23" fmla="*/ 6 h 21"/>
                <a:gd name="T24" fmla="*/ 6 w 19"/>
                <a:gd name="T25" fmla="*/ 6 h 21"/>
                <a:gd name="T26" fmla="*/ 6 w 19"/>
                <a:gd name="T2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19" y="16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10" y="21"/>
                  </a:lnTo>
                  <a:lnTo>
                    <a:pt x="19" y="16"/>
                  </a:lnTo>
                  <a:moveTo>
                    <a:pt x="6" y="6"/>
                  </a:moveTo>
                  <a:lnTo>
                    <a:pt x="14" y="6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6" y="6"/>
                  </a:lnTo>
                  <a:moveTo>
                    <a:pt x="6" y="6"/>
                  </a:moveTo>
                  <a:lnTo>
                    <a:pt x="6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3" name="Freeform 389">
              <a:extLst>
                <a:ext uri="{FF2B5EF4-FFF2-40B4-BE49-F238E27FC236}">
                  <a16:creationId xmlns:a16="http://schemas.microsoft.com/office/drawing/2014/main" id="{E3A63FE5-4EDC-444B-ADC6-759F5BD419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3750" y="349250"/>
              <a:ext cx="33338" cy="28575"/>
            </a:xfrm>
            <a:custGeom>
              <a:avLst/>
              <a:gdLst>
                <a:gd name="T0" fmla="*/ 17 w 21"/>
                <a:gd name="T1" fmla="*/ 0 h 18"/>
                <a:gd name="T2" fmla="*/ 0 w 21"/>
                <a:gd name="T3" fmla="*/ 0 h 18"/>
                <a:gd name="T4" fmla="*/ 0 w 21"/>
                <a:gd name="T5" fmla="*/ 18 h 18"/>
                <a:gd name="T6" fmla="*/ 17 w 21"/>
                <a:gd name="T7" fmla="*/ 18 h 18"/>
                <a:gd name="T8" fmla="*/ 21 w 21"/>
                <a:gd name="T9" fmla="*/ 10 h 18"/>
                <a:gd name="T10" fmla="*/ 17 w 21"/>
                <a:gd name="T11" fmla="*/ 0 h 18"/>
                <a:gd name="T12" fmla="*/ 14 w 21"/>
                <a:gd name="T13" fmla="*/ 12 h 18"/>
                <a:gd name="T14" fmla="*/ 6 w 21"/>
                <a:gd name="T15" fmla="*/ 12 h 18"/>
                <a:gd name="T16" fmla="*/ 6 w 21"/>
                <a:gd name="T17" fmla="*/ 6 h 18"/>
                <a:gd name="T18" fmla="*/ 14 w 21"/>
                <a:gd name="T19" fmla="*/ 6 h 18"/>
                <a:gd name="T20" fmla="*/ 15 w 21"/>
                <a:gd name="T21" fmla="*/ 10 h 18"/>
                <a:gd name="T22" fmla="*/ 14 w 21"/>
                <a:gd name="T23" fmla="*/ 12 h 18"/>
                <a:gd name="T24" fmla="*/ 14 w 21"/>
                <a:gd name="T25" fmla="*/ 12 h 18"/>
                <a:gd name="T26" fmla="*/ 14 w 21"/>
                <a:gd name="T2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7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7" y="18"/>
                  </a:lnTo>
                  <a:lnTo>
                    <a:pt x="21" y="10"/>
                  </a:lnTo>
                  <a:lnTo>
                    <a:pt x="17" y="0"/>
                  </a:lnTo>
                  <a:close/>
                  <a:moveTo>
                    <a:pt x="14" y="12"/>
                  </a:moveTo>
                  <a:lnTo>
                    <a:pt x="6" y="12"/>
                  </a:lnTo>
                  <a:lnTo>
                    <a:pt x="6" y="6"/>
                  </a:lnTo>
                  <a:lnTo>
                    <a:pt x="14" y="6"/>
                  </a:lnTo>
                  <a:lnTo>
                    <a:pt x="15" y="10"/>
                  </a:lnTo>
                  <a:lnTo>
                    <a:pt x="14" y="12"/>
                  </a:lnTo>
                  <a:close/>
                  <a:moveTo>
                    <a:pt x="14" y="12"/>
                  </a:move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4" name="Freeform 390">
              <a:extLst>
                <a:ext uri="{FF2B5EF4-FFF2-40B4-BE49-F238E27FC236}">
                  <a16:creationId xmlns:a16="http://schemas.microsoft.com/office/drawing/2014/main" id="{8945F93E-2F88-4DAF-847A-7A884FBAC4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63750" y="349250"/>
              <a:ext cx="33338" cy="28575"/>
            </a:xfrm>
            <a:custGeom>
              <a:avLst/>
              <a:gdLst>
                <a:gd name="T0" fmla="*/ 17 w 21"/>
                <a:gd name="T1" fmla="*/ 0 h 18"/>
                <a:gd name="T2" fmla="*/ 0 w 21"/>
                <a:gd name="T3" fmla="*/ 0 h 18"/>
                <a:gd name="T4" fmla="*/ 0 w 21"/>
                <a:gd name="T5" fmla="*/ 18 h 18"/>
                <a:gd name="T6" fmla="*/ 17 w 21"/>
                <a:gd name="T7" fmla="*/ 18 h 18"/>
                <a:gd name="T8" fmla="*/ 21 w 21"/>
                <a:gd name="T9" fmla="*/ 10 h 18"/>
                <a:gd name="T10" fmla="*/ 17 w 21"/>
                <a:gd name="T11" fmla="*/ 0 h 18"/>
                <a:gd name="T12" fmla="*/ 14 w 21"/>
                <a:gd name="T13" fmla="*/ 12 h 18"/>
                <a:gd name="T14" fmla="*/ 6 w 21"/>
                <a:gd name="T15" fmla="*/ 12 h 18"/>
                <a:gd name="T16" fmla="*/ 6 w 21"/>
                <a:gd name="T17" fmla="*/ 6 h 18"/>
                <a:gd name="T18" fmla="*/ 14 w 21"/>
                <a:gd name="T19" fmla="*/ 6 h 18"/>
                <a:gd name="T20" fmla="*/ 15 w 21"/>
                <a:gd name="T21" fmla="*/ 10 h 18"/>
                <a:gd name="T22" fmla="*/ 14 w 21"/>
                <a:gd name="T23" fmla="*/ 12 h 18"/>
                <a:gd name="T24" fmla="*/ 14 w 21"/>
                <a:gd name="T25" fmla="*/ 12 h 18"/>
                <a:gd name="T26" fmla="*/ 14 w 21"/>
                <a:gd name="T27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17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7" y="18"/>
                  </a:lnTo>
                  <a:lnTo>
                    <a:pt x="21" y="10"/>
                  </a:lnTo>
                  <a:lnTo>
                    <a:pt x="17" y="0"/>
                  </a:lnTo>
                  <a:moveTo>
                    <a:pt x="14" y="12"/>
                  </a:moveTo>
                  <a:lnTo>
                    <a:pt x="6" y="12"/>
                  </a:lnTo>
                  <a:lnTo>
                    <a:pt x="6" y="6"/>
                  </a:lnTo>
                  <a:lnTo>
                    <a:pt x="14" y="6"/>
                  </a:lnTo>
                  <a:lnTo>
                    <a:pt x="15" y="10"/>
                  </a:lnTo>
                  <a:lnTo>
                    <a:pt x="14" y="12"/>
                  </a:lnTo>
                  <a:moveTo>
                    <a:pt x="14" y="12"/>
                  </a:moveTo>
                  <a:lnTo>
                    <a:pt x="14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5" name="Freeform 391">
              <a:extLst>
                <a:ext uri="{FF2B5EF4-FFF2-40B4-BE49-F238E27FC236}">
                  <a16:creationId xmlns:a16="http://schemas.microsoft.com/office/drawing/2014/main" id="{C795A970-5238-402D-AF6F-E36017A3BA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74650"/>
              <a:ext cx="30163" cy="33338"/>
            </a:xfrm>
            <a:custGeom>
              <a:avLst/>
              <a:gdLst>
                <a:gd name="T0" fmla="*/ 0 w 19"/>
                <a:gd name="T1" fmla="*/ 3 h 21"/>
                <a:gd name="T2" fmla="*/ 0 w 19"/>
                <a:gd name="T3" fmla="*/ 21 h 21"/>
                <a:gd name="T4" fmla="*/ 19 w 19"/>
                <a:gd name="T5" fmla="*/ 21 h 21"/>
                <a:gd name="T6" fmla="*/ 19 w 19"/>
                <a:gd name="T7" fmla="*/ 3 h 21"/>
                <a:gd name="T8" fmla="*/ 10 w 19"/>
                <a:gd name="T9" fmla="*/ 0 h 21"/>
                <a:gd name="T10" fmla="*/ 0 w 19"/>
                <a:gd name="T11" fmla="*/ 3 h 21"/>
                <a:gd name="T12" fmla="*/ 14 w 19"/>
                <a:gd name="T13" fmla="*/ 7 h 21"/>
                <a:gd name="T14" fmla="*/ 14 w 19"/>
                <a:gd name="T15" fmla="*/ 13 h 21"/>
                <a:gd name="T16" fmla="*/ 6 w 19"/>
                <a:gd name="T17" fmla="*/ 13 h 21"/>
                <a:gd name="T18" fmla="*/ 6 w 19"/>
                <a:gd name="T19" fmla="*/ 7 h 21"/>
                <a:gd name="T20" fmla="*/ 10 w 19"/>
                <a:gd name="T21" fmla="*/ 5 h 21"/>
                <a:gd name="T22" fmla="*/ 14 w 19"/>
                <a:gd name="T23" fmla="*/ 7 h 21"/>
                <a:gd name="T24" fmla="*/ 14 w 19"/>
                <a:gd name="T25" fmla="*/ 7 h 21"/>
                <a:gd name="T26" fmla="*/ 14 w 19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0" y="3"/>
                  </a:moveTo>
                  <a:lnTo>
                    <a:pt x="0" y="21"/>
                  </a:lnTo>
                  <a:lnTo>
                    <a:pt x="19" y="21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3"/>
                  </a:lnTo>
                  <a:close/>
                  <a:moveTo>
                    <a:pt x="14" y="7"/>
                  </a:moveTo>
                  <a:lnTo>
                    <a:pt x="14" y="13"/>
                  </a:lnTo>
                  <a:lnTo>
                    <a:pt x="6" y="13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7"/>
                  </a:lnTo>
                  <a:close/>
                  <a:moveTo>
                    <a:pt x="14" y="7"/>
                  </a:moveTo>
                  <a:lnTo>
                    <a:pt x="1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6" name="Freeform 392">
              <a:extLst>
                <a:ext uri="{FF2B5EF4-FFF2-40B4-BE49-F238E27FC236}">
                  <a16:creationId xmlns:a16="http://schemas.microsoft.com/office/drawing/2014/main" id="{C16E05C4-0989-43B5-92C0-99BB4E922A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0738" y="374650"/>
              <a:ext cx="30163" cy="33338"/>
            </a:xfrm>
            <a:custGeom>
              <a:avLst/>
              <a:gdLst>
                <a:gd name="T0" fmla="*/ 0 w 19"/>
                <a:gd name="T1" fmla="*/ 3 h 21"/>
                <a:gd name="T2" fmla="*/ 0 w 19"/>
                <a:gd name="T3" fmla="*/ 21 h 21"/>
                <a:gd name="T4" fmla="*/ 19 w 19"/>
                <a:gd name="T5" fmla="*/ 21 h 21"/>
                <a:gd name="T6" fmla="*/ 19 w 19"/>
                <a:gd name="T7" fmla="*/ 3 h 21"/>
                <a:gd name="T8" fmla="*/ 10 w 19"/>
                <a:gd name="T9" fmla="*/ 0 h 21"/>
                <a:gd name="T10" fmla="*/ 0 w 19"/>
                <a:gd name="T11" fmla="*/ 3 h 21"/>
                <a:gd name="T12" fmla="*/ 14 w 19"/>
                <a:gd name="T13" fmla="*/ 7 h 21"/>
                <a:gd name="T14" fmla="*/ 14 w 19"/>
                <a:gd name="T15" fmla="*/ 13 h 21"/>
                <a:gd name="T16" fmla="*/ 6 w 19"/>
                <a:gd name="T17" fmla="*/ 13 h 21"/>
                <a:gd name="T18" fmla="*/ 6 w 19"/>
                <a:gd name="T19" fmla="*/ 7 h 21"/>
                <a:gd name="T20" fmla="*/ 10 w 19"/>
                <a:gd name="T21" fmla="*/ 5 h 21"/>
                <a:gd name="T22" fmla="*/ 14 w 19"/>
                <a:gd name="T23" fmla="*/ 7 h 21"/>
                <a:gd name="T24" fmla="*/ 14 w 19"/>
                <a:gd name="T25" fmla="*/ 7 h 21"/>
                <a:gd name="T26" fmla="*/ 14 w 19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21">
                  <a:moveTo>
                    <a:pt x="0" y="3"/>
                  </a:moveTo>
                  <a:lnTo>
                    <a:pt x="0" y="21"/>
                  </a:lnTo>
                  <a:lnTo>
                    <a:pt x="19" y="21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3"/>
                  </a:lnTo>
                  <a:moveTo>
                    <a:pt x="14" y="7"/>
                  </a:moveTo>
                  <a:lnTo>
                    <a:pt x="14" y="13"/>
                  </a:lnTo>
                  <a:lnTo>
                    <a:pt x="6" y="13"/>
                  </a:lnTo>
                  <a:lnTo>
                    <a:pt x="6" y="7"/>
                  </a:lnTo>
                  <a:lnTo>
                    <a:pt x="10" y="5"/>
                  </a:lnTo>
                  <a:lnTo>
                    <a:pt x="14" y="7"/>
                  </a:lnTo>
                  <a:moveTo>
                    <a:pt x="14" y="7"/>
                  </a:moveTo>
                  <a:lnTo>
                    <a:pt x="14" y="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7" name="Freeform 393">
              <a:extLst>
                <a:ext uri="{FF2B5EF4-FFF2-40B4-BE49-F238E27FC236}">
                  <a16:creationId xmlns:a16="http://schemas.microsoft.com/office/drawing/2014/main" id="{B03EE01A-634B-4FE3-8964-A0F1FE184D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4550" y="349250"/>
              <a:ext cx="33338" cy="28575"/>
            </a:xfrm>
            <a:custGeom>
              <a:avLst/>
              <a:gdLst>
                <a:gd name="T0" fmla="*/ 0 w 21"/>
                <a:gd name="T1" fmla="*/ 10 h 18"/>
                <a:gd name="T2" fmla="*/ 4 w 21"/>
                <a:gd name="T3" fmla="*/ 18 h 18"/>
                <a:gd name="T4" fmla="*/ 21 w 21"/>
                <a:gd name="T5" fmla="*/ 18 h 18"/>
                <a:gd name="T6" fmla="*/ 21 w 21"/>
                <a:gd name="T7" fmla="*/ 0 h 18"/>
                <a:gd name="T8" fmla="*/ 4 w 21"/>
                <a:gd name="T9" fmla="*/ 0 h 18"/>
                <a:gd name="T10" fmla="*/ 0 w 21"/>
                <a:gd name="T11" fmla="*/ 10 h 18"/>
                <a:gd name="T12" fmla="*/ 8 w 21"/>
                <a:gd name="T13" fmla="*/ 6 h 18"/>
                <a:gd name="T14" fmla="*/ 16 w 21"/>
                <a:gd name="T15" fmla="*/ 6 h 18"/>
                <a:gd name="T16" fmla="*/ 16 w 21"/>
                <a:gd name="T17" fmla="*/ 12 h 18"/>
                <a:gd name="T18" fmla="*/ 8 w 21"/>
                <a:gd name="T19" fmla="*/ 12 h 18"/>
                <a:gd name="T20" fmla="*/ 6 w 21"/>
                <a:gd name="T21" fmla="*/ 10 h 18"/>
                <a:gd name="T22" fmla="*/ 8 w 21"/>
                <a:gd name="T23" fmla="*/ 6 h 18"/>
                <a:gd name="T24" fmla="*/ 8 w 21"/>
                <a:gd name="T25" fmla="*/ 6 h 18"/>
                <a:gd name="T26" fmla="*/ 8 w 21"/>
                <a:gd name="T2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0" y="10"/>
                  </a:moveTo>
                  <a:lnTo>
                    <a:pt x="4" y="18"/>
                  </a:lnTo>
                  <a:lnTo>
                    <a:pt x="21" y="18"/>
                  </a:lnTo>
                  <a:lnTo>
                    <a:pt x="21" y="0"/>
                  </a:lnTo>
                  <a:lnTo>
                    <a:pt x="4" y="0"/>
                  </a:lnTo>
                  <a:lnTo>
                    <a:pt x="0" y="10"/>
                  </a:lnTo>
                  <a:close/>
                  <a:moveTo>
                    <a:pt x="8" y="6"/>
                  </a:moveTo>
                  <a:lnTo>
                    <a:pt x="16" y="6"/>
                  </a:lnTo>
                  <a:lnTo>
                    <a:pt x="16" y="12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8" y="6"/>
                  </a:lnTo>
                  <a:close/>
                  <a:moveTo>
                    <a:pt x="8" y="6"/>
                  </a:move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8" name="Freeform 394">
              <a:extLst>
                <a:ext uri="{FF2B5EF4-FFF2-40B4-BE49-F238E27FC236}">
                  <a16:creationId xmlns:a16="http://schemas.microsoft.com/office/drawing/2014/main" id="{EC2F0BD9-594C-4E34-BB1A-FD46ECE521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14550" y="349250"/>
              <a:ext cx="33338" cy="28575"/>
            </a:xfrm>
            <a:custGeom>
              <a:avLst/>
              <a:gdLst>
                <a:gd name="T0" fmla="*/ 0 w 21"/>
                <a:gd name="T1" fmla="*/ 10 h 18"/>
                <a:gd name="T2" fmla="*/ 4 w 21"/>
                <a:gd name="T3" fmla="*/ 18 h 18"/>
                <a:gd name="T4" fmla="*/ 21 w 21"/>
                <a:gd name="T5" fmla="*/ 18 h 18"/>
                <a:gd name="T6" fmla="*/ 21 w 21"/>
                <a:gd name="T7" fmla="*/ 0 h 18"/>
                <a:gd name="T8" fmla="*/ 4 w 21"/>
                <a:gd name="T9" fmla="*/ 0 h 18"/>
                <a:gd name="T10" fmla="*/ 0 w 21"/>
                <a:gd name="T11" fmla="*/ 10 h 18"/>
                <a:gd name="T12" fmla="*/ 8 w 21"/>
                <a:gd name="T13" fmla="*/ 6 h 18"/>
                <a:gd name="T14" fmla="*/ 16 w 21"/>
                <a:gd name="T15" fmla="*/ 6 h 18"/>
                <a:gd name="T16" fmla="*/ 16 w 21"/>
                <a:gd name="T17" fmla="*/ 12 h 18"/>
                <a:gd name="T18" fmla="*/ 8 w 21"/>
                <a:gd name="T19" fmla="*/ 12 h 18"/>
                <a:gd name="T20" fmla="*/ 6 w 21"/>
                <a:gd name="T21" fmla="*/ 10 h 18"/>
                <a:gd name="T22" fmla="*/ 8 w 21"/>
                <a:gd name="T23" fmla="*/ 6 h 18"/>
                <a:gd name="T24" fmla="*/ 8 w 21"/>
                <a:gd name="T25" fmla="*/ 6 h 18"/>
                <a:gd name="T26" fmla="*/ 8 w 21"/>
                <a:gd name="T2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8">
                  <a:moveTo>
                    <a:pt x="0" y="10"/>
                  </a:moveTo>
                  <a:lnTo>
                    <a:pt x="4" y="18"/>
                  </a:lnTo>
                  <a:lnTo>
                    <a:pt x="21" y="18"/>
                  </a:lnTo>
                  <a:lnTo>
                    <a:pt x="21" y="0"/>
                  </a:lnTo>
                  <a:lnTo>
                    <a:pt x="4" y="0"/>
                  </a:lnTo>
                  <a:lnTo>
                    <a:pt x="0" y="10"/>
                  </a:lnTo>
                  <a:moveTo>
                    <a:pt x="8" y="6"/>
                  </a:moveTo>
                  <a:lnTo>
                    <a:pt x="16" y="6"/>
                  </a:lnTo>
                  <a:lnTo>
                    <a:pt x="16" y="12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8" y="6"/>
                  </a:lnTo>
                  <a:moveTo>
                    <a:pt x="8" y="6"/>
                  </a:moveTo>
                  <a:lnTo>
                    <a:pt x="8" y="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9" name="Freeform 395">
              <a:extLst>
                <a:ext uri="{FF2B5EF4-FFF2-40B4-BE49-F238E27FC236}">
                  <a16:creationId xmlns:a16="http://schemas.microsoft.com/office/drawing/2014/main" id="{4FD3CB70-6F4E-4EA0-BF69-42EA1145A4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013" y="322263"/>
              <a:ext cx="26988" cy="26988"/>
            </a:xfrm>
            <a:custGeom>
              <a:avLst/>
              <a:gdLst>
                <a:gd name="T0" fmla="*/ 4 w 9"/>
                <a:gd name="T1" fmla="*/ 9 h 9"/>
                <a:gd name="T2" fmla="*/ 9 w 9"/>
                <a:gd name="T3" fmla="*/ 4 h 9"/>
                <a:gd name="T4" fmla="*/ 4 w 9"/>
                <a:gd name="T5" fmla="*/ 0 h 9"/>
                <a:gd name="T6" fmla="*/ 0 w 9"/>
                <a:gd name="T7" fmla="*/ 4 h 9"/>
                <a:gd name="T8" fmla="*/ 4 w 9"/>
                <a:gd name="T9" fmla="*/ 9 h 9"/>
                <a:gd name="T10" fmla="*/ 4 w 9"/>
                <a:gd name="T11" fmla="*/ 3 h 9"/>
                <a:gd name="T12" fmla="*/ 6 w 9"/>
                <a:gd name="T13" fmla="*/ 4 h 9"/>
                <a:gd name="T14" fmla="*/ 4 w 9"/>
                <a:gd name="T15" fmla="*/ 6 h 9"/>
                <a:gd name="T16" fmla="*/ 3 w 9"/>
                <a:gd name="T17" fmla="*/ 4 h 9"/>
                <a:gd name="T18" fmla="*/ 4 w 9"/>
                <a:gd name="T19" fmla="*/ 3 h 9"/>
                <a:gd name="T20" fmla="*/ 4 w 9"/>
                <a:gd name="T21" fmla="*/ 3 h 9"/>
                <a:gd name="T22" fmla="*/ 4 w 9"/>
                <a:gd name="T2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4" y="9"/>
                  </a:moveTo>
                  <a:cubicBezTo>
                    <a:pt x="7" y="9"/>
                    <a:pt x="9" y="7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lose/>
                  <a:moveTo>
                    <a:pt x="4" y="3"/>
                  </a:moveTo>
                  <a:cubicBezTo>
                    <a:pt x="5" y="3"/>
                    <a:pt x="6" y="4"/>
                    <a:pt x="6" y="4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6"/>
                    <a:pt x="3" y="5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lose/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0" name="Freeform 396">
              <a:extLst>
                <a:ext uri="{FF2B5EF4-FFF2-40B4-BE49-F238E27FC236}">
                  <a16:creationId xmlns:a16="http://schemas.microsoft.com/office/drawing/2014/main" id="{034538F4-4738-4A8D-91C8-D22ADA8AC6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9013" y="377825"/>
              <a:ext cx="26988" cy="30163"/>
            </a:xfrm>
            <a:custGeom>
              <a:avLst/>
              <a:gdLst>
                <a:gd name="T0" fmla="*/ 4 w 9"/>
                <a:gd name="T1" fmla="*/ 0 h 10"/>
                <a:gd name="T2" fmla="*/ 0 w 9"/>
                <a:gd name="T3" fmla="*/ 5 h 10"/>
                <a:gd name="T4" fmla="*/ 4 w 9"/>
                <a:gd name="T5" fmla="*/ 10 h 10"/>
                <a:gd name="T6" fmla="*/ 9 w 9"/>
                <a:gd name="T7" fmla="*/ 5 h 10"/>
                <a:gd name="T8" fmla="*/ 4 w 9"/>
                <a:gd name="T9" fmla="*/ 0 h 10"/>
                <a:gd name="T10" fmla="*/ 4 w 9"/>
                <a:gd name="T11" fmla="*/ 6 h 10"/>
                <a:gd name="T12" fmla="*/ 3 w 9"/>
                <a:gd name="T13" fmla="*/ 5 h 10"/>
                <a:gd name="T14" fmla="*/ 4 w 9"/>
                <a:gd name="T15" fmla="*/ 3 h 10"/>
                <a:gd name="T16" fmla="*/ 6 w 9"/>
                <a:gd name="T17" fmla="*/ 5 h 10"/>
                <a:gd name="T18" fmla="*/ 4 w 9"/>
                <a:gd name="T19" fmla="*/ 6 h 10"/>
                <a:gd name="T20" fmla="*/ 4 w 9"/>
                <a:gd name="T21" fmla="*/ 6 h 10"/>
                <a:gd name="T22" fmla="*/ 4 w 9"/>
                <a:gd name="T2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4" y="10"/>
                  </a:cubicBezTo>
                  <a:cubicBezTo>
                    <a:pt x="7" y="10"/>
                    <a:pt x="9" y="7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5" y="3"/>
                    <a:pt x="6" y="4"/>
                    <a:pt x="6" y="5"/>
                  </a:cubicBezTo>
                  <a:cubicBezTo>
                    <a:pt x="6" y="6"/>
                    <a:pt x="5" y="6"/>
                    <a:pt x="4" y="6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1" name="Freeform 397">
              <a:extLst>
                <a:ext uri="{FF2B5EF4-FFF2-40B4-BE49-F238E27FC236}">
                  <a16:creationId xmlns:a16="http://schemas.microsoft.com/office/drawing/2014/main" id="{8391590B-FF2F-4877-BBAD-B95D74D9F7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6000" y="349250"/>
              <a:ext cx="26988" cy="28575"/>
            </a:xfrm>
            <a:custGeom>
              <a:avLst/>
              <a:gdLst>
                <a:gd name="T0" fmla="*/ 5 w 9"/>
                <a:gd name="T1" fmla="*/ 0 h 9"/>
                <a:gd name="T2" fmla="*/ 0 w 9"/>
                <a:gd name="T3" fmla="*/ 5 h 9"/>
                <a:gd name="T4" fmla="*/ 5 w 9"/>
                <a:gd name="T5" fmla="*/ 9 h 9"/>
                <a:gd name="T6" fmla="*/ 9 w 9"/>
                <a:gd name="T7" fmla="*/ 5 h 9"/>
                <a:gd name="T8" fmla="*/ 5 w 9"/>
                <a:gd name="T9" fmla="*/ 0 h 9"/>
                <a:gd name="T10" fmla="*/ 5 w 9"/>
                <a:gd name="T11" fmla="*/ 6 h 9"/>
                <a:gd name="T12" fmla="*/ 3 w 9"/>
                <a:gd name="T13" fmla="*/ 5 h 9"/>
                <a:gd name="T14" fmla="*/ 5 w 9"/>
                <a:gd name="T15" fmla="*/ 3 h 9"/>
                <a:gd name="T16" fmla="*/ 6 w 9"/>
                <a:gd name="T17" fmla="*/ 5 h 9"/>
                <a:gd name="T18" fmla="*/ 5 w 9"/>
                <a:gd name="T19" fmla="*/ 6 h 9"/>
                <a:gd name="T20" fmla="*/ 5 w 9"/>
                <a:gd name="T21" fmla="*/ 6 h 9"/>
                <a:gd name="T22" fmla="*/ 5 w 9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lose/>
                  <a:moveTo>
                    <a:pt x="5" y="6"/>
                  </a:move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6"/>
                    <a:pt x="6" y="6"/>
                    <a:pt x="5" y="6"/>
                  </a:cubicBezTo>
                  <a:close/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2" name="Freeform 398">
              <a:extLst>
                <a:ext uri="{FF2B5EF4-FFF2-40B4-BE49-F238E27FC236}">
                  <a16:creationId xmlns:a16="http://schemas.microsoft.com/office/drawing/2014/main" id="{3B1159A4-BA0D-48C4-9268-C6EDDBA2F1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2025" y="349250"/>
              <a:ext cx="26988" cy="28575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5 h 9"/>
                <a:gd name="T4" fmla="*/ 4 w 9"/>
                <a:gd name="T5" fmla="*/ 9 h 9"/>
                <a:gd name="T6" fmla="*/ 9 w 9"/>
                <a:gd name="T7" fmla="*/ 5 h 9"/>
                <a:gd name="T8" fmla="*/ 4 w 9"/>
                <a:gd name="T9" fmla="*/ 0 h 9"/>
                <a:gd name="T10" fmla="*/ 4 w 9"/>
                <a:gd name="T11" fmla="*/ 6 h 9"/>
                <a:gd name="T12" fmla="*/ 3 w 9"/>
                <a:gd name="T13" fmla="*/ 5 h 9"/>
                <a:gd name="T14" fmla="*/ 4 w 9"/>
                <a:gd name="T15" fmla="*/ 3 h 9"/>
                <a:gd name="T16" fmla="*/ 6 w 9"/>
                <a:gd name="T17" fmla="*/ 5 h 9"/>
                <a:gd name="T18" fmla="*/ 4 w 9"/>
                <a:gd name="T19" fmla="*/ 6 h 9"/>
                <a:gd name="T20" fmla="*/ 4 w 9"/>
                <a:gd name="T21" fmla="*/ 6 h 9"/>
                <a:gd name="T22" fmla="*/ 4 w 9"/>
                <a:gd name="T2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2"/>
                    <a:pt x="7" y="0"/>
                    <a:pt x="4" y="0"/>
                  </a:cubicBezTo>
                  <a:close/>
                  <a:moveTo>
                    <a:pt x="4" y="6"/>
                  </a:moveTo>
                  <a:cubicBezTo>
                    <a:pt x="3" y="6"/>
                    <a:pt x="3" y="6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3"/>
                    <a:pt x="6" y="4"/>
                    <a:pt x="6" y="5"/>
                  </a:cubicBezTo>
                  <a:cubicBezTo>
                    <a:pt x="6" y="6"/>
                    <a:pt x="5" y="6"/>
                    <a:pt x="4" y="6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3" name="Rectangle 399">
              <a:extLst>
                <a:ext uri="{FF2B5EF4-FFF2-40B4-BE49-F238E27FC236}">
                  <a16:creationId xmlns:a16="http://schemas.microsoft.com/office/drawing/2014/main" id="{051C2FCF-167C-4243-88A0-9907E5E73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7888" y="304800"/>
              <a:ext cx="84138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D68F7502-E486-4B81-A29C-788FFC0E4DF4}"/>
              </a:ext>
            </a:extLst>
          </p:cNvPr>
          <p:cNvSpPr txBox="1"/>
          <p:nvPr/>
        </p:nvSpPr>
        <p:spPr>
          <a:xfrm>
            <a:off x="5354401" y="3939472"/>
            <a:ext cx="12551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Subtitle Here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D1805CA-4BCE-4A08-97E3-A6D4359CC8A1}"/>
              </a:ext>
            </a:extLst>
          </p:cNvPr>
          <p:cNvSpPr txBox="1"/>
          <p:nvPr/>
        </p:nvSpPr>
        <p:spPr>
          <a:xfrm>
            <a:off x="6764362" y="3939472"/>
            <a:ext cx="12551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Subtitle Here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7352738-3C9A-458A-982E-39BAD5375E62}"/>
              </a:ext>
            </a:extLst>
          </p:cNvPr>
          <p:cNvSpPr txBox="1"/>
          <p:nvPr/>
        </p:nvSpPr>
        <p:spPr>
          <a:xfrm>
            <a:off x="2534479" y="3956193"/>
            <a:ext cx="12551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Subtitle Here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870E70A-EA50-41F5-A160-8C33856B1C28}"/>
              </a:ext>
            </a:extLst>
          </p:cNvPr>
          <p:cNvSpPr txBox="1"/>
          <p:nvPr/>
        </p:nvSpPr>
        <p:spPr>
          <a:xfrm>
            <a:off x="3944440" y="3956193"/>
            <a:ext cx="12551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Subtitle Here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6F089002-A42F-460C-8DEB-591272C60745}"/>
              </a:ext>
            </a:extLst>
          </p:cNvPr>
          <p:cNvSpPr/>
          <p:nvPr/>
        </p:nvSpPr>
        <p:spPr>
          <a:xfrm>
            <a:off x="3820406" y="1963548"/>
            <a:ext cx="3591327" cy="901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bg1"/>
                </a:solidFill>
              </a:rPr>
              <a:t>Lorem ipsum dolor sit </a:t>
            </a:r>
            <a:r>
              <a:rPr lang="en-US" sz="900" b="1" dirty="0" err="1">
                <a:solidFill>
                  <a:schemeClr val="bg1"/>
                </a:solidFill>
              </a:rPr>
              <a:t>amet</a:t>
            </a:r>
            <a:r>
              <a:rPr lang="en-US" sz="900" b="1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  <a:r>
              <a:rPr lang="en-US" sz="900" dirty="0" err="1">
                <a:solidFill>
                  <a:schemeClr val="bg1"/>
                </a:solidFill>
              </a:rPr>
              <a:t>Aliquam</a:t>
            </a:r>
            <a:r>
              <a:rPr lang="en-US" sz="900" dirty="0">
                <a:solidFill>
                  <a:schemeClr val="bg1"/>
                </a:solidFill>
              </a:rPr>
              <a:t>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metus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commodo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nisl</a:t>
            </a:r>
            <a:r>
              <a:rPr lang="en-US" sz="900" dirty="0">
                <a:solidFill>
                  <a:schemeClr val="bg1"/>
                </a:solidFill>
              </a:rPr>
              <a:t> non, </a:t>
            </a:r>
            <a:r>
              <a:rPr lang="en-US" sz="900" dirty="0" err="1">
                <a:solidFill>
                  <a:schemeClr val="bg1"/>
                </a:solidFill>
              </a:rPr>
              <a:t>finibus</a:t>
            </a:r>
            <a:r>
              <a:rPr lang="en-US" sz="900" dirty="0">
                <a:solidFill>
                  <a:schemeClr val="bg1"/>
                </a:solidFill>
              </a:rPr>
              <a:t> sem. In urna purus, Lorem ipsum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06730DC-23EF-49E0-8595-93737B10F25F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C4D948D-CF09-4925-9300-AC3E0AFA411C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026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  <p:bldP spid="11" grpId="0" animBg="1"/>
      <p:bldP spid="12" grpId="0" animBg="1"/>
      <p:bldP spid="92" grpId="0"/>
      <p:bldP spid="93" grpId="0"/>
      <p:bldP spid="94" grpId="0"/>
      <p:bldP spid="95" grpId="0"/>
      <p:bldP spid="104" grpId="0"/>
      <p:bldP spid="54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F06F91-6930-437C-9A7A-F1FD0ADF27DD}"/>
              </a:ext>
            </a:extLst>
          </p:cNvPr>
          <p:cNvSpPr txBox="1"/>
          <p:nvPr/>
        </p:nvSpPr>
        <p:spPr>
          <a:xfrm>
            <a:off x="1075202" y="871662"/>
            <a:ext cx="261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Our Games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Cross 7">
            <a:extLst>
              <a:ext uri="{FF2B5EF4-FFF2-40B4-BE49-F238E27FC236}">
                <a16:creationId xmlns:a16="http://schemas.microsoft.com/office/drawing/2014/main" id="{8392FE82-3D30-4FD8-AC7C-BE2082E58DD9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46B1F3D2-B1ED-4D2C-B352-F2ABD3718F68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BB6ADE-0B7E-4BDD-ADA0-EC77541BC186}"/>
              </a:ext>
            </a:extLst>
          </p:cNvPr>
          <p:cNvSpPr txBox="1"/>
          <p:nvPr/>
        </p:nvSpPr>
        <p:spPr>
          <a:xfrm flipH="1">
            <a:off x="1343025" y="1856407"/>
            <a:ext cx="98862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BA3521-E2C0-4961-956B-45F14B4648A9}"/>
              </a:ext>
            </a:extLst>
          </p:cNvPr>
          <p:cNvSpPr txBox="1"/>
          <p:nvPr/>
        </p:nvSpPr>
        <p:spPr>
          <a:xfrm flipH="1">
            <a:off x="1135309" y="2200693"/>
            <a:ext cx="2742302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5D9428A-74EE-4442-B9DB-B43D10C3FD96}"/>
              </a:ext>
            </a:extLst>
          </p:cNvPr>
          <p:cNvSpPr txBox="1"/>
          <p:nvPr/>
        </p:nvSpPr>
        <p:spPr>
          <a:xfrm flipH="1">
            <a:off x="1360241" y="3131686"/>
            <a:ext cx="98862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Subtitle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9C10FE-7DD7-4DDF-AA58-270169DA0774}"/>
              </a:ext>
            </a:extLst>
          </p:cNvPr>
          <p:cNvSpPr txBox="1"/>
          <p:nvPr/>
        </p:nvSpPr>
        <p:spPr>
          <a:xfrm flipH="1">
            <a:off x="1152525" y="3398959"/>
            <a:ext cx="2742302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0603A5-144B-44BC-8D27-33F3DB5BA33A}"/>
              </a:ext>
            </a:extLst>
          </p:cNvPr>
          <p:cNvSpPr txBox="1"/>
          <p:nvPr/>
        </p:nvSpPr>
        <p:spPr>
          <a:xfrm flipH="1">
            <a:off x="1108952" y="1833324"/>
            <a:ext cx="147225" cy="155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13" b="1" dirty="0">
                <a:solidFill>
                  <a:schemeClr val="accent2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&gt;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97228E4-A80F-4004-953B-5BE063A0475E}"/>
              </a:ext>
            </a:extLst>
          </p:cNvPr>
          <p:cNvSpPr txBox="1"/>
          <p:nvPr/>
        </p:nvSpPr>
        <p:spPr>
          <a:xfrm flipH="1">
            <a:off x="1108952" y="3108603"/>
            <a:ext cx="147225" cy="1558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13" b="1" dirty="0">
                <a:solidFill>
                  <a:schemeClr val="accent4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&gt;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8B7203F-E632-4868-A3EE-F3704E85C853}"/>
              </a:ext>
            </a:extLst>
          </p:cNvPr>
          <p:cNvSpPr/>
          <p:nvPr/>
        </p:nvSpPr>
        <p:spPr>
          <a:xfrm>
            <a:off x="5987775" y="1948821"/>
            <a:ext cx="571310" cy="57131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0843D2B-3003-4DEE-AE4E-EF07C208F685}"/>
              </a:ext>
            </a:extLst>
          </p:cNvPr>
          <p:cNvSpPr/>
          <p:nvPr/>
        </p:nvSpPr>
        <p:spPr>
          <a:xfrm>
            <a:off x="6658682" y="1235869"/>
            <a:ext cx="614363" cy="6143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1FDE20B-CAE1-4961-B7AA-735E832CADF8}"/>
              </a:ext>
            </a:extLst>
          </p:cNvPr>
          <p:cNvSpPr/>
          <p:nvPr/>
        </p:nvSpPr>
        <p:spPr>
          <a:xfrm>
            <a:off x="6658682" y="3293269"/>
            <a:ext cx="357188" cy="3571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48B025-00EB-4ED4-884F-9C3579694C5C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BCD5AB-8A7D-4659-9CEA-1964A602EE33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6BC31DA-4182-4C34-8C81-EC46EB06BA4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4" r="7714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8F0F2B3-245A-44BA-8F83-5A47D79F3D0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4" r="7714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82E965A-82A6-422D-A647-E38E395DEB4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4" r="77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8529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 animBg="1"/>
      <p:bldP spid="25" grpId="0"/>
      <p:bldP spid="26" grpId="0"/>
      <p:bldP spid="28" grpId="0"/>
      <p:bldP spid="29" grpId="0"/>
      <p:bldP spid="32" grpId="0"/>
      <p:bldP spid="33" grpId="0"/>
      <p:bldP spid="34" grpId="0" animBg="1"/>
      <p:bldP spid="35" grpId="0" animBg="1"/>
      <p:bldP spid="36" grpId="0" animBg="1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EC19F9-0485-4C0C-AE63-80F023BAD6E8}"/>
              </a:ext>
            </a:extLst>
          </p:cNvPr>
          <p:cNvSpPr txBox="1"/>
          <p:nvPr/>
        </p:nvSpPr>
        <p:spPr>
          <a:xfrm>
            <a:off x="4487375" y="867258"/>
            <a:ext cx="2808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Load Impact </a:t>
            </a:r>
          </a:p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2003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Cross 6">
            <a:extLst>
              <a:ext uri="{FF2B5EF4-FFF2-40B4-BE49-F238E27FC236}">
                <a16:creationId xmlns:a16="http://schemas.microsoft.com/office/drawing/2014/main" id="{BC25911C-4D76-474D-9626-408E28BACABA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55756447-395C-4B9B-92A5-27A324EC816F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2E1185-D52E-44C0-B7FA-A1706045F56A}"/>
              </a:ext>
            </a:extLst>
          </p:cNvPr>
          <p:cNvSpPr txBox="1"/>
          <p:nvPr/>
        </p:nvSpPr>
        <p:spPr>
          <a:xfrm flipH="1">
            <a:off x="4572000" y="2020109"/>
            <a:ext cx="3454456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7D7DB5A-3B85-4806-8B4D-7AC351AEFD54}"/>
              </a:ext>
            </a:extLst>
          </p:cNvPr>
          <p:cNvGrpSpPr/>
          <p:nvPr/>
        </p:nvGrpSpPr>
        <p:grpSpPr>
          <a:xfrm>
            <a:off x="6625262" y="3783935"/>
            <a:ext cx="1603619" cy="184666"/>
            <a:chOff x="8833683" y="5045238"/>
            <a:chExt cx="2138158" cy="246220"/>
          </a:xfrm>
        </p:grpSpPr>
        <p:sp>
          <p:nvSpPr>
            <p:cNvPr id="19" name="Right Arrow 5">
              <a:extLst>
                <a:ext uri="{FF2B5EF4-FFF2-40B4-BE49-F238E27FC236}">
                  <a16:creationId xmlns:a16="http://schemas.microsoft.com/office/drawing/2014/main" id="{5CAE8811-029B-4B9A-AFE5-01F2FF2F732E}"/>
                </a:ext>
              </a:extLst>
            </p:cNvPr>
            <p:cNvSpPr/>
            <p:nvPr/>
          </p:nvSpPr>
          <p:spPr>
            <a:xfrm>
              <a:off x="8833683" y="5107972"/>
              <a:ext cx="423658" cy="114300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D1008D-605D-4B60-86D9-D85235DA5468}"/>
                </a:ext>
              </a:extLst>
            </p:cNvPr>
            <p:cNvSpPr txBox="1"/>
            <p:nvPr/>
          </p:nvSpPr>
          <p:spPr>
            <a:xfrm flipH="1">
              <a:off x="9405183" y="5045238"/>
              <a:ext cx="1566658" cy="246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ea typeface="Lato regular" panose="020F0502020204030203" pitchFamily="34" charset="0"/>
                  <a:cs typeface="Lato regular" panose="020F0502020204030203" pitchFamily="34" charset="0"/>
                </a:rPr>
                <a:t>Next Game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72134E68-DB1D-4266-AEA6-D698707EB891}"/>
              </a:ext>
            </a:extLst>
          </p:cNvPr>
          <p:cNvSpPr/>
          <p:nvPr/>
        </p:nvSpPr>
        <p:spPr>
          <a:xfrm>
            <a:off x="1" y="1777490"/>
            <a:ext cx="1847918" cy="4852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4A6E25-0AD4-4D27-BD9F-D3472CFECFE6}"/>
              </a:ext>
            </a:extLst>
          </p:cNvPr>
          <p:cNvSpPr/>
          <p:nvPr/>
        </p:nvSpPr>
        <p:spPr>
          <a:xfrm rot="16200000">
            <a:off x="1960796" y="348884"/>
            <a:ext cx="1183005" cy="4852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5BC66-2281-408F-8BB5-39C1DD71EDBC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972306-5B93-4BC0-A6DB-67690E307B72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96D60D2D-CAA7-40E3-BC11-4763B8547D6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83" r="37983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14FD0AEE-7C76-4B4E-9ACC-F0730776505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28" b="140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2378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6" grpId="0"/>
      <p:bldP spid="5" grpId="0" animBg="1"/>
      <p:bldP spid="13" grpId="0" animBg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ED6CBB-45B4-44F2-A43D-A006ACC99D67}"/>
              </a:ext>
            </a:extLst>
          </p:cNvPr>
          <p:cNvSpPr txBox="1"/>
          <p:nvPr/>
        </p:nvSpPr>
        <p:spPr>
          <a:xfrm>
            <a:off x="1075201" y="880422"/>
            <a:ext cx="3346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Our Tournament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Cross 6">
            <a:extLst>
              <a:ext uri="{FF2B5EF4-FFF2-40B4-BE49-F238E27FC236}">
                <a16:creationId xmlns:a16="http://schemas.microsoft.com/office/drawing/2014/main" id="{4F927418-28B8-4066-A908-12C1FC743901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421296DF-6FAC-42DF-AB20-047B3B3C9EF7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DE9ABB-46C6-40FC-9BCD-9C2ABFAEB3CA}"/>
              </a:ext>
            </a:extLst>
          </p:cNvPr>
          <p:cNvSpPr txBox="1"/>
          <p:nvPr/>
        </p:nvSpPr>
        <p:spPr>
          <a:xfrm>
            <a:off x="1082345" y="1683243"/>
            <a:ext cx="120014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spc="150" dirty="0">
                <a:solidFill>
                  <a:schemeClr val="bg1"/>
                </a:solidFill>
                <a:latin typeface="+mj-lt"/>
              </a:rPr>
              <a:t>23</a:t>
            </a:r>
            <a:endParaRPr lang="en-ID" sz="4050" b="1" spc="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B0C7E9-5112-469B-8125-BC858E378792}"/>
              </a:ext>
            </a:extLst>
          </p:cNvPr>
          <p:cNvSpPr txBox="1"/>
          <p:nvPr/>
        </p:nvSpPr>
        <p:spPr>
          <a:xfrm flipH="1">
            <a:off x="1899422" y="1864128"/>
            <a:ext cx="117499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January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E9BAAC-8FAD-41F2-AA69-CAD53283AD70}"/>
              </a:ext>
            </a:extLst>
          </p:cNvPr>
          <p:cNvSpPr txBox="1"/>
          <p:nvPr/>
        </p:nvSpPr>
        <p:spPr>
          <a:xfrm flipH="1">
            <a:off x="1899422" y="2087134"/>
            <a:ext cx="117499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2020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1EDC8F-C2D3-4B43-8552-B585CA80DD02}"/>
              </a:ext>
            </a:extLst>
          </p:cNvPr>
          <p:cNvSpPr txBox="1"/>
          <p:nvPr/>
        </p:nvSpPr>
        <p:spPr>
          <a:xfrm flipH="1">
            <a:off x="1135309" y="2789699"/>
            <a:ext cx="163103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Opening Ceremony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85E4D3-3EF9-4C46-913C-741F39511703}"/>
              </a:ext>
            </a:extLst>
          </p:cNvPr>
          <p:cNvSpPr txBox="1"/>
          <p:nvPr/>
        </p:nvSpPr>
        <p:spPr>
          <a:xfrm flipH="1">
            <a:off x="1135309" y="3023103"/>
            <a:ext cx="2536641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3ADF82-0779-456A-ACFE-A28E2BF31637}"/>
              </a:ext>
            </a:extLst>
          </p:cNvPr>
          <p:cNvSpPr txBox="1"/>
          <p:nvPr/>
        </p:nvSpPr>
        <p:spPr>
          <a:xfrm>
            <a:off x="2809876" y="1663942"/>
            <a:ext cx="120014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spc="150" dirty="0">
                <a:solidFill>
                  <a:schemeClr val="bg1"/>
                </a:solidFill>
                <a:latin typeface="+mj-lt"/>
              </a:rPr>
              <a:t>23</a:t>
            </a:r>
            <a:endParaRPr lang="en-ID" sz="4050" b="1" spc="1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DB3E38-7096-4823-8528-F67CE57D03A3}"/>
              </a:ext>
            </a:extLst>
          </p:cNvPr>
          <p:cNvSpPr txBox="1"/>
          <p:nvPr/>
        </p:nvSpPr>
        <p:spPr>
          <a:xfrm flipH="1">
            <a:off x="3671950" y="1844827"/>
            <a:ext cx="117499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January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43DA93-4C21-490B-A5D1-26F029D8B7EB}"/>
              </a:ext>
            </a:extLst>
          </p:cNvPr>
          <p:cNvSpPr txBox="1"/>
          <p:nvPr/>
        </p:nvSpPr>
        <p:spPr>
          <a:xfrm flipH="1">
            <a:off x="3671950" y="2067833"/>
            <a:ext cx="1174994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2020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F07969-C941-4CD3-9F98-E92B962AB401}"/>
              </a:ext>
            </a:extLst>
          </p:cNvPr>
          <p:cNvSpPr txBox="1"/>
          <p:nvPr/>
        </p:nvSpPr>
        <p:spPr>
          <a:xfrm flipH="1">
            <a:off x="1156281" y="3613646"/>
            <a:ext cx="2654438" cy="741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sed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dolore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enim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minim dolor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magna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6F6B31-BE89-47F1-BC1F-BB105408D234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00CDEE-36D2-40FE-9131-C6BED4F2E38C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latin typeface="+mj-lt"/>
              </a:rPr>
              <a:t>Gamervoltas@copyright</a:t>
            </a:r>
            <a:endParaRPr lang="en-US" sz="750" dirty="0">
              <a:latin typeface="+mj-lt"/>
            </a:endParaRP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AF92F4AD-D1E1-4F65-8580-E1FCE289DC7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9" r="12519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BDBBF4F8-9D3A-433E-B27C-4FD6CE8E69A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r="125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829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5870CA-0F7A-4124-88A7-DA83E3B8126A}"/>
              </a:ext>
            </a:extLst>
          </p:cNvPr>
          <p:cNvSpPr txBox="1"/>
          <p:nvPr/>
        </p:nvSpPr>
        <p:spPr>
          <a:xfrm>
            <a:off x="5857876" y="868965"/>
            <a:ext cx="2809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+mj-lt"/>
              </a:rPr>
              <a:t>Gaming Equipment</a:t>
            </a:r>
            <a:endParaRPr lang="en-ID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Cross 6">
            <a:extLst>
              <a:ext uri="{FF2B5EF4-FFF2-40B4-BE49-F238E27FC236}">
                <a16:creationId xmlns:a16="http://schemas.microsoft.com/office/drawing/2014/main" id="{ADD3D819-0586-4F70-BAD5-A6DF57AB2117}"/>
              </a:ext>
            </a:extLst>
          </p:cNvPr>
          <p:cNvSpPr/>
          <p:nvPr/>
        </p:nvSpPr>
        <p:spPr>
          <a:xfrm rot="2700000">
            <a:off x="7379690" y="700418"/>
            <a:ext cx="327546" cy="327546"/>
          </a:xfrm>
          <a:prstGeom prst="plus">
            <a:avLst>
              <a:gd name="adj" fmla="val 4112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039BAE8E-4C58-4587-B19A-2892685605AE}"/>
              </a:ext>
            </a:extLst>
          </p:cNvPr>
          <p:cNvSpPr/>
          <p:nvPr/>
        </p:nvSpPr>
        <p:spPr>
          <a:xfrm rot="19800000">
            <a:off x="346442" y="4204445"/>
            <a:ext cx="327546" cy="327546"/>
          </a:xfrm>
          <a:prstGeom prst="don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3838BB-96C3-4FA5-8582-E9C26791FD14}"/>
              </a:ext>
            </a:extLst>
          </p:cNvPr>
          <p:cNvSpPr txBox="1"/>
          <p:nvPr/>
        </p:nvSpPr>
        <p:spPr>
          <a:xfrm flipH="1">
            <a:off x="5937127" y="2032806"/>
            <a:ext cx="2240714" cy="551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b="1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sed do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eiusmod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tempor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incididunt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ut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labore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dolore magna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aliqua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E83AA6-5A6C-4167-ABC4-29A94847B783}"/>
              </a:ext>
            </a:extLst>
          </p:cNvPr>
          <p:cNvSpPr txBox="1"/>
          <p:nvPr/>
        </p:nvSpPr>
        <p:spPr>
          <a:xfrm flipH="1">
            <a:off x="2031520" y="1766461"/>
            <a:ext cx="97370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Keyboard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B5760A-A890-4E04-9470-7AC6999C2A7C}"/>
              </a:ext>
            </a:extLst>
          </p:cNvPr>
          <p:cNvSpPr txBox="1"/>
          <p:nvPr/>
        </p:nvSpPr>
        <p:spPr>
          <a:xfrm flipH="1">
            <a:off x="3377241" y="3144709"/>
            <a:ext cx="103001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PC Gamming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AB4114-1634-4297-8A5D-7C0063F2295B}"/>
              </a:ext>
            </a:extLst>
          </p:cNvPr>
          <p:cNvSpPr txBox="1"/>
          <p:nvPr/>
        </p:nvSpPr>
        <p:spPr>
          <a:xfrm flipH="1">
            <a:off x="5953127" y="3124881"/>
            <a:ext cx="163103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Description PC Gamming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9FF037-C9B6-42CA-B63E-0AAFF434351E}"/>
              </a:ext>
            </a:extLst>
          </p:cNvPr>
          <p:cNvSpPr txBox="1"/>
          <p:nvPr/>
        </p:nvSpPr>
        <p:spPr>
          <a:xfrm flipH="1">
            <a:off x="6369969" y="3394655"/>
            <a:ext cx="1631031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2CD71A9-810B-4BBB-A6E7-9434073B7B68}"/>
              </a:ext>
            </a:extLst>
          </p:cNvPr>
          <p:cNvSpPr/>
          <p:nvPr/>
        </p:nvSpPr>
        <p:spPr>
          <a:xfrm>
            <a:off x="6081622" y="3462349"/>
            <a:ext cx="90578" cy="9057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12DE14-FAF8-47EE-A228-D4333688808B}"/>
              </a:ext>
            </a:extLst>
          </p:cNvPr>
          <p:cNvSpPr txBox="1"/>
          <p:nvPr/>
        </p:nvSpPr>
        <p:spPr>
          <a:xfrm flipH="1">
            <a:off x="6369969" y="3963896"/>
            <a:ext cx="1631031" cy="3606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b="1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amet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consectetur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adipiscing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 </a:t>
            </a:r>
            <a:r>
              <a:rPr lang="en-US" sz="825" dirty="0" err="1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elit</a:t>
            </a:r>
            <a:r>
              <a:rPr lang="en-US" sz="825" dirty="0">
                <a:solidFill>
                  <a:schemeClr val="bg1"/>
                </a:solidFill>
                <a:ea typeface="Lato regular" panose="020F0502020204030203" pitchFamily="34" charset="0"/>
                <a:cs typeface="Lato regular" panose="020F0502020204030203" pitchFamily="34" charset="0"/>
              </a:rPr>
              <a:t>, 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1CC917D-5899-417B-8CE5-ED558CED77FB}"/>
              </a:ext>
            </a:extLst>
          </p:cNvPr>
          <p:cNvSpPr/>
          <p:nvPr/>
        </p:nvSpPr>
        <p:spPr>
          <a:xfrm>
            <a:off x="6081622" y="4031590"/>
            <a:ext cx="90578" cy="905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FAFB01-708B-4279-9ABB-CD2976A898E5}"/>
              </a:ext>
            </a:extLst>
          </p:cNvPr>
          <p:cNvSpPr txBox="1"/>
          <p:nvPr/>
        </p:nvSpPr>
        <p:spPr>
          <a:xfrm>
            <a:off x="381922" y="369291"/>
            <a:ext cx="10136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+mj-lt"/>
              </a:rPr>
              <a:t>G.A.M.E.P.O.X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8A7E45-9109-40C7-9C3B-0F8F1A4B5DE0}"/>
              </a:ext>
            </a:extLst>
          </p:cNvPr>
          <p:cNvSpPr txBox="1"/>
          <p:nvPr/>
        </p:nvSpPr>
        <p:spPr>
          <a:xfrm>
            <a:off x="7204204" y="4670255"/>
            <a:ext cx="155726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 err="1">
                <a:solidFill>
                  <a:schemeClr val="bg1"/>
                </a:solidFill>
                <a:latin typeface="+mj-lt"/>
              </a:rPr>
              <a:t>Gamervoltas@copyright</a:t>
            </a:r>
            <a:endParaRPr lang="en-US" sz="75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891D9D36-1507-4DA8-AA5E-A46D5CB6FE5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2F4DAF9F-9A7B-461A-9DE9-48F8AC8B4DA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494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5" grpId="0"/>
      <p:bldP spid="9" grpId="0"/>
      <p:bldP spid="10" grpId="0"/>
      <p:bldP spid="11" grpId="0"/>
      <p:bldP spid="13" grpId="0"/>
      <p:bldP spid="3" grpId="0" animBg="1"/>
      <p:bldP spid="19" grpId="0"/>
      <p:bldP spid="20" grpId="0" animBg="1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Gamers Powerpoint Templat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F3BA9"/>
      </a:accent1>
      <a:accent2>
        <a:srgbClr val="D948CF"/>
      </a:accent2>
      <a:accent3>
        <a:srgbClr val="732C6E"/>
      </a:accent3>
      <a:accent4>
        <a:srgbClr val="72E2EE"/>
      </a:accent4>
      <a:accent5>
        <a:srgbClr val="FF0984"/>
      </a:accent5>
      <a:accent6>
        <a:srgbClr val="000000"/>
      </a:accent6>
      <a:hlink>
        <a:srgbClr val="0563C1"/>
      </a:hlink>
      <a:folHlink>
        <a:srgbClr val="954F72"/>
      </a:folHlink>
    </a:clrScheme>
    <a:fontScheme name="Gamers Powerpoint Template">
      <a:majorFont>
        <a:latin typeface="Raleway"/>
        <a:ea typeface=""/>
        <a:cs typeface=""/>
      </a:majorFont>
      <a:minorFont>
        <a:latin typeface="Karl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806</TotalTime>
  <Words>1908</Words>
  <Application>Microsoft Office PowerPoint</Application>
  <PresentationFormat>On-screen Show (16:9)</PresentationFormat>
  <Paragraphs>247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Karla</vt:lpstr>
      <vt:lpstr>Raleway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Andro</dc:creator>
  <cp:lastModifiedBy>rizky sandhi</cp:lastModifiedBy>
  <cp:revision>86</cp:revision>
  <dcterms:created xsi:type="dcterms:W3CDTF">2020-11-25T10:01:09Z</dcterms:created>
  <dcterms:modified xsi:type="dcterms:W3CDTF">2020-11-30T07:28:31Z</dcterms:modified>
</cp:coreProperties>
</file>